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4.xml" ContentType="application/vnd.openxmlformats-officedocument.presentationml.tags+xml"/>
  <Override PartName="/ppt/notesSlides/notesSlide16.xml" ContentType="application/vnd.openxmlformats-officedocument.presentationml.notesSlide+xml"/>
  <Override PartName="/ppt/tags/tag15.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3.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35.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drawings/drawing1.xml" ContentType="application/vnd.openxmlformats-officedocument.drawingml.chartshape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sldIdLst>
    <p:sldId id="698" r:id="rId2"/>
    <p:sldId id="563" r:id="rId3"/>
    <p:sldId id="571" r:id="rId4"/>
    <p:sldId id="569" r:id="rId5"/>
    <p:sldId id="682" r:id="rId6"/>
    <p:sldId id="3649" r:id="rId7"/>
    <p:sldId id="3578" r:id="rId8"/>
    <p:sldId id="3638" r:id="rId9"/>
    <p:sldId id="3629" r:id="rId10"/>
    <p:sldId id="3620" r:id="rId11"/>
    <p:sldId id="3623" r:id="rId12"/>
    <p:sldId id="3618" r:id="rId13"/>
    <p:sldId id="3619" r:id="rId14"/>
    <p:sldId id="3624" r:id="rId15"/>
    <p:sldId id="3584" r:id="rId16"/>
    <p:sldId id="3630" r:id="rId17"/>
    <p:sldId id="3626" r:id="rId18"/>
    <p:sldId id="3627" r:id="rId19"/>
    <p:sldId id="3628" r:id="rId20"/>
    <p:sldId id="3586" r:id="rId21"/>
    <p:sldId id="695" r:id="rId22"/>
    <p:sldId id="3647" r:id="rId23"/>
    <p:sldId id="640" r:id="rId24"/>
    <p:sldId id="642" r:id="rId25"/>
    <p:sldId id="589" r:id="rId26"/>
    <p:sldId id="3646" r:id="rId27"/>
    <p:sldId id="704" r:id="rId28"/>
    <p:sldId id="654" r:id="rId29"/>
    <p:sldId id="678" r:id="rId30"/>
    <p:sldId id="719" r:id="rId31"/>
    <p:sldId id="660" r:id="rId32"/>
    <p:sldId id="3648" r:id="rId33"/>
    <p:sldId id="622" r:id="rId34"/>
    <p:sldId id="620" r:id="rId35"/>
    <p:sldId id="617" r:id="rId36"/>
    <p:sldId id="625" r:id="rId37"/>
    <p:sldId id="3587" r:id="rId38"/>
    <p:sldId id="3611" r:id="rId39"/>
    <p:sldId id="3645" r:id="rId40"/>
    <p:sldId id="3633" r:id="rId41"/>
    <p:sldId id="3634" r:id="rId42"/>
    <p:sldId id="3588" r:id="rId43"/>
    <p:sldId id="3597" r:id="rId44"/>
    <p:sldId id="605" r:id="rId45"/>
    <p:sldId id="607" r:id="rId46"/>
    <p:sldId id="610" r:id="rId47"/>
    <p:sldId id="3592" r:id="rId48"/>
    <p:sldId id="615" r:id="rId49"/>
    <p:sldId id="616" r:id="rId50"/>
    <p:sldId id="3593" r:id="rId51"/>
    <p:sldId id="618" r:id="rId52"/>
    <p:sldId id="619" r:id="rId53"/>
    <p:sldId id="3594" r:id="rId54"/>
    <p:sldId id="621" r:id="rId55"/>
    <p:sldId id="3595" r:id="rId56"/>
    <p:sldId id="3591" r:id="rId57"/>
    <p:sldId id="3635" r:id="rId58"/>
    <p:sldId id="3636" r:id="rId59"/>
    <p:sldId id="3642" r:id="rId60"/>
    <p:sldId id="3643" r:id="rId61"/>
    <p:sldId id="269" r:id="rId6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6B22D0-A5DA-4CA6-A59C-3ECC2AA6F908}" v="21" dt="2026-04-02T23:16:33.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248" autoAdjust="0"/>
  </p:normalViewPr>
  <p:slideViewPr>
    <p:cSldViewPr snapToGrid="0" snapToObjects="1">
      <p:cViewPr varScale="1">
        <p:scale>
          <a:sx n="42" d="100"/>
          <a:sy n="42" d="100"/>
        </p:scale>
        <p:origin x="1604" y="260"/>
      </p:cViewPr>
      <p:guideLst>
        <p:guide orient="horz" pos="2160"/>
        <p:guide pos="3840"/>
      </p:guideLst>
    </p:cSldViewPr>
  </p:slideViewPr>
  <p:notesTextViewPr>
    <p:cViewPr>
      <p:scale>
        <a:sx n="100" d="100"/>
        <a:sy n="100" d="100"/>
      </p:scale>
      <p:origin x="0" y="-172"/>
    </p:cViewPr>
  </p:notesTextViewPr>
  <p:sorterViewPr>
    <p:cViewPr>
      <p:scale>
        <a:sx n="50" d="100"/>
        <a:sy n="5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ura, Sho/三浦 翔" userId="b0eb58c8-ff94-4d47-8cb4-2e2380910a56" providerId="ADAL" clId="{48A8E938-E6D1-4A69-BB33-31D341182C7C}"/>
    <pc:docChg chg="modSld">
      <pc:chgData name="Miura, Sho/三浦 翔" userId="b0eb58c8-ff94-4d47-8cb4-2e2380910a56" providerId="ADAL" clId="{48A8E938-E6D1-4A69-BB33-31D341182C7C}" dt="2026-04-02T23:16:54.983" v="40" actId="1035"/>
      <pc:docMkLst>
        <pc:docMk/>
      </pc:docMkLst>
      <pc:sldChg chg="modNotesTx">
        <pc:chgData name="Miura, Sho/三浦 翔" userId="b0eb58c8-ff94-4d47-8cb4-2e2380910a56" providerId="ADAL" clId="{48A8E938-E6D1-4A69-BB33-31D341182C7C}" dt="2026-04-02T23:15:09.926" v="0" actId="20577"/>
        <pc:sldMkLst>
          <pc:docMk/>
          <pc:sldMk cId="3476604407" sldId="3630"/>
        </pc:sldMkLst>
      </pc:sldChg>
      <pc:sldChg chg="modNotesTx">
        <pc:chgData name="Miura, Sho/三浦 翔" userId="b0eb58c8-ff94-4d47-8cb4-2e2380910a56" providerId="ADAL" clId="{48A8E938-E6D1-4A69-BB33-31D341182C7C}" dt="2026-04-02T23:15:23.986" v="2" actId="20577"/>
        <pc:sldMkLst>
          <pc:docMk/>
          <pc:sldMk cId="2870983690" sldId="3638"/>
        </pc:sldMkLst>
      </pc:sldChg>
      <pc:sldChg chg="modSp mod">
        <pc:chgData name="Miura, Sho/三浦 翔" userId="b0eb58c8-ff94-4d47-8cb4-2e2380910a56" providerId="ADAL" clId="{48A8E938-E6D1-4A69-BB33-31D341182C7C}" dt="2026-04-02T23:16:54.983" v="40" actId="1035"/>
        <pc:sldMkLst>
          <pc:docMk/>
          <pc:sldMk cId="1676346647" sldId="3643"/>
        </pc:sldMkLst>
        <pc:spChg chg="mod">
          <ac:chgData name="Miura, Sho/三浦 翔" userId="b0eb58c8-ff94-4d47-8cb4-2e2380910a56" providerId="ADAL" clId="{48A8E938-E6D1-4A69-BB33-31D341182C7C}" dt="2026-04-02T23:16:54.983" v="40" actId="1035"/>
          <ac:spMkLst>
            <pc:docMk/>
            <pc:sldMk cId="1676346647" sldId="3643"/>
            <ac:spMk id="35" creationId="{E466BF24-ACF4-E8CE-B687-D15261D9C619}"/>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https://toyotajp.sharepoint.com/sites/msteams_87e56b/Shared%20Documents/412&#32068;%20&#23567;&#38598;&#22243;&#25913;&#21892;&#27963;&#21205;/2023&#24460;&#26399;/&#36039;&#26009;/&#21839;&#38988;&#35299;&#27770;&#22411;&#12300;QC&#12398;&#26071;&#12301;&#12510;&#12473;&#12479;&#12540;&#65288;&#19975;&#20195;&#20462;&#27491;_&#23550;&#31574;&#31435;&#26696;&#12289;&#23455;&#26045;&#65289;.xlsx" TargetMode="Externa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858282177537724"/>
          <c:y val="0.12504288105626796"/>
          <c:w val="0.69487393621251892"/>
          <c:h val="0.74827098991850594"/>
        </c:manualLayout>
      </c:layout>
      <c:barChart>
        <c:barDir val="col"/>
        <c:grouping val="clustered"/>
        <c:varyColors val="0"/>
        <c:ser>
          <c:idx val="0"/>
          <c:order val="0"/>
          <c:spPr>
            <a:solidFill>
              <a:schemeClr val="accent1"/>
            </a:solidFill>
            <a:ln w="28575">
              <a:solidFill>
                <a:schemeClr val="bg1"/>
              </a:solidFill>
            </a:ln>
            <a:effectLst/>
          </c:spPr>
          <c:invertIfNegative val="0"/>
          <c:dLbls>
            <c:dLbl>
              <c:idx val="0"/>
              <c:spPr>
                <a:noFill/>
                <a:ln>
                  <a:noFill/>
                </a:ln>
                <a:effectLst/>
              </c:spPr>
              <c:txPr>
                <a:bodyPr rot="0" spcFirstLastPara="1" vertOverflow="ellipsis" vert="horz" wrap="square" lIns="38100" tIns="19050" rIns="38100" bIns="19050" anchor="ctr" anchorCtr="1">
                  <a:spAutoFit/>
                </a:bodyPr>
                <a:lstStyle/>
                <a:p>
                  <a:pPr>
                    <a:defRPr lang="ja-JP" sz="2000" b="1" i="0" u="none" strike="noStrike" kern="1200" baseline="0">
                      <a:solidFill>
                        <a:schemeClr val="bg1"/>
                      </a:solidFill>
                      <a:latin typeface="+mn-lt"/>
                      <a:ea typeface="+mn-ea"/>
                      <a:cs typeface="+mn-cs"/>
                    </a:defRPr>
                  </a:pPr>
                  <a:endParaRPr lang="ja-JP"/>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D73-4C27-8E96-C65DC0CE6F31}"/>
                </c:ext>
              </c:extLst>
            </c:dLbl>
            <c:spPr>
              <a:noFill/>
              <a:ln>
                <a:noFill/>
              </a:ln>
              <a:effectLst/>
            </c:spPr>
            <c:txPr>
              <a:bodyPr rot="0" spcFirstLastPara="1" vertOverflow="ellipsis" vert="horz" wrap="square" lIns="38100" tIns="19050" rIns="38100" bIns="19050" anchor="ctr" anchorCtr="1">
                <a:spAutoFit/>
              </a:bodyPr>
              <a:lstStyle/>
              <a:p>
                <a:pPr>
                  <a:defRPr lang="ja-JP" sz="900" b="0" i="0" u="none" strike="noStrike" kern="1200" baseline="0">
                    <a:solidFill>
                      <a:schemeClr val="tx1">
                        <a:lumMod val="75000"/>
                        <a:lumOff val="25000"/>
                      </a:schemeClr>
                    </a:solidFill>
                    <a:latin typeface="+mn-lt"/>
                    <a:ea typeface="+mn-ea"/>
                    <a:cs typeface="+mn-cs"/>
                  </a:defRPr>
                </a:pPr>
                <a:endParaRPr lang="ja-JP"/>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Sheet1!$B$4:$B$7</c:f>
              <c:strCache>
                <c:ptCount val="4"/>
                <c:pt idx="0">
                  <c:v>燃料電池膜</c:v>
                </c:pt>
                <c:pt idx="1">
                  <c:v>触媒付き膜</c:v>
                </c:pt>
                <c:pt idx="2">
                  <c:v>ガス拡散シート</c:v>
                </c:pt>
                <c:pt idx="3">
                  <c:v>触媒シート</c:v>
                </c:pt>
              </c:strCache>
            </c:strRef>
          </c:cat>
          <c:val>
            <c:numRef>
              <c:f>Sheet1!$C$4:$C$7</c:f>
              <c:numCache>
                <c:formatCode>General</c:formatCode>
                <c:ptCount val="4"/>
                <c:pt idx="0">
                  <c:v>35</c:v>
                </c:pt>
                <c:pt idx="1">
                  <c:v>1</c:v>
                </c:pt>
                <c:pt idx="2">
                  <c:v>1</c:v>
                </c:pt>
                <c:pt idx="3">
                  <c:v>1</c:v>
                </c:pt>
              </c:numCache>
            </c:numRef>
          </c:val>
          <c:extLst>
            <c:ext xmlns:c16="http://schemas.microsoft.com/office/drawing/2014/chart" uri="{C3380CC4-5D6E-409C-BE32-E72D297353CC}">
              <c16:uniqueId val="{00000001-CD73-4C27-8E96-C65DC0CE6F31}"/>
            </c:ext>
          </c:extLst>
        </c:ser>
        <c:dLbls>
          <c:showLegendKey val="0"/>
          <c:showVal val="0"/>
          <c:showCatName val="0"/>
          <c:showSerName val="0"/>
          <c:showPercent val="0"/>
          <c:showBubbleSize val="0"/>
        </c:dLbls>
        <c:gapWidth val="0"/>
        <c:axId val="1321098559"/>
        <c:axId val="1323422703"/>
      </c:barChart>
      <c:lineChart>
        <c:grouping val="standard"/>
        <c:varyColors val="0"/>
        <c:ser>
          <c:idx val="1"/>
          <c:order val="1"/>
          <c:spPr>
            <a:ln w="28575" cap="rnd">
              <a:solidFill>
                <a:schemeClr val="accent2"/>
              </a:solidFill>
              <a:round/>
            </a:ln>
            <a:effectLst/>
          </c:spPr>
          <c:marker>
            <c:symbol val="circle"/>
            <c:size val="5"/>
            <c:spPr>
              <a:solidFill>
                <a:schemeClr val="accent2"/>
              </a:solidFill>
              <a:ln w="28575">
                <a:solidFill>
                  <a:schemeClr val="accent2"/>
                </a:solidFill>
              </a:ln>
              <a:effectLst/>
            </c:spPr>
          </c:marker>
          <c:cat>
            <c:strRef>
              <c:f>Sheet1!$B$4:$B$7</c:f>
              <c:strCache>
                <c:ptCount val="4"/>
                <c:pt idx="0">
                  <c:v>燃料電池膜</c:v>
                </c:pt>
                <c:pt idx="1">
                  <c:v>触媒付き膜</c:v>
                </c:pt>
                <c:pt idx="2">
                  <c:v>ガス拡散シート</c:v>
                </c:pt>
                <c:pt idx="3">
                  <c:v>触媒シート</c:v>
                </c:pt>
              </c:strCache>
            </c:strRef>
          </c:cat>
          <c:val>
            <c:numRef>
              <c:f>Sheet1!$E$3:$E$7</c:f>
              <c:numCache>
                <c:formatCode>General</c:formatCode>
                <c:ptCount val="5"/>
                <c:pt idx="0">
                  <c:v>0</c:v>
                </c:pt>
                <c:pt idx="1">
                  <c:v>92.10526315789474</c:v>
                </c:pt>
                <c:pt idx="2">
                  <c:v>94.73684210526315</c:v>
                </c:pt>
                <c:pt idx="3">
                  <c:v>97.368421052631575</c:v>
                </c:pt>
                <c:pt idx="4">
                  <c:v>100</c:v>
                </c:pt>
              </c:numCache>
            </c:numRef>
          </c:val>
          <c:smooth val="0"/>
          <c:extLst>
            <c:ext xmlns:c16="http://schemas.microsoft.com/office/drawing/2014/chart" uri="{C3380CC4-5D6E-409C-BE32-E72D297353CC}">
              <c16:uniqueId val="{00000002-CD73-4C27-8E96-C65DC0CE6F31}"/>
            </c:ext>
          </c:extLst>
        </c:ser>
        <c:dLbls>
          <c:showLegendKey val="0"/>
          <c:showVal val="0"/>
          <c:showCatName val="0"/>
          <c:showSerName val="0"/>
          <c:showPercent val="0"/>
          <c:showBubbleSize val="0"/>
        </c:dLbls>
        <c:marker val="1"/>
        <c:smooth val="0"/>
        <c:axId val="1611093759"/>
        <c:axId val="1616195903"/>
      </c:lineChart>
      <c:catAx>
        <c:axId val="13210985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ja-JP" sz="1050" b="1" i="0" u="none" strike="noStrike" kern="1200" baseline="0">
                <a:solidFill>
                  <a:schemeClr val="tx1">
                    <a:lumMod val="65000"/>
                    <a:lumOff val="35000"/>
                  </a:schemeClr>
                </a:solidFill>
                <a:latin typeface="+mn-lt"/>
                <a:ea typeface="+mn-ea"/>
                <a:cs typeface="+mn-cs"/>
              </a:defRPr>
            </a:pPr>
            <a:endParaRPr lang="ja-JP"/>
          </a:p>
        </c:txPr>
        <c:crossAx val="1323422703"/>
        <c:crosses val="autoZero"/>
        <c:auto val="1"/>
        <c:lblAlgn val="ctr"/>
        <c:lblOffset val="100"/>
        <c:noMultiLvlLbl val="0"/>
      </c:catAx>
      <c:valAx>
        <c:axId val="1323422703"/>
        <c:scaling>
          <c:orientation val="minMax"/>
          <c:max val="38"/>
          <c:min val="0"/>
        </c:scaling>
        <c:delete val="0"/>
        <c:axPos val="l"/>
        <c:majorGridlines>
          <c:spPr>
            <a:ln w="9525" cap="flat" cmpd="sng" algn="ctr">
              <a:solidFill>
                <a:schemeClr val="tx1">
                  <a:lumMod val="15000"/>
                  <a:lumOff val="85000"/>
                </a:schemeClr>
              </a:solidFill>
              <a:round/>
            </a:ln>
            <a:effectLst/>
          </c:spPr>
        </c:majorGridlines>
        <c:title>
          <c:tx>
            <c:rich>
              <a:bodyPr rot="0" spcFirstLastPara="1" vertOverflow="ellipsis" vert="eaVert" wrap="square" anchor="ctr" anchorCtr="1"/>
              <a:lstStyle/>
              <a:p>
                <a:pPr>
                  <a:defRPr lang="ja-JP" sz="1400" b="0" i="0" u="none" strike="noStrike" kern="1200" baseline="0">
                    <a:solidFill>
                      <a:schemeClr val="tx1">
                        <a:lumMod val="65000"/>
                        <a:lumOff val="35000"/>
                      </a:schemeClr>
                    </a:solidFill>
                    <a:latin typeface="+mn-lt"/>
                    <a:ea typeface="+mn-ea"/>
                    <a:cs typeface="+mn-cs"/>
                  </a:defRPr>
                </a:pPr>
                <a:r>
                  <a:rPr lang="ja-JP" altLang="en-US" sz="1400"/>
                  <a:t>カットミス件数</a:t>
                </a:r>
              </a:p>
            </c:rich>
          </c:tx>
          <c:layout>
            <c:manualLayout>
              <c:xMode val="edge"/>
              <c:yMode val="edge"/>
              <c:x val="2.9248280948352526E-2"/>
              <c:y val="0.31807188413911475"/>
            </c:manualLayout>
          </c:layout>
          <c:overlay val="0"/>
          <c:spPr>
            <a:noFill/>
            <a:ln>
              <a:noFill/>
            </a:ln>
            <a:effectLst/>
          </c:spPr>
          <c:txPr>
            <a:bodyPr rot="0" spcFirstLastPara="1" vertOverflow="ellipsis" vert="eaVert" wrap="square" anchor="ctr" anchorCtr="1"/>
            <a:lstStyle/>
            <a:p>
              <a:pPr>
                <a:defRPr lang="ja-JP" sz="1400" b="0" i="0" u="none" strike="noStrike" kern="1200" baseline="0">
                  <a:solidFill>
                    <a:schemeClr val="tx1">
                      <a:lumMod val="65000"/>
                      <a:lumOff val="35000"/>
                    </a:schemeClr>
                  </a:solidFill>
                  <a:latin typeface="+mn-lt"/>
                  <a:ea typeface="+mn-ea"/>
                  <a:cs typeface="+mn-cs"/>
                </a:defRPr>
              </a:pPr>
              <a:endParaRPr lang="ja-JP"/>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lang="ja-JP" sz="1400" b="0" i="0" u="none" strike="noStrike" kern="1200" baseline="0">
                <a:solidFill>
                  <a:schemeClr val="tx1">
                    <a:lumMod val="65000"/>
                    <a:lumOff val="35000"/>
                  </a:schemeClr>
                </a:solidFill>
                <a:latin typeface="+mn-lt"/>
                <a:ea typeface="+mn-ea"/>
                <a:cs typeface="+mn-cs"/>
              </a:defRPr>
            </a:pPr>
            <a:endParaRPr lang="ja-JP"/>
          </a:p>
        </c:txPr>
        <c:crossAx val="1321098559"/>
        <c:crosses val="autoZero"/>
        <c:crossBetween val="between"/>
      </c:valAx>
      <c:valAx>
        <c:axId val="1616195903"/>
        <c:scaling>
          <c:orientation val="minMax"/>
          <c:max val="100"/>
        </c:scaling>
        <c:delete val="0"/>
        <c:axPos val="r"/>
        <c:title>
          <c:tx>
            <c:rich>
              <a:bodyPr rot="0" spcFirstLastPara="1" vertOverflow="ellipsis" vert="eaVert" wrap="square" anchor="ctr" anchorCtr="1"/>
              <a:lstStyle/>
              <a:p>
                <a:pPr>
                  <a:defRPr lang="ja-JP" sz="1400" b="0" i="0" u="none" strike="noStrike" kern="1200" baseline="0">
                    <a:solidFill>
                      <a:schemeClr val="tx1">
                        <a:lumMod val="65000"/>
                        <a:lumOff val="35000"/>
                      </a:schemeClr>
                    </a:solidFill>
                    <a:latin typeface="+mn-lt"/>
                    <a:ea typeface="+mn-ea"/>
                    <a:cs typeface="+mn-cs"/>
                  </a:defRPr>
                </a:pPr>
                <a:r>
                  <a:rPr lang="ja-JP" altLang="en-US" sz="1400"/>
                  <a:t>累 積 比 率</a:t>
                </a:r>
              </a:p>
            </c:rich>
          </c:tx>
          <c:layout>
            <c:manualLayout>
              <c:xMode val="edge"/>
              <c:yMode val="edge"/>
              <c:x val="0.92328546741574646"/>
              <c:y val="0.34710307630705473"/>
            </c:manualLayout>
          </c:layout>
          <c:overlay val="0"/>
          <c:spPr>
            <a:noFill/>
            <a:ln>
              <a:noFill/>
            </a:ln>
            <a:effectLst/>
          </c:spPr>
          <c:txPr>
            <a:bodyPr rot="0" spcFirstLastPara="1" vertOverflow="ellipsis" vert="eaVert" wrap="square" anchor="ctr" anchorCtr="1"/>
            <a:lstStyle/>
            <a:p>
              <a:pPr>
                <a:defRPr lang="ja-JP" sz="1400" b="0" i="0" u="none" strike="noStrike" kern="1200" baseline="0">
                  <a:solidFill>
                    <a:schemeClr val="tx1">
                      <a:lumMod val="65000"/>
                      <a:lumOff val="35000"/>
                    </a:schemeClr>
                  </a:solidFill>
                  <a:latin typeface="+mn-lt"/>
                  <a:ea typeface="+mn-ea"/>
                  <a:cs typeface="+mn-cs"/>
                </a:defRPr>
              </a:pPr>
              <a:endParaRPr lang="ja-JP"/>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lang="ja-JP" sz="1400" b="0" i="0" u="none" strike="noStrike" kern="1200" baseline="0">
                <a:solidFill>
                  <a:schemeClr val="tx1">
                    <a:lumMod val="65000"/>
                    <a:lumOff val="35000"/>
                  </a:schemeClr>
                </a:solidFill>
                <a:latin typeface="+mn-lt"/>
                <a:ea typeface="+mn-ea"/>
                <a:cs typeface="+mn-cs"/>
              </a:defRPr>
            </a:pPr>
            <a:endParaRPr lang="ja-JP"/>
          </a:p>
        </c:txPr>
        <c:crossAx val="1611093759"/>
        <c:crosses val="max"/>
        <c:crossBetween val="midCat"/>
        <c:majorUnit val="20"/>
      </c:valAx>
      <c:catAx>
        <c:axId val="1611093759"/>
        <c:scaling>
          <c:orientation val="minMax"/>
        </c:scaling>
        <c:delete val="0"/>
        <c:axPos val="t"/>
        <c:numFmt formatCode="General" sourceLinked="1"/>
        <c:majorTickMark val="none"/>
        <c:minorTickMark val="none"/>
        <c:tickLblPos val="none"/>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ja-JP" sz="900" b="0" i="0" u="none" strike="noStrike" kern="1200" baseline="0">
                <a:solidFill>
                  <a:schemeClr val="tx1">
                    <a:lumMod val="65000"/>
                    <a:lumOff val="35000"/>
                  </a:schemeClr>
                </a:solidFill>
                <a:latin typeface="+mn-lt"/>
                <a:ea typeface="+mn-ea"/>
                <a:cs typeface="+mn-cs"/>
              </a:defRPr>
            </a:pPr>
            <a:endParaRPr lang="ja-JP"/>
          </a:p>
        </c:txPr>
        <c:crossAx val="1616195903"/>
        <c:crosses val="max"/>
        <c:auto val="1"/>
        <c:lblAlgn val="ctr"/>
        <c:lblOffset val="100"/>
        <c:noMultiLvlLbl val="0"/>
      </c:cat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accent1">
        <a:lumMod val="20000"/>
        <a:lumOff val="80000"/>
      </a:schemeClr>
    </a:solidFill>
    <a:ln>
      <a:noFill/>
    </a:ln>
    <a:effectLst/>
  </c:spPr>
  <c:txPr>
    <a:bodyPr/>
    <a:lstStyle/>
    <a:p>
      <a:pPr>
        <a:defRPr/>
      </a:pPr>
      <a:endParaRPr lang="ja-JP"/>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858282177537724"/>
          <c:y val="0.12504288105626796"/>
          <c:w val="0.69487393621251892"/>
          <c:h val="0.74827098991850594"/>
        </c:manualLayout>
      </c:layout>
      <c:barChart>
        <c:barDir val="col"/>
        <c:grouping val="clustered"/>
        <c:varyColors val="0"/>
        <c:ser>
          <c:idx val="0"/>
          <c:order val="0"/>
          <c:spPr>
            <a:solidFill>
              <a:schemeClr val="accent1"/>
            </a:solidFill>
            <a:ln w="28575">
              <a:solidFill>
                <a:schemeClr val="bg1"/>
              </a:solidFill>
            </a:ln>
            <a:effectLst/>
          </c:spPr>
          <c:invertIfNegative val="0"/>
          <c:dLbls>
            <c:dLbl>
              <c:idx val="0"/>
              <c:spPr>
                <a:noFill/>
                <a:ln>
                  <a:noFill/>
                </a:ln>
                <a:effectLst/>
              </c:spPr>
              <c:txPr>
                <a:bodyPr rot="0" spcFirstLastPara="1" vertOverflow="ellipsis" vert="horz" wrap="square" lIns="38100" tIns="19050" rIns="38100" bIns="19050" anchor="ctr" anchorCtr="1">
                  <a:spAutoFit/>
                </a:bodyPr>
                <a:lstStyle/>
                <a:p>
                  <a:pPr>
                    <a:defRPr lang="ja-JP" sz="2000" b="1" i="0" u="none" strike="noStrike" kern="1200" baseline="0">
                      <a:solidFill>
                        <a:schemeClr val="bg1"/>
                      </a:solidFill>
                      <a:latin typeface="+mn-lt"/>
                      <a:ea typeface="+mn-ea"/>
                      <a:cs typeface="+mn-cs"/>
                    </a:defRPr>
                  </a:pPr>
                  <a:endParaRPr lang="ja-JP"/>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A15-48AE-BF9F-C91A07E845AA}"/>
                </c:ext>
              </c:extLst>
            </c:dLbl>
            <c:spPr>
              <a:noFill/>
              <a:ln>
                <a:noFill/>
              </a:ln>
              <a:effectLst/>
            </c:spPr>
            <c:txPr>
              <a:bodyPr rot="0" spcFirstLastPara="1" vertOverflow="ellipsis" vert="horz" wrap="square" lIns="38100" tIns="19050" rIns="38100" bIns="19050" anchor="ctr" anchorCtr="1">
                <a:spAutoFit/>
              </a:bodyPr>
              <a:lstStyle/>
              <a:p>
                <a:pPr>
                  <a:defRPr lang="ja-JP" sz="900" b="0" i="0" u="none" strike="noStrike" kern="1200" baseline="0">
                    <a:solidFill>
                      <a:schemeClr val="tx1">
                        <a:lumMod val="75000"/>
                        <a:lumOff val="25000"/>
                      </a:schemeClr>
                    </a:solidFill>
                    <a:latin typeface="+mn-lt"/>
                    <a:ea typeface="+mn-ea"/>
                    <a:cs typeface="+mn-cs"/>
                  </a:defRPr>
                </a:pPr>
                <a:endParaRPr lang="ja-JP"/>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Sheet1!$B$4:$B$7</c:f>
              <c:strCache>
                <c:ptCount val="3"/>
                <c:pt idx="0">
                  <c:v>寸法ズレ</c:v>
                </c:pt>
                <c:pt idx="1">
                  <c:v>方向ミス</c:v>
                </c:pt>
                <c:pt idx="2">
                  <c:v>サイズミス</c:v>
                </c:pt>
              </c:strCache>
              <c:extLst/>
            </c:strRef>
          </c:cat>
          <c:val>
            <c:numRef>
              <c:f>Sheet1!$C$4:$C$7</c:f>
              <c:numCache>
                <c:formatCode>General</c:formatCode>
                <c:ptCount val="3"/>
                <c:pt idx="0">
                  <c:v>32</c:v>
                </c:pt>
                <c:pt idx="1">
                  <c:v>2</c:v>
                </c:pt>
                <c:pt idx="2">
                  <c:v>1</c:v>
                </c:pt>
              </c:numCache>
              <c:extLst/>
            </c:numRef>
          </c:val>
          <c:extLst>
            <c:ext xmlns:c16="http://schemas.microsoft.com/office/drawing/2014/chart" uri="{C3380CC4-5D6E-409C-BE32-E72D297353CC}">
              <c16:uniqueId val="{00000001-BA15-48AE-BF9F-C91A07E845AA}"/>
            </c:ext>
          </c:extLst>
        </c:ser>
        <c:dLbls>
          <c:showLegendKey val="0"/>
          <c:showVal val="0"/>
          <c:showCatName val="0"/>
          <c:showSerName val="0"/>
          <c:showPercent val="0"/>
          <c:showBubbleSize val="0"/>
        </c:dLbls>
        <c:gapWidth val="0"/>
        <c:axId val="1321098559"/>
        <c:axId val="1323422703"/>
      </c:barChart>
      <c:lineChart>
        <c:grouping val="standard"/>
        <c:varyColors val="0"/>
        <c:ser>
          <c:idx val="1"/>
          <c:order val="1"/>
          <c:spPr>
            <a:ln w="28575" cap="rnd">
              <a:solidFill>
                <a:schemeClr val="accent2"/>
              </a:solidFill>
              <a:round/>
            </a:ln>
            <a:effectLst/>
          </c:spPr>
          <c:marker>
            <c:symbol val="circle"/>
            <c:size val="5"/>
            <c:spPr>
              <a:solidFill>
                <a:schemeClr val="accent2"/>
              </a:solidFill>
              <a:ln w="28575">
                <a:solidFill>
                  <a:schemeClr val="accent2"/>
                </a:solidFill>
              </a:ln>
              <a:effectLst/>
            </c:spPr>
          </c:marker>
          <c:cat>
            <c:strRef>
              <c:f>Sheet1!$B$4:$B$6</c:f>
              <c:strCache>
                <c:ptCount val="3"/>
                <c:pt idx="0">
                  <c:v>寸法ズレ</c:v>
                </c:pt>
                <c:pt idx="1">
                  <c:v>方向ミス</c:v>
                </c:pt>
                <c:pt idx="2">
                  <c:v>サイズミス</c:v>
                </c:pt>
              </c:strCache>
            </c:strRef>
          </c:cat>
          <c:val>
            <c:numRef>
              <c:f>Sheet1!$E$3:$E$6</c:f>
              <c:numCache>
                <c:formatCode>General</c:formatCode>
                <c:ptCount val="4"/>
                <c:pt idx="0">
                  <c:v>0</c:v>
                </c:pt>
                <c:pt idx="1">
                  <c:v>84</c:v>
                </c:pt>
                <c:pt idx="2">
                  <c:v>97.143000000000001</c:v>
                </c:pt>
                <c:pt idx="3">
                  <c:v>100</c:v>
                </c:pt>
              </c:numCache>
            </c:numRef>
          </c:val>
          <c:smooth val="0"/>
          <c:extLst>
            <c:ext xmlns:c16="http://schemas.microsoft.com/office/drawing/2014/chart" uri="{C3380CC4-5D6E-409C-BE32-E72D297353CC}">
              <c16:uniqueId val="{00000002-BA15-48AE-BF9F-C91A07E845AA}"/>
            </c:ext>
          </c:extLst>
        </c:ser>
        <c:dLbls>
          <c:showLegendKey val="0"/>
          <c:showVal val="0"/>
          <c:showCatName val="0"/>
          <c:showSerName val="0"/>
          <c:showPercent val="0"/>
          <c:showBubbleSize val="0"/>
        </c:dLbls>
        <c:marker val="1"/>
        <c:smooth val="0"/>
        <c:axId val="1611093759"/>
        <c:axId val="1616195903"/>
      </c:lineChart>
      <c:catAx>
        <c:axId val="13210985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ja-JP" sz="1050" b="1" i="0" u="none" strike="noStrike" kern="1200" baseline="0">
                <a:solidFill>
                  <a:schemeClr val="tx1">
                    <a:lumMod val="65000"/>
                    <a:lumOff val="35000"/>
                  </a:schemeClr>
                </a:solidFill>
                <a:latin typeface="+mn-lt"/>
                <a:ea typeface="+mn-ea"/>
                <a:cs typeface="+mn-cs"/>
              </a:defRPr>
            </a:pPr>
            <a:endParaRPr lang="ja-JP"/>
          </a:p>
        </c:txPr>
        <c:crossAx val="1323422703"/>
        <c:crosses val="autoZero"/>
        <c:auto val="1"/>
        <c:lblAlgn val="ctr"/>
        <c:lblOffset val="100"/>
        <c:noMultiLvlLbl val="0"/>
      </c:catAx>
      <c:valAx>
        <c:axId val="1323422703"/>
        <c:scaling>
          <c:orientation val="minMax"/>
          <c:max val="38"/>
          <c:min val="0"/>
        </c:scaling>
        <c:delete val="0"/>
        <c:axPos val="l"/>
        <c:majorGridlines>
          <c:spPr>
            <a:ln w="9525" cap="flat" cmpd="sng" algn="ctr">
              <a:solidFill>
                <a:schemeClr val="tx1">
                  <a:lumMod val="15000"/>
                  <a:lumOff val="85000"/>
                </a:schemeClr>
              </a:solidFill>
              <a:round/>
            </a:ln>
            <a:effectLst/>
          </c:spPr>
        </c:majorGridlines>
        <c:title>
          <c:tx>
            <c:rich>
              <a:bodyPr rot="0" spcFirstLastPara="1" vertOverflow="ellipsis" vert="eaVert" wrap="square" anchor="ctr" anchorCtr="1"/>
              <a:lstStyle/>
              <a:p>
                <a:pPr>
                  <a:defRPr lang="ja-JP" sz="1400" b="0" i="0" u="none" strike="noStrike" kern="1200" baseline="0">
                    <a:solidFill>
                      <a:schemeClr val="tx1">
                        <a:lumMod val="65000"/>
                        <a:lumOff val="35000"/>
                      </a:schemeClr>
                    </a:solidFill>
                    <a:latin typeface="+mn-lt"/>
                    <a:ea typeface="+mn-ea"/>
                    <a:cs typeface="+mn-cs"/>
                  </a:defRPr>
                </a:pPr>
                <a:r>
                  <a:rPr lang="ja-JP" altLang="en-US" sz="1400"/>
                  <a:t>カットミス件数</a:t>
                </a:r>
              </a:p>
            </c:rich>
          </c:tx>
          <c:layout>
            <c:manualLayout>
              <c:xMode val="edge"/>
              <c:yMode val="edge"/>
              <c:x val="1.510649533191095E-3"/>
              <c:y val="0.3180718579063308"/>
            </c:manualLayout>
          </c:layout>
          <c:overlay val="0"/>
          <c:spPr>
            <a:noFill/>
            <a:ln>
              <a:noFill/>
            </a:ln>
            <a:effectLst/>
          </c:spPr>
          <c:txPr>
            <a:bodyPr rot="0" spcFirstLastPara="1" vertOverflow="ellipsis" vert="eaVert" wrap="square" anchor="ctr" anchorCtr="1"/>
            <a:lstStyle/>
            <a:p>
              <a:pPr>
                <a:defRPr lang="ja-JP" sz="1400" b="0" i="0" u="none" strike="noStrike" kern="1200" baseline="0">
                  <a:solidFill>
                    <a:schemeClr val="tx1">
                      <a:lumMod val="65000"/>
                      <a:lumOff val="35000"/>
                    </a:schemeClr>
                  </a:solidFill>
                  <a:latin typeface="+mn-lt"/>
                  <a:ea typeface="+mn-ea"/>
                  <a:cs typeface="+mn-cs"/>
                </a:defRPr>
              </a:pPr>
              <a:endParaRPr lang="ja-JP"/>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lang="ja-JP" sz="1400" b="0" i="0" u="none" strike="noStrike" kern="1200" baseline="0">
                <a:solidFill>
                  <a:schemeClr val="tx1">
                    <a:lumMod val="65000"/>
                    <a:lumOff val="35000"/>
                  </a:schemeClr>
                </a:solidFill>
                <a:latin typeface="+mn-lt"/>
                <a:ea typeface="+mn-ea"/>
                <a:cs typeface="+mn-cs"/>
              </a:defRPr>
            </a:pPr>
            <a:endParaRPr lang="ja-JP"/>
          </a:p>
        </c:txPr>
        <c:crossAx val="1321098559"/>
        <c:crosses val="autoZero"/>
        <c:crossBetween val="between"/>
      </c:valAx>
      <c:valAx>
        <c:axId val="1616195903"/>
        <c:scaling>
          <c:orientation val="minMax"/>
          <c:max val="100"/>
        </c:scaling>
        <c:delete val="0"/>
        <c:axPos val="r"/>
        <c:title>
          <c:tx>
            <c:rich>
              <a:bodyPr rot="0" spcFirstLastPara="1" vertOverflow="ellipsis" vert="eaVert" wrap="square" anchor="ctr" anchorCtr="1"/>
              <a:lstStyle/>
              <a:p>
                <a:pPr>
                  <a:defRPr lang="ja-JP" sz="1400" b="0" i="0" u="none" strike="noStrike" kern="1200" baseline="0">
                    <a:solidFill>
                      <a:schemeClr val="tx1">
                        <a:lumMod val="65000"/>
                        <a:lumOff val="35000"/>
                      </a:schemeClr>
                    </a:solidFill>
                    <a:latin typeface="+mn-lt"/>
                    <a:ea typeface="+mn-ea"/>
                    <a:cs typeface="+mn-cs"/>
                  </a:defRPr>
                </a:pPr>
                <a:r>
                  <a:rPr lang="ja-JP" altLang="en-US" sz="1400"/>
                  <a:t>累 積 比 率</a:t>
                </a:r>
              </a:p>
            </c:rich>
          </c:tx>
          <c:layout>
            <c:manualLayout>
              <c:xMode val="edge"/>
              <c:yMode val="edge"/>
              <c:x val="0.92328546741574646"/>
              <c:y val="0.34710307630705473"/>
            </c:manualLayout>
          </c:layout>
          <c:overlay val="0"/>
          <c:spPr>
            <a:noFill/>
            <a:ln>
              <a:noFill/>
            </a:ln>
            <a:effectLst/>
          </c:spPr>
          <c:txPr>
            <a:bodyPr rot="0" spcFirstLastPara="1" vertOverflow="ellipsis" vert="eaVert" wrap="square" anchor="ctr" anchorCtr="1"/>
            <a:lstStyle/>
            <a:p>
              <a:pPr>
                <a:defRPr lang="ja-JP" sz="1400" b="0" i="0" u="none" strike="noStrike" kern="1200" baseline="0">
                  <a:solidFill>
                    <a:schemeClr val="tx1">
                      <a:lumMod val="65000"/>
                      <a:lumOff val="35000"/>
                    </a:schemeClr>
                  </a:solidFill>
                  <a:latin typeface="+mn-lt"/>
                  <a:ea typeface="+mn-ea"/>
                  <a:cs typeface="+mn-cs"/>
                </a:defRPr>
              </a:pPr>
              <a:endParaRPr lang="ja-JP"/>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lang="ja-JP" sz="1400" b="0" i="0" u="none" strike="noStrike" kern="1200" baseline="0">
                <a:solidFill>
                  <a:schemeClr val="tx1">
                    <a:lumMod val="65000"/>
                    <a:lumOff val="35000"/>
                  </a:schemeClr>
                </a:solidFill>
                <a:latin typeface="+mn-lt"/>
                <a:ea typeface="+mn-ea"/>
                <a:cs typeface="+mn-cs"/>
              </a:defRPr>
            </a:pPr>
            <a:endParaRPr lang="ja-JP"/>
          </a:p>
        </c:txPr>
        <c:crossAx val="1611093759"/>
        <c:crosses val="max"/>
        <c:crossBetween val="midCat"/>
        <c:majorUnit val="20"/>
      </c:valAx>
      <c:catAx>
        <c:axId val="1611093759"/>
        <c:scaling>
          <c:orientation val="minMax"/>
        </c:scaling>
        <c:delete val="0"/>
        <c:axPos val="t"/>
        <c:numFmt formatCode="General" sourceLinked="1"/>
        <c:majorTickMark val="none"/>
        <c:minorTickMark val="none"/>
        <c:tickLblPos val="none"/>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ja-JP" sz="900" b="0" i="0" u="none" strike="noStrike" kern="1200" baseline="0">
                <a:solidFill>
                  <a:schemeClr val="tx1">
                    <a:lumMod val="65000"/>
                    <a:lumOff val="35000"/>
                  </a:schemeClr>
                </a:solidFill>
                <a:latin typeface="+mn-lt"/>
                <a:ea typeface="+mn-ea"/>
                <a:cs typeface="+mn-cs"/>
              </a:defRPr>
            </a:pPr>
            <a:endParaRPr lang="ja-JP"/>
          </a:p>
        </c:txPr>
        <c:crossAx val="1616195903"/>
        <c:crosses val="max"/>
        <c:auto val="1"/>
        <c:lblAlgn val="ctr"/>
        <c:lblOffset val="100"/>
        <c:noMultiLvlLbl val="0"/>
      </c:cat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accent1">
        <a:lumMod val="20000"/>
        <a:lumOff val="80000"/>
      </a:schemeClr>
    </a:solidFill>
    <a:ln>
      <a:noFill/>
    </a:ln>
    <a:effectLst/>
  </c:spPr>
  <c:txPr>
    <a:bodyPr/>
    <a:lstStyle/>
    <a:p>
      <a:pPr>
        <a:defRPr/>
      </a:pPr>
      <a:endParaRPr lang="ja-JP"/>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66630889782209"/>
          <c:y val="0.11624562357292921"/>
          <c:w val="0.70361778417573861"/>
          <c:h val="0.71356516036616657"/>
        </c:manualLayout>
      </c:layout>
      <c:scatterChart>
        <c:scatterStyle val="lineMarker"/>
        <c:varyColors val="0"/>
        <c:ser>
          <c:idx val="0"/>
          <c:order val="0"/>
          <c:spPr>
            <a:ln w="44450" cap="rnd">
              <a:solidFill>
                <a:schemeClr val="tx1">
                  <a:alpha val="95000"/>
                </a:schemeClr>
              </a:solidFill>
              <a:round/>
            </a:ln>
            <a:effectLst/>
          </c:spPr>
          <c:marker>
            <c:symbol val="circle"/>
            <c:size val="7"/>
            <c:spPr>
              <a:solidFill>
                <a:schemeClr val="tx1"/>
              </a:solidFill>
              <a:ln w="9525">
                <a:noFill/>
              </a:ln>
              <a:effectLst/>
            </c:spPr>
          </c:marker>
          <c:trendline>
            <c:spPr>
              <a:ln w="38100" cap="rnd">
                <a:solidFill>
                  <a:srgbClr val="CC00CC"/>
                </a:solidFill>
                <a:prstDash val="sysDot"/>
              </a:ln>
              <a:effectLst/>
            </c:spPr>
            <c:trendlineType val="linear"/>
            <c:dispRSqr val="0"/>
            <c:dispEq val="0"/>
          </c:trendline>
          <c:xVal>
            <c:numRef>
              <c:f>Sheet1!$C$3:$C$15</c:f>
              <c:numCache>
                <c:formatCode>0.0_ </c:formatCode>
                <c:ptCount val="13"/>
                <c:pt idx="0">
                  <c:v>2.04</c:v>
                </c:pt>
                <c:pt idx="1">
                  <c:v>3.12</c:v>
                </c:pt>
                <c:pt idx="2">
                  <c:v>4.1100000000000003</c:v>
                </c:pt>
                <c:pt idx="3">
                  <c:v>5.14</c:v>
                </c:pt>
                <c:pt idx="4">
                  <c:v>6.21</c:v>
                </c:pt>
                <c:pt idx="5">
                  <c:v>6.98</c:v>
                </c:pt>
                <c:pt idx="6">
                  <c:v>8.5399999999999991</c:v>
                </c:pt>
                <c:pt idx="7">
                  <c:v>8.7100000000000009</c:v>
                </c:pt>
                <c:pt idx="8">
                  <c:v>9.4700000000000006</c:v>
                </c:pt>
                <c:pt idx="9">
                  <c:v>10.6</c:v>
                </c:pt>
                <c:pt idx="10">
                  <c:v>11.98</c:v>
                </c:pt>
                <c:pt idx="11">
                  <c:v>11.67</c:v>
                </c:pt>
                <c:pt idx="12">
                  <c:v>12.42</c:v>
                </c:pt>
              </c:numCache>
            </c:numRef>
          </c:xVal>
          <c:yVal>
            <c:numRef>
              <c:f>Sheet1!$B$3:$B$15</c:f>
              <c:numCache>
                <c:formatCode>0.0_ </c:formatCode>
                <c:ptCount val="13"/>
                <c:pt idx="0">
                  <c:v>1.2</c:v>
                </c:pt>
                <c:pt idx="1">
                  <c:v>2.2000000000000002</c:v>
                </c:pt>
                <c:pt idx="2">
                  <c:v>3.2</c:v>
                </c:pt>
                <c:pt idx="3">
                  <c:v>4.2</c:v>
                </c:pt>
                <c:pt idx="4">
                  <c:v>5.2</c:v>
                </c:pt>
                <c:pt idx="5">
                  <c:v>6.2</c:v>
                </c:pt>
                <c:pt idx="6">
                  <c:v>7.2</c:v>
                </c:pt>
                <c:pt idx="7">
                  <c:v>8.1999999999999993</c:v>
                </c:pt>
                <c:pt idx="8">
                  <c:v>9.1999999999999993</c:v>
                </c:pt>
                <c:pt idx="9">
                  <c:v>10.199999999999999</c:v>
                </c:pt>
                <c:pt idx="10">
                  <c:v>11.2</c:v>
                </c:pt>
                <c:pt idx="11">
                  <c:v>12.2</c:v>
                </c:pt>
                <c:pt idx="12">
                  <c:v>13.2</c:v>
                </c:pt>
              </c:numCache>
            </c:numRef>
          </c:yVal>
          <c:smooth val="0"/>
          <c:extLst>
            <c:ext xmlns:c16="http://schemas.microsoft.com/office/drawing/2014/chart" uri="{C3380CC4-5D6E-409C-BE32-E72D297353CC}">
              <c16:uniqueId val="{00000001-4DC6-4230-9C64-6C40E9A4FA3E}"/>
            </c:ext>
          </c:extLst>
        </c:ser>
        <c:dLbls>
          <c:showLegendKey val="0"/>
          <c:showVal val="0"/>
          <c:showCatName val="0"/>
          <c:showSerName val="0"/>
          <c:showPercent val="0"/>
          <c:showBubbleSize val="0"/>
        </c:dLbls>
        <c:axId val="995453471"/>
        <c:axId val="802316159"/>
      </c:scatterChart>
      <c:valAx>
        <c:axId val="995453471"/>
        <c:scaling>
          <c:orientation val="minMax"/>
          <c:max val="14"/>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lang="ja-JP" sz="1800" b="1" i="0" u="none" strike="noStrike" kern="1200" baseline="0">
                    <a:solidFill>
                      <a:srgbClr val="0070C0"/>
                    </a:solidFill>
                    <a:latin typeface="+mn-ea"/>
                    <a:ea typeface="+mn-ea"/>
                    <a:cs typeface="+mn-cs"/>
                  </a:defRPr>
                </a:pPr>
                <a:r>
                  <a:rPr lang="ja-JP" altLang="en-US" sz="1800" b="1" baseline="0">
                    <a:solidFill>
                      <a:srgbClr val="0070C0"/>
                    </a:solidFill>
                    <a:latin typeface="+mn-ea"/>
                    <a:ea typeface="+mn-ea"/>
                  </a:rPr>
                  <a:t>スケールにかかる力＝フォースゲージ</a:t>
                </a:r>
              </a:p>
            </c:rich>
          </c:tx>
          <c:layout>
            <c:manualLayout>
              <c:xMode val="edge"/>
              <c:yMode val="edge"/>
              <c:x val="0.24210671879704676"/>
              <c:y val="0.91111064691124888"/>
            </c:manualLayout>
          </c:layout>
          <c:overlay val="0"/>
          <c:spPr>
            <a:noFill/>
            <a:ln>
              <a:noFill/>
            </a:ln>
            <a:effectLst/>
          </c:spPr>
          <c:txPr>
            <a:bodyPr rot="0" spcFirstLastPara="1" vertOverflow="ellipsis" vert="horz" wrap="square" anchor="ctr" anchorCtr="1"/>
            <a:lstStyle/>
            <a:p>
              <a:pPr>
                <a:defRPr lang="ja-JP" sz="1800" b="1" i="0" u="none" strike="noStrike" kern="1200" baseline="0">
                  <a:solidFill>
                    <a:srgbClr val="0070C0"/>
                  </a:solidFill>
                  <a:latin typeface="+mn-ea"/>
                  <a:ea typeface="+mn-ea"/>
                  <a:cs typeface="+mn-cs"/>
                </a:defRPr>
              </a:pPr>
              <a:endParaRPr lang="ja-JP"/>
            </a:p>
          </c:txPr>
        </c:title>
        <c:numFmt formatCode="0.0_ " sourceLinked="1"/>
        <c:majorTickMark val="none"/>
        <c:minorTickMark val="cross"/>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lang="ja-JP" sz="1200" b="1" i="0" u="none" strike="noStrike" kern="1200" baseline="0">
                <a:solidFill>
                  <a:schemeClr val="tx1"/>
                </a:solidFill>
                <a:latin typeface="+mn-ea"/>
                <a:ea typeface="+mn-ea"/>
                <a:cs typeface="+mn-cs"/>
              </a:defRPr>
            </a:pPr>
            <a:endParaRPr lang="ja-JP"/>
          </a:p>
        </c:txPr>
        <c:crossAx val="802316159"/>
        <c:crosses val="autoZero"/>
        <c:crossBetween val="midCat"/>
        <c:majorUnit val="2"/>
        <c:minorUnit val="1"/>
      </c:valAx>
      <c:valAx>
        <c:axId val="802316159"/>
        <c:scaling>
          <c:orientation val="minMax"/>
          <c:max val="15"/>
          <c:min val="0"/>
        </c:scaling>
        <c:delete val="0"/>
        <c:axPos val="l"/>
        <c:majorGridlines>
          <c:spPr>
            <a:ln w="9525" cap="flat" cmpd="sng" algn="ctr">
              <a:solidFill>
                <a:schemeClr val="tx1">
                  <a:lumMod val="15000"/>
                  <a:lumOff val="85000"/>
                </a:schemeClr>
              </a:solidFill>
              <a:round/>
            </a:ln>
            <a:effectLst/>
          </c:spPr>
        </c:majorGridlines>
        <c:title>
          <c:tx>
            <c:rich>
              <a:bodyPr rot="0" spcFirstLastPara="1" vertOverflow="ellipsis" vert="eaVert" wrap="square" anchor="ctr" anchorCtr="1"/>
              <a:lstStyle/>
              <a:p>
                <a:pPr>
                  <a:defRPr lang="ja-JP" sz="1800" b="1" i="0" u="none" strike="noStrike" kern="1200" baseline="0">
                    <a:solidFill>
                      <a:srgbClr val="FF6600"/>
                    </a:solidFill>
                    <a:latin typeface="+mn-ea"/>
                    <a:ea typeface="+mn-ea"/>
                    <a:cs typeface="+mn-cs"/>
                  </a:defRPr>
                </a:pPr>
                <a:r>
                  <a:rPr lang="ja-JP" altLang="en-US" sz="1800" b="1" baseline="0">
                    <a:solidFill>
                      <a:srgbClr val="FF6600"/>
                    </a:solidFill>
                    <a:latin typeface="+mn-ea"/>
                    <a:ea typeface="+mn-ea"/>
                  </a:rPr>
                  <a:t>スケールを保持する力＝おもり</a:t>
                </a:r>
              </a:p>
            </c:rich>
          </c:tx>
          <c:layout>
            <c:manualLayout>
              <c:xMode val="edge"/>
              <c:yMode val="edge"/>
              <c:x val="1.5597388669423548E-2"/>
              <c:y val="0.18854217801182735"/>
            </c:manualLayout>
          </c:layout>
          <c:overlay val="0"/>
          <c:spPr>
            <a:noFill/>
            <a:ln>
              <a:noFill/>
            </a:ln>
            <a:effectLst/>
          </c:spPr>
          <c:txPr>
            <a:bodyPr rot="0" spcFirstLastPara="1" vertOverflow="ellipsis" vert="eaVert" wrap="square" anchor="ctr" anchorCtr="1"/>
            <a:lstStyle/>
            <a:p>
              <a:pPr>
                <a:defRPr lang="ja-JP" sz="1800" b="1" i="0" u="none" strike="noStrike" kern="1200" baseline="0">
                  <a:solidFill>
                    <a:srgbClr val="FF6600"/>
                  </a:solidFill>
                  <a:latin typeface="+mn-ea"/>
                  <a:ea typeface="+mn-ea"/>
                  <a:cs typeface="+mn-cs"/>
                </a:defRPr>
              </a:pPr>
              <a:endParaRPr lang="ja-JP"/>
            </a:p>
          </c:txPr>
        </c:title>
        <c:numFmt formatCode="0.0_ " sourceLinked="1"/>
        <c:majorTickMark val="none"/>
        <c:minorTickMark val="in"/>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lang="ja-JP" sz="1200" b="1" i="0" u="none" strike="noStrike" kern="1200" baseline="0">
                <a:solidFill>
                  <a:schemeClr val="tx1"/>
                </a:solidFill>
                <a:latin typeface="+mn-ea"/>
                <a:ea typeface="+mn-ea"/>
                <a:cs typeface="+mn-cs"/>
              </a:defRPr>
            </a:pPr>
            <a:endParaRPr lang="ja-JP"/>
          </a:p>
        </c:txPr>
        <c:crossAx val="995453471"/>
        <c:crosses val="autoZero"/>
        <c:crossBetween val="midCat"/>
        <c:majorUnit val="5"/>
        <c:minorUnit val="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ja-JP"/>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66630889782209"/>
          <c:y val="0.11624562357292921"/>
          <c:w val="0.70361778417573861"/>
          <c:h val="0.71356516036616657"/>
        </c:manualLayout>
      </c:layout>
      <c:scatterChart>
        <c:scatterStyle val="lineMarker"/>
        <c:varyColors val="0"/>
        <c:ser>
          <c:idx val="0"/>
          <c:order val="0"/>
          <c:spPr>
            <a:ln w="44450" cap="rnd">
              <a:solidFill>
                <a:schemeClr val="tx1"/>
              </a:solidFill>
              <a:round/>
            </a:ln>
            <a:effectLst/>
          </c:spPr>
          <c:marker>
            <c:symbol val="circle"/>
            <c:size val="7"/>
            <c:spPr>
              <a:solidFill>
                <a:schemeClr val="tx1"/>
              </a:solidFill>
              <a:ln w="9525">
                <a:noFill/>
              </a:ln>
              <a:effectLst/>
            </c:spPr>
          </c:marker>
          <c:trendline>
            <c:spPr>
              <a:ln w="38100" cap="rnd">
                <a:solidFill>
                  <a:srgbClr val="CC00CC"/>
                </a:solidFill>
                <a:prstDash val="sysDot"/>
              </a:ln>
              <a:effectLst/>
            </c:spPr>
            <c:trendlineType val="linear"/>
            <c:dispRSqr val="0"/>
            <c:dispEq val="0"/>
          </c:trendline>
          <c:xVal>
            <c:numRef>
              <c:f>Sheet1!$C$3:$C$15</c:f>
              <c:numCache>
                <c:formatCode>0.0_ </c:formatCode>
                <c:ptCount val="13"/>
                <c:pt idx="0">
                  <c:v>2.04</c:v>
                </c:pt>
                <c:pt idx="1">
                  <c:v>3.12</c:v>
                </c:pt>
                <c:pt idx="2">
                  <c:v>4.1100000000000003</c:v>
                </c:pt>
                <c:pt idx="3">
                  <c:v>5.14</c:v>
                </c:pt>
                <c:pt idx="4">
                  <c:v>6.21</c:v>
                </c:pt>
                <c:pt idx="5">
                  <c:v>6.98</c:v>
                </c:pt>
                <c:pt idx="6">
                  <c:v>8.5399999999999991</c:v>
                </c:pt>
                <c:pt idx="7">
                  <c:v>8.7100000000000009</c:v>
                </c:pt>
                <c:pt idx="8">
                  <c:v>9.4700000000000006</c:v>
                </c:pt>
                <c:pt idx="9">
                  <c:v>10.6</c:v>
                </c:pt>
                <c:pt idx="10">
                  <c:v>11.98</c:v>
                </c:pt>
                <c:pt idx="11">
                  <c:v>11.67</c:v>
                </c:pt>
                <c:pt idx="12">
                  <c:v>12.42</c:v>
                </c:pt>
              </c:numCache>
            </c:numRef>
          </c:xVal>
          <c:yVal>
            <c:numRef>
              <c:f>Sheet1!$B$3:$B$15</c:f>
              <c:numCache>
                <c:formatCode>0.0_ </c:formatCode>
                <c:ptCount val="13"/>
                <c:pt idx="0">
                  <c:v>1.2</c:v>
                </c:pt>
                <c:pt idx="1">
                  <c:v>2.2000000000000002</c:v>
                </c:pt>
                <c:pt idx="2">
                  <c:v>3.2</c:v>
                </c:pt>
                <c:pt idx="3">
                  <c:v>4.2</c:v>
                </c:pt>
                <c:pt idx="4">
                  <c:v>5.2</c:v>
                </c:pt>
                <c:pt idx="5">
                  <c:v>6.2</c:v>
                </c:pt>
                <c:pt idx="6">
                  <c:v>7.2</c:v>
                </c:pt>
                <c:pt idx="7">
                  <c:v>8.1999999999999993</c:v>
                </c:pt>
                <c:pt idx="8">
                  <c:v>9.1999999999999993</c:v>
                </c:pt>
                <c:pt idx="9">
                  <c:v>10.199999999999999</c:v>
                </c:pt>
                <c:pt idx="10">
                  <c:v>11.2</c:v>
                </c:pt>
                <c:pt idx="11">
                  <c:v>12.2</c:v>
                </c:pt>
                <c:pt idx="12">
                  <c:v>13.2</c:v>
                </c:pt>
              </c:numCache>
            </c:numRef>
          </c:yVal>
          <c:smooth val="0"/>
          <c:extLst>
            <c:ext xmlns:c16="http://schemas.microsoft.com/office/drawing/2014/chart" uri="{C3380CC4-5D6E-409C-BE32-E72D297353CC}">
              <c16:uniqueId val="{00000001-A62C-48AB-8D86-C5DCF30CBB30}"/>
            </c:ext>
          </c:extLst>
        </c:ser>
        <c:dLbls>
          <c:showLegendKey val="0"/>
          <c:showVal val="0"/>
          <c:showCatName val="0"/>
          <c:showSerName val="0"/>
          <c:showPercent val="0"/>
          <c:showBubbleSize val="0"/>
        </c:dLbls>
        <c:axId val="995453471"/>
        <c:axId val="802316159"/>
      </c:scatterChart>
      <c:valAx>
        <c:axId val="995453471"/>
        <c:scaling>
          <c:orientation val="minMax"/>
          <c:max val="14"/>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lang="ja-JP" sz="1800" b="1" i="0" u="none" strike="noStrike" kern="1200" baseline="0">
                    <a:solidFill>
                      <a:srgbClr val="0070C0"/>
                    </a:solidFill>
                    <a:latin typeface="+mn-ea"/>
                    <a:ea typeface="+mn-ea"/>
                    <a:cs typeface="+mn-cs"/>
                  </a:defRPr>
                </a:pPr>
                <a:r>
                  <a:rPr lang="ja-JP" altLang="en-US" sz="1800" b="1" baseline="0">
                    <a:solidFill>
                      <a:srgbClr val="0070C0"/>
                    </a:solidFill>
                    <a:latin typeface="+mn-ea"/>
                    <a:ea typeface="+mn-ea"/>
                  </a:rPr>
                  <a:t>スケールにかかる力</a:t>
                </a:r>
              </a:p>
            </c:rich>
          </c:tx>
          <c:layout>
            <c:manualLayout>
              <c:xMode val="edge"/>
              <c:yMode val="edge"/>
              <c:x val="0.39069689857912482"/>
              <c:y val="0.91111070772142244"/>
            </c:manualLayout>
          </c:layout>
          <c:overlay val="0"/>
          <c:spPr>
            <a:noFill/>
            <a:ln>
              <a:noFill/>
            </a:ln>
            <a:effectLst/>
          </c:spPr>
          <c:txPr>
            <a:bodyPr rot="0" spcFirstLastPara="1" vertOverflow="ellipsis" vert="horz" wrap="square" anchor="ctr" anchorCtr="1"/>
            <a:lstStyle/>
            <a:p>
              <a:pPr>
                <a:defRPr lang="ja-JP" sz="1800" b="1" i="0" u="none" strike="noStrike" kern="1200" baseline="0">
                  <a:solidFill>
                    <a:srgbClr val="0070C0"/>
                  </a:solidFill>
                  <a:latin typeface="+mn-ea"/>
                  <a:ea typeface="+mn-ea"/>
                  <a:cs typeface="+mn-cs"/>
                </a:defRPr>
              </a:pPr>
              <a:endParaRPr lang="ja-JP"/>
            </a:p>
          </c:txPr>
        </c:title>
        <c:numFmt formatCode="0.0_ " sourceLinked="1"/>
        <c:majorTickMark val="none"/>
        <c:minorTickMark val="cross"/>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lang="ja-JP" sz="1200" b="1" i="0" u="none" strike="noStrike" kern="1200" baseline="0">
                <a:solidFill>
                  <a:schemeClr val="tx1"/>
                </a:solidFill>
                <a:latin typeface="+mn-ea"/>
                <a:ea typeface="+mn-ea"/>
                <a:cs typeface="+mn-cs"/>
              </a:defRPr>
            </a:pPr>
            <a:endParaRPr lang="ja-JP"/>
          </a:p>
        </c:txPr>
        <c:crossAx val="802316159"/>
        <c:crosses val="autoZero"/>
        <c:crossBetween val="midCat"/>
        <c:majorUnit val="2"/>
        <c:minorUnit val="1"/>
      </c:valAx>
      <c:valAx>
        <c:axId val="802316159"/>
        <c:scaling>
          <c:orientation val="minMax"/>
          <c:max val="15"/>
          <c:min val="0"/>
        </c:scaling>
        <c:delete val="0"/>
        <c:axPos val="l"/>
        <c:majorGridlines>
          <c:spPr>
            <a:ln w="9525" cap="flat" cmpd="sng" algn="ctr">
              <a:solidFill>
                <a:schemeClr val="tx1">
                  <a:lumMod val="15000"/>
                  <a:lumOff val="85000"/>
                </a:schemeClr>
              </a:solidFill>
              <a:round/>
            </a:ln>
            <a:effectLst/>
          </c:spPr>
        </c:majorGridlines>
        <c:title>
          <c:tx>
            <c:rich>
              <a:bodyPr rot="0" spcFirstLastPara="1" vertOverflow="ellipsis" vert="eaVert" wrap="square" anchor="ctr" anchorCtr="1"/>
              <a:lstStyle/>
              <a:p>
                <a:pPr>
                  <a:defRPr lang="ja-JP" sz="1800" b="1" i="0" u="none" strike="noStrike" kern="1200" baseline="0">
                    <a:solidFill>
                      <a:srgbClr val="FF6600"/>
                    </a:solidFill>
                    <a:latin typeface="+mn-ea"/>
                    <a:ea typeface="+mn-ea"/>
                    <a:cs typeface="+mn-cs"/>
                  </a:defRPr>
                </a:pPr>
                <a:r>
                  <a:rPr lang="ja-JP" altLang="en-US" sz="1800" b="1" baseline="0">
                    <a:solidFill>
                      <a:srgbClr val="FF6600"/>
                    </a:solidFill>
                    <a:latin typeface="+mn-ea"/>
                    <a:ea typeface="+mn-ea"/>
                  </a:rPr>
                  <a:t>スケールを保持する力</a:t>
                </a:r>
              </a:p>
            </c:rich>
          </c:tx>
          <c:layout>
            <c:manualLayout>
              <c:xMode val="edge"/>
              <c:yMode val="edge"/>
              <c:x val="1.5597333120759642E-2"/>
              <c:y val="0.25751762002330414"/>
            </c:manualLayout>
          </c:layout>
          <c:overlay val="0"/>
          <c:spPr>
            <a:noFill/>
            <a:ln>
              <a:noFill/>
            </a:ln>
            <a:effectLst/>
          </c:spPr>
          <c:txPr>
            <a:bodyPr rot="0" spcFirstLastPara="1" vertOverflow="ellipsis" vert="eaVert" wrap="square" anchor="ctr" anchorCtr="1"/>
            <a:lstStyle/>
            <a:p>
              <a:pPr>
                <a:defRPr lang="ja-JP" sz="1800" b="1" i="0" u="none" strike="noStrike" kern="1200" baseline="0">
                  <a:solidFill>
                    <a:srgbClr val="FF6600"/>
                  </a:solidFill>
                  <a:latin typeface="+mn-ea"/>
                  <a:ea typeface="+mn-ea"/>
                  <a:cs typeface="+mn-cs"/>
                </a:defRPr>
              </a:pPr>
              <a:endParaRPr lang="ja-JP"/>
            </a:p>
          </c:txPr>
        </c:title>
        <c:numFmt formatCode="0.0_ " sourceLinked="1"/>
        <c:majorTickMark val="none"/>
        <c:minorTickMark val="in"/>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lang="ja-JP" sz="1200" b="1" i="0" u="none" strike="noStrike" kern="1200" baseline="0">
                <a:solidFill>
                  <a:schemeClr val="tx1"/>
                </a:solidFill>
                <a:latin typeface="+mn-ea"/>
                <a:ea typeface="+mn-ea"/>
                <a:cs typeface="+mn-cs"/>
              </a:defRPr>
            </a:pPr>
            <a:endParaRPr lang="ja-JP"/>
          </a:p>
        </c:txPr>
        <c:crossAx val="995453471"/>
        <c:crosses val="autoZero"/>
        <c:crossBetween val="midCat"/>
        <c:majorUnit val="5"/>
        <c:minorUnit val="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ja-JP"/>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ja-JP" sz="1800" b="0" i="0" u="none" strike="noStrike" kern="1200" spc="0" baseline="0">
                <a:solidFill>
                  <a:schemeClr val="accent1">
                    <a:lumMod val="20000"/>
                    <a:lumOff val="80000"/>
                  </a:schemeClr>
                </a:solidFill>
                <a:latin typeface="+mn-ea"/>
                <a:ea typeface="+mn-ea"/>
                <a:cs typeface="+mn-cs"/>
              </a:defRPr>
            </a:pPr>
            <a:r>
              <a:rPr lang="ja-JP" altLang="en-US" sz="1800">
                <a:solidFill>
                  <a:schemeClr val="accent1">
                    <a:lumMod val="20000"/>
                    <a:lumOff val="80000"/>
                  </a:schemeClr>
                </a:solidFill>
              </a:rPr>
              <a:t>件数</a:t>
            </a:r>
          </a:p>
        </c:rich>
      </c:tx>
      <c:overlay val="0"/>
      <c:spPr>
        <a:noFill/>
        <a:ln>
          <a:noFill/>
        </a:ln>
        <a:effectLst/>
      </c:spPr>
      <c:txPr>
        <a:bodyPr rot="0" spcFirstLastPara="1" vertOverflow="ellipsis" vert="horz" wrap="square" anchor="ctr" anchorCtr="1"/>
        <a:lstStyle/>
        <a:p>
          <a:pPr>
            <a:defRPr lang="ja-JP" sz="1800" b="0" i="0" u="none" strike="noStrike" kern="1200" spc="0" baseline="0">
              <a:solidFill>
                <a:schemeClr val="accent1">
                  <a:lumMod val="20000"/>
                  <a:lumOff val="80000"/>
                </a:schemeClr>
              </a:solidFill>
              <a:latin typeface="+mn-ea"/>
              <a:ea typeface="+mn-ea"/>
              <a:cs typeface="+mn-cs"/>
            </a:defRPr>
          </a:pPr>
          <a:endParaRPr lang="ja-JP"/>
        </a:p>
      </c:txPr>
    </c:title>
    <c:autoTitleDeleted val="0"/>
    <c:plotArea>
      <c:layout>
        <c:manualLayout>
          <c:layoutTarget val="inner"/>
          <c:xMode val="edge"/>
          <c:yMode val="edge"/>
          <c:x val="0.10862842706789344"/>
          <c:y val="0.19646626907461071"/>
          <c:w val="0.86532539083256421"/>
          <c:h val="0.62450163077316523"/>
        </c:manualLayout>
      </c:layout>
      <c:barChart>
        <c:barDir val="col"/>
        <c:grouping val="clustered"/>
        <c:varyColors val="0"/>
        <c:ser>
          <c:idx val="0"/>
          <c:order val="0"/>
          <c:tx>
            <c:strRef>
              <c:f>'Sheet1 (2)'!$AD$35</c:f>
              <c:strCache>
                <c:ptCount val="1"/>
                <c:pt idx="0">
                  <c:v>件数</c:v>
                </c:pt>
              </c:strCache>
            </c:strRef>
          </c:tx>
          <c:spPr>
            <a:solidFill>
              <a:srgbClr val="4472C4"/>
            </a:solidFill>
            <a:ln>
              <a:solidFill>
                <a:schemeClr val="tx1"/>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B974-4385-BFC0-552C4C96E5EA}"/>
                </c:ext>
              </c:extLst>
            </c:dLbl>
            <c:spPr>
              <a:noFill/>
              <a:ln>
                <a:noFill/>
              </a:ln>
              <a:effectLst/>
            </c:spPr>
            <c:txPr>
              <a:bodyPr rot="0" spcFirstLastPara="1" vertOverflow="ellipsis" vert="horz" wrap="square" lIns="38100" tIns="19050" rIns="38100" bIns="19050" anchor="ctr" anchorCtr="1">
                <a:spAutoFit/>
              </a:bodyPr>
              <a:lstStyle/>
              <a:p>
                <a:pPr>
                  <a:defRPr lang="ja-JP" sz="2400" b="0" i="0" u="none" strike="noStrike" kern="1200" baseline="0">
                    <a:solidFill>
                      <a:schemeClr val="tx1"/>
                    </a:solidFill>
                    <a:latin typeface="+mn-ea"/>
                    <a:ea typeface="+mn-ea"/>
                    <a:cs typeface="+mn-cs"/>
                  </a:defRPr>
                </a:pPr>
                <a:endParaRPr lang="ja-JP"/>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 (2)'!$AE$34:$AF$34</c:f>
              <c:strCache>
                <c:ptCount val="2"/>
                <c:pt idx="0">
                  <c:v>改善前</c:v>
                </c:pt>
                <c:pt idx="1">
                  <c:v>改善後</c:v>
                </c:pt>
              </c:strCache>
            </c:strRef>
          </c:cat>
          <c:val>
            <c:numRef>
              <c:f>'Sheet1 (2)'!$AE$35:$AF$35</c:f>
              <c:numCache>
                <c:formatCode>General</c:formatCode>
                <c:ptCount val="2"/>
                <c:pt idx="0">
                  <c:v>32</c:v>
                </c:pt>
                <c:pt idx="1">
                  <c:v>0</c:v>
                </c:pt>
              </c:numCache>
            </c:numRef>
          </c:val>
          <c:extLst>
            <c:ext xmlns:c16="http://schemas.microsoft.com/office/drawing/2014/chart" uri="{C3380CC4-5D6E-409C-BE32-E72D297353CC}">
              <c16:uniqueId val="{00000000-B974-4385-BFC0-552C4C96E5EA}"/>
            </c:ext>
          </c:extLst>
        </c:ser>
        <c:dLbls>
          <c:showLegendKey val="0"/>
          <c:showVal val="0"/>
          <c:showCatName val="0"/>
          <c:showSerName val="0"/>
          <c:showPercent val="0"/>
          <c:showBubbleSize val="0"/>
        </c:dLbls>
        <c:gapWidth val="219"/>
        <c:overlap val="-27"/>
        <c:axId val="951840400"/>
        <c:axId val="670932528"/>
      </c:barChart>
      <c:catAx>
        <c:axId val="95184040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lang="ja-JP" sz="1800" b="0" i="0" u="none" strike="noStrike" kern="1200" baseline="0">
                <a:solidFill>
                  <a:schemeClr val="tx1"/>
                </a:solidFill>
                <a:latin typeface="+mn-ea"/>
                <a:ea typeface="+mn-ea"/>
                <a:cs typeface="+mn-cs"/>
              </a:defRPr>
            </a:pPr>
            <a:endParaRPr lang="ja-JP"/>
          </a:p>
        </c:txPr>
        <c:crossAx val="670932528"/>
        <c:crosses val="autoZero"/>
        <c:auto val="1"/>
        <c:lblAlgn val="ctr"/>
        <c:lblOffset val="100"/>
        <c:noMultiLvlLbl val="0"/>
      </c:catAx>
      <c:valAx>
        <c:axId val="670932528"/>
        <c:scaling>
          <c:orientation val="minMax"/>
          <c:max val="4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lang="ja-JP" sz="1400" b="0" i="0" u="none" strike="noStrike" kern="1200" baseline="0">
                <a:solidFill>
                  <a:schemeClr val="tx1"/>
                </a:solidFill>
                <a:latin typeface="+mn-ea"/>
                <a:ea typeface="+mn-ea"/>
                <a:cs typeface="+mn-cs"/>
              </a:defRPr>
            </a:pPr>
            <a:endParaRPr lang="ja-JP"/>
          </a:p>
        </c:txPr>
        <c:crossAx val="951840400"/>
        <c:crosses val="autoZero"/>
        <c:crossBetween val="between"/>
        <c:majorUnit val="1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accent1">
        <a:lumMod val="20000"/>
        <a:lumOff val="80000"/>
      </a:schemeClr>
    </a:solidFill>
    <a:ln>
      <a:noFill/>
    </a:ln>
    <a:effectLst/>
  </c:spPr>
  <c:txPr>
    <a:bodyPr/>
    <a:lstStyle/>
    <a:p>
      <a:pPr>
        <a:defRPr>
          <a:latin typeface="+mn-ea"/>
          <a:ea typeface="+mn-ea"/>
        </a:defRPr>
      </a:pPr>
      <a:endParaRPr lang="ja-JP"/>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0.01311</cdr:x>
      <cdr:y>0.03366</cdr:y>
    </cdr:from>
    <cdr:to>
      <cdr:x>0.10932</cdr:x>
      <cdr:y>0.16915</cdr:y>
    </cdr:to>
    <cdr:sp macro="" textlink="">
      <cdr:nvSpPr>
        <cdr:cNvPr id="2" name="テキスト ボックス 34">
          <a:extLst xmlns:a="http://schemas.openxmlformats.org/drawingml/2006/main">
            <a:ext uri="{FF2B5EF4-FFF2-40B4-BE49-F238E27FC236}">
              <a16:creationId xmlns:a16="http://schemas.microsoft.com/office/drawing/2014/main" id="{2D101AC6-2D08-691E-5151-F9EB22ADE415}"/>
            </a:ext>
          </a:extLst>
        </cdr:cNvPr>
        <cdr:cNvSpPr txBox="1"/>
      </cdr:nvSpPr>
      <cdr:spPr>
        <a:xfrm xmlns:a="http://schemas.openxmlformats.org/drawingml/2006/main">
          <a:off x="70342" y="112330"/>
          <a:ext cx="516027" cy="452111"/>
        </a:xfrm>
        <a:prstGeom xmlns:a="http://schemas.openxmlformats.org/drawingml/2006/main" prst="rect">
          <a:avLst/>
        </a:prstGeom>
        <a:noFill xmlns:a="http://schemas.openxmlformats.org/drawingml/2006/main"/>
      </cdr:spPr>
      <cdr:txBody>
        <a:bodyPr xmlns:a="http://schemas.openxmlformats.org/drawingml/2006/main" wrap="none" rtlCol="0">
          <a:spAutoFit/>
        </a:bodyPr>
        <a:lstStyle xmlns:a="http://schemas.openxmlformats.org/drawingml/2006/main">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a:lstStyle>
        <a:p xmlns:a="http://schemas.openxmlformats.org/drawingml/2006/main">
          <a:pPr marL="0" marR="0" lvl="0" indent="0" algn="l" defTabSz="914400" rtl="0" eaLnBrk="1" fontAlgn="auto" latinLnBrk="0" hangingPunct="1">
            <a:lnSpc>
              <a:spcPct val="150000"/>
            </a:lnSpc>
            <a:spcBef>
              <a:spcPts val="0"/>
            </a:spcBef>
            <a:spcAft>
              <a:spcPts val="0"/>
            </a:spcAft>
            <a:buClrTx/>
            <a:buSzTx/>
            <a:buFontTx/>
            <a:buNone/>
            <a:tabLst/>
            <a:defRPr/>
          </a:pPr>
          <a:r>
            <a:rPr lang="en-US" altLang="ja-JP" sz="1200" dirty="0">
              <a:latin typeface="+mn-ea"/>
              <a:cs typeface="Toyota Type Semibold" panose="020B0702020202020204" pitchFamily="34" charset="0"/>
            </a:rPr>
            <a:t>(</a:t>
          </a:r>
          <a:r>
            <a:rPr lang="ja-JP" altLang="en-US" sz="1200" dirty="0">
              <a:latin typeface="+mn-ea"/>
              <a:cs typeface="Toyota Type Semibold" panose="020B0702020202020204" pitchFamily="34" charset="0"/>
            </a:rPr>
            <a:t>件</a:t>
          </a:r>
          <a:r>
            <a:rPr lang="en-US" altLang="ja-JP" sz="1200" dirty="0">
              <a:latin typeface="+mn-ea"/>
              <a:cs typeface="Toyota Type Semibold" panose="020B0702020202020204" pitchFamily="34" charset="0"/>
            </a:rPr>
            <a:t>)</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D41A56-ADF4-4717-9552-1135E299A1D1}" type="datetimeFigureOut">
              <a:rPr kumimoji="1" lang="ja-JP" altLang="en-US" smtClean="0"/>
              <a:t>2026/4/3</a:t>
            </a:fld>
            <a:endParaRPr kumimoji="1" lang="ja-JP" altLang="en-US"/>
          </a:p>
        </p:txBody>
      </p:sp>
      <p:sp>
        <p:nvSpPr>
          <p:cNvPr id="4" name="スライド イメージ プレースホルダー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ja-JP" altLang="en-US"/>
          </a:p>
        </p:txBody>
      </p:sp>
      <p:sp>
        <p:nvSpPr>
          <p:cNvPr id="5" name="ノート プレースホルダー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93F85C-9BF6-42DB-ABA3-705DCE01F4BB}" type="slidenum">
              <a:rPr kumimoji="1" lang="ja-JP" altLang="en-US" smtClean="0"/>
              <a:t>‹#›</a:t>
            </a:fld>
            <a:endParaRPr kumimoji="1" lang="ja-JP" altLang="en-US"/>
          </a:p>
        </p:txBody>
      </p:sp>
    </p:spTree>
    <p:extLst>
      <p:ext uri="{BB962C8B-B14F-4D97-AF65-F5344CB8AC3E}">
        <p14:creationId xmlns:p14="http://schemas.microsoft.com/office/powerpoint/2010/main" val="292618200"/>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苦しい</a:t>
            </a:r>
            <a:r>
              <a:rPr kumimoji="1" lang="en-US" altLang="ja-JP" dirty="0"/>
              <a:t>QC</a:t>
            </a:r>
            <a:r>
              <a:rPr kumimoji="1" lang="ja-JP" altLang="en-US" dirty="0"/>
              <a:t>を楽しい</a:t>
            </a:r>
            <a:r>
              <a:rPr kumimoji="1" lang="en-US" altLang="ja-JP" dirty="0"/>
              <a:t>QC</a:t>
            </a:r>
            <a:r>
              <a:rPr kumimoji="1" lang="ja-JP" altLang="en-US" dirty="0"/>
              <a:t>に</a:t>
            </a:r>
            <a:endParaRPr kumimoji="1" lang="en-US" altLang="ja-JP" dirty="0"/>
          </a:p>
          <a:p>
            <a:r>
              <a:rPr kumimoji="1" lang="ja-JP" altLang="en-US" dirty="0"/>
              <a:t>トヨタ自動車株式会社　東富士研究所</a:t>
            </a:r>
            <a:endParaRPr kumimoji="1" lang="en-US" altLang="ja-JP" dirty="0"/>
          </a:p>
          <a:p>
            <a:r>
              <a:rPr kumimoji="1" lang="en-US" altLang="ja-JP" dirty="0"/>
              <a:t>PP</a:t>
            </a:r>
            <a:r>
              <a:rPr kumimoji="1" lang="ja-JP" altLang="en-US" dirty="0"/>
              <a:t>サークル　三浦　が発表します。★</a:t>
            </a:r>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1</a:t>
            </a:fld>
            <a:endParaRPr kumimoji="1" lang="ja-JP" altLang="en-US"/>
          </a:p>
        </p:txBody>
      </p:sp>
    </p:spTree>
    <p:extLst>
      <p:ext uri="{BB962C8B-B14F-4D97-AF65-F5344CB8AC3E}">
        <p14:creationId xmlns:p14="http://schemas.microsoft.com/office/powerpoint/2010/main" val="2687765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私たちが勤務する東富士研究所は</a:t>
            </a:r>
            <a:endParaRPr kumimoji="1" lang="en-US" altLang="ja-JP" dirty="0"/>
          </a:p>
          <a:p>
            <a:r>
              <a:rPr kumimoji="1" lang="ja-JP" altLang="en-US" dirty="0"/>
              <a:t>静岡県裾野市にあり、</a:t>
            </a:r>
            <a:endParaRPr kumimoji="1" lang="en-US" altLang="ja-JP" dirty="0"/>
          </a:p>
          <a:p>
            <a:r>
              <a:rPr kumimoji="1" lang="ja-JP" altLang="en-US" dirty="0"/>
              <a:t>未来の為の先行開発を行っています★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a:t>
            </a:fld>
            <a:endParaRPr kumimoji="1" lang="ja-JP" altLang="en-US"/>
          </a:p>
        </p:txBody>
      </p:sp>
    </p:spTree>
    <p:extLst>
      <p:ext uri="{BB962C8B-B14F-4D97-AF65-F5344CB8AC3E}">
        <p14:creationId xmlns:p14="http://schemas.microsoft.com/office/powerpoint/2010/main" val="1031383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私たちは水素社会の実現でカーボンニュートラルに</a:t>
            </a:r>
            <a:endParaRPr kumimoji="1" lang="en-US" altLang="ja-JP" dirty="0"/>
          </a:p>
          <a:p>
            <a:r>
              <a:rPr kumimoji="1" lang="ja-JP" altLang="en-US" dirty="0"/>
              <a:t>貢献する為、燃料電池を使ったモビリティの開発を行っています</a:t>
            </a:r>
            <a:r>
              <a:rPr lang="ja-JP" altLang="en-US" dirty="0">
                <a:solidFill>
                  <a:sysClr val="windowText" lastClr="000000"/>
                </a:solidFill>
              </a:rPr>
              <a:t>★</a:t>
            </a:r>
            <a:endParaRPr kumimoji="1" lang="en-US" altLang="ja-JP" dirty="0"/>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3</a:t>
            </a:fld>
            <a:endParaRPr kumimoji="1" lang="ja-JP" altLang="en-US"/>
          </a:p>
        </p:txBody>
      </p:sp>
    </p:spTree>
    <p:extLst>
      <p:ext uri="{BB962C8B-B14F-4D97-AF65-F5344CB8AC3E}">
        <p14:creationId xmlns:p14="http://schemas.microsoft.com/office/powerpoint/2010/main" val="2471032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燃料電池とは</a:t>
            </a:r>
            <a:r>
              <a:rPr kumimoji="1" lang="en-US" altLang="ja-JP" dirty="0"/>
              <a:t>MIRAI</a:t>
            </a:r>
            <a:r>
              <a:rPr kumimoji="1" lang="ja-JP" altLang="en-US" dirty="0"/>
              <a:t>にも搭載される、</a:t>
            </a:r>
            <a:endParaRPr kumimoji="1" lang="en-US" altLang="ja-JP" dirty="0"/>
          </a:p>
          <a:p>
            <a:r>
              <a:rPr kumimoji="1" lang="ja-JP" altLang="en-US" dirty="0"/>
              <a:t>従来のエンジンの代わりとなる発電機です。★</a:t>
            </a:r>
            <a:endParaRPr kumimoji="1" lang="en-US" altLang="ja-JP" dirty="0"/>
          </a:p>
          <a:p>
            <a:r>
              <a:rPr kumimoji="1" lang="ja-JP" altLang="en-US" dirty="0"/>
              <a:t>原理は水の電気分解の逆で、水素と酸素を反応させ、</a:t>
            </a:r>
            <a:endParaRPr kumimoji="1" lang="en-US" altLang="ja-JP" dirty="0"/>
          </a:p>
          <a:p>
            <a:r>
              <a:rPr kumimoji="1" lang="ja-JP" altLang="en-US" dirty="0"/>
              <a:t>電気と水を作り出します。★</a:t>
            </a:r>
            <a:endParaRPr kumimoji="1" lang="en-US" altLang="ja-JP" dirty="0"/>
          </a:p>
          <a:p>
            <a:r>
              <a:rPr kumimoji="1" lang="en-US" altLang="ja-JP" dirty="0"/>
              <a:t>Co2</a:t>
            </a:r>
            <a:r>
              <a:rPr kumimoji="1" lang="ja-JP" altLang="en-US" dirty="0"/>
              <a:t>を排出しない為、地球にやさしいエネルギーとして</a:t>
            </a:r>
            <a:endParaRPr kumimoji="1" lang="en-US" altLang="ja-JP" dirty="0"/>
          </a:p>
          <a:p>
            <a:r>
              <a:rPr kumimoji="1" lang="ja-JP" altLang="en-US" dirty="0"/>
              <a:t>注目されています。★</a:t>
            </a:r>
            <a:endParaRPr kumimoji="1" lang="en-US" altLang="ja-JP" dirty="0"/>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a:t>
            </a:fld>
            <a:endParaRPr kumimoji="1" lang="ja-JP" altLang="en-US"/>
          </a:p>
        </p:txBody>
      </p:sp>
    </p:spTree>
    <p:extLst>
      <p:ext uri="{BB962C8B-B14F-4D97-AF65-F5344CB8AC3E}">
        <p14:creationId xmlns:p14="http://schemas.microsoft.com/office/powerpoint/2010/main" val="2175990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l"/>
            <a:r>
              <a:rPr lang="ja-JP" altLang="en-US" dirty="0">
                <a:solidFill>
                  <a:sysClr val="windowText" lastClr="000000"/>
                </a:solidFill>
              </a:rPr>
              <a:t>開発の流れはこのようになっており、</a:t>
            </a:r>
            <a:endParaRPr lang="en-US" altLang="ja-JP" dirty="0">
              <a:solidFill>
                <a:sysClr val="windowText" lastClr="000000"/>
              </a:solidFill>
            </a:endParaRPr>
          </a:p>
          <a:p>
            <a:pPr algn="l"/>
            <a:r>
              <a:rPr lang="ja-JP" altLang="en-US" dirty="0">
                <a:solidFill>
                  <a:sysClr val="windowText" lastClr="000000"/>
                </a:solidFill>
              </a:rPr>
              <a:t>私たちは★物性・強度評価を担当。★</a:t>
            </a:r>
            <a:endParaRPr kumimoji="1" lang="en-US" altLang="ja-JP" dirty="0">
              <a:solidFill>
                <a:sysClr val="windowText" lastClr="000000"/>
              </a:solidFill>
            </a:endParaRPr>
          </a:p>
          <a:p>
            <a:pPr algn="l"/>
            <a:r>
              <a:rPr lang="ja-JP" altLang="en-US" dirty="0">
                <a:solidFill>
                  <a:sysClr val="windowText" lastClr="000000"/>
                </a:solidFill>
              </a:rPr>
              <a:t>主に燃料電池膜を使用した、様々な測定をしており★</a:t>
            </a:r>
            <a:endParaRPr lang="en-US" altLang="ja-JP" dirty="0">
              <a:solidFill>
                <a:sysClr val="windowText" lastClr="000000"/>
              </a:solidFill>
            </a:endParaRPr>
          </a:p>
          <a:p>
            <a:pPr algn="l"/>
            <a:r>
              <a:rPr lang="ja-JP" altLang="en-US" dirty="0">
                <a:solidFill>
                  <a:sysClr val="windowText" lastClr="000000"/>
                </a:solidFill>
              </a:rPr>
              <a:t>開発の基礎評価を担当しています★</a:t>
            </a:r>
            <a:endParaRPr lang="en-US" altLang="ja-JP" dirty="0">
              <a:solidFill>
                <a:sysClr val="windowText" lastClr="000000"/>
              </a:solidFill>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5</a:t>
            </a:fld>
            <a:endParaRPr kumimoji="1" lang="ja-JP" altLang="en-US"/>
          </a:p>
        </p:txBody>
      </p:sp>
    </p:spTree>
    <p:extLst>
      <p:ext uri="{BB962C8B-B14F-4D97-AF65-F5344CB8AC3E}">
        <p14:creationId xmlns:p14="http://schemas.microsoft.com/office/powerpoint/2010/main" val="2307850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2396B2-24DF-7DAC-0730-610B5FF9048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A13AD144-2962-752B-A385-EC2378DBFFAE}"/>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10CADF79-B471-CE14-921B-CD45CE087493}"/>
              </a:ext>
            </a:extLst>
          </p:cNvPr>
          <p:cNvSpPr>
            <a:spLocks noGrp="1"/>
          </p:cNvSpPr>
          <p:nvPr>
            <p:ph type="body" idx="1"/>
          </p:nvPr>
        </p:nvSpPr>
        <p:spPr/>
        <p:txBody>
          <a:bodyPr/>
          <a:lstStyle/>
          <a:p>
            <a:pPr algn="just"/>
            <a:r>
              <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rPr>
              <a:t>PP</a:t>
            </a:r>
            <a:r>
              <a:rPr lang="ja-JP" altLang="ja-JP" sz="1200" kern="100" dirty="0">
                <a:effectLst/>
                <a:latin typeface="游明朝" panose="02020400000000000000" pitchFamily="18" charset="-128"/>
                <a:ea typeface="Meiryo UI" panose="020B0604030504040204" pitchFamily="50" charset="-128"/>
                <a:cs typeface="Times New Roman" panose="02020603050405020304" pitchFamily="18" charset="0"/>
              </a:rPr>
              <a:t>サークルは　物性チームと強度チームが合体した</a:t>
            </a:r>
            <a:endPar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ja-JP" sz="1200" kern="100" dirty="0">
                <a:effectLst/>
                <a:latin typeface="游明朝" panose="02020400000000000000" pitchFamily="18" charset="-128"/>
                <a:ea typeface="Meiryo UI" panose="020B0604030504040204" pitchFamily="50" charset="-128"/>
                <a:cs typeface="Times New Roman" panose="02020603050405020304" pitchFamily="18" charset="0"/>
              </a:rPr>
              <a:t>サークルで総勢</a:t>
            </a:r>
            <a:r>
              <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rPr>
              <a:t>10</a:t>
            </a:r>
            <a:r>
              <a:rPr lang="ja-JP" altLang="ja-JP" sz="1200" kern="100" dirty="0">
                <a:effectLst/>
                <a:latin typeface="游明朝" panose="02020400000000000000" pitchFamily="18" charset="-128"/>
                <a:ea typeface="Meiryo UI" panose="020B0604030504040204" pitchFamily="50" charset="-128"/>
                <a:cs typeface="Times New Roman" panose="02020603050405020304" pitchFamily="18" charset="0"/>
              </a:rPr>
              <a:t>名。</a:t>
            </a:r>
            <a:r>
              <a:rPr lang="ja-JP" altLang="en-US" sz="1200" kern="100" dirty="0">
                <a:effectLst/>
                <a:latin typeface="游明朝" panose="02020400000000000000" pitchFamily="18" charset="-128"/>
                <a:ea typeface="Meiryo UI" panose="020B0604030504040204" pitchFamily="50" charset="-128"/>
                <a:cs typeface="Times New Roman" panose="02020603050405020304" pitchFamily="18" charset="0"/>
              </a:rPr>
              <a:t>★</a:t>
            </a:r>
            <a:endPar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en-US" sz="1200" kern="100" dirty="0">
                <a:effectLst/>
                <a:latin typeface="游明朝" panose="02020400000000000000" pitchFamily="18" charset="-128"/>
                <a:ea typeface="Meiryo UI" panose="020B0604030504040204" pitchFamily="50" charset="-128"/>
                <a:cs typeface="Times New Roman" panose="02020603050405020304" pitchFamily="18" charset="0"/>
              </a:rPr>
              <a:t>サークルの</a:t>
            </a:r>
            <a:r>
              <a:rPr lang="ja-JP" altLang="ja-JP" sz="1200" kern="100" dirty="0">
                <a:effectLst/>
                <a:latin typeface="游明朝" panose="02020400000000000000" pitchFamily="18" charset="-128"/>
                <a:ea typeface="Meiryo UI" panose="020B0604030504040204" pitchFamily="50" charset="-128"/>
                <a:cs typeface="Times New Roman" panose="02020603050405020304" pitchFamily="18" charset="0"/>
              </a:rPr>
              <a:t>弱みは</a:t>
            </a:r>
            <a:r>
              <a:rPr lang="ja-JP" altLang="en-US" sz="1200" kern="100" dirty="0">
                <a:effectLst/>
                <a:latin typeface="游明朝" panose="02020400000000000000" pitchFamily="18" charset="-128"/>
                <a:ea typeface="Meiryo UI" panose="020B0604030504040204" pitchFamily="50" charset="-128"/>
                <a:cs typeface="Times New Roman" panose="02020603050405020304" pitchFamily="18" charset="0"/>
              </a:rPr>
              <a:t>、ベテランと若手の二極化と</a:t>
            </a:r>
            <a:endPar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en-US" sz="1200" kern="100" dirty="0">
                <a:effectLst/>
                <a:latin typeface="游明朝" panose="02020400000000000000" pitchFamily="18" charset="-128"/>
                <a:ea typeface="Meiryo UI" panose="020B0604030504040204" pitchFamily="50" charset="-128"/>
                <a:cs typeface="Times New Roman" panose="02020603050405020304" pitchFamily="18" charset="0"/>
              </a:rPr>
              <a:t>手法・知識理解度の低さ。</a:t>
            </a:r>
            <a:endPar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en-US" sz="1200" kern="100" dirty="0">
                <a:effectLst/>
                <a:latin typeface="游明朝" panose="02020400000000000000" pitchFamily="18" charset="-128"/>
                <a:ea typeface="Meiryo UI" panose="020B0604030504040204" pitchFamily="50" charset="-128"/>
                <a:cs typeface="Times New Roman" panose="02020603050405020304" pitchFamily="18" charset="0"/>
              </a:rPr>
              <a:t>サークルレベルはギリギリの</a:t>
            </a:r>
            <a:r>
              <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rPr>
              <a:t>C</a:t>
            </a:r>
            <a:r>
              <a:rPr lang="ja-JP" altLang="en-US" sz="1200" kern="100" dirty="0">
                <a:effectLst/>
                <a:latin typeface="游明朝" panose="02020400000000000000" pitchFamily="18" charset="-128"/>
                <a:ea typeface="Meiryo UI" panose="020B0604030504040204" pitchFamily="50" charset="-128"/>
                <a:cs typeface="Times New Roman" panose="02020603050405020304" pitchFamily="18" charset="0"/>
              </a:rPr>
              <a:t>ゾーン。</a:t>
            </a:r>
            <a:endPar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en-US" sz="1200" kern="100" dirty="0">
                <a:effectLst/>
                <a:latin typeface="游明朝" panose="02020400000000000000" pitchFamily="18" charset="-128"/>
                <a:ea typeface="Meiryo UI" panose="020B0604030504040204" pitchFamily="50" charset="-128"/>
                <a:cs typeface="Times New Roman" panose="02020603050405020304" pitchFamily="18" charset="0"/>
              </a:rPr>
              <a:t>まだまだこれからのサークルです★</a:t>
            </a:r>
            <a:endPar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endParaRPr lang="en-US" altLang="ja-JP" sz="1200" kern="100" dirty="0">
              <a:effectLst/>
              <a:latin typeface="游明朝" panose="02020400000000000000" pitchFamily="18" charset="-128"/>
              <a:ea typeface="Meiryo UI" panose="020B0604030504040204" pitchFamily="50" charset="-128"/>
              <a:cs typeface="Times New Roman" panose="02020603050405020304" pitchFamily="18" charset="0"/>
            </a:endParaRPr>
          </a:p>
        </p:txBody>
      </p:sp>
      <p:sp>
        <p:nvSpPr>
          <p:cNvPr id="4" name="スライド番号プレースホルダー 3">
            <a:extLst>
              <a:ext uri="{FF2B5EF4-FFF2-40B4-BE49-F238E27FC236}">
                <a16:creationId xmlns:a16="http://schemas.microsoft.com/office/drawing/2014/main" id="{8892CC95-518D-1079-367F-E4E31F450123}"/>
              </a:ext>
            </a:extLst>
          </p:cNvPr>
          <p:cNvSpPr>
            <a:spLocks noGrp="1"/>
          </p:cNvSpPr>
          <p:nvPr>
            <p:ph type="sldNum" sz="quarter" idx="5"/>
          </p:nvPr>
        </p:nvSpPr>
        <p:spPr/>
        <p:txBody>
          <a:bodyPr/>
          <a:lstStyle/>
          <a:p>
            <a:fld id="{CA9B83D1-54E2-4770-86BB-A124EAEFB58A}" type="slidenum">
              <a:rPr kumimoji="1" lang="ja-JP" altLang="en-US" smtClean="0"/>
              <a:t>6</a:t>
            </a:fld>
            <a:endParaRPr kumimoji="1" lang="ja-JP" altLang="en-US"/>
          </a:p>
        </p:txBody>
      </p:sp>
    </p:spTree>
    <p:extLst>
      <p:ext uri="{BB962C8B-B14F-4D97-AF65-F5344CB8AC3E}">
        <p14:creationId xmlns:p14="http://schemas.microsoft.com/office/powerpoint/2010/main" val="1692564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l"/>
            <a:r>
              <a:rPr lang="ja-JP" altLang="en-US" dirty="0">
                <a:solidFill>
                  <a:sysClr val="windowText" lastClr="000000"/>
                </a:solidFill>
              </a:rPr>
              <a:t>今までの</a:t>
            </a:r>
            <a:r>
              <a:rPr lang="en-US" altLang="ja-JP" dirty="0">
                <a:solidFill>
                  <a:sysClr val="windowText" lastClr="000000"/>
                </a:solidFill>
              </a:rPr>
              <a:t>QC</a:t>
            </a:r>
            <a:r>
              <a:rPr lang="ja-JP" altLang="en-US" dirty="0">
                <a:solidFill>
                  <a:sysClr val="windowText" lastClr="000000"/>
                </a:solidFill>
              </a:rPr>
              <a:t>活動を振り返ると・・・</a:t>
            </a:r>
            <a:endParaRPr lang="en-US" altLang="ja-JP" dirty="0">
              <a:solidFill>
                <a:sysClr val="windowText" lastClr="000000"/>
              </a:solidFill>
            </a:endParaRPr>
          </a:p>
          <a:p>
            <a:pPr algn="l"/>
            <a:r>
              <a:rPr lang="ja-JP" altLang="en-US" dirty="0">
                <a:solidFill>
                  <a:sysClr val="windowText" lastClr="000000"/>
                </a:solidFill>
              </a:rPr>
              <a:t>大体が会合も資料作成もリーダー任せ。</a:t>
            </a:r>
            <a:endParaRPr lang="en-US" altLang="ja-JP" dirty="0">
              <a:solidFill>
                <a:sysClr val="windowText" lastClr="000000"/>
              </a:solidFill>
            </a:endParaRPr>
          </a:p>
          <a:p>
            <a:pPr algn="l"/>
            <a:r>
              <a:rPr lang="ja-JP" altLang="en-US" dirty="0">
                <a:solidFill>
                  <a:sysClr val="windowText" lastClr="000000"/>
                </a:solidFill>
              </a:rPr>
              <a:t>会合も決まったメンバーしか発言しない★</a:t>
            </a:r>
            <a:endParaRPr lang="en-US" altLang="ja-JP" dirty="0">
              <a:solidFill>
                <a:sysClr val="windowText" lastClr="000000"/>
              </a:solidFill>
            </a:endParaRPr>
          </a:p>
          <a:p>
            <a:pPr algn="l"/>
            <a:r>
              <a:rPr lang="ja-JP" altLang="en-US" dirty="0">
                <a:solidFill>
                  <a:sysClr val="windowText" lastClr="000000"/>
                </a:solidFill>
              </a:rPr>
              <a:t>自分も、周りのメンバーの口からも出るのは、</a:t>
            </a:r>
            <a:endParaRPr lang="en-US" altLang="ja-JP" dirty="0">
              <a:solidFill>
                <a:sysClr val="windowText" lastClr="000000"/>
              </a:solidFill>
            </a:endParaRPr>
          </a:p>
          <a:p>
            <a:pPr algn="l"/>
            <a:r>
              <a:rPr lang="en-US" altLang="ja-JP" dirty="0">
                <a:solidFill>
                  <a:sysClr val="windowText" lastClr="000000"/>
                </a:solidFill>
              </a:rPr>
              <a:t>QC</a:t>
            </a:r>
            <a:r>
              <a:rPr lang="ja-JP" altLang="en-US" dirty="0">
                <a:solidFill>
                  <a:sysClr val="windowText" lastClr="000000"/>
                </a:solidFill>
              </a:rPr>
              <a:t>やりたくない！リーダーなりたくない！といった感じ。★</a:t>
            </a:r>
            <a:endParaRPr lang="en-US" altLang="ja-JP" dirty="0">
              <a:solidFill>
                <a:sysClr val="windowText" lastClr="000000"/>
              </a:solidFill>
            </a:endParaRPr>
          </a:p>
          <a:p>
            <a:pPr algn="l"/>
            <a:r>
              <a:rPr lang="ja-JP" altLang="en-US" dirty="0">
                <a:solidFill>
                  <a:sysClr val="windowText" lastClr="000000"/>
                </a:solidFill>
              </a:rPr>
              <a:t>そんな中、アドバイザーよりサークルリーダーの打診。</a:t>
            </a:r>
            <a:endParaRPr lang="en-US" altLang="ja-JP" dirty="0">
              <a:solidFill>
                <a:sysClr val="windowText" lastClr="000000"/>
              </a:solidFill>
            </a:endParaRPr>
          </a:p>
          <a:p>
            <a:pPr algn="l"/>
            <a:r>
              <a:rPr lang="ja-JP" altLang="en-US" dirty="0">
                <a:solidFill>
                  <a:sysClr val="windowText" lastClr="000000"/>
                </a:solidFill>
              </a:rPr>
              <a:t>正直、リーダー就任には乗り気ではありませんでしたが、</a:t>
            </a:r>
            <a:endParaRPr lang="en-US" altLang="ja-JP" dirty="0">
              <a:solidFill>
                <a:sysClr val="windowText" lastClr="000000"/>
              </a:solidFill>
            </a:endParaRPr>
          </a:p>
          <a:p>
            <a:pPr algn="l"/>
            <a:r>
              <a:rPr lang="en-US" altLang="ja-JP" dirty="0">
                <a:solidFill>
                  <a:sysClr val="windowText" lastClr="000000"/>
                </a:solidFill>
              </a:rPr>
              <a:t>QC</a:t>
            </a:r>
            <a:r>
              <a:rPr lang="ja-JP" altLang="en-US" dirty="0">
                <a:solidFill>
                  <a:sysClr val="windowText" lastClr="000000"/>
                </a:solidFill>
              </a:rPr>
              <a:t>活動からは逃げられない！★</a:t>
            </a:r>
            <a:endParaRPr lang="en-US" altLang="ja-JP" dirty="0">
              <a:solidFill>
                <a:sysClr val="windowText" lastClr="000000"/>
              </a:solidFill>
            </a:endParaRPr>
          </a:p>
          <a:p>
            <a:pPr algn="l"/>
            <a:endParaRPr lang="en-US" altLang="ja-JP" dirty="0">
              <a:solidFill>
                <a:sysClr val="windowText" lastClr="000000"/>
              </a:solidFill>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7</a:t>
            </a:fld>
            <a:endParaRPr kumimoji="1" lang="ja-JP" altLang="en-US"/>
          </a:p>
        </p:txBody>
      </p:sp>
    </p:spTree>
    <p:extLst>
      <p:ext uri="{BB962C8B-B14F-4D97-AF65-F5344CB8AC3E}">
        <p14:creationId xmlns:p14="http://schemas.microsoft.com/office/powerpoint/2010/main" val="2137752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A6B40-51C3-6915-6280-7B20FE768BC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B0E6CA2-B302-A975-8371-7C94BBFEE8BC}"/>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6525CBCA-D665-C282-85A0-B1CB8D1E1932}"/>
              </a:ext>
            </a:extLst>
          </p:cNvPr>
          <p:cNvSpPr>
            <a:spLocks noGrp="1"/>
          </p:cNvSpPr>
          <p:nvPr>
            <p:ph type="body" idx="1"/>
          </p:nvPr>
        </p:nvSpPr>
        <p:spPr/>
        <p:txBody>
          <a:bodyPr/>
          <a:lstStyle/>
          <a:p>
            <a:pPr algn="l"/>
            <a:r>
              <a:rPr lang="ja-JP" altLang="en-US" dirty="0">
                <a:solidFill>
                  <a:sysClr val="windowText" lastClr="000000"/>
                </a:solidFill>
              </a:rPr>
              <a:t>なんとか現状の苦しい</a:t>
            </a:r>
            <a:r>
              <a:rPr lang="en-US" altLang="ja-JP" dirty="0">
                <a:solidFill>
                  <a:sysClr val="windowText" lastClr="000000"/>
                </a:solidFill>
              </a:rPr>
              <a:t>QC</a:t>
            </a:r>
            <a:r>
              <a:rPr lang="ja-JP" altLang="en-US" dirty="0">
                <a:solidFill>
                  <a:sysClr val="windowText" lastClr="000000"/>
                </a:solidFill>
              </a:rPr>
              <a:t>を理想の、楽しい</a:t>
            </a:r>
            <a:r>
              <a:rPr lang="en-US" altLang="ja-JP" dirty="0">
                <a:solidFill>
                  <a:sysClr val="windowText" lastClr="000000"/>
                </a:solidFill>
              </a:rPr>
              <a:t>QC</a:t>
            </a:r>
            <a:r>
              <a:rPr lang="ja-JP" altLang="en-US" dirty="0">
                <a:solidFill>
                  <a:sysClr val="windowText" lastClr="000000"/>
                </a:solidFill>
              </a:rPr>
              <a:t>にするには</a:t>
            </a:r>
            <a:endParaRPr lang="en-US" altLang="ja-JP" dirty="0">
              <a:solidFill>
                <a:sysClr val="windowText" lastClr="000000"/>
              </a:solidFill>
            </a:endParaRPr>
          </a:p>
          <a:p>
            <a:pPr algn="l"/>
            <a:r>
              <a:rPr lang="ja-JP" altLang="en-US" dirty="0">
                <a:solidFill>
                  <a:sysClr val="windowText" lastClr="000000"/>
                </a:solidFill>
              </a:rPr>
              <a:t>ここで自分がリーダーとなり変えるしかない！との使命感で了承！★</a:t>
            </a:r>
            <a:endParaRPr lang="en-US" altLang="ja-JP" dirty="0">
              <a:solidFill>
                <a:sysClr val="windowText" lastClr="000000"/>
              </a:solidFill>
            </a:endParaRPr>
          </a:p>
          <a:p>
            <a:pPr algn="l"/>
            <a:r>
              <a:rPr lang="ja-JP" altLang="en-US" dirty="0">
                <a:solidFill>
                  <a:sysClr val="windowText" lastClr="000000"/>
                </a:solidFill>
              </a:rPr>
              <a:t>皆の</a:t>
            </a:r>
            <a:r>
              <a:rPr lang="en-US" altLang="ja-JP" dirty="0">
                <a:solidFill>
                  <a:sysClr val="windowText" lastClr="000000"/>
                </a:solidFill>
              </a:rPr>
              <a:t>QC</a:t>
            </a:r>
            <a:r>
              <a:rPr lang="ja-JP" altLang="en-US" dirty="0">
                <a:solidFill>
                  <a:sysClr val="windowText" lastClr="000000"/>
                </a:solidFill>
              </a:rPr>
              <a:t>に対する思いを★メーターで表した</a:t>
            </a:r>
            <a:endParaRPr lang="en-US" altLang="ja-JP" dirty="0">
              <a:solidFill>
                <a:sysClr val="windowText" lastClr="000000"/>
              </a:solidFill>
            </a:endParaRPr>
          </a:p>
          <a:p>
            <a:pPr algn="l"/>
            <a:r>
              <a:rPr lang="en-US" altLang="ja-JP" dirty="0">
                <a:solidFill>
                  <a:sysClr val="windowText" lastClr="000000"/>
                </a:solidFill>
              </a:rPr>
              <a:t>QC</a:t>
            </a:r>
            <a:r>
              <a:rPr lang="ja-JP" altLang="en-US" dirty="0">
                <a:solidFill>
                  <a:sysClr val="windowText" lastClr="000000"/>
                </a:solidFill>
              </a:rPr>
              <a:t>楽しいメーターを、苦しいの目盛りの状態から楽しいに</a:t>
            </a:r>
            <a:endParaRPr lang="en-US" altLang="ja-JP" dirty="0">
              <a:solidFill>
                <a:sysClr val="windowText" lastClr="000000"/>
              </a:solidFill>
            </a:endParaRPr>
          </a:p>
          <a:p>
            <a:pPr algn="l"/>
            <a:r>
              <a:rPr lang="ja-JP" altLang="en-US" dirty="0">
                <a:solidFill>
                  <a:sysClr val="windowText" lastClr="000000"/>
                </a:solidFill>
              </a:rPr>
              <a:t>振り切る為に活動していきます！★</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85A9EB91-8F93-42D0-207A-9B7F67E68D2B}"/>
              </a:ext>
            </a:extLst>
          </p:cNvPr>
          <p:cNvSpPr>
            <a:spLocks noGrp="1"/>
          </p:cNvSpPr>
          <p:nvPr>
            <p:ph type="sldNum" sz="quarter" idx="5"/>
          </p:nvPr>
        </p:nvSpPr>
        <p:spPr/>
        <p:txBody>
          <a:bodyPr/>
          <a:lstStyle/>
          <a:p>
            <a:fld id="{CA9B83D1-54E2-4770-86BB-A124EAEFB58A}" type="slidenum">
              <a:rPr kumimoji="1" lang="ja-JP" altLang="en-US" smtClean="0"/>
              <a:t>8</a:t>
            </a:fld>
            <a:endParaRPr kumimoji="1" lang="ja-JP" altLang="en-US"/>
          </a:p>
        </p:txBody>
      </p:sp>
    </p:spTree>
    <p:extLst>
      <p:ext uri="{BB962C8B-B14F-4D97-AF65-F5344CB8AC3E}">
        <p14:creationId xmlns:p14="http://schemas.microsoft.com/office/powerpoint/2010/main" val="3288215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9A3B6-F198-0290-4CEA-9EDA8D01E6D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0A4D37A-E997-B264-1662-FB50490A9C53}"/>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C5E10CAC-E313-381E-5FF1-BAEAB2A5F8C2}"/>
              </a:ext>
            </a:extLst>
          </p:cNvPr>
          <p:cNvSpPr>
            <a:spLocks noGrp="1"/>
          </p:cNvSpPr>
          <p:nvPr>
            <p:ph type="body" idx="1"/>
          </p:nvPr>
        </p:nvSpPr>
        <p:spPr/>
        <p:txBody>
          <a:bodyPr/>
          <a:lstStyle/>
          <a:p>
            <a:pPr algn="l"/>
            <a:r>
              <a:rPr lang="ja-JP" altLang="en-US" dirty="0">
                <a:solidFill>
                  <a:sysClr val="windowText" lastClr="000000"/>
                </a:solidFill>
              </a:rPr>
              <a:t>目標を苦しい</a:t>
            </a:r>
            <a:r>
              <a:rPr lang="en-US" altLang="ja-JP" dirty="0">
                <a:solidFill>
                  <a:sysClr val="windowText" lastClr="000000"/>
                </a:solidFill>
              </a:rPr>
              <a:t>QC</a:t>
            </a:r>
            <a:r>
              <a:rPr lang="ja-JP" altLang="en-US" dirty="0">
                <a:solidFill>
                  <a:sysClr val="windowText" lastClr="000000"/>
                </a:solidFill>
              </a:rPr>
              <a:t>を楽しい</a:t>
            </a:r>
            <a:r>
              <a:rPr lang="en-US" altLang="ja-JP" dirty="0">
                <a:solidFill>
                  <a:sysClr val="windowText" lastClr="000000"/>
                </a:solidFill>
              </a:rPr>
              <a:t>QC</a:t>
            </a:r>
            <a:r>
              <a:rPr lang="ja-JP" altLang="en-US" dirty="0">
                <a:solidFill>
                  <a:sysClr val="windowText" lastClr="000000"/>
                </a:solidFill>
              </a:rPr>
              <a:t>に変える！として★</a:t>
            </a:r>
            <a:endParaRPr lang="en-US" altLang="ja-JP" dirty="0">
              <a:solidFill>
                <a:sysClr val="windowText" lastClr="000000"/>
              </a:solidFill>
            </a:endParaRPr>
          </a:p>
          <a:p>
            <a:pPr algn="l"/>
            <a:r>
              <a:rPr lang="ja-JP" altLang="en-US" dirty="0">
                <a:solidFill>
                  <a:sysClr val="windowText" lastClr="000000"/>
                </a:solidFill>
              </a:rPr>
              <a:t>まずはメンバーに現状</a:t>
            </a:r>
            <a:r>
              <a:rPr lang="en-US" altLang="ja-JP" dirty="0">
                <a:solidFill>
                  <a:sysClr val="windowText" lastClr="000000"/>
                </a:solidFill>
              </a:rPr>
              <a:t>QC</a:t>
            </a:r>
            <a:r>
              <a:rPr lang="ja-JP" altLang="en-US" dirty="0">
                <a:solidFill>
                  <a:sysClr val="windowText" lastClr="000000"/>
                </a:solidFill>
              </a:rPr>
              <a:t>活動が苦しいかと、</a:t>
            </a:r>
            <a:endParaRPr lang="en-US" altLang="ja-JP" dirty="0">
              <a:solidFill>
                <a:sysClr val="windowText" lastClr="000000"/>
              </a:solidFill>
            </a:endParaRPr>
          </a:p>
          <a:p>
            <a:pPr algn="l"/>
            <a:r>
              <a:rPr lang="ja-JP" altLang="en-US" dirty="0">
                <a:solidFill>
                  <a:sysClr val="windowText" lastClr="000000"/>
                </a:solidFill>
              </a:rPr>
              <a:t>何が理由かをアンケート。</a:t>
            </a:r>
            <a:endParaRPr lang="en-US" altLang="ja-JP" dirty="0">
              <a:solidFill>
                <a:sysClr val="windowText" lastClr="000000"/>
              </a:solidFill>
            </a:endParaRPr>
          </a:p>
          <a:p>
            <a:pPr algn="l"/>
            <a:r>
              <a:rPr lang="ja-JP" altLang="en-US" dirty="0">
                <a:solidFill>
                  <a:sysClr val="windowText" lastClr="000000"/>
                </a:solidFill>
              </a:rPr>
              <a:t>すると・・・全員が苦しいと回答。</a:t>
            </a:r>
            <a:endParaRPr lang="en-US" altLang="ja-JP" dirty="0">
              <a:solidFill>
                <a:sysClr val="windowText" lastClr="000000"/>
              </a:solidFill>
            </a:endParaRPr>
          </a:p>
          <a:p>
            <a:pPr algn="l"/>
            <a:r>
              <a:rPr lang="ja-JP" altLang="en-US" dirty="0">
                <a:solidFill>
                  <a:sysClr val="windowText" lastClr="000000"/>
                </a:solidFill>
              </a:rPr>
              <a:t>理由は大きく分けると★</a:t>
            </a:r>
            <a:endParaRPr lang="en-US" altLang="ja-JP" dirty="0">
              <a:solidFill>
                <a:sysClr val="windowText" lastClr="000000"/>
              </a:solidFill>
            </a:endParaRPr>
          </a:p>
          <a:p>
            <a:pPr algn="l"/>
            <a:r>
              <a:rPr lang="ja-JP" altLang="en-US" dirty="0">
                <a:solidFill>
                  <a:sysClr val="windowText" lastClr="000000"/>
                </a:solidFill>
              </a:rPr>
              <a:t>チームワーク・発言・テーマリーダ</a:t>
            </a:r>
            <a:r>
              <a:rPr lang="en-US" altLang="ja-JP" dirty="0">
                <a:solidFill>
                  <a:sysClr val="windowText" lastClr="000000"/>
                </a:solidFill>
              </a:rPr>
              <a:t>―</a:t>
            </a:r>
            <a:r>
              <a:rPr lang="ja-JP" altLang="en-US" dirty="0">
                <a:solidFill>
                  <a:sysClr val="windowText" lastClr="000000"/>
                </a:solidFill>
              </a:rPr>
              <a:t>の</a:t>
            </a:r>
            <a:r>
              <a:rPr lang="en-US" altLang="ja-JP" dirty="0">
                <a:solidFill>
                  <a:sysClr val="windowText" lastClr="000000"/>
                </a:solidFill>
              </a:rPr>
              <a:t>3</a:t>
            </a:r>
            <a:r>
              <a:rPr lang="ja-JP" altLang="en-US" dirty="0">
                <a:solidFill>
                  <a:sysClr val="windowText" lastClr="000000"/>
                </a:solidFill>
              </a:rPr>
              <a:t>つ。★</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C8F99CBE-C305-4743-CB26-8A45C3854085}"/>
              </a:ext>
            </a:extLst>
          </p:cNvPr>
          <p:cNvSpPr>
            <a:spLocks noGrp="1"/>
          </p:cNvSpPr>
          <p:nvPr>
            <p:ph type="sldNum" sz="quarter" idx="5"/>
          </p:nvPr>
        </p:nvSpPr>
        <p:spPr/>
        <p:txBody>
          <a:bodyPr/>
          <a:lstStyle/>
          <a:p>
            <a:fld id="{CA9B83D1-54E2-4770-86BB-A124EAEFB58A}" type="slidenum">
              <a:rPr kumimoji="1" lang="ja-JP" altLang="en-US" smtClean="0"/>
              <a:t>9</a:t>
            </a:fld>
            <a:endParaRPr kumimoji="1" lang="ja-JP" altLang="en-US"/>
          </a:p>
        </p:txBody>
      </p:sp>
    </p:spTree>
    <p:extLst>
      <p:ext uri="{BB962C8B-B14F-4D97-AF65-F5344CB8AC3E}">
        <p14:creationId xmlns:p14="http://schemas.microsoft.com/office/powerpoint/2010/main" val="30200463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5080C-BB48-969A-E54E-90BA2B3AC68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7D5E9E0-084B-AF11-972A-7BB874715E65}"/>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383CD060-9074-B02A-07F5-0628E4AD4FD9}"/>
              </a:ext>
            </a:extLst>
          </p:cNvPr>
          <p:cNvSpPr>
            <a:spLocks noGrp="1"/>
          </p:cNvSpPr>
          <p:nvPr>
            <p:ph type="body" idx="1"/>
          </p:nvPr>
        </p:nvSpPr>
        <p:spPr/>
        <p:txBody>
          <a:bodyPr/>
          <a:lstStyle/>
          <a:p>
            <a:pPr algn="l"/>
            <a:r>
              <a:rPr lang="en-US" altLang="ja-JP" dirty="0">
                <a:solidFill>
                  <a:sysClr val="windowText" lastClr="000000"/>
                </a:solidFill>
              </a:rPr>
              <a:t>3</a:t>
            </a:r>
            <a:r>
              <a:rPr lang="ja-JP" altLang="en-US" dirty="0">
                <a:solidFill>
                  <a:sysClr val="windowText" lastClr="000000"/>
                </a:solidFill>
              </a:rPr>
              <a:t>つの問題から、</a:t>
            </a:r>
            <a:r>
              <a:rPr lang="en-US" altLang="ja-JP" dirty="0">
                <a:solidFill>
                  <a:sysClr val="windowText" lastClr="000000"/>
                </a:solidFill>
              </a:rPr>
              <a:t>3</a:t>
            </a:r>
            <a:r>
              <a:rPr lang="ja-JP" altLang="en-US" dirty="0">
                <a:solidFill>
                  <a:sysClr val="windowText" lastClr="000000"/>
                </a:solidFill>
              </a:rPr>
              <a:t>ヵ年計画を作成！★</a:t>
            </a:r>
            <a:endParaRPr lang="en-US" altLang="ja-JP" dirty="0">
              <a:solidFill>
                <a:sysClr val="windowText" lastClr="000000"/>
              </a:solidFill>
            </a:endParaRPr>
          </a:p>
          <a:p>
            <a:pPr algn="l"/>
            <a:r>
              <a:rPr lang="en-US" altLang="ja-JP" dirty="0">
                <a:solidFill>
                  <a:sysClr val="windowText" lastClr="000000"/>
                </a:solidFill>
              </a:rPr>
              <a:t>1</a:t>
            </a:r>
            <a:r>
              <a:rPr lang="ja-JP" altLang="en-US" dirty="0">
                <a:solidFill>
                  <a:sysClr val="windowText" lastClr="000000"/>
                </a:solidFill>
              </a:rPr>
              <a:t>年目でベテランと若手の溝を埋めて</a:t>
            </a:r>
            <a:endParaRPr lang="en-US" altLang="ja-JP" dirty="0">
              <a:solidFill>
                <a:sysClr val="windowText" lastClr="000000"/>
              </a:solidFill>
            </a:endParaRPr>
          </a:p>
          <a:p>
            <a:pPr algn="l"/>
            <a:r>
              <a:rPr lang="ja-JP" altLang="en-US" dirty="0">
                <a:solidFill>
                  <a:sysClr val="windowText" lastClr="000000"/>
                </a:solidFill>
              </a:rPr>
              <a:t>サークルの雰囲気を向上★</a:t>
            </a:r>
            <a:endParaRPr lang="en-US" altLang="ja-JP" dirty="0">
              <a:solidFill>
                <a:sysClr val="windowText" lastClr="000000"/>
              </a:solidFill>
            </a:endParaRPr>
          </a:p>
          <a:p>
            <a:pPr algn="l"/>
            <a:r>
              <a:rPr lang="en-US" altLang="ja-JP" dirty="0">
                <a:solidFill>
                  <a:sysClr val="windowText" lastClr="000000"/>
                </a:solidFill>
              </a:rPr>
              <a:t>2</a:t>
            </a:r>
            <a:r>
              <a:rPr lang="ja-JP" altLang="en-US" dirty="0">
                <a:solidFill>
                  <a:sysClr val="windowText" lastClr="000000"/>
                </a:solidFill>
              </a:rPr>
              <a:t>年目では知識や自信をつけて発言を向上★</a:t>
            </a:r>
            <a:endParaRPr lang="en-US" altLang="ja-JP" dirty="0">
              <a:solidFill>
                <a:sysClr val="windowText" lastClr="000000"/>
              </a:solidFill>
            </a:endParaRPr>
          </a:p>
          <a:p>
            <a:pPr algn="l"/>
            <a:r>
              <a:rPr lang="en-US" altLang="ja-JP" dirty="0">
                <a:solidFill>
                  <a:sysClr val="windowText" lastClr="000000"/>
                </a:solidFill>
              </a:rPr>
              <a:t>3</a:t>
            </a:r>
            <a:r>
              <a:rPr lang="ja-JP" altLang="en-US" dirty="0">
                <a:solidFill>
                  <a:sysClr val="windowText" lastClr="000000"/>
                </a:solidFill>
              </a:rPr>
              <a:t>年目では資料等、リーダー負荷低減の</a:t>
            </a:r>
            <a:endParaRPr lang="en-US" altLang="ja-JP" dirty="0">
              <a:solidFill>
                <a:sysClr val="windowText" lastClr="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dirty="0">
                <a:solidFill>
                  <a:sysClr val="windowText" lastClr="000000"/>
                </a:solidFill>
              </a:rPr>
              <a:t>仕組みづくりと、次のリーダー候補の育成★</a:t>
            </a:r>
            <a:endParaRPr lang="en-US" altLang="ja-JP" dirty="0">
              <a:solidFill>
                <a:sysClr val="windowText" lastClr="000000"/>
              </a:solidFill>
            </a:endParaRPr>
          </a:p>
          <a:p>
            <a:pPr algn="l"/>
            <a:r>
              <a:rPr lang="ja-JP" altLang="en-US" dirty="0">
                <a:solidFill>
                  <a:sysClr val="windowText" lastClr="000000"/>
                </a:solidFill>
              </a:rPr>
              <a:t>この取り組みを行いながら、私自身のサークルリーダーとしてのレベルも</a:t>
            </a:r>
            <a:endParaRPr lang="en-US" altLang="ja-JP" dirty="0">
              <a:solidFill>
                <a:sysClr val="windowText" lastClr="000000"/>
              </a:solidFill>
            </a:endParaRPr>
          </a:p>
          <a:p>
            <a:pPr algn="l"/>
            <a:r>
              <a:rPr lang="ja-JP" altLang="en-US" dirty="0">
                <a:solidFill>
                  <a:sysClr val="windowText" lastClr="000000"/>
                </a:solidFill>
              </a:rPr>
              <a:t>成長させていきます★</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E755AD92-3C56-D57F-257E-876B153B92EB}"/>
              </a:ext>
            </a:extLst>
          </p:cNvPr>
          <p:cNvSpPr>
            <a:spLocks noGrp="1"/>
          </p:cNvSpPr>
          <p:nvPr>
            <p:ph type="sldNum" sz="quarter" idx="5"/>
          </p:nvPr>
        </p:nvSpPr>
        <p:spPr/>
        <p:txBody>
          <a:bodyPr/>
          <a:lstStyle/>
          <a:p>
            <a:fld id="{CA9B83D1-54E2-4770-86BB-A124EAEFB58A}" type="slidenum">
              <a:rPr kumimoji="1" lang="ja-JP" altLang="en-US" smtClean="0"/>
              <a:t>10</a:t>
            </a:fld>
            <a:endParaRPr kumimoji="1" lang="ja-JP" altLang="en-US"/>
          </a:p>
        </p:txBody>
      </p:sp>
    </p:spTree>
    <p:extLst>
      <p:ext uri="{BB962C8B-B14F-4D97-AF65-F5344CB8AC3E}">
        <p14:creationId xmlns:p14="http://schemas.microsoft.com/office/powerpoint/2010/main" val="1549171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54D1D-C722-3824-B670-7ADAA7249604}"/>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7EAAFC0-B50D-167A-550D-54D73261F8AD}"/>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5BF09860-9B5C-4C53-9CBA-9D852EE11CD4}"/>
              </a:ext>
            </a:extLst>
          </p:cNvPr>
          <p:cNvSpPr>
            <a:spLocks noGrp="1"/>
          </p:cNvSpPr>
          <p:nvPr>
            <p:ph type="body" idx="1"/>
          </p:nvPr>
        </p:nvSpPr>
        <p:spPr/>
        <p:txBody>
          <a:bodyPr/>
          <a:lstStyle/>
          <a:p>
            <a:pPr algn="l"/>
            <a:r>
              <a:rPr lang="ja-JP" altLang="en-US" dirty="0">
                <a:solidFill>
                  <a:sysClr val="windowText" lastClr="000000"/>
                </a:solidFill>
              </a:rPr>
              <a:t>１年目</a:t>
            </a:r>
            <a:endParaRPr lang="en-US" altLang="ja-JP" dirty="0">
              <a:solidFill>
                <a:sysClr val="windowText" lastClr="000000"/>
              </a:solidFill>
            </a:endParaRPr>
          </a:p>
          <a:p>
            <a:pPr algn="l"/>
            <a:r>
              <a:rPr lang="ja-JP" altLang="en-US" dirty="0">
                <a:solidFill>
                  <a:sysClr val="windowText" lastClr="000000"/>
                </a:solidFill>
              </a:rPr>
              <a:t>まず取り組まなければいけない</a:t>
            </a:r>
            <a:r>
              <a:rPr lang="en-US" altLang="ja-JP" dirty="0">
                <a:solidFill>
                  <a:sysClr val="windowText" lastClr="000000"/>
                </a:solidFill>
              </a:rPr>
              <a:t>､</a:t>
            </a:r>
            <a:r>
              <a:rPr lang="ja-JP" altLang="en-US" dirty="0">
                <a:solidFill>
                  <a:sysClr val="windowText" lastClr="000000"/>
                </a:solidFill>
              </a:rPr>
              <a:t>苦しい</a:t>
            </a:r>
            <a:r>
              <a:rPr lang="en-US" altLang="ja-JP" dirty="0">
                <a:solidFill>
                  <a:sysClr val="windowText" lastClr="000000"/>
                </a:solidFill>
              </a:rPr>
              <a:t>QC</a:t>
            </a:r>
            <a:r>
              <a:rPr lang="ja-JP" altLang="en-US" dirty="0">
                <a:solidFill>
                  <a:sysClr val="windowText" lastClr="000000"/>
                </a:solidFill>
              </a:rPr>
              <a:t>の</a:t>
            </a:r>
            <a:endParaRPr lang="en-US" altLang="ja-JP" dirty="0">
              <a:solidFill>
                <a:sysClr val="windowText" lastClr="000000"/>
              </a:solidFill>
            </a:endParaRPr>
          </a:p>
          <a:p>
            <a:pPr algn="l"/>
            <a:r>
              <a:rPr lang="ja-JP" altLang="en-US" dirty="0">
                <a:solidFill>
                  <a:sysClr val="windowText" lastClr="000000"/>
                </a:solidFill>
              </a:rPr>
              <a:t>根源になっている問題は、若手とベテランの溝。★</a:t>
            </a:r>
            <a:endParaRPr lang="en-US" altLang="ja-JP" dirty="0">
              <a:solidFill>
                <a:sysClr val="windowText" lastClr="000000"/>
              </a:solidFill>
            </a:endParaRPr>
          </a:p>
          <a:p>
            <a:pPr algn="l"/>
            <a:r>
              <a:rPr lang="en-US" altLang="ja-JP" dirty="0">
                <a:solidFill>
                  <a:sysClr val="windowText" lastClr="000000"/>
                </a:solidFill>
              </a:rPr>
              <a:t>『</a:t>
            </a:r>
            <a:r>
              <a:rPr lang="ja-JP" altLang="en-US" dirty="0">
                <a:solidFill>
                  <a:sysClr val="windowText" lastClr="000000"/>
                </a:solidFill>
              </a:rPr>
              <a:t>知識もない・会合は喋らない・文句ばっかり言っている！</a:t>
            </a:r>
            <a:r>
              <a:rPr lang="en-US" altLang="ja-JP" dirty="0">
                <a:solidFill>
                  <a:sysClr val="windowText" lastClr="000000"/>
                </a:solidFill>
              </a:rPr>
              <a:t>』</a:t>
            </a:r>
            <a:r>
              <a:rPr lang="ja-JP" altLang="en-US" dirty="0">
                <a:solidFill>
                  <a:sysClr val="windowText" lastClr="000000"/>
                </a:solidFill>
              </a:rPr>
              <a:t>とお怒りのベテラン達と</a:t>
            </a:r>
            <a:endParaRPr lang="en-US" altLang="ja-JP" dirty="0">
              <a:solidFill>
                <a:sysClr val="windowText" lastClr="000000"/>
              </a:solidFill>
            </a:endParaRPr>
          </a:p>
          <a:p>
            <a:pPr algn="l"/>
            <a:r>
              <a:rPr lang="en-US" altLang="ja-JP" dirty="0">
                <a:solidFill>
                  <a:sysClr val="windowText" lastClr="000000"/>
                </a:solidFill>
              </a:rPr>
              <a:t>『</a:t>
            </a:r>
            <a:r>
              <a:rPr lang="ja-JP" altLang="en-US" dirty="0">
                <a:solidFill>
                  <a:sysClr val="windowText" lastClr="000000"/>
                </a:solidFill>
              </a:rPr>
              <a:t>自分達は言うだけで協力してくれない！実際口だけで</a:t>
            </a:r>
            <a:endParaRPr lang="en-US" altLang="ja-JP" dirty="0">
              <a:solidFill>
                <a:sysClr val="windowText" lastClr="000000"/>
              </a:solidFill>
            </a:endParaRPr>
          </a:p>
          <a:p>
            <a:pPr algn="l"/>
            <a:r>
              <a:rPr lang="ja-JP" altLang="en-US" dirty="0">
                <a:solidFill>
                  <a:sysClr val="windowText" lastClr="000000"/>
                </a:solidFill>
              </a:rPr>
              <a:t>実力ないんじゃない！</a:t>
            </a:r>
            <a:r>
              <a:rPr lang="en-US" altLang="ja-JP" dirty="0">
                <a:solidFill>
                  <a:sysClr val="windowText" lastClr="000000"/>
                </a:solidFill>
              </a:rPr>
              <a:t>』</a:t>
            </a:r>
            <a:r>
              <a:rPr lang="ja-JP" altLang="en-US" dirty="0">
                <a:solidFill>
                  <a:sysClr val="windowText" lastClr="000000"/>
                </a:solidFill>
              </a:rPr>
              <a:t>という若手たち。。★</a:t>
            </a:r>
            <a:endParaRPr lang="en-US" altLang="ja-JP" dirty="0">
              <a:solidFill>
                <a:sysClr val="windowText" lastClr="000000"/>
              </a:solidFill>
            </a:endParaRPr>
          </a:p>
          <a:p>
            <a:pPr algn="l"/>
            <a:r>
              <a:rPr lang="ja-JP" altLang="en-US" dirty="0">
                <a:solidFill>
                  <a:sysClr val="windowText" lastClr="000000"/>
                </a:solidFill>
              </a:rPr>
              <a:t>この関係性を解消しない事には、楽しい</a:t>
            </a:r>
            <a:r>
              <a:rPr lang="en-US" altLang="ja-JP" dirty="0">
                <a:solidFill>
                  <a:sysClr val="windowText" lastClr="000000"/>
                </a:solidFill>
              </a:rPr>
              <a:t>QC</a:t>
            </a:r>
            <a:r>
              <a:rPr lang="ja-JP" altLang="en-US" dirty="0">
                <a:solidFill>
                  <a:sysClr val="windowText" lastClr="000000"/>
                </a:solidFill>
              </a:rPr>
              <a:t>なんて</a:t>
            </a:r>
            <a:endParaRPr lang="en-US" altLang="ja-JP" dirty="0">
              <a:solidFill>
                <a:sysClr val="windowText" lastClr="000000"/>
              </a:solidFill>
            </a:endParaRPr>
          </a:p>
          <a:p>
            <a:pPr algn="l"/>
            <a:r>
              <a:rPr lang="ja-JP" altLang="en-US" dirty="0">
                <a:solidFill>
                  <a:sysClr val="windowText" lastClr="000000"/>
                </a:solidFill>
              </a:rPr>
              <a:t>到底無理！★</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155D22D7-7627-D913-C111-D30F8122C3B7}"/>
              </a:ext>
            </a:extLst>
          </p:cNvPr>
          <p:cNvSpPr>
            <a:spLocks noGrp="1"/>
          </p:cNvSpPr>
          <p:nvPr>
            <p:ph type="sldNum" sz="quarter" idx="5"/>
          </p:nvPr>
        </p:nvSpPr>
        <p:spPr/>
        <p:txBody>
          <a:bodyPr/>
          <a:lstStyle/>
          <a:p>
            <a:fld id="{CA9B83D1-54E2-4770-86BB-A124EAEFB58A}" type="slidenum">
              <a:rPr kumimoji="1" lang="ja-JP" altLang="en-US" smtClean="0"/>
              <a:t>11</a:t>
            </a:fld>
            <a:endParaRPr kumimoji="1" lang="ja-JP" altLang="en-US"/>
          </a:p>
        </p:txBody>
      </p:sp>
    </p:spTree>
    <p:extLst>
      <p:ext uri="{BB962C8B-B14F-4D97-AF65-F5344CB8AC3E}">
        <p14:creationId xmlns:p14="http://schemas.microsoft.com/office/powerpoint/2010/main" val="2211323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4CC9F-46EE-1271-DCF9-9529B4006D2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4FA982E-6402-8C7D-6BCC-C7363DAE1703}"/>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2BDE2338-420C-2DC3-CFE1-A04108F5A113}"/>
              </a:ext>
            </a:extLst>
          </p:cNvPr>
          <p:cNvSpPr>
            <a:spLocks noGrp="1"/>
          </p:cNvSpPr>
          <p:nvPr>
            <p:ph type="body" idx="1"/>
          </p:nvPr>
        </p:nvSpPr>
        <p:spPr/>
        <p:txBody>
          <a:bodyPr/>
          <a:lstStyle/>
          <a:p>
            <a:pPr algn="l"/>
            <a:r>
              <a:rPr lang="ja-JP" altLang="en-US" dirty="0">
                <a:solidFill>
                  <a:sysClr val="windowText" lastClr="000000"/>
                </a:solidFill>
              </a:rPr>
              <a:t>ココは、リーダーとして何とかしなければ・・・</a:t>
            </a:r>
            <a:endParaRPr lang="en-US" altLang="ja-JP" dirty="0">
              <a:solidFill>
                <a:sysClr val="windowText" lastClr="000000"/>
              </a:solidFill>
            </a:endParaRPr>
          </a:p>
          <a:p>
            <a:pPr algn="l"/>
            <a:r>
              <a:rPr lang="ja-JP" altLang="en-US" dirty="0">
                <a:solidFill>
                  <a:sysClr val="windowText" lastClr="000000"/>
                </a:solidFill>
              </a:rPr>
              <a:t>私の強みは・・・ふと考えると★</a:t>
            </a:r>
            <a:endParaRPr lang="en-US" altLang="ja-JP" dirty="0">
              <a:solidFill>
                <a:sysClr val="windowText" lastClr="000000"/>
              </a:solidFill>
            </a:endParaRPr>
          </a:p>
          <a:p>
            <a:pPr algn="l"/>
            <a:r>
              <a:rPr lang="ja-JP" altLang="en-US" dirty="0">
                <a:solidFill>
                  <a:sysClr val="windowText" lastClr="000000"/>
                </a:solidFill>
              </a:rPr>
              <a:t>私は地域の体育行事顧問や</a:t>
            </a:r>
            <a:endParaRPr lang="en-US" altLang="ja-JP" dirty="0">
              <a:solidFill>
                <a:sysClr val="windowText" lastClr="000000"/>
              </a:solidFill>
            </a:endParaRPr>
          </a:p>
          <a:p>
            <a:pPr algn="l"/>
            <a:r>
              <a:rPr lang="ja-JP" altLang="en-US" dirty="0">
                <a:solidFill>
                  <a:sysClr val="windowText" lastClr="000000"/>
                </a:solidFill>
              </a:rPr>
              <a:t>祭典世話人を歴任し、子供からお年寄りまで</a:t>
            </a:r>
            <a:endParaRPr lang="en-US" altLang="ja-JP" dirty="0">
              <a:solidFill>
                <a:sysClr val="windowText" lastClr="000000"/>
              </a:solidFill>
            </a:endParaRPr>
          </a:p>
          <a:p>
            <a:pPr algn="l"/>
            <a:r>
              <a:rPr lang="ja-JP" altLang="en-US" dirty="0">
                <a:solidFill>
                  <a:sysClr val="windowText" lastClr="000000"/>
                </a:solidFill>
              </a:rPr>
              <a:t>接する機会が多いこともあり、ベテランには声をかけやすい</a:t>
            </a:r>
            <a:r>
              <a:rPr lang="en-US" altLang="ja-JP" dirty="0">
                <a:solidFill>
                  <a:sysClr val="windowText" lastClr="000000"/>
                </a:solidFill>
              </a:rPr>
              <a:t>!</a:t>
            </a:r>
            <a:r>
              <a:rPr lang="ja-JP" altLang="en-US" dirty="0">
                <a:solidFill>
                  <a:sysClr val="windowText" lastClr="000000"/>
                </a:solidFill>
              </a:rPr>
              <a:t>★</a:t>
            </a:r>
            <a:endParaRPr lang="en-US" altLang="ja-JP" dirty="0">
              <a:solidFill>
                <a:sysClr val="windowText" lastClr="000000"/>
              </a:solidFill>
            </a:endParaRPr>
          </a:p>
          <a:p>
            <a:pPr algn="l"/>
            <a:r>
              <a:rPr lang="ja-JP" altLang="en-US" dirty="0">
                <a:solidFill>
                  <a:sysClr val="windowText" lastClr="000000"/>
                </a:solidFill>
              </a:rPr>
              <a:t>早速、いつもの感じでベテラン達へアクションを開始！★</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B997E9A9-D470-3A12-D035-D4D41772492C}"/>
              </a:ext>
            </a:extLst>
          </p:cNvPr>
          <p:cNvSpPr>
            <a:spLocks noGrp="1"/>
          </p:cNvSpPr>
          <p:nvPr>
            <p:ph type="sldNum" sz="quarter" idx="5"/>
          </p:nvPr>
        </p:nvSpPr>
        <p:spPr/>
        <p:txBody>
          <a:bodyPr/>
          <a:lstStyle/>
          <a:p>
            <a:fld id="{CA9B83D1-54E2-4770-86BB-A124EAEFB58A}" type="slidenum">
              <a:rPr kumimoji="1" lang="ja-JP" altLang="en-US" smtClean="0"/>
              <a:t>12</a:t>
            </a:fld>
            <a:endParaRPr kumimoji="1" lang="ja-JP" altLang="en-US"/>
          </a:p>
        </p:txBody>
      </p:sp>
    </p:spTree>
    <p:extLst>
      <p:ext uri="{BB962C8B-B14F-4D97-AF65-F5344CB8AC3E}">
        <p14:creationId xmlns:p14="http://schemas.microsoft.com/office/powerpoint/2010/main" val="24124255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E5957-5A06-AFBE-4A5C-4287A4372C6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A7C9199-E57F-39D5-43CA-A79AE9D592F8}"/>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C2C30699-91F7-FFCE-08CA-AD6834880468}"/>
              </a:ext>
            </a:extLst>
          </p:cNvPr>
          <p:cNvSpPr>
            <a:spLocks noGrp="1"/>
          </p:cNvSpPr>
          <p:nvPr>
            <p:ph type="body" idx="1"/>
          </p:nvPr>
        </p:nvSpPr>
        <p:spPr/>
        <p:txBody>
          <a:bodyPr/>
          <a:lstStyle/>
          <a:p>
            <a:pPr algn="l"/>
            <a:r>
              <a:rPr lang="ja-JP" altLang="en-US" dirty="0">
                <a:solidFill>
                  <a:sysClr val="windowText" lastClr="000000"/>
                </a:solidFill>
              </a:rPr>
              <a:t>ベテランと会話しながら、テーマリーダーや勉強会参加を</a:t>
            </a:r>
            <a:endParaRPr lang="en-US" altLang="ja-JP" dirty="0">
              <a:solidFill>
                <a:sysClr val="windowText" lastClr="000000"/>
              </a:solidFill>
            </a:endParaRPr>
          </a:p>
          <a:p>
            <a:pPr algn="l"/>
            <a:r>
              <a:rPr lang="ja-JP" altLang="en-US" dirty="0">
                <a:solidFill>
                  <a:sysClr val="windowText" lastClr="000000"/>
                </a:solidFill>
              </a:rPr>
              <a:t>打診するも・・・いまいちな反応のベテラン達。</a:t>
            </a:r>
            <a:endParaRPr lang="en-US" altLang="ja-JP" dirty="0">
              <a:solidFill>
                <a:sysClr val="windowText" lastClr="000000"/>
              </a:solidFill>
            </a:endParaRPr>
          </a:p>
          <a:p>
            <a:pPr algn="l"/>
            <a:r>
              <a:rPr lang="ja-JP" altLang="en-US" dirty="0">
                <a:solidFill>
                  <a:sysClr val="windowText" lastClr="000000"/>
                </a:solidFill>
              </a:rPr>
              <a:t>しかしここで諦めたら、楽しい</a:t>
            </a:r>
            <a:r>
              <a:rPr lang="en-US" altLang="ja-JP" dirty="0">
                <a:solidFill>
                  <a:sysClr val="windowText" lastClr="000000"/>
                </a:solidFill>
              </a:rPr>
              <a:t>QC</a:t>
            </a:r>
            <a:r>
              <a:rPr lang="ja-JP" altLang="en-US" dirty="0">
                <a:solidFill>
                  <a:sysClr val="windowText" lastClr="000000"/>
                </a:solidFill>
              </a:rPr>
              <a:t>計画が台無しに！★</a:t>
            </a:r>
            <a:endParaRPr lang="en-US" altLang="ja-JP" dirty="0">
              <a:solidFill>
                <a:sysClr val="windowText" lastClr="000000"/>
              </a:solidFill>
            </a:endParaRPr>
          </a:p>
          <a:p>
            <a:pPr algn="l"/>
            <a:r>
              <a:rPr lang="ja-JP" altLang="en-US" dirty="0">
                <a:solidFill>
                  <a:sysClr val="windowText" lastClr="000000"/>
                </a:solidFill>
              </a:rPr>
              <a:t>ここは粘り強く毎日ちょこちょこ説得し・・・</a:t>
            </a:r>
            <a:endParaRPr lang="en-US" altLang="ja-JP" dirty="0">
              <a:solidFill>
                <a:sysClr val="windowText" lastClr="000000"/>
              </a:solidFill>
            </a:endParaRPr>
          </a:p>
          <a:p>
            <a:pPr algn="l"/>
            <a:r>
              <a:rPr lang="ja-JP" altLang="en-US" dirty="0">
                <a:solidFill>
                  <a:sysClr val="windowText" lastClr="000000"/>
                </a:solidFill>
              </a:rPr>
              <a:t>なんとかベテラン達からの</a:t>
            </a:r>
            <a:r>
              <a:rPr lang="en-US" altLang="ja-JP" dirty="0">
                <a:solidFill>
                  <a:sysClr val="windowText" lastClr="000000"/>
                </a:solidFill>
              </a:rPr>
              <a:t>OK</a:t>
            </a:r>
            <a:r>
              <a:rPr lang="ja-JP" altLang="en-US" dirty="0">
                <a:solidFill>
                  <a:sysClr val="windowText" lastClr="000000"/>
                </a:solidFill>
              </a:rPr>
              <a:t>サインをとりつけ！</a:t>
            </a:r>
            <a:endParaRPr lang="en-US" altLang="ja-JP" dirty="0">
              <a:solidFill>
                <a:sysClr val="windowText" lastClr="000000"/>
              </a:solidFill>
            </a:endParaRPr>
          </a:p>
          <a:p>
            <a:pPr algn="l"/>
            <a:r>
              <a:rPr lang="ja-JP" altLang="en-US" dirty="0">
                <a:solidFill>
                  <a:sysClr val="windowText" lastClr="000000"/>
                </a:solidFill>
              </a:rPr>
              <a:t>勉強会にも一緒に参加してもらい</a:t>
            </a:r>
            <a:r>
              <a:rPr lang="en-US" altLang="ja-JP" dirty="0">
                <a:solidFill>
                  <a:sysClr val="windowText" lastClr="000000"/>
                </a:solidFill>
              </a:rPr>
              <a:t>､</a:t>
            </a:r>
            <a:r>
              <a:rPr lang="ja-JP" altLang="en-US" dirty="0">
                <a:solidFill>
                  <a:sysClr val="windowText" lastClr="000000"/>
                </a:solidFill>
              </a:rPr>
              <a:t>★</a:t>
            </a:r>
            <a:endParaRPr lang="en-US" altLang="ja-JP" dirty="0">
              <a:solidFill>
                <a:sysClr val="windowText" lastClr="000000"/>
              </a:solidFill>
            </a:endParaRPr>
          </a:p>
          <a:p>
            <a:pPr algn="l"/>
            <a:r>
              <a:rPr lang="ja-JP" altLang="en-US" dirty="0">
                <a:solidFill>
                  <a:sysClr val="windowText" lastClr="000000"/>
                </a:solidFill>
              </a:rPr>
              <a:t>私がサポートをしながら、ベテラン達がテーマリーダーで</a:t>
            </a:r>
            <a:endParaRPr lang="en-US" altLang="ja-JP" dirty="0">
              <a:solidFill>
                <a:sysClr val="windowText" lastClr="000000"/>
              </a:solidFill>
            </a:endParaRPr>
          </a:p>
          <a:p>
            <a:pPr algn="l"/>
            <a:r>
              <a:rPr lang="ja-JP" altLang="en-US" dirty="0">
                <a:solidFill>
                  <a:sysClr val="windowText" lastClr="000000"/>
                </a:solidFill>
              </a:rPr>
              <a:t>若手に、背中を見せてくれることになりました！★</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6B8DB8C8-7C73-BFBC-E1F2-9BE4B275DEEE}"/>
              </a:ext>
            </a:extLst>
          </p:cNvPr>
          <p:cNvSpPr>
            <a:spLocks noGrp="1"/>
          </p:cNvSpPr>
          <p:nvPr>
            <p:ph type="sldNum" sz="quarter" idx="5"/>
          </p:nvPr>
        </p:nvSpPr>
        <p:spPr/>
        <p:txBody>
          <a:bodyPr/>
          <a:lstStyle/>
          <a:p>
            <a:fld id="{CA9B83D1-54E2-4770-86BB-A124EAEFB58A}" type="slidenum">
              <a:rPr kumimoji="1" lang="ja-JP" altLang="en-US" smtClean="0"/>
              <a:t>13</a:t>
            </a:fld>
            <a:endParaRPr kumimoji="1" lang="ja-JP" altLang="en-US"/>
          </a:p>
        </p:txBody>
      </p:sp>
    </p:spTree>
    <p:extLst>
      <p:ext uri="{BB962C8B-B14F-4D97-AF65-F5344CB8AC3E}">
        <p14:creationId xmlns:p14="http://schemas.microsoft.com/office/powerpoint/2010/main" val="35589744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612F8-D248-297D-E905-5D6187C846D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0FA8279-1D85-8523-752B-F6D16219D6F4}"/>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ADBBB276-32C0-4695-4B59-F45DFE7277AE}"/>
              </a:ext>
            </a:extLst>
          </p:cNvPr>
          <p:cNvSpPr>
            <a:spLocks noGrp="1"/>
          </p:cNvSpPr>
          <p:nvPr>
            <p:ph type="body" idx="1"/>
          </p:nvPr>
        </p:nvSpPr>
        <p:spPr/>
        <p:txBody>
          <a:bodyPr/>
          <a:lstStyle/>
          <a:p>
            <a:pPr algn="l"/>
            <a:r>
              <a:rPr lang="ja-JP" altLang="en-US" dirty="0">
                <a:solidFill>
                  <a:sysClr val="windowText" lastClr="000000"/>
                </a:solidFill>
              </a:rPr>
              <a:t>ベテラン達のまさかのテーマリーダーに若手も驚き。</a:t>
            </a:r>
            <a:endParaRPr lang="en-US" altLang="ja-JP" dirty="0">
              <a:solidFill>
                <a:sysClr val="windowText" lastClr="000000"/>
              </a:solidFill>
            </a:endParaRPr>
          </a:p>
          <a:p>
            <a:pPr algn="l"/>
            <a:r>
              <a:rPr lang="ja-JP" altLang="en-US" dirty="0">
                <a:solidFill>
                  <a:sysClr val="windowText" lastClr="000000"/>
                </a:solidFill>
              </a:rPr>
              <a:t>背中を見せてくれる姿を目の当たりにし、</a:t>
            </a:r>
            <a:endParaRPr lang="en-US" altLang="ja-JP" dirty="0">
              <a:solidFill>
                <a:sysClr val="windowText" lastClr="000000"/>
              </a:solidFill>
            </a:endParaRPr>
          </a:p>
          <a:p>
            <a:pPr algn="l"/>
            <a:r>
              <a:rPr lang="ja-JP" altLang="en-US" dirty="0">
                <a:solidFill>
                  <a:sysClr val="windowText" lastClr="000000"/>
                </a:solidFill>
              </a:rPr>
              <a:t>徐々に、若手メンバーも歩み寄っていくが・・・</a:t>
            </a:r>
            <a:endParaRPr lang="en-US" altLang="ja-JP" dirty="0">
              <a:solidFill>
                <a:sysClr val="windowText" lastClr="000000"/>
              </a:solidFill>
            </a:endParaRPr>
          </a:p>
          <a:p>
            <a:pPr algn="l"/>
            <a:r>
              <a:rPr lang="ja-JP" altLang="en-US" dirty="0">
                <a:solidFill>
                  <a:sysClr val="windowText" lastClr="000000"/>
                </a:solidFill>
              </a:rPr>
              <a:t>まだ発言が出来ない若手達。★</a:t>
            </a:r>
            <a:endParaRPr lang="en-US" altLang="ja-JP" dirty="0">
              <a:solidFill>
                <a:sysClr val="windowText" lastClr="000000"/>
              </a:solidFill>
            </a:endParaRPr>
          </a:p>
          <a:p>
            <a:pPr algn="l"/>
            <a:r>
              <a:rPr lang="ja-JP" altLang="en-US" dirty="0">
                <a:solidFill>
                  <a:sysClr val="windowText" lastClr="000000"/>
                </a:solidFill>
              </a:rPr>
              <a:t>ココはリーダーとして、ベテランには若手の意見を否定しない様に</a:t>
            </a:r>
            <a:endParaRPr lang="en-US" altLang="ja-JP" dirty="0">
              <a:solidFill>
                <a:sysClr val="windowText" lastClr="000000"/>
              </a:solidFill>
            </a:endParaRPr>
          </a:p>
          <a:p>
            <a:pPr algn="l"/>
            <a:r>
              <a:rPr lang="ja-JP" altLang="en-US" dirty="0">
                <a:solidFill>
                  <a:sysClr val="windowText" lastClr="000000"/>
                </a:solidFill>
              </a:rPr>
              <a:t>話をして、若手には頑張っているベテランの為にも、</a:t>
            </a:r>
            <a:endParaRPr lang="en-US" altLang="ja-JP" dirty="0">
              <a:solidFill>
                <a:sysClr val="windowText" lastClr="000000"/>
              </a:solidFill>
            </a:endParaRPr>
          </a:p>
          <a:p>
            <a:pPr algn="l"/>
            <a:r>
              <a:rPr lang="ja-JP" altLang="en-US" dirty="0">
                <a:solidFill>
                  <a:sysClr val="windowText" lastClr="000000"/>
                </a:solidFill>
              </a:rPr>
              <a:t>何でもいいから発言するように促し。★</a:t>
            </a:r>
            <a:endParaRPr lang="en-US" altLang="ja-JP" dirty="0">
              <a:solidFill>
                <a:sysClr val="windowText" lastClr="000000"/>
              </a:solidFill>
            </a:endParaRPr>
          </a:p>
          <a:p>
            <a:pPr algn="l"/>
            <a:r>
              <a:rPr lang="ja-JP" altLang="en-US" dirty="0">
                <a:solidFill>
                  <a:sysClr val="windowText" lastClr="000000"/>
                </a:solidFill>
              </a:rPr>
              <a:t>この根回しにより、若手の歩み寄りや会合中の</a:t>
            </a:r>
            <a:endParaRPr lang="en-US" altLang="ja-JP" dirty="0">
              <a:solidFill>
                <a:sysClr val="windowText" lastClr="000000"/>
              </a:solidFill>
            </a:endParaRPr>
          </a:p>
          <a:p>
            <a:pPr algn="l"/>
            <a:r>
              <a:rPr lang="ja-JP" altLang="en-US" dirty="0">
                <a:solidFill>
                  <a:sysClr val="windowText" lastClr="000000"/>
                </a:solidFill>
              </a:rPr>
              <a:t>否定意見も少なくなり、</a:t>
            </a:r>
            <a:endParaRPr lang="en-US" altLang="ja-JP" dirty="0">
              <a:solidFill>
                <a:sysClr val="windowText" lastClr="000000"/>
              </a:solidFill>
            </a:endParaRPr>
          </a:p>
          <a:p>
            <a:pPr algn="l"/>
            <a:r>
              <a:rPr lang="ja-JP" altLang="en-US" dirty="0">
                <a:solidFill>
                  <a:sysClr val="windowText" lastClr="000000"/>
                </a:solidFill>
              </a:rPr>
              <a:t>サークルの雰囲気は良い方向へ！★</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07991BDE-39EC-7982-EE88-E78D5B941D25}"/>
              </a:ext>
            </a:extLst>
          </p:cNvPr>
          <p:cNvSpPr>
            <a:spLocks noGrp="1"/>
          </p:cNvSpPr>
          <p:nvPr>
            <p:ph type="sldNum" sz="quarter" idx="5"/>
          </p:nvPr>
        </p:nvSpPr>
        <p:spPr/>
        <p:txBody>
          <a:bodyPr/>
          <a:lstStyle/>
          <a:p>
            <a:fld id="{CA9B83D1-54E2-4770-86BB-A124EAEFB58A}" type="slidenum">
              <a:rPr kumimoji="1" lang="ja-JP" altLang="en-US" smtClean="0"/>
              <a:t>14</a:t>
            </a:fld>
            <a:endParaRPr kumimoji="1" lang="ja-JP" altLang="en-US"/>
          </a:p>
        </p:txBody>
      </p:sp>
    </p:spTree>
    <p:extLst>
      <p:ext uri="{BB962C8B-B14F-4D97-AF65-F5344CB8AC3E}">
        <p14:creationId xmlns:p14="http://schemas.microsoft.com/office/powerpoint/2010/main" val="16956287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l"/>
            <a:r>
              <a:rPr lang="ja-JP" altLang="en-US" dirty="0">
                <a:solidFill>
                  <a:sysClr val="windowText" lastClr="000000"/>
                </a:solidFill>
              </a:rPr>
              <a:t>その結果、リーダー就任当社のレベルから</a:t>
            </a:r>
            <a:endParaRPr lang="en-US" altLang="ja-JP" dirty="0">
              <a:solidFill>
                <a:sysClr val="windowText" lastClr="000000"/>
              </a:solidFill>
            </a:endParaRPr>
          </a:p>
          <a:p>
            <a:pPr algn="l"/>
            <a:r>
              <a:rPr lang="ja-JP" altLang="en-US" dirty="0">
                <a:solidFill>
                  <a:sysClr val="windowText" lastClr="000000"/>
                </a:solidFill>
              </a:rPr>
              <a:t>メンバーのチームワークや積極性がレベル</a:t>
            </a:r>
            <a:r>
              <a:rPr lang="en-US" altLang="ja-JP" dirty="0">
                <a:solidFill>
                  <a:sysClr val="windowText" lastClr="000000"/>
                </a:solidFill>
              </a:rPr>
              <a:t>UP</a:t>
            </a:r>
            <a:r>
              <a:rPr lang="ja-JP" altLang="en-US" dirty="0">
                <a:solidFill>
                  <a:sysClr val="windowText" lastClr="000000"/>
                </a:solidFill>
              </a:rPr>
              <a:t>。</a:t>
            </a:r>
            <a:endParaRPr lang="en-US" altLang="ja-JP" dirty="0">
              <a:solidFill>
                <a:sysClr val="windowText" lastClr="000000"/>
              </a:solidFill>
            </a:endParaRPr>
          </a:p>
          <a:p>
            <a:pPr algn="l"/>
            <a:r>
              <a:rPr lang="ja-JP" altLang="en-US" dirty="0">
                <a:solidFill>
                  <a:sysClr val="windowText" lastClr="000000"/>
                </a:solidFill>
              </a:rPr>
              <a:t>特にベテランの瀬戸さん・森田さんはテーマリーダーを担当し</a:t>
            </a:r>
            <a:endParaRPr lang="en-US" altLang="ja-JP" dirty="0">
              <a:solidFill>
                <a:sysClr val="windowText" lastClr="000000"/>
              </a:solidFill>
            </a:endParaRPr>
          </a:p>
          <a:p>
            <a:pPr algn="l"/>
            <a:r>
              <a:rPr lang="ja-JP" altLang="en-US" dirty="0">
                <a:solidFill>
                  <a:sysClr val="windowText" lastClr="000000"/>
                </a:solidFill>
              </a:rPr>
              <a:t>最新手法も勉強したことでサークルレベルの</a:t>
            </a:r>
            <a:endParaRPr lang="en-US" altLang="ja-JP" dirty="0">
              <a:solidFill>
                <a:sysClr val="windowText" lastClr="000000"/>
              </a:solidFill>
            </a:endParaRPr>
          </a:p>
          <a:p>
            <a:pPr algn="l"/>
            <a:r>
              <a:rPr lang="ja-JP" altLang="en-US" dirty="0">
                <a:solidFill>
                  <a:sysClr val="windowText" lastClr="000000"/>
                </a:solidFill>
              </a:rPr>
              <a:t>底上げに貢献！</a:t>
            </a:r>
            <a:endParaRPr lang="en-US" altLang="ja-JP" dirty="0">
              <a:solidFill>
                <a:sysClr val="windowText" lastClr="000000"/>
              </a:solidFill>
            </a:endParaRPr>
          </a:p>
          <a:p>
            <a:pPr algn="l"/>
            <a:r>
              <a:rPr lang="ja-JP" altLang="en-US" dirty="0">
                <a:solidFill>
                  <a:sysClr val="windowText" lastClr="000000"/>
                </a:solidFill>
              </a:rPr>
              <a:t>サークルレベルも</a:t>
            </a:r>
            <a:r>
              <a:rPr lang="en-US" altLang="ja-JP" dirty="0">
                <a:solidFill>
                  <a:sysClr val="windowText" lastClr="000000"/>
                </a:solidFill>
              </a:rPr>
              <a:t>B</a:t>
            </a:r>
            <a:r>
              <a:rPr lang="ja-JP" altLang="en-US" dirty="0">
                <a:solidFill>
                  <a:sysClr val="windowText" lastClr="000000"/>
                </a:solidFill>
              </a:rPr>
              <a:t>ゾーン手前まで上昇。★</a:t>
            </a:r>
            <a:endParaRPr lang="en-US" altLang="ja-JP" dirty="0">
              <a:solidFill>
                <a:sysClr val="windowText" lastClr="000000"/>
              </a:solidFill>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15</a:t>
            </a:fld>
            <a:endParaRPr kumimoji="1" lang="ja-JP" altLang="en-US"/>
          </a:p>
        </p:txBody>
      </p:sp>
    </p:spTree>
    <p:extLst>
      <p:ext uri="{BB962C8B-B14F-4D97-AF65-F5344CB8AC3E}">
        <p14:creationId xmlns:p14="http://schemas.microsoft.com/office/powerpoint/2010/main" val="34990538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E1BD7-E4C6-1C84-8758-D1452E76F68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66470D4-590C-0A5D-F5FE-7FA52DCF0E38}"/>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5863BB04-1B6F-BCB5-CE8F-878B65570B8B}"/>
              </a:ext>
            </a:extLst>
          </p:cNvPr>
          <p:cNvSpPr>
            <a:spLocks noGrp="1"/>
          </p:cNvSpPr>
          <p:nvPr>
            <p:ph type="body" idx="1"/>
          </p:nvPr>
        </p:nvSpPr>
        <p:spPr/>
        <p:txBody>
          <a:bodyPr/>
          <a:lstStyle/>
          <a:p>
            <a:pPr algn="l"/>
            <a:r>
              <a:rPr lang="en-US" altLang="ja-JP" dirty="0">
                <a:solidFill>
                  <a:sysClr val="windowText" lastClr="000000"/>
                </a:solidFill>
              </a:rPr>
              <a:t>QC</a:t>
            </a:r>
            <a:r>
              <a:rPr lang="ja-JP" altLang="en-US" dirty="0">
                <a:solidFill>
                  <a:sysClr val="windowText" lastClr="000000"/>
                </a:solidFill>
              </a:rPr>
              <a:t>の楽しさ度合いを示す</a:t>
            </a:r>
            <a:r>
              <a:rPr lang="en-US" altLang="ja-JP" dirty="0">
                <a:solidFill>
                  <a:sysClr val="windowText" lastClr="000000"/>
                </a:solidFill>
              </a:rPr>
              <a:t>QC</a:t>
            </a:r>
            <a:r>
              <a:rPr lang="ja-JP" altLang="en-US" dirty="0">
                <a:solidFill>
                  <a:sysClr val="windowText" lastClr="000000"/>
                </a:solidFill>
              </a:rPr>
              <a:t>楽しいメーターも</a:t>
            </a:r>
            <a:endParaRPr lang="en-US" altLang="ja-JP" dirty="0">
              <a:solidFill>
                <a:sysClr val="windowText" lastClr="000000"/>
              </a:solidFill>
            </a:endParaRPr>
          </a:p>
          <a:p>
            <a:pPr algn="l"/>
            <a:r>
              <a:rPr lang="ja-JP" altLang="en-US" dirty="0">
                <a:solidFill>
                  <a:sysClr val="windowText" lastClr="000000"/>
                </a:solidFill>
              </a:rPr>
              <a:t>ベテランと若手の溝が無くなったことや、</a:t>
            </a:r>
            <a:endParaRPr lang="en-US" altLang="ja-JP" dirty="0">
              <a:solidFill>
                <a:sysClr val="windowText" lastClr="000000"/>
              </a:solidFill>
            </a:endParaRPr>
          </a:p>
          <a:p>
            <a:pPr algn="l"/>
            <a:r>
              <a:rPr lang="ja-JP" altLang="en-US" dirty="0">
                <a:solidFill>
                  <a:sysClr val="windowText" lastClr="000000"/>
                </a:solidFill>
              </a:rPr>
              <a:t>発言が出来るようになってきたことで普通付近まで</a:t>
            </a:r>
            <a:endParaRPr lang="en-US" altLang="ja-JP" dirty="0">
              <a:solidFill>
                <a:sysClr val="windowText" lastClr="000000"/>
              </a:solidFill>
            </a:endParaRPr>
          </a:p>
          <a:p>
            <a:pPr algn="l"/>
            <a:r>
              <a:rPr lang="ja-JP" altLang="en-US" dirty="0">
                <a:solidFill>
                  <a:sysClr val="windowText" lastClr="000000"/>
                </a:solidFill>
              </a:rPr>
              <a:t>上がってきました。★</a:t>
            </a:r>
            <a:endParaRPr lang="en-US" altLang="ja-JP" dirty="0">
              <a:solidFill>
                <a:sysClr val="windowText" lastClr="000000"/>
              </a:solidFill>
            </a:endParaRPr>
          </a:p>
          <a:p>
            <a:pPr algn="l"/>
            <a:r>
              <a:rPr lang="ja-JP" altLang="en-US" dirty="0">
                <a:solidFill>
                  <a:sysClr val="windowText" lastClr="000000"/>
                </a:solidFill>
              </a:rPr>
              <a:t>また、ベテラン・若手双方にコミュニケーションを取りながら</a:t>
            </a:r>
            <a:endParaRPr lang="en-US" altLang="ja-JP" dirty="0">
              <a:solidFill>
                <a:sysClr val="windowText" lastClr="000000"/>
              </a:solidFill>
            </a:endParaRPr>
          </a:p>
          <a:p>
            <a:pPr algn="l"/>
            <a:r>
              <a:rPr lang="ja-JP" altLang="en-US" dirty="0">
                <a:solidFill>
                  <a:sysClr val="windowText" lastClr="000000"/>
                </a:solidFill>
              </a:rPr>
              <a:t>溝を埋めていったことで、私のリーダーグラフも会話力を</a:t>
            </a:r>
            <a:endParaRPr lang="en-US" altLang="ja-JP" dirty="0">
              <a:solidFill>
                <a:sysClr val="windowText" lastClr="000000"/>
              </a:solidFill>
            </a:endParaRPr>
          </a:p>
          <a:p>
            <a:pPr algn="l"/>
            <a:r>
              <a:rPr lang="ja-JP" altLang="en-US" dirty="0">
                <a:solidFill>
                  <a:sysClr val="windowText" lastClr="000000"/>
                </a:solidFill>
              </a:rPr>
              <a:t>中心に成長しました。★</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FFE01AEC-2C83-A661-02B8-C5BE31690857}"/>
              </a:ext>
            </a:extLst>
          </p:cNvPr>
          <p:cNvSpPr>
            <a:spLocks noGrp="1"/>
          </p:cNvSpPr>
          <p:nvPr>
            <p:ph type="sldNum" sz="quarter" idx="5"/>
          </p:nvPr>
        </p:nvSpPr>
        <p:spPr/>
        <p:txBody>
          <a:bodyPr/>
          <a:lstStyle/>
          <a:p>
            <a:fld id="{CA9B83D1-54E2-4770-86BB-A124EAEFB58A}" type="slidenum">
              <a:rPr kumimoji="1" lang="ja-JP" altLang="en-US" smtClean="0"/>
              <a:t>16</a:t>
            </a:fld>
            <a:endParaRPr kumimoji="1" lang="ja-JP" altLang="en-US"/>
          </a:p>
        </p:txBody>
      </p:sp>
    </p:spTree>
    <p:extLst>
      <p:ext uri="{BB962C8B-B14F-4D97-AF65-F5344CB8AC3E}">
        <p14:creationId xmlns:p14="http://schemas.microsoft.com/office/powerpoint/2010/main" val="2716631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A4D3B-1490-3EFA-24B8-76654E04574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5777909-1DD8-F27B-2DB7-1FA08B74CE30}"/>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B8C5690A-D610-FB86-F7C6-C16584654B36}"/>
              </a:ext>
            </a:extLst>
          </p:cNvPr>
          <p:cNvSpPr>
            <a:spLocks noGrp="1"/>
          </p:cNvSpPr>
          <p:nvPr>
            <p:ph type="body" idx="1"/>
          </p:nvPr>
        </p:nvSpPr>
        <p:spPr/>
        <p:txBody>
          <a:bodyPr/>
          <a:lstStyle/>
          <a:p>
            <a:pPr algn="l"/>
            <a:r>
              <a:rPr lang="en-US" altLang="ja-JP" dirty="0">
                <a:solidFill>
                  <a:sysClr val="windowText" lastClr="000000"/>
                </a:solidFill>
              </a:rPr>
              <a:t>1</a:t>
            </a:r>
            <a:r>
              <a:rPr lang="ja-JP" altLang="en-US" dirty="0">
                <a:solidFill>
                  <a:sysClr val="windowText" lastClr="000000"/>
                </a:solidFill>
              </a:rPr>
              <a:t>年目でサークルの雰囲気も良くなり、</a:t>
            </a:r>
            <a:endParaRPr lang="en-US" altLang="ja-JP" dirty="0">
              <a:solidFill>
                <a:sysClr val="windowText" lastClr="000000"/>
              </a:solidFill>
            </a:endParaRPr>
          </a:p>
          <a:p>
            <a:pPr algn="l"/>
            <a:r>
              <a:rPr lang="ja-JP" altLang="en-US" dirty="0">
                <a:solidFill>
                  <a:sysClr val="windowText" lastClr="000000"/>
                </a:solidFill>
              </a:rPr>
              <a:t>ベテランの能力も向上。</a:t>
            </a:r>
            <a:endParaRPr lang="en-US" altLang="ja-JP" dirty="0">
              <a:solidFill>
                <a:sysClr val="windowText" lastClr="000000"/>
              </a:solidFill>
            </a:endParaRPr>
          </a:p>
          <a:p>
            <a:pPr algn="l"/>
            <a:r>
              <a:rPr lang="ja-JP" altLang="en-US" dirty="0">
                <a:solidFill>
                  <a:sysClr val="windowText" lastClr="000000"/>
                </a:solidFill>
              </a:rPr>
              <a:t>次なる</a:t>
            </a:r>
            <a:r>
              <a:rPr lang="en-US" altLang="ja-JP" dirty="0">
                <a:solidFill>
                  <a:sysClr val="windowText" lastClr="000000"/>
                </a:solidFill>
              </a:rPr>
              <a:t>2</a:t>
            </a:r>
            <a:r>
              <a:rPr lang="ja-JP" altLang="en-US" dirty="0">
                <a:solidFill>
                  <a:sysClr val="windowText" lastClr="000000"/>
                </a:solidFill>
              </a:rPr>
              <a:t>年目は、発言の向上。特に発言数の少ない</a:t>
            </a:r>
            <a:endParaRPr lang="en-US" altLang="ja-JP" dirty="0">
              <a:solidFill>
                <a:sysClr val="windowText" lastClr="000000"/>
              </a:solidFill>
            </a:endParaRPr>
          </a:p>
          <a:p>
            <a:pPr algn="l"/>
            <a:r>
              <a:rPr lang="ja-JP" altLang="en-US" dirty="0">
                <a:solidFill>
                  <a:sysClr val="windowText" lastClr="000000"/>
                </a:solidFill>
              </a:rPr>
              <a:t>若手をレベルアップさせる必要が。★</a:t>
            </a:r>
            <a:endParaRPr lang="en-US" altLang="ja-JP" dirty="0">
              <a:solidFill>
                <a:sysClr val="windowText" lastClr="000000"/>
              </a:solidFill>
            </a:endParaRPr>
          </a:p>
          <a:p>
            <a:pPr algn="l"/>
            <a:r>
              <a:rPr lang="ja-JP" altLang="en-US" dirty="0">
                <a:solidFill>
                  <a:sysClr val="windowText" lastClr="000000"/>
                </a:solidFill>
              </a:rPr>
              <a:t>サークルの雰囲気は改善した中で、</a:t>
            </a:r>
            <a:endParaRPr lang="en-US" altLang="ja-JP" dirty="0">
              <a:solidFill>
                <a:sysClr val="windowText" lastClr="000000"/>
              </a:solidFill>
            </a:endParaRPr>
          </a:p>
          <a:p>
            <a:pPr algn="l"/>
            <a:r>
              <a:rPr lang="ja-JP" altLang="en-US" dirty="0">
                <a:solidFill>
                  <a:sysClr val="windowText" lastClr="000000"/>
                </a:solidFill>
              </a:rPr>
              <a:t>なぜまだ発言しにくいのか・・・確認すると★</a:t>
            </a:r>
            <a:endParaRPr lang="en-US" altLang="ja-JP" dirty="0">
              <a:solidFill>
                <a:sysClr val="windowText" lastClr="000000"/>
              </a:solidFill>
            </a:endParaRPr>
          </a:p>
          <a:p>
            <a:pPr algn="l"/>
            <a:r>
              <a:rPr lang="en-US" altLang="ja-JP" dirty="0">
                <a:solidFill>
                  <a:sysClr val="windowText" lastClr="000000"/>
                </a:solidFill>
              </a:rPr>
              <a:t>QC</a:t>
            </a:r>
            <a:r>
              <a:rPr lang="ja-JP" altLang="en-US" dirty="0">
                <a:solidFill>
                  <a:sysClr val="windowText" lastClr="000000"/>
                </a:solidFill>
              </a:rPr>
              <a:t>ステップやテーマ内容の知識･理解度不足</a:t>
            </a:r>
            <a:endParaRPr lang="en-US" altLang="ja-JP" dirty="0">
              <a:solidFill>
                <a:sysClr val="windowText" lastClr="000000"/>
              </a:solidFill>
            </a:endParaRPr>
          </a:p>
          <a:p>
            <a:pPr algn="l"/>
            <a:r>
              <a:rPr lang="ja-JP" altLang="en-US" dirty="0">
                <a:solidFill>
                  <a:sysClr val="windowText" lastClr="000000"/>
                </a:solidFill>
              </a:rPr>
              <a:t>といった様子。★</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1C6EB682-FE38-E938-9732-E824023D0F37}"/>
              </a:ext>
            </a:extLst>
          </p:cNvPr>
          <p:cNvSpPr>
            <a:spLocks noGrp="1"/>
          </p:cNvSpPr>
          <p:nvPr>
            <p:ph type="sldNum" sz="quarter" idx="5"/>
          </p:nvPr>
        </p:nvSpPr>
        <p:spPr/>
        <p:txBody>
          <a:bodyPr/>
          <a:lstStyle/>
          <a:p>
            <a:fld id="{CA9B83D1-54E2-4770-86BB-A124EAEFB58A}" type="slidenum">
              <a:rPr kumimoji="1" lang="ja-JP" altLang="en-US" smtClean="0"/>
              <a:t>17</a:t>
            </a:fld>
            <a:endParaRPr kumimoji="1" lang="ja-JP" altLang="en-US"/>
          </a:p>
        </p:txBody>
      </p:sp>
    </p:spTree>
    <p:extLst>
      <p:ext uri="{BB962C8B-B14F-4D97-AF65-F5344CB8AC3E}">
        <p14:creationId xmlns:p14="http://schemas.microsoft.com/office/powerpoint/2010/main" val="40059221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8CB5D-B29A-98CD-FD64-13FF0BAB036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AFA4706-9F46-DAB5-85E1-45F782BAC6D1}"/>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EC645658-6055-6B99-7041-6B64D755B62B}"/>
              </a:ext>
            </a:extLst>
          </p:cNvPr>
          <p:cNvSpPr>
            <a:spLocks noGrp="1"/>
          </p:cNvSpPr>
          <p:nvPr>
            <p:ph type="body" idx="1"/>
          </p:nvPr>
        </p:nvSpPr>
        <p:spPr/>
        <p:txBody>
          <a:bodyPr/>
          <a:lstStyle/>
          <a:p>
            <a:pPr algn="l"/>
            <a:r>
              <a:rPr lang="ja-JP" altLang="en-US" dirty="0">
                <a:solidFill>
                  <a:sysClr val="windowText" lastClr="000000"/>
                </a:solidFill>
              </a:rPr>
              <a:t>新たな策は</a:t>
            </a:r>
            <a:r>
              <a:rPr lang="en-US" altLang="ja-JP" dirty="0">
                <a:solidFill>
                  <a:sysClr val="windowText" lastClr="000000"/>
                </a:solidFill>
              </a:rPr>
              <a:t>QC</a:t>
            </a:r>
            <a:r>
              <a:rPr lang="ja-JP" altLang="en-US" dirty="0">
                <a:solidFill>
                  <a:sysClr val="windowText" lastClr="000000"/>
                </a:solidFill>
              </a:rPr>
              <a:t>ステップごとにベテラン講師の元で</a:t>
            </a:r>
            <a:endParaRPr lang="en-US" altLang="ja-JP" dirty="0">
              <a:solidFill>
                <a:sysClr val="windowText" lastClr="000000"/>
              </a:solidFill>
            </a:endParaRPr>
          </a:p>
          <a:p>
            <a:pPr algn="l"/>
            <a:r>
              <a:rPr lang="ja-JP" altLang="en-US" dirty="0">
                <a:solidFill>
                  <a:sysClr val="windowText" lastClr="000000"/>
                </a:solidFill>
              </a:rPr>
              <a:t>ミニ勉強会の実施★と定期的な組内業務共有会の開催。</a:t>
            </a:r>
            <a:endParaRPr lang="en-US" altLang="ja-JP" dirty="0">
              <a:solidFill>
                <a:sysClr val="windowText" lastClr="000000"/>
              </a:solidFill>
            </a:endParaRPr>
          </a:p>
          <a:p>
            <a:pPr algn="l"/>
            <a:r>
              <a:rPr lang="en-US" altLang="ja-JP" dirty="0">
                <a:solidFill>
                  <a:sysClr val="windowText" lastClr="000000"/>
                </a:solidFill>
              </a:rPr>
              <a:t>2</a:t>
            </a:r>
            <a:r>
              <a:rPr lang="ja-JP" altLang="en-US" dirty="0">
                <a:solidFill>
                  <a:sysClr val="windowText" lastClr="000000"/>
                </a:solidFill>
              </a:rPr>
              <a:t>つの活動を通じて若手の知識の底上げを図り、</a:t>
            </a:r>
            <a:endParaRPr lang="en-US" altLang="ja-JP" dirty="0">
              <a:solidFill>
                <a:sysClr val="windowText" lastClr="000000"/>
              </a:solidFill>
            </a:endParaRPr>
          </a:p>
          <a:p>
            <a:pPr algn="l"/>
            <a:r>
              <a:rPr lang="ja-JP" altLang="en-US" dirty="0">
                <a:solidFill>
                  <a:sysClr val="windowText" lastClr="000000"/>
                </a:solidFill>
              </a:rPr>
              <a:t>発言アップを目指します！★</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1C0650C7-76E5-A819-657C-BFF9BCD95F31}"/>
              </a:ext>
            </a:extLst>
          </p:cNvPr>
          <p:cNvSpPr>
            <a:spLocks noGrp="1"/>
          </p:cNvSpPr>
          <p:nvPr>
            <p:ph type="sldNum" sz="quarter" idx="5"/>
          </p:nvPr>
        </p:nvSpPr>
        <p:spPr/>
        <p:txBody>
          <a:bodyPr/>
          <a:lstStyle/>
          <a:p>
            <a:fld id="{CA9B83D1-54E2-4770-86BB-A124EAEFB58A}" type="slidenum">
              <a:rPr kumimoji="1" lang="ja-JP" altLang="en-US" smtClean="0"/>
              <a:t>18</a:t>
            </a:fld>
            <a:endParaRPr kumimoji="1" lang="ja-JP" altLang="en-US"/>
          </a:p>
        </p:txBody>
      </p:sp>
    </p:spTree>
    <p:extLst>
      <p:ext uri="{BB962C8B-B14F-4D97-AF65-F5344CB8AC3E}">
        <p14:creationId xmlns:p14="http://schemas.microsoft.com/office/powerpoint/2010/main" val="10214878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9BDA8-50B7-2404-2921-B64EA4476C2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A0E1B986-9178-5D7E-5E87-B56C18FE7A37}"/>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65DAA609-AAD0-DBD8-4FF9-4F4EA6249A60}"/>
              </a:ext>
            </a:extLst>
          </p:cNvPr>
          <p:cNvSpPr>
            <a:spLocks noGrp="1"/>
          </p:cNvSpPr>
          <p:nvPr>
            <p:ph type="body" idx="1"/>
          </p:nvPr>
        </p:nvSpPr>
        <p:spPr/>
        <p:txBody>
          <a:bodyPr/>
          <a:lstStyle/>
          <a:p>
            <a:pPr algn="l"/>
            <a:r>
              <a:rPr lang="ja-JP" altLang="en-US" dirty="0">
                <a:solidFill>
                  <a:sysClr val="windowText" lastClr="000000"/>
                </a:solidFill>
              </a:rPr>
              <a:t>ところが・・・増えてこない会合中の発言数。</a:t>
            </a:r>
            <a:endParaRPr lang="en-US" altLang="ja-JP" dirty="0">
              <a:solidFill>
                <a:sysClr val="windowText" lastClr="000000"/>
              </a:solidFill>
            </a:endParaRPr>
          </a:p>
          <a:p>
            <a:pPr algn="l"/>
            <a:r>
              <a:rPr lang="ja-JP" altLang="en-US" dirty="0">
                <a:solidFill>
                  <a:sysClr val="windowText" lastClr="000000"/>
                </a:solidFill>
              </a:rPr>
              <a:t>若手に聞き込みをすると、見えてきたのは</a:t>
            </a:r>
            <a:endParaRPr lang="en-US" altLang="ja-JP" dirty="0">
              <a:solidFill>
                <a:sysClr val="windowText" lastClr="000000"/>
              </a:solidFill>
            </a:endParaRPr>
          </a:p>
          <a:p>
            <a:pPr algn="l"/>
            <a:r>
              <a:rPr lang="ja-JP" altLang="en-US" dirty="0">
                <a:solidFill>
                  <a:sysClr val="windowText" lastClr="000000"/>
                </a:solidFill>
              </a:rPr>
              <a:t>失敗や間違いを恐れている深層心理の部分。</a:t>
            </a:r>
            <a:endParaRPr lang="en-US" altLang="ja-JP" dirty="0">
              <a:solidFill>
                <a:sysClr val="windowText" lastClr="000000"/>
              </a:solidFill>
            </a:endParaRPr>
          </a:p>
          <a:p>
            <a:pPr algn="l"/>
            <a:r>
              <a:rPr lang="ja-JP" altLang="en-US" dirty="0">
                <a:solidFill>
                  <a:sysClr val="windowText" lastClr="000000"/>
                </a:solidFill>
              </a:rPr>
              <a:t>知識もついてきたし、個々の能力も低くはないはず。</a:t>
            </a:r>
            <a:endParaRPr lang="en-US" altLang="ja-JP" dirty="0">
              <a:solidFill>
                <a:sysClr val="windowText" lastClr="000000"/>
              </a:solidFill>
            </a:endParaRPr>
          </a:p>
          <a:p>
            <a:pPr algn="l"/>
            <a:r>
              <a:rPr lang="ja-JP" altLang="en-US" dirty="0">
                <a:solidFill>
                  <a:sysClr val="windowText" lastClr="000000"/>
                </a:solidFill>
              </a:rPr>
              <a:t>ココはリーダーの私が新たな策で後押しする出番！★</a:t>
            </a:r>
            <a:endParaRPr lang="en-US" altLang="ja-JP" dirty="0">
              <a:solidFill>
                <a:sysClr val="windowText" lastClr="000000"/>
              </a:solidFill>
            </a:endParaRPr>
          </a:p>
          <a:p>
            <a:pPr algn="l"/>
            <a:r>
              <a:rPr lang="ja-JP" altLang="en-US" dirty="0">
                <a:solidFill>
                  <a:sysClr val="windowText" lastClr="000000"/>
                </a:solidFill>
              </a:rPr>
              <a:t>早速色々と作戦を考え、会合前に個別に若手と、</a:t>
            </a:r>
            <a:endParaRPr lang="en-US" altLang="ja-JP" dirty="0">
              <a:solidFill>
                <a:sysClr val="windowText" lastClr="000000"/>
              </a:solidFill>
            </a:endParaRPr>
          </a:p>
          <a:p>
            <a:pPr algn="l"/>
            <a:r>
              <a:rPr lang="ja-JP" altLang="en-US" dirty="0">
                <a:solidFill>
                  <a:sysClr val="windowText" lastClr="000000"/>
                </a:solidFill>
              </a:rPr>
              <a:t>次の会合の話をしながら言いたい事を確認。</a:t>
            </a:r>
            <a:endParaRPr lang="en-US" altLang="ja-JP" dirty="0">
              <a:solidFill>
                <a:sysClr val="windowText" lastClr="000000"/>
              </a:solidFill>
            </a:endParaRPr>
          </a:p>
          <a:p>
            <a:pPr algn="l"/>
            <a:r>
              <a:rPr lang="ja-JP" altLang="en-US" dirty="0">
                <a:solidFill>
                  <a:sysClr val="windowText" lastClr="000000"/>
                </a:solidFill>
              </a:rPr>
              <a:t>会合時は、さりげなくその話題を振って、</a:t>
            </a:r>
            <a:endParaRPr lang="en-US" altLang="ja-JP" dirty="0">
              <a:solidFill>
                <a:sysClr val="windowText" lastClr="000000"/>
              </a:solidFill>
            </a:endParaRPr>
          </a:p>
          <a:p>
            <a:pPr algn="l"/>
            <a:r>
              <a:rPr lang="ja-JP" altLang="en-US" dirty="0">
                <a:solidFill>
                  <a:sysClr val="windowText" lastClr="000000"/>
                </a:solidFill>
              </a:rPr>
              <a:t>言いやすい空気をアシスト。★</a:t>
            </a:r>
            <a:endParaRPr lang="en-US" altLang="ja-JP" dirty="0">
              <a:solidFill>
                <a:sysClr val="windowText" lastClr="000000"/>
              </a:solidFill>
            </a:endParaRPr>
          </a:p>
          <a:p>
            <a:pPr algn="l"/>
            <a:r>
              <a:rPr lang="ja-JP" altLang="en-US" dirty="0">
                <a:solidFill>
                  <a:sysClr val="windowText" lastClr="000000"/>
                </a:solidFill>
              </a:rPr>
              <a:t>成功体験をさせて深層心理から若手に自信をつけさせました★</a:t>
            </a:r>
            <a:endParaRPr lang="en-US" altLang="ja-JP" dirty="0">
              <a:solidFill>
                <a:sysClr val="windowText" lastClr="000000"/>
              </a:solidFill>
            </a:endParaRPr>
          </a:p>
          <a:p>
            <a:pPr algn="l"/>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418B13C1-B73C-119B-D927-79CD531D6F1B}"/>
              </a:ext>
            </a:extLst>
          </p:cNvPr>
          <p:cNvSpPr>
            <a:spLocks noGrp="1"/>
          </p:cNvSpPr>
          <p:nvPr>
            <p:ph type="sldNum" sz="quarter" idx="5"/>
          </p:nvPr>
        </p:nvSpPr>
        <p:spPr/>
        <p:txBody>
          <a:bodyPr/>
          <a:lstStyle/>
          <a:p>
            <a:fld id="{CA9B83D1-54E2-4770-86BB-A124EAEFB58A}" type="slidenum">
              <a:rPr kumimoji="1" lang="ja-JP" altLang="en-US" smtClean="0"/>
              <a:t>19</a:t>
            </a:fld>
            <a:endParaRPr kumimoji="1" lang="ja-JP" altLang="en-US"/>
          </a:p>
        </p:txBody>
      </p:sp>
    </p:spTree>
    <p:extLst>
      <p:ext uri="{BB962C8B-B14F-4D97-AF65-F5344CB8AC3E}">
        <p14:creationId xmlns:p14="http://schemas.microsoft.com/office/powerpoint/2010/main" val="1575985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l"/>
            <a:r>
              <a:rPr lang="ja-JP" altLang="en-US" dirty="0">
                <a:solidFill>
                  <a:sysClr val="windowText" lastClr="000000"/>
                </a:solidFill>
              </a:rPr>
              <a:t>発言も増えた</a:t>
            </a:r>
            <a:r>
              <a:rPr lang="en-US" altLang="ja-JP" dirty="0">
                <a:solidFill>
                  <a:sysClr val="windowText" lastClr="000000"/>
                </a:solidFill>
              </a:rPr>
              <a:t>PP</a:t>
            </a:r>
            <a:r>
              <a:rPr lang="ja-JP" altLang="en-US" dirty="0">
                <a:solidFill>
                  <a:sysClr val="windowText" lastClr="000000"/>
                </a:solidFill>
              </a:rPr>
              <a:t>サークルでは</a:t>
            </a:r>
            <a:endParaRPr lang="en-US" altLang="ja-JP" dirty="0">
              <a:solidFill>
                <a:sysClr val="windowText" lastClr="000000"/>
              </a:solidFill>
            </a:endParaRPr>
          </a:p>
          <a:p>
            <a:pPr algn="l"/>
            <a:r>
              <a:rPr lang="ja-JP" altLang="en-US" dirty="0">
                <a:solidFill>
                  <a:sysClr val="windowText" lastClr="000000"/>
                </a:solidFill>
              </a:rPr>
              <a:t>テーマリーダー決めでも以前より立候補者が出るように！★</a:t>
            </a:r>
            <a:endParaRPr lang="en-US" altLang="ja-JP" dirty="0">
              <a:solidFill>
                <a:sysClr val="windowText" lastClr="000000"/>
              </a:solidFill>
            </a:endParaRPr>
          </a:p>
          <a:p>
            <a:pPr algn="l"/>
            <a:r>
              <a:rPr lang="ja-JP" altLang="en-US" dirty="0">
                <a:solidFill>
                  <a:sysClr val="windowText" lastClr="000000"/>
                </a:solidFill>
              </a:rPr>
              <a:t>今回は最も若手の永井さんをテーマリーダーに選出★</a:t>
            </a:r>
            <a:endParaRPr lang="en-US" altLang="ja-JP" dirty="0">
              <a:solidFill>
                <a:sysClr val="windowText" lastClr="000000"/>
              </a:solidFill>
            </a:endParaRPr>
          </a:p>
          <a:p>
            <a:pPr algn="l"/>
            <a:r>
              <a:rPr lang="ja-JP" altLang="en-US" dirty="0">
                <a:solidFill>
                  <a:sysClr val="windowText" lastClr="000000"/>
                </a:solidFill>
              </a:rPr>
              <a:t>また、</a:t>
            </a:r>
            <a:r>
              <a:rPr lang="en-US" altLang="ja-JP" dirty="0">
                <a:solidFill>
                  <a:sysClr val="windowText" lastClr="000000"/>
                </a:solidFill>
              </a:rPr>
              <a:t>1</a:t>
            </a:r>
            <a:r>
              <a:rPr lang="ja-JP" altLang="en-US" dirty="0">
                <a:solidFill>
                  <a:sysClr val="windowText" lastClr="000000"/>
                </a:solidFill>
              </a:rPr>
              <a:t>年目に背中を見せてくれたベテラン達には</a:t>
            </a:r>
            <a:endParaRPr lang="en-US" altLang="ja-JP" dirty="0">
              <a:solidFill>
                <a:sysClr val="windowText" lastClr="000000"/>
              </a:solidFill>
            </a:endParaRPr>
          </a:p>
          <a:p>
            <a:pPr algn="l"/>
            <a:r>
              <a:rPr lang="en-US" altLang="ja-JP" dirty="0">
                <a:solidFill>
                  <a:sysClr val="windowText" lastClr="000000"/>
                </a:solidFill>
              </a:rPr>
              <a:t>2</a:t>
            </a:r>
            <a:r>
              <a:rPr lang="ja-JP" altLang="en-US" dirty="0">
                <a:solidFill>
                  <a:sysClr val="windowText" lastClr="000000"/>
                </a:solidFill>
              </a:rPr>
              <a:t>年目は、技能伝承やアドバイスを期待して活動</a:t>
            </a:r>
            <a:endParaRPr lang="en-US" altLang="ja-JP" dirty="0">
              <a:solidFill>
                <a:sysClr val="windowText" lastClr="000000"/>
              </a:solidFill>
            </a:endParaRPr>
          </a:p>
          <a:p>
            <a:pPr algn="l"/>
            <a:endParaRPr lang="en-US" altLang="ja-JP" dirty="0">
              <a:solidFill>
                <a:sysClr val="windowText" lastClr="000000"/>
              </a:solidFill>
            </a:endParaRPr>
          </a:p>
          <a:p>
            <a:pPr algn="l"/>
            <a:r>
              <a:rPr lang="ja-JP" altLang="en-US" dirty="0">
                <a:solidFill>
                  <a:sysClr val="windowText" lastClr="000000"/>
                </a:solidFill>
              </a:rPr>
              <a:t>初テーマリーダーの永井さんをサークル全員で</a:t>
            </a:r>
            <a:endParaRPr lang="en-US" altLang="ja-JP" dirty="0">
              <a:solidFill>
                <a:sysClr val="windowText" lastClr="000000"/>
              </a:solidFill>
            </a:endParaRPr>
          </a:p>
          <a:p>
            <a:pPr algn="l"/>
            <a:r>
              <a:rPr lang="ja-JP" altLang="en-US" dirty="0">
                <a:solidFill>
                  <a:sysClr val="windowText" lastClr="000000"/>
                </a:solidFill>
              </a:rPr>
              <a:t>サポートしながら活動した事例をお見せします★</a:t>
            </a:r>
            <a:endParaRPr lang="en-US" altLang="ja-JP" dirty="0">
              <a:solidFill>
                <a:sysClr val="windowText" lastClr="000000"/>
              </a:solidFill>
            </a:endParaRPr>
          </a:p>
          <a:p>
            <a:pPr algn="l"/>
            <a:endParaRPr lang="en-US" altLang="ja-JP" dirty="0">
              <a:solidFill>
                <a:sysClr val="windowText" lastClr="000000"/>
              </a:solidFill>
            </a:endParaRPr>
          </a:p>
          <a:p>
            <a:pPr algn="l"/>
            <a:endParaRPr lang="en-US" altLang="ja-JP" dirty="0">
              <a:solidFill>
                <a:sysClr val="windowText" lastClr="000000"/>
              </a:solidFill>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20</a:t>
            </a:fld>
            <a:endParaRPr kumimoji="1" lang="ja-JP" altLang="en-US"/>
          </a:p>
        </p:txBody>
      </p:sp>
    </p:spTree>
    <p:extLst>
      <p:ext uri="{BB962C8B-B14F-4D97-AF65-F5344CB8AC3E}">
        <p14:creationId xmlns:p14="http://schemas.microsoft.com/office/powerpoint/2010/main" val="25764137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テーマ選定</a:t>
            </a:r>
            <a:endParaRPr kumimoji="1" lang="en-US" altLang="ja-JP" dirty="0"/>
          </a:p>
          <a:p>
            <a:r>
              <a:rPr kumimoji="1" lang="ja-JP" altLang="en-US" dirty="0"/>
              <a:t>サンプルカット作業は指定のスケールとカッターを使用し、各種試験サイズにカットする作業で、</a:t>
            </a:r>
            <a:endParaRPr kumimoji="1" lang="en-US" altLang="ja-JP" dirty="0"/>
          </a:p>
          <a:p>
            <a:r>
              <a:rPr kumimoji="1" lang="ja-JP" altLang="en-US" dirty="0"/>
              <a:t>メンバーに確認すると全員がやりづらさを認識していたため、このテーマに取り組むことに</a:t>
            </a:r>
            <a:endParaRPr kumimoji="1" lang="en-US" altLang="ja-JP" dirty="0"/>
          </a:p>
          <a:p>
            <a:pPr algn="l"/>
            <a:endParaRPr kumimoji="1" lang="en-US" altLang="ja-JP"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21</a:t>
            </a:fld>
            <a:endParaRPr kumimoji="1" lang="ja-JP" altLang="en-US"/>
          </a:p>
        </p:txBody>
      </p:sp>
    </p:spTree>
    <p:extLst>
      <p:ext uri="{BB962C8B-B14F-4D97-AF65-F5344CB8AC3E}">
        <p14:creationId xmlns:p14="http://schemas.microsoft.com/office/powerpoint/2010/main" val="4228831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CAC56-2742-816C-56FD-20C24A4DA6F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0ADDA9C-C5D3-AE88-1D58-3F7AE82C06FE}"/>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73B71BBA-2917-AC1C-EA04-DB3A202F18C3}"/>
              </a:ext>
            </a:extLst>
          </p:cNvPr>
          <p:cNvSpPr>
            <a:spLocks noGrp="1"/>
          </p:cNvSpPr>
          <p:nvPr>
            <p:ph type="body" idx="1"/>
          </p:nvPr>
        </p:nvSpPr>
        <p:spPr/>
        <p:txBody>
          <a:bodyPr/>
          <a:lstStyle/>
          <a:p>
            <a:r>
              <a:rPr kumimoji="1" lang="ja-JP" altLang="en-US" dirty="0"/>
              <a:t>現状把握ではサンプル別のカットミス件数を確認。</a:t>
            </a:r>
            <a:endParaRPr kumimoji="1" lang="en-US" altLang="ja-JP" dirty="0"/>
          </a:p>
          <a:p>
            <a:r>
              <a:rPr kumimoji="1" lang="ja-JP" altLang="en-US" dirty="0"/>
              <a:t>燃料電池膜のカットミスが多く発生していることが分かりました。</a:t>
            </a:r>
            <a:r>
              <a:rPr lang="ja-JP" altLang="en-US" dirty="0">
                <a:solidFill>
                  <a:sysClr val="windowText" lastClr="000000"/>
                </a:solidFill>
              </a:rPr>
              <a:t>★</a:t>
            </a:r>
            <a:endParaRPr kumimoji="1" lang="ja-JP" altLang="en-US" dirty="0"/>
          </a:p>
        </p:txBody>
      </p:sp>
      <p:sp>
        <p:nvSpPr>
          <p:cNvPr id="4" name="スライド番号プレースホルダー 3">
            <a:extLst>
              <a:ext uri="{FF2B5EF4-FFF2-40B4-BE49-F238E27FC236}">
                <a16:creationId xmlns:a16="http://schemas.microsoft.com/office/drawing/2014/main" id="{D7596B51-19A3-57C9-716C-820B71A7C4D5}"/>
              </a:ext>
            </a:extLst>
          </p:cNvPr>
          <p:cNvSpPr>
            <a:spLocks noGrp="1"/>
          </p:cNvSpPr>
          <p:nvPr>
            <p:ph type="sldNum" sz="quarter" idx="5"/>
          </p:nvPr>
        </p:nvSpPr>
        <p:spPr/>
        <p:txBody>
          <a:bodyPr/>
          <a:lstStyle/>
          <a:p>
            <a:fld id="{C493F85C-9BF6-42DB-ABA3-705DCE01F4BB}" type="slidenum">
              <a:rPr kumimoji="1" lang="ja-JP" altLang="en-US" smtClean="0"/>
              <a:t>22</a:t>
            </a:fld>
            <a:endParaRPr kumimoji="1" lang="ja-JP" altLang="en-US"/>
          </a:p>
        </p:txBody>
      </p:sp>
    </p:spTree>
    <p:extLst>
      <p:ext uri="{BB962C8B-B14F-4D97-AF65-F5344CB8AC3E}">
        <p14:creationId xmlns:p14="http://schemas.microsoft.com/office/powerpoint/2010/main" val="31552231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次にカットミスの種類で層別を行うと、燃料電池膜の寸法ズレによるカットミスが一番多く</a:t>
            </a:r>
            <a:r>
              <a:rPr kumimoji="1" lang="en-US" altLang="ja-JP" dirty="0"/>
              <a:t>､32</a:t>
            </a:r>
            <a:r>
              <a:rPr kumimoji="1" lang="ja-JP" altLang="en-US" dirty="0"/>
              <a:t>件発生していることが分かりました。</a:t>
            </a:r>
            <a:r>
              <a:rPr lang="ja-JP" altLang="en-US" dirty="0">
                <a:solidFill>
                  <a:sysClr val="windowText" lastClr="000000"/>
                </a:solidFill>
              </a:rPr>
              <a:t>★</a:t>
            </a:r>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23</a:t>
            </a:fld>
            <a:endParaRPr kumimoji="1" lang="ja-JP" altLang="en-US"/>
          </a:p>
        </p:txBody>
      </p:sp>
    </p:spTree>
    <p:extLst>
      <p:ext uri="{BB962C8B-B14F-4D97-AF65-F5344CB8AC3E}">
        <p14:creationId xmlns:p14="http://schemas.microsoft.com/office/powerpoint/2010/main" val="28843814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sz="1800" dirty="0"/>
              <a:t>目標設定はこのように立て、</a:t>
            </a:r>
            <a:endParaRPr kumimoji="1" lang="en-US" altLang="ja-JP" sz="1800" dirty="0"/>
          </a:p>
          <a:p>
            <a:r>
              <a:rPr kumimoji="1" lang="ja-JP" altLang="en-US" sz="1800" dirty="0"/>
              <a:t>活動計画は、若手を各ステップのリーダーにして、</a:t>
            </a:r>
            <a:endParaRPr kumimoji="1" lang="en-US" altLang="ja-JP" sz="1800" dirty="0"/>
          </a:p>
          <a:p>
            <a:r>
              <a:rPr kumimoji="1" lang="ja-JP" altLang="en-US" sz="1800" dirty="0"/>
              <a:t>ベテランは縁の下でサポートする体制で、</a:t>
            </a:r>
            <a:endParaRPr kumimoji="1" lang="en-US" altLang="ja-JP" sz="1800" dirty="0"/>
          </a:p>
          <a:p>
            <a:r>
              <a:rPr kumimoji="1" lang="ja-JP" altLang="en-US" sz="1800" dirty="0"/>
              <a:t>若手レベルアップを図りながら活動！</a:t>
            </a:r>
            <a:r>
              <a:rPr lang="ja-JP" altLang="en-US" sz="1800" dirty="0">
                <a:solidFill>
                  <a:sysClr val="windowText" lastClr="000000"/>
                </a:solidFill>
              </a:rPr>
              <a:t>★</a:t>
            </a:r>
            <a:endParaRPr kumimoji="1" lang="en-US" altLang="ja-JP" sz="1800"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24</a:t>
            </a:fld>
            <a:endParaRPr kumimoji="1" lang="ja-JP" altLang="en-US"/>
          </a:p>
        </p:txBody>
      </p:sp>
    </p:spTree>
    <p:extLst>
      <p:ext uri="{BB962C8B-B14F-4D97-AF65-F5344CB8AC3E}">
        <p14:creationId xmlns:p14="http://schemas.microsoft.com/office/powerpoint/2010/main" val="26513924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要因解析</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a:t>
            </a:r>
          </a:p>
          <a:p>
            <a:pPr algn="just"/>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燃料電池</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膜</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の</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寸法ずれ</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による</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カットミスが多く発生しているを頭にして要因解析</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要因</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を</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3</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つに絞りました。</a:t>
            </a:r>
            <a:r>
              <a:rPr lang="ja-JP" altLang="en-US" sz="1800" dirty="0">
                <a:solidFill>
                  <a:sysClr val="windowText" lastClr="000000"/>
                </a:solidFill>
              </a:rPr>
              <a:t>★</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25</a:t>
            </a:fld>
            <a:endParaRPr kumimoji="1" lang="ja-JP" altLang="en-US"/>
          </a:p>
        </p:txBody>
      </p:sp>
    </p:spTree>
    <p:extLst>
      <p:ext uri="{BB962C8B-B14F-4D97-AF65-F5344CB8AC3E}">
        <p14:creationId xmlns:p14="http://schemas.microsoft.com/office/powerpoint/2010/main" val="15259028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176C4-5E63-F60E-A9CA-CEDB766C6D3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4DC6836-764C-5DF0-71EC-87EB560C6ACE}"/>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369ECC9F-CBB6-7FFA-5E8D-78578F2084B8}"/>
              </a:ext>
            </a:extLst>
          </p:cNvPr>
          <p:cNvSpPr>
            <a:spLocks noGrp="1"/>
          </p:cNvSpPr>
          <p:nvPr>
            <p:ph type="body" idx="1"/>
          </p:nvPr>
        </p:nvSpPr>
        <p:spPr/>
        <p:txBody>
          <a:bodyPr/>
          <a:lstStyle/>
          <a:p>
            <a:r>
              <a:rPr kumimoji="1" lang="ja-JP" altLang="en-US" dirty="0"/>
              <a:t>要因調査</a:t>
            </a:r>
            <a:endParaRPr kumimoji="1" lang="en-US" altLang="ja-JP" dirty="0"/>
          </a:p>
          <a:p>
            <a:r>
              <a:rPr kumimoji="1" lang="ja-JP" altLang="en-US" dirty="0"/>
              <a:t>３つの要因のうち２つは調査で真因ではないことが分かり、スケールにかかる力が大きいを調査</a:t>
            </a:r>
            <a:endParaRPr kumimoji="1" lang="en-US" altLang="ja-JP" dirty="0"/>
          </a:p>
          <a:p>
            <a:r>
              <a:rPr kumimoji="1" lang="ja-JP" altLang="en-US" dirty="0"/>
              <a:t>しかし永井さんは力を測る方法が分からず・・・</a:t>
            </a:r>
            <a:endParaRPr kumimoji="1" lang="en-US" altLang="ja-JP" dirty="0"/>
          </a:p>
          <a:p>
            <a:r>
              <a:rPr kumimoji="1" lang="ja-JP" altLang="en-US" dirty="0"/>
              <a:t>そんな時小田さんがひずみゲージを使用した測定を提案。★</a:t>
            </a:r>
            <a:endParaRPr kumimoji="1" lang="en-US" altLang="ja-JP" dirty="0"/>
          </a:p>
          <a:p>
            <a:r>
              <a:rPr kumimoji="1" lang="ja-JP" altLang="en-US" dirty="0"/>
              <a:t>勉強会で全員で使い方を学び、それぞれの力を測定するとスケールにかかる力は最大で</a:t>
            </a:r>
            <a:r>
              <a:rPr kumimoji="1" lang="en-US" altLang="ja-JP" dirty="0"/>
              <a:t>0.09</a:t>
            </a:r>
            <a:r>
              <a:rPr kumimoji="1" lang="ja-JP" altLang="en-US" dirty="0"/>
              <a:t>ニュートンと判明。</a:t>
            </a:r>
            <a:r>
              <a:rPr lang="ja-JP" altLang="en-US" dirty="0">
                <a:solidFill>
                  <a:sysClr val="windowText" lastClr="000000"/>
                </a:solidFill>
              </a:rPr>
              <a:t>★</a:t>
            </a:r>
            <a:endParaRPr kumimoji="1" lang="ja-JP" altLang="en-US" dirty="0"/>
          </a:p>
        </p:txBody>
      </p:sp>
      <p:sp>
        <p:nvSpPr>
          <p:cNvPr id="4" name="スライド番号プレースホルダー 3">
            <a:extLst>
              <a:ext uri="{FF2B5EF4-FFF2-40B4-BE49-F238E27FC236}">
                <a16:creationId xmlns:a16="http://schemas.microsoft.com/office/drawing/2014/main" id="{821B1071-655A-FE12-4EA7-FDDA53290638}"/>
              </a:ext>
            </a:extLst>
          </p:cNvPr>
          <p:cNvSpPr>
            <a:spLocks noGrp="1"/>
          </p:cNvSpPr>
          <p:nvPr>
            <p:ph type="sldNum" sz="quarter" idx="5"/>
          </p:nvPr>
        </p:nvSpPr>
        <p:spPr/>
        <p:txBody>
          <a:bodyPr/>
          <a:lstStyle/>
          <a:p>
            <a:fld id="{C493F85C-9BF6-42DB-ABA3-705DCE01F4BB}" type="slidenum">
              <a:rPr kumimoji="1" lang="ja-JP" altLang="en-US" smtClean="0"/>
              <a:t>26</a:t>
            </a:fld>
            <a:endParaRPr kumimoji="1" lang="ja-JP" altLang="en-US"/>
          </a:p>
        </p:txBody>
      </p:sp>
    </p:spTree>
    <p:extLst>
      <p:ext uri="{BB962C8B-B14F-4D97-AF65-F5344CB8AC3E}">
        <p14:creationId xmlns:p14="http://schemas.microsoft.com/office/powerpoint/2010/main" val="21841143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続いて</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スケールを保持する力を</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測定</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神河さんから重さをはかるなら体重計が一番手ごろじゃない？との声。★</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これも全員で測定してみると、保持する力は最小で</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0.04</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ニュートンという事が分かりました。</a:t>
            </a:r>
            <a:r>
              <a:rPr lang="ja-JP" altLang="en-US" sz="1800" dirty="0">
                <a:solidFill>
                  <a:sysClr val="windowText" lastClr="000000"/>
                </a:solidFill>
              </a:rPr>
              <a:t>★</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27</a:t>
            </a:fld>
            <a:endParaRPr kumimoji="1" lang="ja-JP" altLang="en-US"/>
          </a:p>
        </p:txBody>
      </p:sp>
    </p:spTree>
    <p:extLst>
      <p:ext uri="{BB962C8B-B14F-4D97-AF65-F5344CB8AC3E}">
        <p14:creationId xmlns:p14="http://schemas.microsoft.com/office/powerpoint/2010/main" val="13384002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sz="1800" dirty="0"/>
              <a:t>次はスケールが動き始める力を調査。悩む若手に</a:t>
            </a:r>
            <a:endParaRPr kumimoji="1" lang="en-US" altLang="ja-JP" sz="1800" dirty="0"/>
          </a:p>
          <a:p>
            <a:r>
              <a:rPr kumimoji="1" lang="ja-JP" altLang="en-US" sz="1800" dirty="0"/>
              <a:t>ベテランの山本さんと瀬戸さんから保持する力をおもりに変えて、</a:t>
            </a:r>
            <a:endParaRPr kumimoji="1" lang="en-US" altLang="ja-JP" sz="1800" dirty="0"/>
          </a:p>
          <a:p>
            <a:r>
              <a:rPr kumimoji="1" lang="ja-JP" altLang="en-US" sz="1800" dirty="0"/>
              <a:t>かかる力をフォースゲージにして調査したらとのアドバイス。★</a:t>
            </a:r>
            <a:endParaRPr kumimoji="1" lang="en-US" altLang="ja-JP" sz="1800" dirty="0"/>
          </a:p>
          <a:p>
            <a:r>
              <a:rPr kumimoji="1" lang="ja-JP" altLang="en-US" sz="1800" dirty="0"/>
              <a:t>グラフを作るとスケールが動いてしまうことが判明。</a:t>
            </a:r>
            <a:endParaRPr kumimoji="1" lang="en-US" altLang="ja-JP" sz="1800" dirty="0"/>
          </a:p>
          <a:p>
            <a:r>
              <a:rPr kumimoji="1" lang="ja-JP" altLang="en-US" sz="1800" dirty="0"/>
              <a:t>真因をスケールにかかる力が大きいとしました。</a:t>
            </a:r>
            <a:r>
              <a:rPr lang="ja-JP" altLang="en-US" sz="1800" dirty="0">
                <a:solidFill>
                  <a:sysClr val="windowText" lastClr="000000"/>
                </a:solidFill>
              </a:rPr>
              <a:t>★</a:t>
            </a:r>
            <a:endParaRPr kumimoji="1" lang="ja-JP" altLang="en-US" sz="1800" dirty="0"/>
          </a:p>
          <a:p>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28</a:t>
            </a:fld>
            <a:endParaRPr kumimoji="1" lang="ja-JP" altLang="en-US"/>
          </a:p>
        </p:txBody>
      </p:sp>
    </p:spTree>
    <p:extLst>
      <p:ext uri="{BB962C8B-B14F-4D97-AF65-F5344CB8AC3E}">
        <p14:creationId xmlns:p14="http://schemas.microsoft.com/office/powerpoint/2010/main" val="12113859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具体的な対策の方向性を</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「スケールにかかる力を</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0.04</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ニュートン</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以下にする」</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とし全員で案出し。</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方策、具体案を挙げ</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てマトリクス評価した結果</a:t>
            </a:r>
            <a:endPar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a:p>
            <a:pPr algn="just"/>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4</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輪で力を分散する案を採用</a:t>
            </a:r>
            <a:r>
              <a:rPr lang="ja-JP" altLang="en-US" sz="1800" dirty="0">
                <a:solidFill>
                  <a:sysClr val="windowText" lastClr="000000"/>
                </a:solidFill>
              </a:rPr>
              <a:t>★</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a:p>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29</a:t>
            </a:fld>
            <a:endParaRPr kumimoji="1" lang="ja-JP" altLang="en-US"/>
          </a:p>
        </p:txBody>
      </p:sp>
    </p:spTree>
    <p:extLst>
      <p:ext uri="{BB962C8B-B14F-4D97-AF65-F5344CB8AC3E}">
        <p14:creationId xmlns:p14="http://schemas.microsoft.com/office/powerpoint/2010/main" val="36292506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en-US" altLang="ja-JP" sz="1800" dirty="0"/>
              <a:t>4</a:t>
            </a:r>
            <a:r>
              <a:rPr kumimoji="1" lang="ja-JP" altLang="en-US" sz="1800" dirty="0"/>
              <a:t>輪分散案からメンバーで具体案出し。</a:t>
            </a:r>
            <a:endParaRPr kumimoji="1" lang="en-US" altLang="ja-JP" sz="1800" dirty="0"/>
          </a:p>
          <a:p>
            <a:r>
              <a:rPr kumimoji="1" lang="ja-JP" altLang="en-US" sz="1800" dirty="0"/>
              <a:t>万代さんの考えた案を採用。</a:t>
            </a:r>
            <a:r>
              <a:rPr lang="ja-JP" altLang="en-US" sz="1800" dirty="0">
                <a:solidFill>
                  <a:sysClr val="windowText" lastClr="000000"/>
                </a:solidFill>
              </a:rPr>
              <a:t>★</a:t>
            </a:r>
            <a:endParaRPr lang="en-US" altLang="ja-JP" sz="1800" dirty="0">
              <a:solidFill>
                <a:sysClr val="windowText" lastClr="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kern="1200" dirty="0">
                <a:solidFill>
                  <a:schemeClr val="tx1"/>
                </a:solidFill>
                <a:effectLst/>
                <a:latin typeface="+mn-lt"/>
                <a:ea typeface="+mn-ea"/>
                <a:cs typeface="+mn-cs"/>
              </a:rPr>
              <a:t>ベテランが若手に技能伝承。ココでベテランが“手を出し過ぎず、</a:t>
            </a:r>
            <a:endParaRPr kumimoji="1" lang="en-US" altLang="ja-JP"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kern="1200" dirty="0">
                <a:solidFill>
                  <a:schemeClr val="tx1"/>
                </a:solidFill>
                <a:effectLst/>
                <a:latin typeface="+mn-lt"/>
                <a:ea typeface="+mn-ea"/>
                <a:cs typeface="+mn-cs"/>
              </a:rPr>
              <a:t>要所だけ押さえて、考えさせながら教える”姿を見て、</a:t>
            </a:r>
            <a:endParaRPr kumimoji="1" lang="en-US" altLang="ja-JP"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kern="1200" dirty="0">
                <a:solidFill>
                  <a:schemeClr val="tx1"/>
                </a:solidFill>
                <a:effectLst/>
                <a:latin typeface="+mn-lt"/>
                <a:ea typeface="+mn-ea"/>
                <a:cs typeface="+mn-cs"/>
              </a:rPr>
              <a:t>私も“すぐ答えを出さず、任せて見守り考えさせる”やり方を学ぶ</a:t>
            </a:r>
            <a:endParaRPr kumimoji="1" lang="en-US" altLang="ja-JP"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kern="1200" dirty="0">
                <a:solidFill>
                  <a:schemeClr val="tx1"/>
                </a:solidFill>
                <a:effectLst/>
                <a:latin typeface="+mn-lt"/>
                <a:ea typeface="+mn-ea"/>
                <a:cs typeface="+mn-cs"/>
              </a:rPr>
              <a:t>きっかけになりました。</a:t>
            </a:r>
            <a:r>
              <a:rPr kumimoji="1" lang="ja-JP" altLang="en-US" sz="1800" dirty="0">
                <a:solidFill>
                  <a:sysClr val="windowText" lastClr="000000"/>
                </a:solidFill>
              </a:rPr>
              <a:t>★</a:t>
            </a:r>
            <a:endParaRPr kumimoji="1" lang="ja-JP" altLang="en-US" sz="1800"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30</a:t>
            </a:fld>
            <a:endParaRPr kumimoji="1" lang="ja-JP" altLang="en-US"/>
          </a:p>
        </p:txBody>
      </p:sp>
    </p:spTree>
    <p:extLst>
      <p:ext uri="{BB962C8B-B14F-4D97-AF65-F5344CB8AC3E}">
        <p14:creationId xmlns:p14="http://schemas.microsoft.com/office/powerpoint/2010/main" val="39468062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実際に作製し使用してみると、</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このように</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膜浮きが発生している事がわかります</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a:t>
            </a:r>
            <a:endPar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31</a:t>
            </a:fld>
            <a:endParaRPr kumimoji="1" lang="ja-JP" altLang="en-US"/>
          </a:p>
        </p:txBody>
      </p:sp>
    </p:spTree>
    <p:extLst>
      <p:ext uri="{BB962C8B-B14F-4D97-AF65-F5344CB8AC3E}">
        <p14:creationId xmlns:p14="http://schemas.microsoft.com/office/powerpoint/2010/main" val="22596270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C44E5-67D4-DD5C-E084-C84BBD33E1D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5768BAA-59AA-28F7-BFB0-64F8F1F9BAB9}"/>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40B44B37-1529-F659-821C-4A4486E6463E}"/>
              </a:ext>
            </a:extLst>
          </p:cNvPr>
          <p:cNvSpPr>
            <a:spLocks noGrp="1"/>
          </p:cNvSpPr>
          <p:nvPr>
            <p:ph type="body" idx="1"/>
          </p:nvPr>
        </p:nvSpPr>
        <p:spPr/>
        <p:txBody>
          <a:bodyPr/>
          <a:lstStyle/>
          <a:p>
            <a:r>
              <a:rPr kumimoji="1" lang="ja-JP" altLang="en-US" dirty="0"/>
              <a:t>永井さんが膜浮き解消案に悩んでいる時に、</a:t>
            </a:r>
            <a:endParaRPr kumimoji="1" lang="en-US" altLang="ja-JP" dirty="0"/>
          </a:p>
          <a:p>
            <a:r>
              <a:rPr kumimoji="1" lang="ja-JP" altLang="en-US" dirty="0"/>
              <a:t>私から</a:t>
            </a:r>
            <a:r>
              <a:rPr kumimoji="1" lang="en-US" altLang="ja-JP" dirty="0"/>
              <a:t>『</a:t>
            </a:r>
            <a:r>
              <a:rPr kumimoji="1" lang="ja-JP" altLang="en-US" dirty="0"/>
              <a:t>何か身近にヒントが無いか考えてみよう</a:t>
            </a:r>
            <a:r>
              <a:rPr kumimoji="1" lang="en-US" altLang="ja-JP" dirty="0"/>
              <a:t>!』</a:t>
            </a:r>
            <a:r>
              <a:rPr kumimoji="1" lang="ja-JP" altLang="en-US" dirty="0"/>
              <a:t>とベテランから学んだ</a:t>
            </a:r>
            <a:endParaRPr kumimoji="1" lang="en-US" altLang="ja-JP" dirty="0"/>
          </a:p>
          <a:p>
            <a:r>
              <a:rPr kumimoji="1" lang="ja-JP" altLang="en-US" sz="1200" b="0" i="0" kern="1200" dirty="0">
                <a:solidFill>
                  <a:schemeClr val="tx1"/>
                </a:solidFill>
                <a:effectLst/>
                <a:latin typeface="+mn-lt"/>
                <a:ea typeface="+mn-ea"/>
                <a:cs typeface="+mn-cs"/>
              </a:rPr>
              <a:t>“すぐ答えを出さず、任せて見守る”やり方で</a:t>
            </a:r>
            <a:r>
              <a:rPr kumimoji="1" lang="ja-JP" altLang="en-US" dirty="0"/>
              <a:t>アドバイス。すると、★</a:t>
            </a:r>
            <a:endParaRPr kumimoji="1" lang="en-US" altLang="ja-JP" dirty="0"/>
          </a:p>
          <a:p>
            <a:r>
              <a:rPr kumimoji="1" lang="ja-JP" altLang="en-US" dirty="0"/>
              <a:t>普段使う裁縫のミシンから解消案を発見。早速メンバーに話し、具現化！★</a:t>
            </a:r>
            <a:endParaRPr kumimoji="1" lang="en-US" altLang="ja-JP" dirty="0"/>
          </a:p>
          <a:p>
            <a:r>
              <a:rPr kumimoji="1" lang="ja-JP" altLang="en-US" dirty="0"/>
              <a:t>膜浮きを解消した</a:t>
            </a:r>
            <a:r>
              <a:rPr kumimoji="1" lang="en-US" altLang="ja-JP" dirty="0"/>
              <a:t>4</a:t>
            </a:r>
            <a:r>
              <a:rPr kumimoji="1" lang="ja-JP" altLang="en-US" dirty="0"/>
              <a:t>輪カット治具が完成</a:t>
            </a:r>
            <a:r>
              <a:rPr lang="ja-JP" altLang="en-US" dirty="0">
                <a:solidFill>
                  <a:sysClr val="windowText" lastClr="000000"/>
                </a:solidFill>
              </a:rPr>
              <a:t>★</a:t>
            </a:r>
            <a:endParaRPr kumimoji="1" lang="ja-JP" altLang="en-US" dirty="0"/>
          </a:p>
        </p:txBody>
      </p:sp>
      <p:sp>
        <p:nvSpPr>
          <p:cNvPr id="4" name="スライド番号プレースホルダー 3">
            <a:extLst>
              <a:ext uri="{FF2B5EF4-FFF2-40B4-BE49-F238E27FC236}">
                <a16:creationId xmlns:a16="http://schemas.microsoft.com/office/drawing/2014/main" id="{245AEDB1-473E-F31E-6B85-6E75CD3BC22C}"/>
              </a:ext>
            </a:extLst>
          </p:cNvPr>
          <p:cNvSpPr>
            <a:spLocks noGrp="1"/>
          </p:cNvSpPr>
          <p:nvPr>
            <p:ph type="sldNum" sz="quarter" idx="5"/>
          </p:nvPr>
        </p:nvSpPr>
        <p:spPr/>
        <p:txBody>
          <a:bodyPr/>
          <a:lstStyle/>
          <a:p>
            <a:fld id="{C493F85C-9BF6-42DB-ABA3-705DCE01F4BB}" type="slidenum">
              <a:rPr kumimoji="1" lang="ja-JP" altLang="en-US" smtClean="0"/>
              <a:t>32</a:t>
            </a:fld>
            <a:endParaRPr kumimoji="1" lang="ja-JP" altLang="en-US"/>
          </a:p>
        </p:txBody>
      </p:sp>
    </p:spTree>
    <p:extLst>
      <p:ext uri="{BB962C8B-B14F-4D97-AF65-F5344CB8AC3E}">
        <p14:creationId xmlns:p14="http://schemas.microsoft.com/office/powerpoint/2010/main" val="37824541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sz="1800" dirty="0"/>
              <a:t>改良前は刃と膜に隙間がありカット時に浮いていましたが、★</a:t>
            </a:r>
            <a:endParaRPr kumimoji="1" lang="en-US" altLang="ja-JP" sz="1800" dirty="0"/>
          </a:p>
          <a:p>
            <a:r>
              <a:rPr kumimoji="1" lang="ja-JP" altLang="en-US" sz="1800" dirty="0"/>
              <a:t>ミシンをヒントにした押さえ機構により、膜浮きが見事解消</a:t>
            </a:r>
            <a:r>
              <a:rPr lang="ja-JP" altLang="en-US" sz="1800" dirty="0">
                <a:solidFill>
                  <a:sysClr val="windowText" lastClr="000000"/>
                </a:solidFill>
              </a:rPr>
              <a:t>★</a:t>
            </a:r>
            <a:endParaRPr kumimoji="1" lang="ja-JP" altLang="en-US" sz="1800" dirty="0"/>
          </a:p>
          <a:p>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33</a:t>
            </a:fld>
            <a:endParaRPr kumimoji="1" lang="ja-JP" altLang="en-US"/>
          </a:p>
        </p:txBody>
      </p:sp>
    </p:spTree>
    <p:extLst>
      <p:ext uri="{BB962C8B-B14F-4D97-AF65-F5344CB8AC3E}">
        <p14:creationId xmlns:p14="http://schemas.microsoft.com/office/powerpoint/2010/main" val="29223391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lang="ja-JP"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歪みセンサーを用いて</a:t>
            </a:r>
            <a:r>
              <a:rPr lang="ja-JP" altLang="en-US"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対策品を</a:t>
            </a:r>
            <a:r>
              <a:rPr lang="ja-JP"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測定したところ</a:t>
            </a:r>
            <a:endParaRPr lang="ja-JP" altLang="ja-JP" sz="1200" kern="100" dirty="0">
              <a:effectLst/>
              <a:latin typeface="游明朝" panose="02020400000000000000" pitchFamily="18" charset="-128"/>
              <a:ea typeface="游明朝" panose="02020400000000000000" pitchFamily="18" charset="-128"/>
              <a:cs typeface="Times New Roman" panose="02020603050405020304" pitchFamily="18" charset="0"/>
            </a:endParaRPr>
          </a:p>
          <a:p>
            <a:pPr algn="just"/>
            <a:r>
              <a:rPr lang="ja-JP"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目標値であった</a:t>
            </a:r>
            <a:r>
              <a:rPr lang="en-US"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0.04</a:t>
            </a:r>
            <a:r>
              <a:rPr lang="ja-JP" altLang="en-US"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ニュートン</a:t>
            </a:r>
            <a:r>
              <a:rPr lang="ja-JP"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以下の</a:t>
            </a:r>
            <a:r>
              <a:rPr lang="en-US"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0.02</a:t>
            </a:r>
            <a:r>
              <a:rPr lang="ja-JP" altLang="en-US"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ニュートン</a:t>
            </a:r>
            <a:r>
              <a:rPr lang="ja-JP"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を確認。</a:t>
            </a:r>
            <a:endParaRPr lang="ja-JP" altLang="ja-JP" sz="1200" kern="100" dirty="0">
              <a:effectLst/>
              <a:latin typeface="游明朝" panose="02020400000000000000" pitchFamily="18" charset="-128"/>
              <a:ea typeface="游明朝" panose="02020400000000000000" pitchFamily="18" charset="-128"/>
              <a:cs typeface="Times New Roman" panose="02020603050405020304" pitchFamily="18" charset="0"/>
            </a:endParaRPr>
          </a:p>
          <a:p>
            <a:pPr algn="just"/>
            <a:r>
              <a:rPr lang="ja-JP"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スケールへの力を低減して</a:t>
            </a:r>
            <a:r>
              <a:rPr lang="ja-JP" altLang="en-US"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rPr>
              <a:t>対策完了。</a:t>
            </a:r>
            <a:r>
              <a:rPr lang="ja-JP" altLang="en-US" dirty="0">
                <a:solidFill>
                  <a:sysClr val="windowText" lastClr="000000"/>
                </a:solidFill>
              </a:rPr>
              <a:t>★</a:t>
            </a:r>
            <a:endParaRPr lang="en-US" altLang="ja-JP" sz="1200" kern="100" dirty="0">
              <a:solidFill>
                <a:srgbClr val="FFC000"/>
              </a:solidFill>
              <a:effectLst/>
              <a:latin typeface="游明朝" panose="02020400000000000000" pitchFamily="18" charset="-128"/>
              <a:ea typeface="Meiryo UI" panose="020B0604030504040204" pitchFamily="50" charset="-128"/>
              <a:cs typeface="Times New Roman" panose="02020603050405020304" pitchFamily="18" charset="0"/>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34</a:t>
            </a:fld>
            <a:endParaRPr kumimoji="1" lang="ja-JP" altLang="en-US"/>
          </a:p>
        </p:txBody>
      </p:sp>
    </p:spTree>
    <p:extLst>
      <p:ext uri="{BB962C8B-B14F-4D97-AF65-F5344CB8AC3E}">
        <p14:creationId xmlns:p14="http://schemas.microsoft.com/office/powerpoint/2010/main" val="148074869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効果の確認</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a:t>
            </a:r>
          </a:p>
          <a:p>
            <a:pPr algn="just"/>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カットミス件数</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を</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月</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32</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件</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から</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0</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件に</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低減</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し目標達成。</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コスト・工数もそれぞれ低減</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サークルレベルも向上</a:t>
            </a:r>
            <a:r>
              <a:rPr lang="ja-JP" altLang="en-US" sz="1800" dirty="0">
                <a:solidFill>
                  <a:sysClr val="windowText" lastClr="000000"/>
                </a:solidFill>
              </a:rPr>
              <a:t>★</a:t>
            </a:r>
            <a:endParaRPr lang="en-US" altLang="ja-JP" sz="1800" dirty="0">
              <a:effectLst/>
              <a:ea typeface="Meiryo UI" panose="020B0604030504040204" pitchFamily="50" charset="-128"/>
              <a:cs typeface="Times New Roman" panose="02020603050405020304" pitchFamily="18" charset="0"/>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35</a:t>
            </a:fld>
            <a:endParaRPr kumimoji="1" lang="ja-JP" altLang="en-US"/>
          </a:p>
        </p:txBody>
      </p:sp>
    </p:spTree>
    <p:extLst>
      <p:ext uri="{BB962C8B-B14F-4D97-AF65-F5344CB8AC3E}">
        <p14:creationId xmlns:p14="http://schemas.microsoft.com/office/powerpoint/2010/main" val="37612644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a:t>
            </a:r>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標準化と管理の定着</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a:t>
            </a:r>
          </a:p>
          <a:p>
            <a:pPr algn="just"/>
            <a:r>
              <a:rPr lang="ja-JP"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表のように</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５</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W</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１</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H</a:t>
            </a:r>
            <a:r>
              <a:rPr lang="ja-JP" altLang="en-US" sz="1800" kern="100" dirty="0">
                <a:effectLst/>
                <a:latin typeface="游明朝" panose="02020400000000000000" pitchFamily="18" charset="-128"/>
                <a:ea typeface="Meiryo UI" panose="020B0604030504040204" pitchFamily="50" charset="-128"/>
                <a:cs typeface="Times New Roman" panose="02020603050405020304" pitchFamily="18" charset="0"/>
              </a:rPr>
              <a:t>で計画的に行うことに</a:t>
            </a:r>
            <a:r>
              <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rPr>
              <a:t>｡</a:t>
            </a:r>
            <a:r>
              <a:rPr lang="ja-JP" altLang="en-US" sz="1800" dirty="0">
                <a:solidFill>
                  <a:sysClr val="windowText" lastClr="000000"/>
                </a:solidFill>
              </a:rPr>
              <a:t>★</a:t>
            </a:r>
            <a:endParaRPr lang="en-US" altLang="ja-JP" sz="1800" kern="100" dirty="0">
              <a:effectLst/>
              <a:latin typeface="游明朝" panose="02020400000000000000" pitchFamily="18" charset="-128"/>
              <a:ea typeface="Meiryo UI" panose="020B0604030504040204" pitchFamily="50" charset="-128"/>
              <a:cs typeface="Times New Roman" panose="02020603050405020304" pitchFamily="18" charset="0"/>
            </a:endParaRPr>
          </a:p>
          <a:p>
            <a:pPr algn="just"/>
            <a:endPar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36</a:t>
            </a:fld>
            <a:endParaRPr kumimoji="1" lang="ja-JP" altLang="en-US"/>
          </a:p>
        </p:txBody>
      </p:sp>
    </p:spTree>
    <p:extLst>
      <p:ext uri="{BB962C8B-B14F-4D97-AF65-F5344CB8AC3E}">
        <p14:creationId xmlns:p14="http://schemas.microsoft.com/office/powerpoint/2010/main" val="41122479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l"/>
            <a:r>
              <a:rPr lang="ja-JP" altLang="en-US" dirty="0">
                <a:solidFill>
                  <a:sysClr val="windowText" lastClr="000000"/>
                </a:solidFill>
              </a:rPr>
              <a:t>この発表は、ベテランのサポートと若手メンバーの積極性が上がったこともあり、</a:t>
            </a:r>
            <a:endParaRPr lang="en-US" altLang="ja-JP" dirty="0">
              <a:solidFill>
                <a:sysClr val="windowText" lastClr="000000"/>
              </a:solidFill>
            </a:endParaRPr>
          </a:p>
          <a:p>
            <a:pPr algn="l"/>
            <a:r>
              <a:rPr lang="ja-JP" altLang="en-US" dirty="0">
                <a:solidFill>
                  <a:sysClr val="windowText" lastClr="000000"/>
                </a:solidFill>
              </a:rPr>
              <a:t>見事社内の選考を勝ち上がり、社外大会の出場権を獲得。</a:t>
            </a:r>
            <a:endParaRPr lang="en-US" altLang="ja-JP" dirty="0">
              <a:solidFill>
                <a:sysClr val="windowText" lastClr="000000"/>
              </a:solidFill>
            </a:endParaRPr>
          </a:p>
          <a:p>
            <a:pPr algn="l"/>
            <a:r>
              <a:rPr lang="en-US" altLang="ja-JP" dirty="0">
                <a:solidFill>
                  <a:sysClr val="windowText" lastClr="000000"/>
                </a:solidFill>
              </a:rPr>
              <a:t>PP</a:t>
            </a:r>
            <a:r>
              <a:rPr lang="ja-JP" altLang="en-US" dirty="0">
                <a:solidFill>
                  <a:sysClr val="windowText" lastClr="000000"/>
                </a:solidFill>
              </a:rPr>
              <a:t>サークル初の社外大会に参加！貴重な経験を通じてメンバーもレベルアップ！★</a:t>
            </a:r>
            <a:endParaRPr lang="en-US" altLang="ja-JP" dirty="0">
              <a:solidFill>
                <a:sysClr val="windowText" lastClr="000000"/>
              </a:solidFill>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37</a:t>
            </a:fld>
            <a:endParaRPr kumimoji="1" lang="ja-JP" altLang="en-US"/>
          </a:p>
        </p:txBody>
      </p:sp>
    </p:spTree>
    <p:extLst>
      <p:ext uri="{BB962C8B-B14F-4D97-AF65-F5344CB8AC3E}">
        <p14:creationId xmlns:p14="http://schemas.microsoft.com/office/powerpoint/2010/main" val="30857254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A99D20-C7CC-5E32-356C-6471F63FB87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C3AF13F-89F1-CD24-EA82-28DC36CF7A6A}"/>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68D51065-4369-1EFE-96ED-DD49E681C6A6}"/>
              </a:ext>
            </a:extLst>
          </p:cNvPr>
          <p:cNvSpPr>
            <a:spLocks noGrp="1"/>
          </p:cNvSpPr>
          <p:nvPr>
            <p:ph type="body" idx="1"/>
          </p:nvPr>
        </p:nvSpPr>
        <p:spPr/>
        <p:txBody>
          <a:bodyPr/>
          <a:lstStyle/>
          <a:p>
            <a:pPr algn="l"/>
            <a:r>
              <a:rPr lang="en-US" altLang="ja-JP" dirty="0">
                <a:solidFill>
                  <a:sysClr val="windowText" lastClr="000000"/>
                </a:solidFill>
              </a:rPr>
              <a:t>2</a:t>
            </a:r>
            <a:r>
              <a:rPr lang="ja-JP" altLang="en-US" dirty="0">
                <a:solidFill>
                  <a:sysClr val="windowText" lastClr="000000"/>
                </a:solidFill>
              </a:rPr>
              <a:t>年目を振り返ると、ベテランが技能や知識を随所で発揮しながら</a:t>
            </a:r>
            <a:endParaRPr lang="en-US" altLang="ja-JP" dirty="0">
              <a:solidFill>
                <a:sysClr val="windowText" lastClr="000000"/>
              </a:solidFill>
            </a:endParaRPr>
          </a:p>
          <a:p>
            <a:pPr algn="l"/>
            <a:r>
              <a:rPr lang="ja-JP" altLang="en-US" dirty="0">
                <a:solidFill>
                  <a:sysClr val="windowText" lastClr="000000"/>
                </a:solidFill>
              </a:rPr>
              <a:t>若手の成長を測ったことで、サークルレベルも</a:t>
            </a:r>
            <a:r>
              <a:rPr lang="en-US" altLang="ja-JP" dirty="0">
                <a:solidFill>
                  <a:sysClr val="windowText" lastClr="000000"/>
                </a:solidFill>
              </a:rPr>
              <a:t>B</a:t>
            </a:r>
            <a:r>
              <a:rPr lang="ja-JP" altLang="en-US" dirty="0">
                <a:solidFill>
                  <a:sysClr val="windowText" lastClr="000000"/>
                </a:solidFill>
              </a:rPr>
              <a:t>ゾーンに上昇★</a:t>
            </a:r>
            <a:endParaRPr lang="en-US" altLang="ja-JP" dirty="0">
              <a:solidFill>
                <a:sysClr val="windowText" lastClr="000000"/>
              </a:solidFill>
            </a:endParaRPr>
          </a:p>
          <a:p>
            <a:pPr algn="l"/>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0D54D5D6-4D61-2933-3DFB-52191DD19C8F}"/>
              </a:ext>
            </a:extLst>
          </p:cNvPr>
          <p:cNvSpPr>
            <a:spLocks noGrp="1"/>
          </p:cNvSpPr>
          <p:nvPr>
            <p:ph type="sldNum" sz="quarter" idx="5"/>
          </p:nvPr>
        </p:nvSpPr>
        <p:spPr/>
        <p:txBody>
          <a:bodyPr/>
          <a:lstStyle/>
          <a:p>
            <a:fld id="{CA9B83D1-54E2-4770-86BB-A124EAEFB58A}" type="slidenum">
              <a:rPr kumimoji="1" lang="ja-JP" altLang="en-US" smtClean="0"/>
              <a:t>38</a:t>
            </a:fld>
            <a:endParaRPr kumimoji="1" lang="ja-JP" altLang="en-US"/>
          </a:p>
        </p:txBody>
      </p:sp>
    </p:spTree>
    <p:extLst>
      <p:ext uri="{BB962C8B-B14F-4D97-AF65-F5344CB8AC3E}">
        <p14:creationId xmlns:p14="http://schemas.microsoft.com/office/powerpoint/2010/main" val="20051602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D8331-EA70-B19A-1853-6EB48CAB1671}"/>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ED188F6-E119-AA9B-C380-EDFD27CE4CE5}"/>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48791E24-8BC3-13FC-449D-70EA8961B232}"/>
              </a:ext>
            </a:extLst>
          </p:cNvPr>
          <p:cNvSpPr>
            <a:spLocks noGrp="1"/>
          </p:cNvSpPr>
          <p:nvPr>
            <p:ph type="body" idx="1"/>
          </p:nvPr>
        </p:nvSpPr>
        <p:spPr/>
        <p:txBody>
          <a:bodyPr/>
          <a:lstStyle/>
          <a:p>
            <a:pPr algn="l"/>
            <a:r>
              <a:rPr lang="ja-JP" altLang="en-US" dirty="0">
                <a:solidFill>
                  <a:sysClr val="windowText" lastClr="000000"/>
                </a:solidFill>
              </a:rPr>
              <a:t>若手の発言が増えたことや、社外大会出場でメンバーが自信を持ったことで</a:t>
            </a:r>
            <a:endParaRPr lang="en-US" altLang="ja-JP" dirty="0">
              <a:solidFill>
                <a:sysClr val="windowText" lastClr="000000"/>
              </a:solidFill>
            </a:endParaRPr>
          </a:p>
          <a:p>
            <a:pPr algn="l"/>
            <a:r>
              <a:rPr lang="en-US" altLang="ja-JP" dirty="0">
                <a:solidFill>
                  <a:sysClr val="windowText" lastClr="000000"/>
                </a:solidFill>
              </a:rPr>
              <a:t>QC</a:t>
            </a:r>
            <a:r>
              <a:rPr lang="ja-JP" altLang="en-US" dirty="0">
                <a:solidFill>
                  <a:sysClr val="windowText" lastClr="000000"/>
                </a:solidFill>
              </a:rPr>
              <a:t>楽しいメーターも楽しい寄りに転じました。★</a:t>
            </a:r>
            <a:endParaRPr lang="en-US" altLang="ja-JP" dirty="0">
              <a:solidFill>
                <a:sysClr val="windowText" lastClr="000000"/>
              </a:solidFill>
            </a:endParaRPr>
          </a:p>
          <a:p>
            <a:pPr algn="l"/>
            <a:r>
              <a:rPr lang="ja-JP" altLang="en-US" dirty="0">
                <a:solidFill>
                  <a:sysClr val="windowText" lastClr="000000"/>
                </a:solidFill>
              </a:rPr>
              <a:t>私も、若手の育成やベテランと若手の橋渡しとして、育成力・牽引力が大きく向上★</a:t>
            </a:r>
            <a:endParaRPr lang="en-US" altLang="ja-JP" dirty="0">
              <a:solidFill>
                <a:sysClr val="windowText" lastClr="000000"/>
              </a:solidFill>
            </a:endParaRPr>
          </a:p>
          <a:p>
            <a:pPr algn="l"/>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D278F3FA-D986-63D9-D5D1-D123EA033E61}"/>
              </a:ext>
            </a:extLst>
          </p:cNvPr>
          <p:cNvSpPr>
            <a:spLocks noGrp="1"/>
          </p:cNvSpPr>
          <p:nvPr>
            <p:ph type="sldNum" sz="quarter" idx="5"/>
          </p:nvPr>
        </p:nvSpPr>
        <p:spPr/>
        <p:txBody>
          <a:bodyPr/>
          <a:lstStyle/>
          <a:p>
            <a:fld id="{CA9B83D1-54E2-4770-86BB-A124EAEFB58A}" type="slidenum">
              <a:rPr kumimoji="1" lang="ja-JP" altLang="en-US" smtClean="0"/>
              <a:t>39</a:t>
            </a:fld>
            <a:endParaRPr kumimoji="1" lang="ja-JP" altLang="en-US"/>
          </a:p>
        </p:txBody>
      </p:sp>
    </p:spTree>
    <p:extLst>
      <p:ext uri="{BB962C8B-B14F-4D97-AF65-F5344CB8AC3E}">
        <p14:creationId xmlns:p14="http://schemas.microsoft.com/office/powerpoint/2010/main" val="41391609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2C0F8-85EE-BFF3-75D6-1127D141B14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A9DDBAF-09A6-DF9F-1CB8-281F363DD1CF}"/>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75254A4B-E122-F9C1-6612-1593392AD265}"/>
              </a:ext>
            </a:extLst>
          </p:cNvPr>
          <p:cNvSpPr>
            <a:spLocks noGrp="1"/>
          </p:cNvSpPr>
          <p:nvPr>
            <p:ph type="body" idx="1"/>
          </p:nvPr>
        </p:nvSpPr>
        <p:spPr/>
        <p:txBody>
          <a:bodyPr/>
          <a:lstStyle/>
          <a:p>
            <a:pPr algn="l"/>
            <a:r>
              <a:rPr lang="ja-JP" altLang="en-US" dirty="0">
                <a:solidFill>
                  <a:sysClr val="windowText" lastClr="000000"/>
                </a:solidFill>
              </a:rPr>
              <a:t>集大成となる３年目</a:t>
            </a:r>
            <a:endParaRPr lang="en-US" altLang="ja-JP" dirty="0">
              <a:solidFill>
                <a:sysClr val="windowText" lastClr="000000"/>
              </a:solidFill>
            </a:endParaRPr>
          </a:p>
          <a:p>
            <a:pPr algn="l"/>
            <a:r>
              <a:rPr lang="ja-JP" altLang="en-US" dirty="0">
                <a:solidFill>
                  <a:sysClr val="windowText" lastClr="000000"/>
                </a:solidFill>
              </a:rPr>
              <a:t>サークルの雰囲気やメンバーの発言が増え、知識も向上したサークル。★</a:t>
            </a:r>
            <a:endParaRPr lang="en-US" altLang="ja-JP" dirty="0">
              <a:solidFill>
                <a:sysClr val="windowText" lastClr="000000"/>
              </a:solidFill>
            </a:endParaRPr>
          </a:p>
          <a:p>
            <a:pPr algn="l"/>
            <a:r>
              <a:rPr lang="ja-JP" altLang="en-US" dirty="0">
                <a:solidFill>
                  <a:sysClr val="windowText" lastClr="000000"/>
                </a:solidFill>
              </a:rPr>
              <a:t>再度メンバーへアンケートを実施すると、リーダーが大変そう、資料作成が大変など</a:t>
            </a:r>
            <a:endParaRPr lang="en-US" altLang="ja-JP" dirty="0">
              <a:solidFill>
                <a:sysClr val="windowText" lastClr="000000"/>
              </a:solidFill>
            </a:endParaRPr>
          </a:p>
          <a:p>
            <a:pPr algn="l"/>
            <a:r>
              <a:rPr lang="ja-JP" altLang="en-US" dirty="0">
                <a:solidFill>
                  <a:sysClr val="windowText" lastClr="000000"/>
                </a:solidFill>
              </a:rPr>
              <a:t>テーマリーダーに関するものがほとんど。★</a:t>
            </a:r>
            <a:endParaRPr lang="en-US" altLang="ja-JP" dirty="0">
              <a:solidFill>
                <a:sysClr val="windowText" lastClr="000000"/>
              </a:solidFill>
            </a:endParaRPr>
          </a:p>
          <a:p>
            <a:pPr algn="l"/>
            <a:r>
              <a:rPr lang="ja-JP" altLang="en-US" dirty="0">
                <a:solidFill>
                  <a:sysClr val="windowText" lastClr="000000"/>
                </a:solidFill>
              </a:rPr>
              <a:t>苦手解消にはリーダ任せにならない仕組み作りが必要です。★</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F4BB1B2C-FFE4-486F-9971-8F557F23371D}"/>
              </a:ext>
            </a:extLst>
          </p:cNvPr>
          <p:cNvSpPr>
            <a:spLocks noGrp="1"/>
          </p:cNvSpPr>
          <p:nvPr>
            <p:ph type="sldNum" sz="quarter" idx="5"/>
          </p:nvPr>
        </p:nvSpPr>
        <p:spPr/>
        <p:txBody>
          <a:bodyPr/>
          <a:lstStyle/>
          <a:p>
            <a:fld id="{CA9B83D1-54E2-4770-86BB-A124EAEFB58A}" type="slidenum">
              <a:rPr kumimoji="1" lang="ja-JP" altLang="en-US" smtClean="0"/>
              <a:t>40</a:t>
            </a:fld>
            <a:endParaRPr kumimoji="1" lang="ja-JP" altLang="en-US"/>
          </a:p>
        </p:txBody>
      </p:sp>
    </p:spTree>
    <p:extLst>
      <p:ext uri="{BB962C8B-B14F-4D97-AF65-F5344CB8AC3E}">
        <p14:creationId xmlns:p14="http://schemas.microsoft.com/office/powerpoint/2010/main" val="22460283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72B77-792C-3ABE-71C2-F8B673327A1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E57FF3C-41EB-1654-F152-A27CE3905FB3}"/>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71BB0924-61F7-D7A8-5AE8-A345A57CDEFA}"/>
              </a:ext>
            </a:extLst>
          </p:cNvPr>
          <p:cNvSpPr>
            <a:spLocks noGrp="1"/>
          </p:cNvSpPr>
          <p:nvPr>
            <p:ph type="body" idx="1"/>
          </p:nvPr>
        </p:nvSpPr>
        <p:spPr/>
        <p:txBody>
          <a:bodyPr/>
          <a:lstStyle/>
          <a:p>
            <a:pPr algn="l"/>
            <a:r>
              <a:rPr lang="ja-JP" altLang="en-US" dirty="0">
                <a:solidFill>
                  <a:sysClr val="windowText" lastClr="000000"/>
                </a:solidFill>
              </a:rPr>
              <a:t>そこで、リーダ任せにしない取り組みとして★従来、テーマリーダ</a:t>
            </a:r>
            <a:r>
              <a:rPr lang="en-US" altLang="ja-JP" dirty="0">
                <a:solidFill>
                  <a:sysClr val="windowText" lastClr="000000"/>
                </a:solidFill>
              </a:rPr>
              <a:t>―</a:t>
            </a:r>
            <a:r>
              <a:rPr lang="ja-JP" altLang="en-US" dirty="0">
                <a:solidFill>
                  <a:sysClr val="windowText" lastClr="000000"/>
                </a:solidFill>
              </a:rPr>
              <a:t>が行っていた</a:t>
            </a:r>
            <a:endParaRPr lang="en-US" altLang="ja-JP" dirty="0">
              <a:solidFill>
                <a:sysClr val="windowText" lastClr="000000"/>
              </a:solidFill>
            </a:endParaRPr>
          </a:p>
          <a:p>
            <a:pPr algn="l"/>
            <a:r>
              <a:rPr lang="ja-JP" altLang="en-US" dirty="0">
                <a:solidFill>
                  <a:sysClr val="windowText" lastClr="000000"/>
                </a:solidFill>
              </a:rPr>
              <a:t>欠席者や理解不足者へのフォローを各ステップリーダーが会合の最初に振り返りとして行う仕組みに変更。★</a:t>
            </a:r>
            <a:endParaRPr lang="en-US" altLang="ja-JP" dirty="0">
              <a:solidFill>
                <a:sysClr val="windowText" lastClr="000000"/>
              </a:solidFill>
            </a:endParaRPr>
          </a:p>
          <a:p>
            <a:pPr algn="l"/>
            <a:r>
              <a:rPr lang="ja-JP" altLang="en-US" dirty="0">
                <a:solidFill>
                  <a:sysClr val="windowText" lastClr="000000"/>
                </a:solidFill>
              </a:rPr>
              <a:t>さらに、資料作成も従来はリーダー中心で報告会前に詰め込みで作製していましたが、</a:t>
            </a:r>
            <a:endParaRPr lang="en-US" altLang="ja-JP" dirty="0">
              <a:solidFill>
                <a:sysClr val="windowText" lastClr="000000"/>
              </a:solidFill>
            </a:endParaRPr>
          </a:p>
          <a:p>
            <a:pPr algn="l"/>
            <a:r>
              <a:rPr lang="ja-JP" altLang="en-US" dirty="0">
                <a:solidFill>
                  <a:sysClr val="windowText" lastClr="000000"/>
                </a:solidFill>
              </a:rPr>
              <a:t>会合の最後の時間に全員参加で資料を作成する時間を設けるようにしました。★</a:t>
            </a:r>
            <a:endParaRPr lang="en-US" altLang="ja-JP" dirty="0">
              <a:solidFill>
                <a:sysClr val="windowText" lastClr="000000"/>
              </a:solidFill>
            </a:endParaRPr>
          </a:p>
          <a:p>
            <a:pPr algn="l"/>
            <a:r>
              <a:rPr lang="ja-JP" altLang="en-US" dirty="0">
                <a:solidFill>
                  <a:sysClr val="windowText" lastClr="000000"/>
                </a:solidFill>
              </a:rPr>
              <a:t>これでテーマリーダーに負荷が集中せず、サークル一丸となり活動することが出来ます★</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FBD8E583-1DCB-8082-A9F5-00AE37040A47}"/>
              </a:ext>
            </a:extLst>
          </p:cNvPr>
          <p:cNvSpPr>
            <a:spLocks noGrp="1"/>
          </p:cNvSpPr>
          <p:nvPr>
            <p:ph type="sldNum" sz="quarter" idx="5"/>
          </p:nvPr>
        </p:nvSpPr>
        <p:spPr/>
        <p:txBody>
          <a:bodyPr/>
          <a:lstStyle/>
          <a:p>
            <a:fld id="{CA9B83D1-54E2-4770-86BB-A124EAEFB58A}" type="slidenum">
              <a:rPr kumimoji="1" lang="ja-JP" altLang="en-US" smtClean="0"/>
              <a:t>41</a:t>
            </a:fld>
            <a:endParaRPr kumimoji="1" lang="ja-JP" altLang="en-US"/>
          </a:p>
        </p:txBody>
      </p:sp>
    </p:spTree>
    <p:extLst>
      <p:ext uri="{BB962C8B-B14F-4D97-AF65-F5344CB8AC3E}">
        <p14:creationId xmlns:p14="http://schemas.microsoft.com/office/powerpoint/2010/main" val="97273078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l"/>
            <a:r>
              <a:rPr lang="ja-JP" altLang="en-US" dirty="0">
                <a:solidFill>
                  <a:sysClr val="windowText" lastClr="000000"/>
                </a:solidFill>
              </a:rPr>
              <a:t>リーダー負荷低減を図りながら最後の３年目の活動。</a:t>
            </a:r>
            <a:endParaRPr lang="en-US" altLang="ja-JP" dirty="0">
              <a:solidFill>
                <a:sysClr val="windowText" lastClr="000000"/>
              </a:solidFill>
            </a:endParaRPr>
          </a:p>
          <a:p>
            <a:pPr algn="l"/>
            <a:r>
              <a:rPr lang="ja-JP" altLang="en-US" dirty="0">
                <a:solidFill>
                  <a:sysClr val="windowText" lastClr="000000"/>
                </a:solidFill>
              </a:rPr>
              <a:t>中堅の矢田さんをテーマリーダーとして、活動するも・・・★</a:t>
            </a:r>
            <a:endParaRPr lang="en-US" altLang="ja-JP" dirty="0">
              <a:solidFill>
                <a:sysClr val="windowText" lastClr="000000"/>
              </a:solidFill>
            </a:endParaRPr>
          </a:p>
          <a:p>
            <a:pPr algn="l"/>
            <a:r>
              <a:rPr lang="ja-JP" altLang="en-US" dirty="0">
                <a:solidFill>
                  <a:sysClr val="windowText" lastClr="000000"/>
                </a:solidFill>
              </a:rPr>
              <a:t>矢田さんがうまく捌けず、メンバーの発言に右往左往。★</a:t>
            </a:r>
            <a:endParaRPr lang="en-US" altLang="ja-JP" dirty="0">
              <a:solidFill>
                <a:sysClr val="windowText" lastClr="000000"/>
              </a:solidFill>
            </a:endParaRPr>
          </a:p>
          <a:p>
            <a:pPr algn="l"/>
            <a:r>
              <a:rPr lang="ja-JP" altLang="en-US" dirty="0">
                <a:solidFill>
                  <a:sysClr val="windowText" lastClr="000000"/>
                </a:solidFill>
              </a:rPr>
              <a:t>それなら！と、すべて自分でやろうとしてメンバーとの溝も。★</a:t>
            </a:r>
            <a:endParaRPr lang="en-US" altLang="ja-JP" dirty="0">
              <a:solidFill>
                <a:sysClr val="windowText" lastClr="000000"/>
              </a:solidFill>
            </a:endParaRPr>
          </a:p>
          <a:p>
            <a:pPr algn="l"/>
            <a:r>
              <a:rPr lang="ja-JP" altLang="en-US" dirty="0">
                <a:solidFill>
                  <a:sysClr val="windowText" lastClr="000000"/>
                </a:solidFill>
              </a:rPr>
              <a:t>しかし今後職場の中心となる矢田さんの今のタイミングでの成長が重要です。★</a:t>
            </a:r>
            <a:endParaRPr lang="en-US" altLang="ja-JP" dirty="0">
              <a:solidFill>
                <a:sysClr val="windowText" lastClr="000000"/>
              </a:solidFill>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42</a:t>
            </a:fld>
            <a:endParaRPr kumimoji="1" lang="ja-JP" altLang="en-US"/>
          </a:p>
        </p:txBody>
      </p:sp>
    </p:spTree>
    <p:extLst>
      <p:ext uri="{BB962C8B-B14F-4D97-AF65-F5344CB8AC3E}">
        <p14:creationId xmlns:p14="http://schemas.microsoft.com/office/powerpoint/2010/main" val="215997134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l"/>
            <a:r>
              <a:rPr lang="ja-JP" altLang="en-US" dirty="0">
                <a:solidFill>
                  <a:sysClr val="windowText" lastClr="000000"/>
                </a:solidFill>
              </a:rPr>
              <a:t>自信喪失の矢田さんの悩みを聞いていると</a:t>
            </a:r>
            <a:endParaRPr lang="en-US" altLang="ja-JP" dirty="0">
              <a:solidFill>
                <a:sysClr val="windowText" lastClr="000000"/>
              </a:solidFill>
            </a:endParaRPr>
          </a:p>
          <a:p>
            <a:pPr algn="l"/>
            <a:r>
              <a:rPr lang="ja-JP" altLang="en-US" dirty="0">
                <a:solidFill>
                  <a:sysClr val="windowText" lastClr="000000"/>
                </a:solidFill>
              </a:rPr>
              <a:t>全部背負いこもうとしてうまくいっていない様子。</a:t>
            </a:r>
            <a:endParaRPr lang="en-US" altLang="ja-JP" dirty="0">
              <a:solidFill>
                <a:sysClr val="windowText" lastClr="000000"/>
              </a:solidFill>
            </a:endParaRPr>
          </a:p>
          <a:p>
            <a:pPr algn="l"/>
            <a:r>
              <a:rPr lang="ja-JP" altLang="en-US" dirty="0">
                <a:solidFill>
                  <a:sysClr val="windowText" lastClr="000000"/>
                </a:solidFill>
              </a:rPr>
              <a:t>本人のやる気はあるので★ココはリーダーとして</a:t>
            </a:r>
            <a:endParaRPr lang="en-US" altLang="ja-JP" dirty="0">
              <a:solidFill>
                <a:sysClr val="windowText" lastClr="000000"/>
              </a:solidFill>
            </a:endParaRPr>
          </a:p>
          <a:p>
            <a:pPr algn="l"/>
            <a:r>
              <a:rPr lang="ja-JP" altLang="en-US" dirty="0">
                <a:solidFill>
                  <a:sysClr val="windowText" lastClr="000000"/>
                </a:solidFill>
              </a:rPr>
              <a:t>上司を説得し、異例の</a:t>
            </a:r>
            <a:r>
              <a:rPr lang="en-US" altLang="ja-JP" dirty="0">
                <a:solidFill>
                  <a:sysClr val="windowText" lastClr="000000"/>
                </a:solidFill>
              </a:rPr>
              <a:t>2</a:t>
            </a:r>
            <a:r>
              <a:rPr lang="ja-JP" altLang="en-US" dirty="0">
                <a:solidFill>
                  <a:sysClr val="windowText" lastClr="000000"/>
                </a:solidFill>
              </a:rPr>
              <a:t>期連続テーマリーダーに！★</a:t>
            </a:r>
            <a:endParaRPr lang="en-US" altLang="ja-JP" dirty="0">
              <a:solidFill>
                <a:sysClr val="windowText" lastClr="000000"/>
              </a:solidFill>
            </a:endParaRPr>
          </a:p>
          <a:p>
            <a:pPr algn="l"/>
            <a:r>
              <a:rPr lang="ja-JP" altLang="en-US" dirty="0">
                <a:solidFill>
                  <a:sysClr val="windowText" lastClr="000000"/>
                </a:solidFill>
              </a:rPr>
              <a:t>矢田君には、自分で何でもやろうとせずにメンバーに役割を振って任せて、見守るようにアドバイス。</a:t>
            </a:r>
            <a:endParaRPr lang="en-US" altLang="ja-JP" dirty="0">
              <a:solidFill>
                <a:sysClr val="windowText" lastClr="000000"/>
              </a:solidFill>
            </a:endParaRPr>
          </a:p>
          <a:p>
            <a:pPr algn="l"/>
            <a:r>
              <a:rPr lang="ja-JP" altLang="en-US" dirty="0">
                <a:solidFill>
                  <a:sysClr val="windowText" lastClr="000000"/>
                </a:solidFill>
              </a:rPr>
              <a:t>次は矢田君が成長しながら取り組んだ事例を紹介します！★</a:t>
            </a:r>
            <a:endParaRPr lang="en-US" altLang="ja-JP" dirty="0">
              <a:solidFill>
                <a:sysClr val="windowText" lastClr="000000"/>
              </a:solidFill>
            </a:endParaRPr>
          </a:p>
          <a:p>
            <a:pPr algn="l"/>
            <a:endParaRPr lang="en-US" altLang="ja-JP" dirty="0">
              <a:solidFill>
                <a:sysClr val="windowText" lastClr="000000"/>
              </a:solidFill>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43</a:t>
            </a:fld>
            <a:endParaRPr kumimoji="1" lang="ja-JP" altLang="en-US"/>
          </a:p>
        </p:txBody>
      </p:sp>
    </p:spTree>
    <p:extLst>
      <p:ext uri="{BB962C8B-B14F-4D97-AF65-F5344CB8AC3E}">
        <p14:creationId xmlns:p14="http://schemas.microsoft.com/office/powerpoint/2010/main" val="68358774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nSpc>
                <a:spcPts val="3100"/>
              </a:lnSpc>
              <a:spcAft>
                <a:spcPts val="600"/>
              </a:spcAft>
            </a:pPr>
            <a:r>
              <a:rPr kumimoji="1" lang="ja-JP" altLang="en-US" dirty="0"/>
              <a:t>テーマ選定</a:t>
            </a:r>
            <a:endParaRPr kumimoji="1" lang="en-US" altLang="ja-JP" dirty="0"/>
          </a:p>
          <a:p>
            <a:pPr>
              <a:lnSpc>
                <a:spcPts val="3800"/>
              </a:lnSpc>
            </a:pPr>
            <a:r>
              <a:rPr lang="ja-JP" altLang="en-US" sz="1200" dirty="0"/>
              <a:t>上位方針から、誰でもできる職場づくりがあり</a:t>
            </a:r>
            <a:endParaRPr lang="en-US" altLang="ja-JP" sz="1200" dirty="0"/>
          </a:p>
          <a:p>
            <a:pPr>
              <a:lnSpc>
                <a:spcPts val="3800"/>
              </a:lnSpc>
            </a:pPr>
            <a:r>
              <a:rPr lang="ja-JP" altLang="en-US" sz="1200" dirty="0"/>
              <a:t>組内でやりにくい作業を洗い出し。</a:t>
            </a:r>
            <a:endParaRPr lang="en-US" altLang="ja-JP" sz="1200" dirty="0"/>
          </a:p>
          <a:p>
            <a:pPr>
              <a:lnSpc>
                <a:spcPts val="3800"/>
              </a:lnSpc>
            </a:pPr>
            <a:r>
              <a:rPr lang="ja-JP" altLang="en-US" sz="1200" dirty="0">
                <a:latin typeface="+mj-lt"/>
              </a:rPr>
              <a:t>その結果、メンバーから出来ないとの声があった、</a:t>
            </a:r>
            <a:endParaRPr lang="en-US" altLang="ja-JP" sz="1200" dirty="0">
              <a:latin typeface="+mj-lt"/>
            </a:endParaRPr>
          </a:p>
          <a:p>
            <a:pPr>
              <a:lnSpc>
                <a:spcPts val="3800"/>
              </a:lnSpc>
            </a:pPr>
            <a:r>
              <a:rPr lang="ja-JP" altLang="en-US" sz="1200" dirty="0">
                <a:latin typeface="+mj-lt"/>
              </a:rPr>
              <a:t>圧縮評価作業の標準化が選ばれました</a:t>
            </a:r>
            <a:r>
              <a:rPr lang="ja-JP" altLang="en-US" dirty="0">
                <a:solidFill>
                  <a:sysClr val="windowText" lastClr="000000"/>
                </a:solidFill>
              </a:rPr>
              <a:t>★</a:t>
            </a:r>
            <a:endParaRPr lang="ja-JP" altLang="en-US" sz="1200" dirty="0">
              <a:latin typeface="+mj-lt"/>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44</a:t>
            </a:fld>
            <a:endParaRPr kumimoji="1" lang="ja-JP" altLang="en-US"/>
          </a:p>
        </p:txBody>
      </p:sp>
    </p:spTree>
    <p:extLst>
      <p:ext uri="{BB962C8B-B14F-4D97-AF65-F5344CB8AC3E}">
        <p14:creationId xmlns:p14="http://schemas.microsoft.com/office/powerpoint/2010/main" val="74720326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sz="1800" dirty="0"/>
              <a:t>現状把握</a:t>
            </a:r>
            <a:endParaRPr kumimoji="1" lang="en-US" altLang="ja-JP" sz="1800" dirty="0"/>
          </a:p>
          <a:p>
            <a:r>
              <a:rPr kumimoji="1" lang="ja-JP" altLang="en-US" sz="1800" dirty="0"/>
              <a:t>メンバーで作業が出来ない人を確認</a:t>
            </a:r>
            <a:endParaRPr kumimoji="1" lang="en-US" altLang="ja-JP" sz="1800" dirty="0"/>
          </a:p>
          <a:p>
            <a:r>
              <a:rPr kumimoji="1" lang="ja-JP" altLang="en-US" sz="1800" dirty="0"/>
              <a:t>工程・準備・作業別で層別すると</a:t>
            </a:r>
            <a:endParaRPr kumimoji="1" lang="en-US" altLang="ja-JP" sz="1800" dirty="0"/>
          </a:p>
          <a:p>
            <a:r>
              <a:rPr kumimoji="1" lang="ja-JP" altLang="en-US" sz="1800" dirty="0"/>
              <a:t>シャフトを緩める作業で</a:t>
            </a:r>
            <a:r>
              <a:rPr kumimoji="1" lang="en-US" altLang="ja-JP" sz="1800" dirty="0"/>
              <a:t>2</a:t>
            </a:r>
            <a:r>
              <a:rPr kumimoji="1" lang="ja-JP" altLang="en-US" sz="1800" dirty="0"/>
              <a:t>人作業が出来ないことが判明。</a:t>
            </a:r>
            <a:r>
              <a:rPr lang="ja-JP" altLang="en-US" sz="1800" dirty="0">
                <a:solidFill>
                  <a:sysClr val="windowText" lastClr="000000"/>
                </a:solidFill>
              </a:rPr>
              <a:t>★</a:t>
            </a:r>
            <a:endParaRPr kumimoji="1" lang="en-US" altLang="ja-JP" sz="1800"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45</a:t>
            </a:fld>
            <a:endParaRPr kumimoji="1" lang="ja-JP" altLang="en-US"/>
          </a:p>
        </p:txBody>
      </p:sp>
    </p:spTree>
    <p:extLst>
      <p:ext uri="{BB962C8B-B14F-4D97-AF65-F5344CB8AC3E}">
        <p14:creationId xmlns:p14="http://schemas.microsoft.com/office/powerpoint/2010/main" val="35536731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シャフトを緩める作業を作業観察すると、</a:t>
            </a:r>
            <a:r>
              <a:rPr kumimoji="1" lang="en-US" altLang="ja-JP" dirty="0"/>
              <a:t>2</a:t>
            </a:r>
            <a:r>
              <a:rPr kumimoji="1" lang="ja-JP" altLang="en-US" dirty="0"/>
              <a:t>人は</a:t>
            </a:r>
            <a:endParaRPr kumimoji="1" lang="en-US" altLang="ja-JP" dirty="0"/>
          </a:p>
          <a:p>
            <a:r>
              <a:rPr kumimoji="1" lang="ja-JP" altLang="en-US" dirty="0"/>
              <a:t>固定ナットの位置が高く、手が届かず作業が出来ない事が判明</a:t>
            </a:r>
            <a:r>
              <a:rPr lang="ja-JP" altLang="en-US" dirty="0">
                <a:solidFill>
                  <a:sysClr val="windowText" lastClr="000000"/>
                </a:solidFill>
              </a:rPr>
              <a:t>★</a:t>
            </a:r>
            <a:endParaRPr kumimoji="1" lang="en-US" altLang="ja-JP"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46</a:t>
            </a:fld>
            <a:endParaRPr kumimoji="1" lang="ja-JP" altLang="en-US"/>
          </a:p>
        </p:txBody>
      </p:sp>
    </p:spTree>
    <p:extLst>
      <p:ext uri="{BB962C8B-B14F-4D97-AF65-F5344CB8AC3E}">
        <p14:creationId xmlns:p14="http://schemas.microsoft.com/office/powerpoint/2010/main" val="2879735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kumimoji="1" lang="ja-JP" altLang="en-US" dirty="0"/>
              <a:t>目標を決め、活動計画としては矢田君成長の為に</a:t>
            </a:r>
            <a:endParaRPr kumimoji="1" lang="en-US" altLang="ja-JP" dirty="0"/>
          </a:p>
          <a:p>
            <a:pPr algn="just"/>
            <a:r>
              <a:rPr kumimoji="1" lang="ja-JP" altLang="en-US" dirty="0"/>
              <a:t>あえて今回はベテランと若手を各ステップで分けて、</a:t>
            </a:r>
            <a:endParaRPr kumimoji="1" lang="en-US" altLang="ja-JP" dirty="0"/>
          </a:p>
          <a:p>
            <a:pPr algn="just"/>
            <a:r>
              <a:rPr kumimoji="1" lang="ja-JP" altLang="en-US" dirty="0"/>
              <a:t>矢田君がどの立ち位置にもリーダーシップを発揮できるように計画</a:t>
            </a:r>
            <a:r>
              <a:rPr lang="ja-JP" altLang="en-US" dirty="0">
                <a:solidFill>
                  <a:sysClr val="windowText" lastClr="000000"/>
                </a:solidFill>
              </a:rPr>
              <a:t>★</a:t>
            </a:r>
            <a:endParaRPr kumimoji="1" lang="en-US" altLang="ja-JP"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47</a:t>
            </a:fld>
            <a:endParaRPr kumimoji="1" lang="ja-JP" altLang="en-US"/>
          </a:p>
        </p:txBody>
      </p:sp>
    </p:spTree>
    <p:extLst>
      <p:ext uri="{BB962C8B-B14F-4D97-AF65-F5344CB8AC3E}">
        <p14:creationId xmlns:p14="http://schemas.microsoft.com/office/powerpoint/2010/main" val="419759248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ストーリーはサークル初の施策実行を選定。</a:t>
            </a:r>
            <a:endParaRPr kumimoji="1" lang="en-US" altLang="ja-JP" dirty="0"/>
          </a:p>
          <a:p>
            <a:r>
              <a:rPr kumimoji="1" lang="ja-JP" altLang="en-US" dirty="0"/>
              <a:t>矢田君には、各ステップでメンバーへの勉強会を</a:t>
            </a:r>
            <a:endParaRPr kumimoji="1" lang="en-US" altLang="ja-JP" dirty="0"/>
          </a:p>
          <a:p>
            <a:r>
              <a:rPr kumimoji="1" lang="ja-JP" altLang="en-US" dirty="0"/>
              <a:t>実施してもらい自信をつけてもらう計画を立て進行★</a:t>
            </a:r>
            <a:endParaRPr kumimoji="1" lang="en-US" altLang="ja-JP" dirty="0"/>
          </a:p>
          <a:p>
            <a:endParaRPr kumimoji="1" lang="en-US" altLang="ja-JP" dirty="0"/>
          </a:p>
          <a:p>
            <a:r>
              <a:rPr kumimoji="1" lang="ja-JP" altLang="en-US" dirty="0"/>
              <a:t>対策立案を検討し、作業位置を上部から、下げるロックナット　の案を採用</a:t>
            </a:r>
            <a:r>
              <a:rPr lang="ja-JP" altLang="en-US" dirty="0">
                <a:solidFill>
                  <a:sysClr val="windowText" lastClr="000000"/>
                </a:solidFill>
              </a:rPr>
              <a:t>★</a:t>
            </a:r>
            <a:endParaRPr kumimoji="1" lang="en-US" altLang="ja-JP"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48</a:t>
            </a:fld>
            <a:endParaRPr kumimoji="1" lang="ja-JP" altLang="en-US"/>
          </a:p>
        </p:txBody>
      </p:sp>
    </p:spTree>
    <p:extLst>
      <p:ext uri="{BB962C8B-B14F-4D97-AF65-F5344CB8AC3E}">
        <p14:creationId xmlns:p14="http://schemas.microsoft.com/office/powerpoint/2010/main" val="310713001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kumimoji="1" lang="ja-JP" altLang="en-US" sz="1800" dirty="0"/>
              <a:t>対策は若手中心で治具の設計を行い図面を作製！★</a:t>
            </a:r>
            <a:endParaRPr kumimoji="1" lang="en-US" altLang="ja-JP" sz="1800" dirty="0"/>
          </a:p>
          <a:p>
            <a:pPr algn="just"/>
            <a:r>
              <a:rPr kumimoji="1" lang="ja-JP" altLang="en-US" sz="1800" dirty="0"/>
              <a:t>そのまま治具加工に入ろうとする矢田君を制止し、</a:t>
            </a:r>
            <a:endParaRPr kumimoji="1" lang="en-US" altLang="ja-JP" sz="1800" dirty="0"/>
          </a:p>
          <a:p>
            <a:pPr algn="just"/>
            <a:r>
              <a:rPr kumimoji="1" lang="ja-JP" altLang="en-US" sz="1800" dirty="0"/>
              <a:t>強度確認が出来ているかを聞くと・・・していないとの事。★</a:t>
            </a:r>
            <a:endParaRPr kumimoji="1" lang="en-US" altLang="ja-JP" sz="1800" dirty="0"/>
          </a:p>
          <a:p>
            <a:pPr algn="just"/>
            <a:r>
              <a:rPr kumimoji="1" lang="ja-JP" altLang="en-US" sz="1800" dirty="0"/>
              <a:t>強度計算をしてみるとやはり強度不足★</a:t>
            </a:r>
            <a:endParaRPr kumimoji="1" lang="en-US" altLang="ja-JP" sz="1800" dirty="0"/>
          </a:p>
          <a:p>
            <a:pPr algn="just"/>
            <a:r>
              <a:rPr kumimoji="1" lang="ja-JP" altLang="en-US" sz="1800" dirty="0"/>
              <a:t>矢田君には、</a:t>
            </a:r>
            <a:r>
              <a:rPr kumimoji="1" lang="en-US" altLang="ja-JP" sz="1800" dirty="0"/>
              <a:t>『</a:t>
            </a:r>
            <a:r>
              <a:rPr kumimoji="1" lang="ja-JP" altLang="en-US" sz="1800" dirty="0"/>
              <a:t>若手に強度計算の話を</a:t>
            </a:r>
            <a:endParaRPr kumimoji="1" lang="en-US" altLang="ja-JP" sz="1800" dirty="0"/>
          </a:p>
          <a:p>
            <a:pPr algn="just"/>
            <a:r>
              <a:rPr kumimoji="1" lang="ja-JP" altLang="en-US" sz="1800" dirty="0"/>
              <a:t>してあげないと！若手にはきちんと手本となること！</a:t>
            </a:r>
            <a:endParaRPr kumimoji="1" lang="en-US" altLang="ja-JP" sz="1800" dirty="0"/>
          </a:p>
          <a:p>
            <a:pPr algn="just"/>
            <a:r>
              <a:rPr kumimoji="1" lang="ja-JP" altLang="en-US" sz="1800" dirty="0"/>
              <a:t>逆にベテランは頼ってうまいこと手本を見せてもらう</a:t>
            </a:r>
            <a:r>
              <a:rPr kumimoji="1" lang="en-US" altLang="ja-JP" sz="1800" dirty="0"/>
              <a:t>!』</a:t>
            </a:r>
            <a:r>
              <a:rPr kumimoji="1" lang="ja-JP" altLang="en-US" sz="1800" dirty="0"/>
              <a:t>とアドバイス。★</a:t>
            </a:r>
            <a:endParaRPr kumimoji="1" lang="en-US" altLang="ja-JP" sz="1800" dirty="0"/>
          </a:p>
          <a:p>
            <a:pPr algn="just"/>
            <a:r>
              <a:rPr kumimoji="1" lang="ja-JP" altLang="en-US" sz="1800" dirty="0"/>
              <a:t>今回は強度不足の為、再度対策案から検討</a:t>
            </a:r>
            <a:r>
              <a:rPr lang="ja-JP" altLang="en-US" sz="1800" dirty="0">
                <a:solidFill>
                  <a:sysClr val="windowText" lastClr="000000"/>
                </a:solidFill>
              </a:rPr>
              <a:t>★</a:t>
            </a:r>
            <a:endParaRPr kumimoji="1" lang="en-US" altLang="ja-JP" sz="1800"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49</a:t>
            </a:fld>
            <a:endParaRPr kumimoji="1" lang="ja-JP" altLang="en-US"/>
          </a:p>
        </p:txBody>
      </p:sp>
    </p:spTree>
    <p:extLst>
      <p:ext uri="{BB962C8B-B14F-4D97-AF65-F5344CB8AC3E}">
        <p14:creationId xmlns:p14="http://schemas.microsoft.com/office/powerpoint/2010/main" val="130447661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ベテランの意見も参考に耐久性の項目を追加し再度評価。</a:t>
            </a:r>
            <a:endParaRPr kumimoji="1" lang="en-US" altLang="ja-JP" dirty="0"/>
          </a:p>
          <a:p>
            <a:r>
              <a:rPr kumimoji="1" lang="ja-JP" altLang="en-US" dirty="0"/>
              <a:t>耐久性の高いフランジ案に決定</a:t>
            </a:r>
            <a:r>
              <a:rPr lang="ja-JP" altLang="en-US" dirty="0">
                <a:solidFill>
                  <a:sysClr val="windowText" lastClr="000000"/>
                </a:solidFill>
              </a:rPr>
              <a:t>★</a:t>
            </a:r>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50</a:t>
            </a:fld>
            <a:endParaRPr kumimoji="1" lang="ja-JP" altLang="en-US"/>
          </a:p>
        </p:txBody>
      </p:sp>
    </p:spTree>
    <p:extLst>
      <p:ext uri="{BB962C8B-B14F-4D97-AF65-F5344CB8AC3E}">
        <p14:creationId xmlns:p14="http://schemas.microsoft.com/office/powerpoint/2010/main" val="47836133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kumimoji="1" lang="ja-JP" altLang="en-US" sz="1800" dirty="0"/>
              <a:t>今回は</a:t>
            </a:r>
            <a:r>
              <a:rPr kumimoji="1" lang="en-US" altLang="ja-JP" sz="1800" dirty="0"/>
              <a:t>､</a:t>
            </a:r>
            <a:r>
              <a:rPr kumimoji="1" lang="ja-JP" altLang="en-US" sz="1800" dirty="0"/>
              <a:t>前回の反省を生かした矢田君が</a:t>
            </a:r>
            <a:r>
              <a:rPr kumimoji="1" lang="en-US" altLang="ja-JP" sz="1800" dirty="0"/>
              <a:t>､</a:t>
            </a:r>
            <a:r>
              <a:rPr kumimoji="1" lang="ja-JP" altLang="en-US" sz="1800" dirty="0"/>
              <a:t>他サークルや</a:t>
            </a:r>
            <a:endParaRPr kumimoji="1" lang="en-US" altLang="ja-JP" sz="1800" dirty="0"/>
          </a:p>
          <a:p>
            <a:pPr algn="just"/>
            <a:r>
              <a:rPr kumimoji="1" lang="ja-JP" altLang="en-US" sz="1800" dirty="0"/>
              <a:t>他部署の意見も聞くよう若手にアドバイスをして、</a:t>
            </a:r>
            <a:endParaRPr kumimoji="1" lang="en-US" altLang="ja-JP" sz="1800" dirty="0"/>
          </a:p>
          <a:p>
            <a:pPr algn="just"/>
            <a:r>
              <a:rPr kumimoji="1" lang="ja-JP" altLang="en-US" sz="1800" dirty="0"/>
              <a:t>設計図を見直し。</a:t>
            </a:r>
            <a:endParaRPr kumimoji="1" lang="en-US" altLang="ja-JP" sz="1800" dirty="0"/>
          </a:p>
          <a:p>
            <a:pPr algn="just"/>
            <a:r>
              <a:rPr kumimoji="1" lang="ja-JP" altLang="en-US" sz="1800" b="0" dirty="0">
                <a:solidFill>
                  <a:schemeClr val="tx1"/>
                </a:solidFill>
              </a:rPr>
              <a:t>強度を兼ね備えた新たな対策品図面を作製。</a:t>
            </a:r>
            <a:r>
              <a:rPr lang="ja-JP" altLang="en-US" sz="1800" dirty="0">
                <a:solidFill>
                  <a:sysClr val="windowText" lastClr="000000"/>
                </a:solidFill>
              </a:rPr>
              <a:t>★</a:t>
            </a:r>
            <a:endParaRPr kumimoji="1" lang="en-US" altLang="ja-JP" sz="1800" b="0"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51</a:t>
            </a:fld>
            <a:endParaRPr kumimoji="1" lang="ja-JP" altLang="en-US"/>
          </a:p>
        </p:txBody>
      </p:sp>
    </p:spTree>
    <p:extLst>
      <p:ext uri="{BB962C8B-B14F-4D97-AF65-F5344CB8AC3E}">
        <p14:creationId xmlns:p14="http://schemas.microsoft.com/office/powerpoint/2010/main" val="231243270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kumimoji="1" lang="ja-JP" altLang="en-US" sz="1800" dirty="0"/>
              <a:t>今度はベテランがこれまでの知見を活かして最適な材質を選定。</a:t>
            </a:r>
            <a:endParaRPr kumimoji="1" lang="en-US" altLang="ja-JP" sz="1800" dirty="0"/>
          </a:p>
          <a:p>
            <a:pPr algn="just"/>
            <a:r>
              <a:rPr kumimoji="1" lang="ja-JP" altLang="en-US" sz="1800" dirty="0"/>
              <a:t>今回は精度と強度が要求されるため</a:t>
            </a:r>
            <a:r>
              <a:rPr kumimoji="1" lang="en-US" altLang="ja-JP" sz="1800" dirty="0"/>
              <a:t>､</a:t>
            </a:r>
            <a:r>
              <a:rPr kumimoji="1" lang="ja-JP" altLang="en-US" sz="1800" dirty="0"/>
              <a:t>他部署と連携し専門部署に</a:t>
            </a:r>
            <a:endParaRPr kumimoji="1" lang="en-US" altLang="ja-JP" sz="1800" dirty="0"/>
          </a:p>
          <a:p>
            <a:pPr algn="just"/>
            <a:r>
              <a:rPr kumimoji="1" lang="ja-JP" altLang="en-US" sz="1800" dirty="0"/>
              <a:t>治具制作を依頼することに</a:t>
            </a:r>
            <a:r>
              <a:rPr kumimoji="1" lang="en-US" altLang="ja-JP" sz="1800" dirty="0"/>
              <a:t>｡</a:t>
            </a:r>
            <a:r>
              <a:rPr kumimoji="1" lang="ja-JP" altLang="en-US" sz="1800" dirty="0"/>
              <a:t>★</a:t>
            </a:r>
            <a:endParaRPr kumimoji="1" lang="en-US" altLang="ja-JP" sz="1800" dirty="0"/>
          </a:p>
          <a:p>
            <a:pPr algn="just"/>
            <a:r>
              <a:rPr kumimoji="1" lang="ja-JP" altLang="en-US" sz="1800" dirty="0"/>
              <a:t>いつもなら自分で他部署との調整をしようとする矢田君</a:t>
            </a:r>
            <a:r>
              <a:rPr kumimoji="1" lang="en-US" altLang="ja-JP" sz="1800" dirty="0"/>
              <a:t>｡</a:t>
            </a:r>
          </a:p>
          <a:p>
            <a:pPr algn="just"/>
            <a:r>
              <a:rPr kumimoji="1" lang="ja-JP" altLang="en-US" sz="1800" dirty="0"/>
              <a:t>今回もそうなるだろう・・・</a:t>
            </a:r>
            <a:r>
              <a:rPr kumimoji="1" lang="en-US" altLang="ja-JP" sz="1800" dirty="0"/>
              <a:t>!</a:t>
            </a:r>
            <a:r>
              <a:rPr kumimoji="1" lang="ja-JP" altLang="en-US" sz="1800" dirty="0"/>
              <a:t> と思い見ていると</a:t>
            </a:r>
            <a:r>
              <a:rPr kumimoji="1" lang="en-US" altLang="ja-JP" sz="1800" dirty="0"/>
              <a:t>､</a:t>
            </a:r>
            <a:r>
              <a:rPr lang="ja-JP" altLang="en-US" sz="1800" dirty="0">
                <a:solidFill>
                  <a:sysClr val="windowText" lastClr="000000"/>
                </a:solidFill>
              </a:rPr>
              <a:t>★</a:t>
            </a:r>
            <a:endParaRPr kumimoji="1" lang="en-US" altLang="ja-JP" sz="1800" dirty="0"/>
          </a:p>
          <a:p>
            <a:pPr algn="just"/>
            <a:endParaRPr kumimoji="1" lang="en-US" altLang="ja-JP" sz="1800" dirty="0"/>
          </a:p>
          <a:p>
            <a:pPr algn="just"/>
            <a:endParaRPr kumimoji="1" lang="en-US" altLang="ja-JP" sz="1800"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52</a:t>
            </a:fld>
            <a:endParaRPr kumimoji="1" lang="ja-JP" altLang="en-US"/>
          </a:p>
        </p:txBody>
      </p:sp>
    </p:spTree>
    <p:extLst>
      <p:ext uri="{BB962C8B-B14F-4D97-AF65-F5344CB8AC3E}">
        <p14:creationId xmlns:p14="http://schemas.microsoft.com/office/powerpoint/2010/main" val="59463071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kumimoji="1" lang="ja-JP" altLang="en-US" sz="1800" dirty="0"/>
              <a:t>加工部署出身の森田さんに</a:t>
            </a:r>
            <a:endParaRPr kumimoji="1" lang="en-US" altLang="ja-JP" sz="1800" dirty="0"/>
          </a:p>
          <a:p>
            <a:pPr algn="just"/>
            <a:r>
              <a:rPr kumimoji="1" lang="en-US" altLang="ja-JP" sz="1800" dirty="0"/>
              <a:t>『</a:t>
            </a:r>
            <a:r>
              <a:rPr kumimoji="1" lang="ja-JP" altLang="en-US" sz="1800" dirty="0"/>
              <a:t>先輩</a:t>
            </a:r>
            <a:r>
              <a:rPr kumimoji="1" lang="en-US" altLang="ja-JP" sz="1800" dirty="0"/>
              <a:t>､</a:t>
            </a:r>
            <a:r>
              <a:rPr kumimoji="1" lang="ja-JP" altLang="en-US" sz="1800" dirty="0"/>
              <a:t>元部署ですよね</a:t>
            </a:r>
            <a:r>
              <a:rPr kumimoji="1" lang="en-US" altLang="ja-JP" sz="1800" dirty="0"/>
              <a:t>?</a:t>
            </a:r>
            <a:r>
              <a:rPr kumimoji="1" lang="ja-JP" altLang="en-US" sz="1800" dirty="0"/>
              <a:t>若手連れて一緒に行ってもらえません</a:t>
            </a:r>
            <a:r>
              <a:rPr kumimoji="1" lang="en-US" altLang="ja-JP" sz="1800" dirty="0"/>
              <a:t>?』</a:t>
            </a:r>
          </a:p>
          <a:p>
            <a:pPr algn="just"/>
            <a:r>
              <a:rPr kumimoji="1" lang="ja-JP" altLang="en-US" sz="1800" dirty="0"/>
              <a:t>と</a:t>
            </a:r>
            <a:r>
              <a:rPr kumimoji="1" lang="en-US" altLang="ja-JP" sz="1800" dirty="0"/>
              <a:t>､</a:t>
            </a:r>
            <a:r>
              <a:rPr kumimoji="1" lang="ja-JP" altLang="en-US" sz="1800" dirty="0"/>
              <a:t>私がアドバイスした</a:t>
            </a:r>
            <a:r>
              <a:rPr kumimoji="1" lang="en-US" altLang="ja-JP" sz="1800" dirty="0"/>
              <a:t>､</a:t>
            </a:r>
            <a:r>
              <a:rPr kumimoji="1" lang="ja-JP" altLang="en-US" sz="1800" dirty="0"/>
              <a:t>ベテランの扱い方をなんと実践</a:t>
            </a:r>
            <a:r>
              <a:rPr kumimoji="1" lang="en-US" altLang="ja-JP" sz="1800" dirty="0"/>
              <a:t>!</a:t>
            </a:r>
            <a:r>
              <a:rPr kumimoji="1" lang="ja-JP" altLang="en-US" sz="1800" dirty="0"/>
              <a:t>★</a:t>
            </a:r>
            <a:endParaRPr kumimoji="1" lang="en-US" altLang="ja-JP" sz="1800" dirty="0"/>
          </a:p>
          <a:p>
            <a:pPr algn="just"/>
            <a:r>
              <a:rPr kumimoji="1" lang="ja-JP" altLang="en-US" sz="1800" dirty="0"/>
              <a:t>矢田君の成長を垣間見ながら</a:t>
            </a:r>
            <a:r>
              <a:rPr kumimoji="1" lang="en-US" altLang="ja-JP" sz="1800" dirty="0"/>
              <a:t>､</a:t>
            </a:r>
            <a:r>
              <a:rPr kumimoji="1" lang="ja-JP" altLang="en-US" sz="1800" dirty="0"/>
              <a:t>若手とベテラン</a:t>
            </a:r>
            <a:r>
              <a:rPr kumimoji="1" lang="en-US" altLang="ja-JP" sz="1800" dirty="0"/>
              <a:t>､PP</a:t>
            </a:r>
            <a:r>
              <a:rPr kumimoji="1" lang="ja-JP" altLang="en-US" sz="1800" dirty="0"/>
              <a:t>サークルの皆で</a:t>
            </a:r>
            <a:endParaRPr kumimoji="1" lang="en-US" altLang="ja-JP" sz="1800" dirty="0"/>
          </a:p>
          <a:p>
            <a:pPr algn="just"/>
            <a:r>
              <a:rPr kumimoji="1" lang="ja-JP" altLang="en-US" sz="1800" dirty="0"/>
              <a:t>作り上げた治具が完成</a:t>
            </a:r>
            <a:r>
              <a:rPr lang="ja-JP" altLang="en-US" sz="1800" dirty="0">
                <a:solidFill>
                  <a:sysClr val="windowText" lastClr="000000"/>
                </a:solidFill>
              </a:rPr>
              <a:t>★</a:t>
            </a:r>
            <a:endParaRPr kumimoji="1" lang="en-US" altLang="ja-JP" sz="1800"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53</a:t>
            </a:fld>
            <a:endParaRPr kumimoji="1" lang="ja-JP" altLang="en-US"/>
          </a:p>
        </p:txBody>
      </p:sp>
    </p:spTree>
    <p:extLst>
      <p:ext uri="{BB962C8B-B14F-4D97-AF65-F5344CB8AC3E}">
        <p14:creationId xmlns:p14="http://schemas.microsoft.com/office/powerpoint/2010/main" val="68455265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just"/>
            <a:r>
              <a:rPr kumimoji="1" lang="ja-JP" altLang="en-US" dirty="0"/>
              <a:t>効果の確認</a:t>
            </a:r>
            <a:endParaRPr kumimoji="1" lang="en-US" altLang="ja-JP" dirty="0"/>
          </a:p>
          <a:p>
            <a:pPr algn="just"/>
            <a:r>
              <a:rPr kumimoji="1" lang="ja-JP" altLang="en-US" dirty="0"/>
              <a:t>対策前は作業位置が高く、</a:t>
            </a:r>
            <a:r>
              <a:rPr kumimoji="1" lang="en-US" altLang="ja-JP" dirty="0"/>
              <a:t>2</a:t>
            </a:r>
            <a:r>
              <a:rPr kumimoji="1" lang="ja-JP" altLang="en-US" dirty="0"/>
              <a:t>人作業が行えない状態でしたが、★</a:t>
            </a:r>
            <a:endParaRPr kumimoji="1" lang="en-US" altLang="ja-JP" dirty="0"/>
          </a:p>
          <a:p>
            <a:pPr algn="just"/>
            <a:r>
              <a:rPr kumimoji="1" lang="ja-JP" altLang="en-US" dirty="0"/>
              <a:t>対策後は高い位置での作業が無くなり、手元での作業となり</a:t>
            </a:r>
            <a:endParaRPr kumimoji="1" lang="en-US" altLang="ja-JP" dirty="0"/>
          </a:p>
          <a:p>
            <a:pPr algn="just"/>
            <a:r>
              <a:rPr kumimoji="1" lang="ja-JP" altLang="en-US" dirty="0"/>
              <a:t>全員が作業できるように！★</a:t>
            </a:r>
            <a:endParaRPr kumimoji="1" lang="en-US" altLang="ja-JP" dirty="0"/>
          </a:p>
          <a:p>
            <a:pPr algn="just"/>
            <a:r>
              <a:rPr kumimoji="1" lang="ja-JP" altLang="en-US" dirty="0"/>
              <a:t>圧縮評価作業の標準化に成功</a:t>
            </a:r>
            <a:r>
              <a:rPr lang="ja-JP" altLang="en-US" dirty="0">
                <a:solidFill>
                  <a:sysClr val="windowText" lastClr="000000"/>
                </a:solidFill>
              </a:rPr>
              <a:t>★</a:t>
            </a:r>
            <a:endParaRPr kumimoji="1" lang="en-US" altLang="ja-JP"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54</a:t>
            </a:fld>
            <a:endParaRPr kumimoji="1" lang="ja-JP" altLang="en-US"/>
          </a:p>
        </p:txBody>
      </p:sp>
    </p:spTree>
    <p:extLst>
      <p:ext uri="{BB962C8B-B14F-4D97-AF65-F5344CB8AC3E}">
        <p14:creationId xmlns:p14="http://schemas.microsoft.com/office/powerpoint/2010/main" val="384928189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改善前の　</a:t>
            </a:r>
            <a:r>
              <a:rPr kumimoji="1" lang="en-US" altLang="ja-JP" dirty="0"/>
              <a:t>2</a:t>
            </a:r>
            <a:r>
              <a:rPr kumimoji="1" lang="ja-JP" altLang="en-US" dirty="0"/>
              <a:t>人　作業が出来ない状態から、誰でもできる作業となり目標達成。★</a:t>
            </a:r>
            <a:endParaRPr kumimoji="1" lang="en-US" altLang="ja-JP" dirty="0"/>
          </a:p>
          <a:p>
            <a:r>
              <a:rPr kumimoji="1" lang="ja-JP" altLang="en-US" dirty="0"/>
              <a:t>メンバーもそれぞれ成長</a:t>
            </a:r>
            <a:r>
              <a:rPr kumimoji="1" lang="en-US" altLang="ja-JP" dirty="0"/>
              <a:t>｡</a:t>
            </a:r>
            <a:r>
              <a:rPr kumimoji="1" lang="ja-JP" altLang="en-US" dirty="0"/>
              <a:t>特に矢田君は大きく成長しました。★</a:t>
            </a:r>
            <a:endParaRPr kumimoji="1" lang="en-US" altLang="ja-JP" dirty="0"/>
          </a:p>
          <a:p>
            <a:r>
              <a:rPr kumimoji="1" lang="ja-JP" altLang="en-US" dirty="0"/>
              <a:t>また標準化と管理の定着についても表のように取り組むこととしました。</a:t>
            </a:r>
            <a:r>
              <a:rPr lang="ja-JP" altLang="en-US" dirty="0">
                <a:solidFill>
                  <a:sysClr val="windowText" lastClr="000000"/>
                </a:solidFill>
              </a:rPr>
              <a:t>★</a:t>
            </a:r>
            <a:endParaRPr kumimoji="1" lang="ja-JP" altLang="en-US" dirty="0"/>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55</a:t>
            </a:fld>
            <a:endParaRPr kumimoji="1" lang="ja-JP" altLang="en-US"/>
          </a:p>
        </p:txBody>
      </p:sp>
    </p:spTree>
    <p:extLst>
      <p:ext uri="{BB962C8B-B14F-4D97-AF65-F5344CB8AC3E}">
        <p14:creationId xmlns:p14="http://schemas.microsoft.com/office/powerpoint/2010/main" val="19925107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pPr algn="l"/>
            <a:r>
              <a:rPr lang="ja-JP" altLang="en-US" dirty="0">
                <a:solidFill>
                  <a:sysClr val="windowText" lastClr="000000"/>
                </a:solidFill>
              </a:rPr>
              <a:t>この事例は惜しくも、社内の選考は通らなかったものの、★</a:t>
            </a:r>
            <a:endParaRPr lang="en-US" altLang="ja-JP" dirty="0">
              <a:solidFill>
                <a:sysClr val="windowText" lastClr="000000"/>
              </a:solidFill>
            </a:endParaRPr>
          </a:p>
          <a:p>
            <a:pPr algn="l"/>
            <a:r>
              <a:rPr lang="en-US" altLang="ja-JP" dirty="0">
                <a:solidFill>
                  <a:sysClr val="windowText" lastClr="000000"/>
                </a:solidFill>
              </a:rPr>
              <a:t>2</a:t>
            </a:r>
            <a:r>
              <a:rPr lang="ja-JP" altLang="en-US" dirty="0">
                <a:solidFill>
                  <a:sysClr val="windowText" lastClr="000000"/>
                </a:solidFill>
              </a:rPr>
              <a:t>回連続のテーマリーダーでメンバーを動かすことが出来た矢田君の心境も変化。</a:t>
            </a:r>
            <a:endParaRPr lang="en-US" altLang="ja-JP" dirty="0">
              <a:solidFill>
                <a:sysClr val="windowText" lastClr="000000"/>
              </a:solidFill>
            </a:endParaRPr>
          </a:p>
          <a:p>
            <a:pPr algn="l"/>
            <a:r>
              <a:rPr lang="ja-JP" altLang="en-US" dirty="0">
                <a:solidFill>
                  <a:sysClr val="windowText" lastClr="000000"/>
                </a:solidFill>
              </a:rPr>
              <a:t>それからは</a:t>
            </a:r>
            <a:r>
              <a:rPr lang="en-US" altLang="ja-JP" dirty="0">
                <a:solidFill>
                  <a:sysClr val="windowText" lastClr="000000"/>
                </a:solidFill>
              </a:rPr>
              <a:t>QC</a:t>
            </a:r>
            <a:r>
              <a:rPr lang="ja-JP" altLang="en-US" dirty="0">
                <a:solidFill>
                  <a:sysClr val="windowText" lastClr="000000"/>
                </a:solidFill>
              </a:rPr>
              <a:t>だけでなく色々とチャレンジしてみたいとの意欲が生まれ、★</a:t>
            </a:r>
            <a:endParaRPr lang="en-US" altLang="ja-JP" dirty="0">
              <a:solidFill>
                <a:sysClr val="windowText" lastClr="000000"/>
              </a:solidFill>
            </a:endParaRPr>
          </a:p>
          <a:p>
            <a:pPr algn="l"/>
            <a:r>
              <a:rPr lang="ja-JP" altLang="en-US" dirty="0">
                <a:solidFill>
                  <a:sysClr val="windowText" lastClr="000000"/>
                </a:solidFill>
              </a:rPr>
              <a:t>自己研鑽し各種国家資格を取得。今年念願の車両業務に配置転換！★</a:t>
            </a:r>
            <a:endParaRPr lang="en-US" altLang="ja-JP" dirty="0">
              <a:solidFill>
                <a:sysClr val="windowText" lastClr="000000"/>
              </a:solidFill>
            </a:endParaRPr>
          </a:p>
          <a:p>
            <a:pPr algn="l"/>
            <a:r>
              <a:rPr lang="ja-JP" altLang="en-US" dirty="0">
                <a:solidFill>
                  <a:sysClr val="windowText" lastClr="000000"/>
                </a:solidFill>
              </a:rPr>
              <a:t>新天地で更なる高みを目指しています！★</a:t>
            </a:r>
            <a:endParaRPr lang="en-US" altLang="ja-JP" dirty="0">
              <a:solidFill>
                <a:sysClr val="windowText" lastClr="000000"/>
              </a:solidFill>
            </a:endParaRP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56</a:t>
            </a:fld>
            <a:endParaRPr kumimoji="1" lang="ja-JP" altLang="en-US"/>
          </a:p>
        </p:txBody>
      </p:sp>
    </p:spTree>
    <p:extLst>
      <p:ext uri="{BB962C8B-B14F-4D97-AF65-F5344CB8AC3E}">
        <p14:creationId xmlns:p14="http://schemas.microsoft.com/office/powerpoint/2010/main" val="290754544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B5D20-545E-0F80-3E0D-F1E82CA2C43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8D3E7BD-EA53-CDE4-00CC-9B5B66DB0716}"/>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4CABAB5D-DE7F-E5F9-3835-B8DA31100FE7}"/>
              </a:ext>
            </a:extLst>
          </p:cNvPr>
          <p:cNvSpPr>
            <a:spLocks noGrp="1"/>
          </p:cNvSpPr>
          <p:nvPr>
            <p:ph type="body" idx="1"/>
          </p:nvPr>
        </p:nvSpPr>
        <p:spPr/>
        <p:txBody>
          <a:bodyPr/>
          <a:lstStyle/>
          <a:p>
            <a:pPr algn="l"/>
            <a:r>
              <a:rPr lang="ja-JP" altLang="en-US" dirty="0">
                <a:solidFill>
                  <a:sysClr val="windowText" lastClr="000000"/>
                </a:solidFill>
              </a:rPr>
              <a:t>３年目を振り返ると、仕組み作りでリーダーの負荷低減を図りながら</a:t>
            </a:r>
            <a:endParaRPr lang="en-US" altLang="ja-JP" dirty="0">
              <a:solidFill>
                <a:sysClr val="windowText" lastClr="000000"/>
              </a:solidFill>
            </a:endParaRPr>
          </a:p>
          <a:p>
            <a:pPr algn="l"/>
            <a:r>
              <a:rPr lang="ja-JP" altLang="en-US" dirty="0">
                <a:solidFill>
                  <a:sysClr val="windowText" lastClr="000000"/>
                </a:solidFill>
              </a:rPr>
              <a:t>サークルの一体感を高め、中堅で伸び悩んでいた矢田さんも大きく成長し</a:t>
            </a:r>
            <a:endParaRPr lang="en-US" altLang="ja-JP" dirty="0">
              <a:solidFill>
                <a:sysClr val="windowText" lastClr="000000"/>
              </a:solidFill>
            </a:endParaRPr>
          </a:p>
          <a:p>
            <a:pPr algn="l"/>
            <a:r>
              <a:rPr lang="ja-JP" altLang="en-US" dirty="0">
                <a:solidFill>
                  <a:sysClr val="windowText" lastClr="000000"/>
                </a:solidFill>
              </a:rPr>
              <a:t>サークルレベルもあと一歩で</a:t>
            </a:r>
            <a:r>
              <a:rPr lang="en-US" altLang="ja-JP" dirty="0">
                <a:solidFill>
                  <a:sysClr val="windowText" lastClr="000000"/>
                </a:solidFill>
              </a:rPr>
              <a:t>A</a:t>
            </a:r>
            <a:r>
              <a:rPr lang="ja-JP" altLang="en-US" dirty="0">
                <a:solidFill>
                  <a:sysClr val="windowText" lastClr="000000"/>
                </a:solidFill>
              </a:rPr>
              <a:t>ゾーンまでレベルアップ★</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22AEF22C-3B44-C426-30B5-C618B2220E22}"/>
              </a:ext>
            </a:extLst>
          </p:cNvPr>
          <p:cNvSpPr>
            <a:spLocks noGrp="1"/>
          </p:cNvSpPr>
          <p:nvPr>
            <p:ph type="sldNum" sz="quarter" idx="5"/>
          </p:nvPr>
        </p:nvSpPr>
        <p:spPr/>
        <p:txBody>
          <a:bodyPr/>
          <a:lstStyle/>
          <a:p>
            <a:fld id="{CA9B83D1-54E2-4770-86BB-A124EAEFB58A}" type="slidenum">
              <a:rPr kumimoji="1" lang="ja-JP" altLang="en-US" smtClean="0"/>
              <a:t>57</a:t>
            </a:fld>
            <a:endParaRPr kumimoji="1" lang="ja-JP" altLang="en-US"/>
          </a:p>
        </p:txBody>
      </p:sp>
    </p:spTree>
    <p:extLst>
      <p:ext uri="{BB962C8B-B14F-4D97-AF65-F5344CB8AC3E}">
        <p14:creationId xmlns:p14="http://schemas.microsoft.com/office/powerpoint/2010/main" val="95481029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CD523-E8BF-14C7-4193-3C8FB5B645D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4594064-E2D1-D8DB-93F2-7C1CDFCAF75B}"/>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A61D4352-B8E0-C52D-1082-A36F6D034FF8}"/>
              </a:ext>
            </a:extLst>
          </p:cNvPr>
          <p:cNvSpPr>
            <a:spLocks noGrp="1"/>
          </p:cNvSpPr>
          <p:nvPr>
            <p:ph type="body" idx="1"/>
          </p:nvPr>
        </p:nvSpPr>
        <p:spPr/>
        <p:txBody>
          <a:bodyPr/>
          <a:lstStyle/>
          <a:p>
            <a:pPr algn="l"/>
            <a:r>
              <a:rPr lang="ja-JP" altLang="en-US" dirty="0">
                <a:solidFill>
                  <a:sysClr val="windowText" lastClr="000000"/>
                </a:solidFill>
              </a:rPr>
              <a:t>リーダー任せであった活動が、全員一丸となり活動したことで</a:t>
            </a:r>
            <a:endParaRPr lang="en-US" altLang="ja-JP" dirty="0">
              <a:solidFill>
                <a:sysClr val="windowText" lastClr="000000"/>
              </a:solidFill>
            </a:endParaRPr>
          </a:p>
          <a:p>
            <a:pPr algn="l"/>
            <a:r>
              <a:rPr lang="en-US" altLang="ja-JP" dirty="0">
                <a:solidFill>
                  <a:sysClr val="windowText" lastClr="000000"/>
                </a:solidFill>
              </a:rPr>
              <a:t>QC</a:t>
            </a:r>
            <a:r>
              <a:rPr lang="ja-JP" altLang="en-US" dirty="0">
                <a:solidFill>
                  <a:sysClr val="windowText" lastClr="000000"/>
                </a:solidFill>
              </a:rPr>
              <a:t>活動を苦しいと思うメンバーがいなくなり、</a:t>
            </a:r>
            <a:r>
              <a:rPr lang="en-US" altLang="ja-JP" dirty="0">
                <a:solidFill>
                  <a:sysClr val="windowText" lastClr="000000"/>
                </a:solidFill>
              </a:rPr>
              <a:t>QC</a:t>
            </a:r>
            <a:r>
              <a:rPr lang="ja-JP" altLang="en-US" dirty="0">
                <a:solidFill>
                  <a:sysClr val="windowText" lastClr="000000"/>
                </a:solidFill>
              </a:rPr>
              <a:t>楽しいメーターもついに</a:t>
            </a:r>
            <a:endParaRPr lang="en-US" altLang="ja-JP" dirty="0">
              <a:solidFill>
                <a:sysClr val="windowText" lastClr="000000"/>
              </a:solidFill>
            </a:endParaRPr>
          </a:p>
          <a:p>
            <a:pPr algn="l"/>
            <a:r>
              <a:rPr lang="ja-JP" altLang="en-US" dirty="0">
                <a:solidFill>
                  <a:sysClr val="windowText" lastClr="000000"/>
                </a:solidFill>
              </a:rPr>
              <a:t>楽しいに針が行きました。★</a:t>
            </a:r>
            <a:endParaRPr lang="en-US" altLang="ja-JP" dirty="0">
              <a:solidFill>
                <a:sysClr val="windowText" lastClr="000000"/>
              </a:solidFill>
            </a:endParaRPr>
          </a:p>
          <a:p>
            <a:pPr algn="l"/>
            <a:r>
              <a:rPr lang="ja-JP" altLang="en-US" dirty="0">
                <a:solidFill>
                  <a:sysClr val="windowText" lastClr="000000"/>
                </a:solidFill>
              </a:rPr>
              <a:t>また私も、仕組み作りや矢田さんの成長の後押しなどで全体的に能力を向上。★</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284A235B-96CD-1C37-B9D8-8A6D0368B719}"/>
              </a:ext>
            </a:extLst>
          </p:cNvPr>
          <p:cNvSpPr>
            <a:spLocks noGrp="1"/>
          </p:cNvSpPr>
          <p:nvPr>
            <p:ph type="sldNum" sz="quarter" idx="5"/>
          </p:nvPr>
        </p:nvSpPr>
        <p:spPr/>
        <p:txBody>
          <a:bodyPr/>
          <a:lstStyle/>
          <a:p>
            <a:fld id="{CA9B83D1-54E2-4770-86BB-A124EAEFB58A}" type="slidenum">
              <a:rPr kumimoji="1" lang="ja-JP" altLang="en-US" smtClean="0"/>
              <a:t>58</a:t>
            </a:fld>
            <a:endParaRPr kumimoji="1" lang="ja-JP" altLang="en-US"/>
          </a:p>
        </p:txBody>
      </p:sp>
    </p:spTree>
    <p:extLst>
      <p:ext uri="{BB962C8B-B14F-4D97-AF65-F5344CB8AC3E}">
        <p14:creationId xmlns:p14="http://schemas.microsoft.com/office/powerpoint/2010/main" val="428248998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4B354-D645-668B-389E-F8FDCC1849A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A0584603-6F42-23EB-BB66-7D478E503FA7}"/>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7BCA576D-3F71-1F22-6F79-F0EBC72B2B82}"/>
              </a:ext>
            </a:extLst>
          </p:cNvPr>
          <p:cNvSpPr>
            <a:spLocks noGrp="1"/>
          </p:cNvSpPr>
          <p:nvPr>
            <p:ph type="body" idx="1"/>
          </p:nvPr>
        </p:nvSpPr>
        <p:spPr/>
        <p:txBody>
          <a:bodyPr/>
          <a:lstStyle/>
          <a:p>
            <a:pPr algn="l"/>
            <a:r>
              <a:rPr lang="ja-JP" altLang="en-US" dirty="0">
                <a:solidFill>
                  <a:sysClr val="windowText" lastClr="000000"/>
                </a:solidFill>
              </a:rPr>
              <a:t>私がサークルリーダーとして運営した３年間でサークルとしては</a:t>
            </a:r>
            <a:endParaRPr lang="en-US" altLang="ja-JP" dirty="0">
              <a:solidFill>
                <a:sysClr val="windowText" lastClr="000000"/>
              </a:solidFill>
            </a:endParaRPr>
          </a:p>
          <a:p>
            <a:pPr algn="l"/>
            <a:r>
              <a:rPr lang="ja-JP" altLang="en-US" dirty="0">
                <a:solidFill>
                  <a:sysClr val="windowText" lastClr="000000"/>
                </a:solidFill>
              </a:rPr>
              <a:t>ベテランから若手までまんべんなく成長！</a:t>
            </a:r>
            <a:endParaRPr lang="en-US" altLang="ja-JP" dirty="0">
              <a:solidFill>
                <a:sysClr val="windowText" lastClr="000000"/>
              </a:solidFill>
            </a:endParaRPr>
          </a:p>
          <a:p>
            <a:pPr algn="l"/>
            <a:r>
              <a:rPr lang="ja-JP" altLang="en-US" dirty="0">
                <a:solidFill>
                  <a:sysClr val="windowText" lastClr="000000"/>
                </a:solidFill>
              </a:rPr>
              <a:t>ギリギリの</a:t>
            </a:r>
            <a:r>
              <a:rPr lang="en-US" altLang="ja-JP" dirty="0">
                <a:solidFill>
                  <a:sysClr val="windowText" lastClr="000000"/>
                </a:solidFill>
              </a:rPr>
              <a:t>C</a:t>
            </a:r>
            <a:r>
              <a:rPr lang="ja-JP" altLang="en-US" dirty="0">
                <a:solidFill>
                  <a:sysClr val="windowText" lastClr="000000"/>
                </a:solidFill>
              </a:rPr>
              <a:t>ゾーンからあと一歩で</a:t>
            </a:r>
            <a:r>
              <a:rPr lang="en-US" altLang="ja-JP" dirty="0">
                <a:solidFill>
                  <a:sysClr val="windowText" lastClr="000000"/>
                </a:solidFill>
              </a:rPr>
              <a:t>A</a:t>
            </a:r>
            <a:r>
              <a:rPr lang="ja-JP" altLang="en-US" dirty="0">
                <a:solidFill>
                  <a:sysClr val="windowText" lastClr="000000"/>
                </a:solidFill>
              </a:rPr>
              <a:t>ゾーンまでレベルアップ。</a:t>
            </a:r>
            <a:endParaRPr lang="en-US" altLang="ja-JP" dirty="0">
              <a:solidFill>
                <a:sysClr val="windowText" lastClr="000000"/>
              </a:solidFill>
            </a:endParaRPr>
          </a:p>
          <a:p>
            <a:pPr algn="l"/>
            <a:r>
              <a:rPr lang="ja-JP" altLang="en-US" dirty="0">
                <a:solidFill>
                  <a:sysClr val="windowText" lastClr="000000"/>
                </a:solidFill>
              </a:rPr>
              <a:t>私自身も就任当初の目標レベルを超えることが出来ました★</a:t>
            </a:r>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9C030118-F73C-DB40-2D1C-95068F270640}"/>
              </a:ext>
            </a:extLst>
          </p:cNvPr>
          <p:cNvSpPr>
            <a:spLocks noGrp="1"/>
          </p:cNvSpPr>
          <p:nvPr>
            <p:ph type="sldNum" sz="quarter" idx="5"/>
          </p:nvPr>
        </p:nvSpPr>
        <p:spPr/>
        <p:txBody>
          <a:bodyPr/>
          <a:lstStyle/>
          <a:p>
            <a:fld id="{CA9B83D1-54E2-4770-86BB-A124EAEFB58A}" type="slidenum">
              <a:rPr kumimoji="1" lang="ja-JP" altLang="en-US" smtClean="0"/>
              <a:t>59</a:t>
            </a:fld>
            <a:endParaRPr kumimoji="1" lang="ja-JP" altLang="en-US"/>
          </a:p>
        </p:txBody>
      </p:sp>
    </p:spTree>
    <p:extLst>
      <p:ext uri="{BB962C8B-B14F-4D97-AF65-F5344CB8AC3E}">
        <p14:creationId xmlns:p14="http://schemas.microsoft.com/office/powerpoint/2010/main" val="135417251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9A0D4-27C6-0D12-72D8-CBD63FDBFA8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780BE72-3098-C739-8932-68ABD92DDB69}"/>
              </a:ext>
            </a:extLst>
          </p:cNvPr>
          <p:cNvSpPr>
            <a:spLocks noGrp="1" noRot="1" noChangeAspect="1"/>
          </p:cNvSpPr>
          <p:nvPr>
            <p:ph type="sldImg"/>
          </p:nvPr>
        </p:nvSpPr>
        <p:spPr>
          <a:xfrm>
            <a:off x="685800" y="1143000"/>
            <a:ext cx="5486400" cy="3086100"/>
          </a:xfrm>
        </p:spPr>
      </p:sp>
      <p:sp>
        <p:nvSpPr>
          <p:cNvPr id="3" name="ノート プレースホルダー 2">
            <a:extLst>
              <a:ext uri="{FF2B5EF4-FFF2-40B4-BE49-F238E27FC236}">
                <a16:creationId xmlns:a16="http://schemas.microsoft.com/office/drawing/2014/main" id="{2EC99E8E-D016-AAC7-4391-1226E03160E9}"/>
              </a:ext>
            </a:extLst>
          </p:cNvPr>
          <p:cNvSpPr>
            <a:spLocks noGrp="1"/>
          </p:cNvSpPr>
          <p:nvPr>
            <p:ph type="body" idx="1"/>
          </p:nvPr>
        </p:nvSpPr>
        <p:spPr/>
        <p:txBody>
          <a:bodyPr/>
          <a:lstStyle/>
          <a:p>
            <a:pPr algn="l"/>
            <a:r>
              <a:rPr lang="ja-JP" altLang="en-US" dirty="0">
                <a:solidFill>
                  <a:sysClr val="windowText" lastClr="000000"/>
                </a:solidFill>
              </a:rPr>
              <a:t>私がサークルリーダーとしての楽しい</a:t>
            </a:r>
            <a:r>
              <a:rPr lang="en-US" altLang="ja-JP" dirty="0">
                <a:solidFill>
                  <a:sysClr val="windowText" lastClr="000000"/>
                </a:solidFill>
              </a:rPr>
              <a:t>QC</a:t>
            </a:r>
            <a:r>
              <a:rPr lang="ja-JP" altLang="en-US" dirty="0">
                <a:solidFill>
                  <a:sysClr val="windowText" lastClr="000000"/>
                </a:solidFill>
              </a:rPr>
              <a:t>にする為の活動を振り返ると、★</a:t>
            </a:r>
            <a:endParaRPr lang="en-US" altLang="ja-JP" dirty="0">
              <a:solidFill>
                <a:sysClr val="windowText" lastClr="000000"/>
              </a:solidFill>
            </a:endParaRPr>
          </a:p>
          <a:p>
            <a:pPr algn="l"/>
            <a:r>
              <a:rPr lang="en-US" altLang="ja-JP" dirty="0">
                <a:solidFill>
                  <a:sysClr val="windowText" lastClr="000000"/>
                </a:solidFill>
              </a:rPr>
              <a:t>1</a:t>
            </a:r>
            <a:r>
              <a:rPr lang="ja-JP" altLang="en-US" dirty="0">
                <a:solidFill>
                  <a:sysClr val="windowText" lastClr="000000"/>
                </a:solidFill>
              </a:rPr>
              <a:t>年目のベテランをテーマリーダーにし、若手との溝を埋めて雰囲気を変え、</a:t>
            </a:r>
            <a:endParaRPr lang="en-US" altLang="ja-JP" dirty="0">
              <a:solidFill>
                <a:sysClr val="windowText" lastClr="000000"/>
              </a:solidFill>
            </a:endParaRPr>
          </a:p>
          <a:p>
            <a:pPr algn="l"/>
            <a:r>
              <a:rPr lang="ja-JP" altLang="en-US" dirty="0">
                <a:solidFill>
                  <a:sysClr val="windowText" lastClr="000000"/>
                </a:solidFill>
              </a:rPr>
              <a:t>ベテランの成長や貢献を伸ばした活動★</a:t>
            </a:r>
            <a:endParaRPr lang="en-US" altLang="ja-JP" dirty="0">
              <a:solidFill>
                <a:sysClr val="windowText" lastClr="000000"/>
              </a:solidFill>
            </a:endParaRPr>
          </a:p>
          <a:p>
            <a:pPr algn="l"/>
            <a:r>
              <a:rPr lang="en-US" altLang="ja-JP" dirty="0">
                <a:solidFill>
                  <a:sysClr val="windowText" lastClr="000000"/>
                </a:solidFill>
              </a:rPr>
              <a:t>2</a:t>
            </a:r>
            <a:r>
              <a:rPr lang="ja-JP" altLang="en-US" dirty="0">
                <a:solidFill>
                  <a:sysClr val="windowText" lastClr="000000"/>
                </a:solidFill>
              </a:rPr>
              <a:t>年目の若手の発言を増やすために</a:t>
            </a:r>
            <a:r>
              <a:rPr lang="en-US" altLang="ja-JP" dirty="0">
                <a:solidFill>
                  <a:sysClr val="windowText" lastClr="000000"/>
                </a:solidFill>
              </a:rPr>
              <a:t>､</a:t>
            </a:r>
            <a:r>
              <a:rPr lang="ja-JP" altLang="en-US" dirty="0">
                <a:solidFill>
                  <a:sysClr val="windowText" lastClr="000000"/>
                </a:solidFill>
              </a:rPr>
              <a:t>深層心理から自信をつけさせ、</a:t>
            </a:r>
            <a:endParaRPr lang="en-US" altLang="ja-JP" dirty="0">
              <a:solidFill>
                <a:sysClr val="windowText" lastClr="000000"/>
              </a:solidFill>
            </a:endParaRPr>
          </a:p>
          <a:p>
            <a:pPr algn="l"/>
            <a:r>
              <a:rPr lang="ja-JP" altLang="en-US" dirty="0">
                <a:solidFill>
                  <a:sysClr val="windowText" lastClr="000000"/>
                </a:solidFill>
              </a:rPr>
              <a:t>若手の成長や貢献を伸ばした活動★</a:t>
            </a:r>
            <a:endParaRPr lang="en-US" altLang="ja-JP" dirty="0">
              <a:solidFill>
                <a:sysClr val="windowText" lastClr="000000"/>
              </a:solidFill>
            </a:endParaRPr>
          </a:p>
          <a:p>
            <a:pPr algn="l"/>
            <a:r>
              <a:rPr lang="en-US" altLang="ja-JP" dirty="0">
                <a:solidFill>
                  <a:sysClr val="windowText" lastClr="000000"/>
                </a:solidFill>
              </a:rPr>
              <a:t>3</a:t>
            </a:r>
            <a:r>
              <a:rPr lang="ja-JP" altLang="en-US" dirty="0">
                <a:solidFill>
                  <a:sysClr val="windowText" lastClr="000000"/>
                </a:solidFill>
              </a:rPr>
              <a:t>年目のリーダーの負荷を低減しサークル一丸となる仕組みの構築と</a:t>
            </a:r>
            <a:endParaRPr lang="en-US" altLang="ja-JP" dirty="0">
              <a:solidFill>
                <a:sysClr val="windowText" lastClr="000000"/>
              </a:solidFill>
            </a:endParaRPr>
          </a:p>
          <a:p>
            <a:pPr algn="l"/>
            <a:r>
              <a:rPr lang="ja-JP" altLang="en-US" dirty="0">
                <a:solidFill>
                  <a:sysClr val="windowText" lastClr="000000"/>
                </a:solidFill>
              </a:rPr>
              <a:t>伸び悩むメンバーの成長後押しで、一体感を醸成した活動</a:t>
            </a:r>
            <a:endParaRPr lang="en-US" altLang="ja-JP" dirty="0">
              <a:solidFill>
                <a:sysClr val="windowText" lastClr="000000"/>
              </a:solidFill>
            </a:endParaRPr>
          </a:p>
          <a:p>
            <a:pPr algn="l"/>
            <a:r>
              <a:rPr lang="ja-JP" altLang="en-US" dirty="0">
                <a:solidFill>
                  <a:sysClr val="windowText" lastClr="000000"/>
                </a:solidFill>
              </a:rPr>
              <a:t>この一連の流れでサークルを運営し</a:t>
            </a:r>
            <a:r>
              <a:rPr lang="en-US" altLang="ja-JP" dirty="0">
                <a:solidFill>
                  <a:sysClr val="windowText" lastClr="000000"/>
                </a:solidFill>
              </a:rPr>
              <a:t>､</a:t>
            </a:r>
            <a:r>
              <a:rPr lang="ja-JP" altLang="en-US" dirty="0">
                <a:solidFill>
                  <a:sysClr val="windowText" lastClr="000000"/>
                </a:solidFill>
              </a:rPr>
              <a:t>目標であった苦しい</a:t>
            </a:r>
            <a:r>
              <a:rPr lang="en-US" altLang="ja-JP" dirty="0">
                <a:solidFill>
                  <a:sysClr val="windowText" lastClr="000000"/>
                </a:solidFill>
              </a:rPr>
              <a:t>QC</a:t>
            </a:r>
            <a:r>
              <a:rPr lang="ja-JP" altLang="en-US" dirty="0">
                <a:solidFill>
                  <a:sysClr val="windowText" lastClr="000000"/>
                </a:solidFill>
              </a:rPr>
              <a:t>を楽しい</a:t>
            </a:r>
            <a:r>
              <a:rPr lang="en-US" altLang="ja-JP" dirty="0">
                <a:solidFill>
                  <a:sysClr val="windowText" lastClr="000000"/>
                </a:solidFill>
              </a:rPr>
              <a:t>QC</a:t>
            </a:r>
            <a:r>
              <a:rPr lang="ja-JP" altLang="en-US" dirty="0">
                <a:solidFill>
                  <a:sysClr val="windowText" lastClr="000000"/>
                </a:solidFill>
              </a:rPr>
              <a:t>に</a:t>
            </a:r>
            <a:endParaRPr lang="en-US" altLang="ja-JP" dirty="0">
              <a:solidFill>
                <a:sysClr val="windowText" lastClr="000000"/>
              </a:solidFill>
            </a:endParaRPr>
          </a:p>
          <a:p>
            <a:pPr algn="l"/>
            <a:r>
              <a:rPr lang="ja-JP" altLang="en-US" dirty="0">
                <a:solidFill>
                  <a:sysClr val="windowText" lastClr="000000"/>
                </a:solidFill>
              </a:rPr>
              <a:t>変えることが出来ました！これからも</a:t>
            </a:r>
            <a:r>
              <a:rPr lang="en-US" altLang="ja-JP" dirty="0">
                <a:solidFill>
                  <a:sysClr val="windowText" lastClr="000000"/>
                </a:solidFill>
              </a:rPr>
              <a:t>QC</a:t>
            </a:r>
            <a:r>
              <a:rPr lang="ja-JP" altLang="en-US" dirty="0">
                <a:solidFill>
                  <a:sysClr val="windowText" lastClr="000000"/>
                </a:solidFill>
              </a:rPr>
              <a:t>活動は続きます。現状に満足することなく、</a:t>
            </a:r>
            <a:endParaRPr lang="en-US" altLang="ja-JP" dirty="0">
              <a:solidFill>
                <a:sysClr val="windowText" lastClr="000000"/>
              </a:solidFill>
            </a:endParaRPr>
          </a:p>
          <a:p>
            <a:pPr algn="l"/>
            <a:r>
              <a:rPr lang="ja-JP" altLang="en-US" dirty="0">
                <a:solidFill>
                  <a:sysClr val="windowText" lastClr="000000"/>
                </a:solidFill>
              </a:rPr>
              <a:t>もっと楽しい</a:t>
            </a:r>
            <a:r>
              <a:rPr lang="en-US" altLang="ja-JP" dirty="0">
                <a:solidFill>
                  <a:sysClr val="windowText" lastClr="000000"/>
                </a:solidFill>
              </a:rPr>
              <a:t>QC</a:t>
            </a:r>
            <a:r>
              <a:rPr lang="ja-JP" altLang="en-US" dirty="0">
                <a:solidFill>
                  <a:sysClr val="windowText" lastClr="000000"/>
                </a:solidFill>
              </a:rPr>
              <a:t>活動を目指しながら活動していきます。★</a:t>
            </a:r>
            <a:endParaRPr lang="en-US" altLang="ja-JP" dirty="0">
              <a:solidFill>
                <a:sysClr val="windowText" lastClr="000000"/>
              </a:solidFill>
            </a:endParaRPr>
          </a:p>
          <a:p>
            <a:pPr algn="l"/>
            <a:endParaRPr lang="en-US" altLang="ja-JP" dirty="0">
              <a:solidFill>
                <a:sysClr val="windowText" lastClr="000000"/>
              </a:solidFill>
            </a:endParaRPr>
          </a:p>
        </p:txBody>
      </p:sp>
      <p:sp>
        <p:nvSpPr>
          <p:cNvPr id="4" name="スライド番号プレースホルダー 3">
            <a:extLst>
              <a:ext uri="{FF2B5EF4-FFF2-40B4-BE49-F238E27FC236}">
                <a16:creationId xmlns:a16="http://schemas.microsoft.com/office/drawing/2014/main" id="{3663CA70-9028-1E78-4B0D-8785183035F4}"/>
              </a:ext>
            </a:extLst>
          </p:cNvPr>
          <p:cNvSpPr>
            <a:spLocks noGrp="1"/>
          </p:cNvSpPr>
          <p:nvPr>
            <p:ph type="sldNum" sz="quarter" idx="5"/>
          </p:nvPr>
        </p:nvSpPr>
        <p:spPr/>
        <p:txBody>
          <a:bodyPr/>
          <a:lstStyle/>
          <a:p>
            <a:fld id="{CA9B83D1-54E2-4770-86BB-A124EAEFB58A}" type="slidenum">
              <a:rPr kumimoji="1" lang="ja-JP" altLang="en-US" smtClean="0"/>
              <a:t>60</a:t>
            </a:fld>
            <a:endParaRPr kumimoji="1" lang="ja-JP" altLang="en-US"/>
          </a:p>
        </p:txBody>
      </p:sp>
    </p:spTree>
    <p:extLst>
      <p:ext uri="{BB962C8B-B14F-4D97-AF65-F5344CB8AC3E}">
        <p14:creationId xmlns:p14="http://schemas.microsoft.com/office/powerpoint/2010/main" val="376271516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685800" y="1143000"/>
            <a:ext cx="5486400" cy="3086100"/>
          </a:xfrm>
        </p:spPr>
      </p:sp>
      <p:sp>
        <p:nvSpPr>
          <p:cNvPr id="3" name="ノート プレースホルダー 2"/>
          <p:cNvSpPr>
            <a:spLocks noGrp="1"/>
          </p:cNvSpPr>
          <p:nvPr>
            <p:ph type="body" idx="1"/>
          </p:nvPr>
        </p:nvSpPr>
        <p:spPr/>
        <p:txBody>
          <a:bodyPr/>
          <a:lstStyle/>
          <a:p>
            <a:r>
              <a:rPr kumimoji="1" lang="ja-JP" altLang="en-US" dirty="0"/>
              <a:t>以上で発表を終わります。ご清聴ありがとうございました。</a:t>
            </a:r>
          </a:p>
        </p:txBody>
      </p:sp>
      <p:sp>
        <p:nvSpPr>
          <p:cNvPr id="4" name="スライド番号プレースホルダー 3"/>
          <p:cNvSpPr>
            <a:spLocks noGrp="1"/>
          </p:cNvSpPr>
          <p:nvPr>
            <p:ph type="sldNum" sz="quarter" idx="5"/>
          </p:nvPr>
        </p:nvSpPr>
        <p:spPr/>
        <p:txBody>
          <a:bodyPr/>
          <a:lstStyle/>
          <a:p>
            <a:fld id="{CA9B83D1-54E2-4770-86BB-A124EAEFB58A}" type="slidenum">
              <a:rPr kumimoji="1" lang="ja-JP" altLang="en-US" smtClean="0"/>
              <a:t>61</a:t>
            </a:fld>
            <a:endParaRPr kumimoji="1" lang="ja-JP" altLang="en-US"/>
          </a:p>
        </p:txBody>
      </p:sp>
    </p:spTree>
    <p:extLst>
      <p:ext uri="{BB962C8B-B14F-4D97-AF65-F5344CB8AC3E}">
        <p14:creationId xmlns:p14="http://schemas.microsoft.com/office/powerpoint/2010/main" val="3695422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タイトル スライド">
    <p:spTree>
      <p:nvGrpSpPr>
        <p:cNvPr id="1" name=""/>
        <p:cNvGrpSpPr/>
        <p:nvPr/>
      </p:nvGrpSpPr>
      <p:grpSpPr>
        <a:xfrm>
          <a:off x="0" y="0"/>
          <a:ext cx="0" cy="0"/>
          <a:chOff x="0" y="0"/>
          <a:chExt cx="0" cy="0"/>
        </a:xfrm>
      </p:grpSpPr>
      <p:pic>
        <p:nvPicPr>
          <p:cNvPr id="7" name="図 6">
            <a:extLst>
              <a:ext uri="{FF2B5EF4-FFF2-40B4-BE49-F238E27FC236}">
                <a16:creationId xmlns:a16="http://schemas.microsoft.com/office/drawing/2014/main" id="{1E44DA66-B899-36DB-876B-1BFA8F03249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767" y="4"/>
            <a:ext cx="12189103" cy="6857999"/>
          </a:xfrm>
          <a:prstGeom prst="rect">
            <a:avLst/>
          </a:prstGeom>
        </p:spPr>
      </p:pic>
      <p:pic>
        <p:nvPicPr>
          <p:cNvPr id="3" name="図 2" descr="ロゴ&#10;&#10;自動的に生成された説明">
            <a:extLst>
              <a:ext uri="{FF2B5EF4-FFF2-40B4-BE49-F238E27FC236}">
                <a16:creationId xmlns:a16="http://schemas.microsoft.com/office/drawing/2014/main" id="{D9039777-24D1-9A2F-E3C2-40C23C12FD98}"/>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06836" y="995475"/>
            <a:ext cx="1929633" cy="1266607"/>
          </a:xfrm>
          <a:prstGeom prst="rect">
            <a:avLst/>
          </a:prstGeom>
        </p:spPr>
      </p:pic>
      <p:sp>
        <p:nvSpPr>
          <p:cNvPr id="2" name="テキスト ボックス 1">
            <a:extLst>
              <a:ext uri="{FF2B5EF4-FFF2-40B4-BE49-F238E27FC236}">
                <a16:creationId xmlns:a16="http://schemas.microsoft.com/office/drawing/2014/main" id="{AD86BBAE-FF47-314F-EA41-813F44481E34}"/>
              </a:ext>
            </a:extLst>
          </p:cNvPr>
          <p:cNvSpPr txBox="1"/>
          <p:nvPr userDrawn="1"/>
        </p:nvSpPr>
        <p:spPr>
          <a:xfrm>
            <a:off x="162074" y="6496050"/>
            <a:ext cx="2834430" cy="215444"/>
          </a:xfrm>
          <a:prstGeom prst="rect">
            <a:avLst/>
          </a:prstGeom>
          <a:noFill/>
        </p:spPr>
        <p:txBody>
          <a:bodyPr wrap="none" rtlCol="0">
            <a:spAutoFit/>
          </a:bodyPr>
          <a:lstStyle/>
          <a:p>
            <a:pPr algn="ctr"/>
            <a:r>
              <a:rPr kumimoji="1" lang="en-US" altLang="ja-JP" sz="800">
                <a:solidFill>
                  <a:schemeClr val="bg1"/>
                </a:solidFill>
                <a:latin typeface="Toyota Type" panose="020B0602020202020204" pitchFamily="34" charset="0"/>
                <a:cs typeface="Toyota Type" panose="020B0602020202020204" pitchFamily="34" charset="0"/>
              </a:rPr>
              <a:t>©2023 TOYOTA MOTOR CORPORATION. ALL RIGHTS RESERVED.</a:t>
            </a:r>
            <a:endParaRPr kumimoji="1" lang="ja-JP" altLang="en-US" sz="800">
              <a:solidFill>
                <a:schemeClr val="bg1"/>
              </a:solidFill>
              <a:latin typeface="Toyota Type" panose="020B0602020202020204" pitchFamily="34" charset="0"/>
              <a:cs typeface="Toyota Type" panose="020B0602020202020204" pitchFamily="34" charset="0"/>
            </a:endParaRPr>
          </a:p>
        </p:txBody>
      </p:sp>
    </p:spTree>
    <p:extLst>
      <p:ext uri="{BB962C8B-B14F-4D97-AF65-F5344CB8AC3E}">
        <p14:creationId xmlns:p14="http://schemas.microsoft.com/office/powerpoint/2010/main" val="2883052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5"/>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5"/>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4/3/2026</a:t>
            </a:fld>
            <a:endParaRPr lang="en-US"/>
          </a:p>
        </p:txBody>
      </p:sp>
      <p:sp>
        <p:nvSpPr>
          <p:cNvPr id="5" name="Footer Placeholder 4"/>
          <p:cNvSpPr>
            <a:spLocks noGrp="1"/>
          </p:cNvSpPr>
          <p:nvPr>
            <p:ph type="ftr" sz="quarter" idx="3"/>
          </p:nvPr>
        </p:nvSpPr>
        <p:spPr>
          <a:xfrm>
            <a:off x="4165600" y="6356355"/>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5"/>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189" rtl="0" eaLnBrk="1" latinLnBrk="0" hangingPunct="1">
        <a:spcBef>
          <a:spcPct val="0"/>
        </a:spcBef>
        <a:buNone/>
        <a:defRPr sz="4400" kern="1200">
          <a:solidFill>
            <a:schemeClr val="tx1"/>
          </a:solidFill>
          <a:latin typeface="+mj-lt"/>
          <a:ea typeface="+mj-ea"/>
          <a:cs typeface="+mj-cs"/>
        </a:defRPr>
      </a:lvl1pPr>
    </p:titleStyle>
    <p:bodyStyle>
      <a:lvl1pPr marL="342891" indent="-342891" algn="l" defTabSz="457189" rtl="0" eaLnBrk="1" latinLnBrk="0" hangingPunct="1">
        <a:spcBef>
          <a:spcPct val="20000"/>
        </a:spcBef>
        <a:buFont typeface="Arial"/>
        <a:buChar char="•"/>
        <a:defRPr sz="3200" kern="1200">
          <a:solidFill>
            <a:schemeClr val="tx1"/>
          </a:solidFill>
          <a:latin typeface="+mn-lt"/>
          <a:ea typeface="+mn-ea"/>
          <a:cs typeface="+mn-cs"/>
        </a:defRPr>
      </a:lvl1pPr>
      <a:lvl2pPr marL="742932" indent="-285744" algn="l" defTabSz="457189" rtl="0" eaLnBrk="1" latinLnBrk="0" hangingPunct="1">
        <a:spcBef>
          <a:spcPct val="20000"/>
        </a:spcBef>
        <a:buFont typeface="Arial"/>
        <a:buChar char="–"/>
        <a:defRPr sz="2800" kern="1200">
          <a:solidFill>
            <a:schemeClr val="tx1"/>
          </a:solidFill>
          <a:latin typeface="+mn-lt"/>
          <a:ea typeface="+mn-ea"/>
          <a:cs typeface="+mn-cs"/>
        </a:defRPr>
      </a:lvl2pPr>
      <a:lvl3pPr marL="1142971" indent="-228594" algn="l" defTabSz="457189" rtl="0" eaLnBrk="1" latinLnBrk="0" hangingPunct="1">
        <a:spcBef>
          <a:spcPct val="20000"/>
        </a:spcBef>
        <a:buFont typeface="Arial"/>
        <a:buChar char="•"/>
        <a:defRPr sz="2400" kern="1200">
          <a:solidFill>
            <a:schemeClr val="tx1"/>
          </a:solidFill>
          <a:latin typeface="+mn-lt"/>
          <a:ea typeface="+mn-ea"/>
          <a:cs typeface="+mn-cs"/>
        </a:defRPr>
      </a:lvl3pPr>
      <a:lvl4pPr marL="1600160" indent="-228594" algn="l" defTabSz="457189" rtl="0" eaLnBrk="1" latinLnBrk="0" hangingPunct="1">
        <a:spcBef>
          <a:spcPct val="20000"/>
        </a:spcBef>
        <a:buFont typeface="Arial"/>
        <a:buChar char="–"/>
        <a:defRPr sz="2000" kern="1200">
          <a:solidFill>
            <a:schemeClr val="tx1"/>
          </a:solidFill>
          <a:latin typeface="+mn-lt"/>
          <a:ea typeface="+mn-ea"/>
          <a:cs typeface="+mn-cs"/>
        </a:defRPr>
      </a:lvl4pPr>
      <a:lvl5pPr marL="2057349" indent="-228594" algn="l" defTabSz="457189" rtl="0" eaLnBrk="1" latinLnBrk="0" hangingPunct="1">
        <a:spcBef>
          <a:spcPct val="20000"/>
        </a:spcBef>
        <a:buFont typeface="Arial"/>
        <a:buChar char="»"/>
        <a:defRPr sz="2000" kern="1200">
          <a:solidFill>
            <a:schemeClr val="tx1"/>
          </a:solidFill>
          <a:latin typeface="+mn-lt"/>
          <a:ea typeface="+mn-ea"/>
          <a:cs typeface="+mn-cs"/>
        </a:defRPr>
      </a:lvl5pPr>
      <a:lvl6pPr marL="2514537" indent="-228594" algn="l" defTabSz="457189" rtl="0" eaLnBrk="1" latinLnBrk="0" hangingPunct="1">
        <a:spcBef>
          <a:spcPct val="20000"/>
        </a:spcBef>
        <a:buFont typeface="Arial"/>
        <a:buChar char="•"/>
        <a:defRPr sz="2000" kern="1200">
          <a:solidFill>
            <a:schemeClr val="tx1"/>
          </a:solidFill>
          <a:latin typeface="+mn-lt"/>
          <a:ea typeface="+mn-ea"/>
          <a:cs typeface="+mn-cs"/>
        </a:defRPr>
      </a:lvl6pPr>
      <a:lvl7pPr marL="2971726" indent="-228594" algn="l" defTabSz="457189" rtl="0" eaLnBrk="1" latinLnBrk="0" hangingPunct="1">
        <a:spcBef>
          <a:spcPct val="20000"/>
        </a:spcBef>
        <a:buFont typeface="Arial"/>
        <a:buChar char="•"/>
        <a:defRPr sz="2000" kern="1200">
          <a:solidFill>
            <a:schemeClr val="tx1"/>
          </a:solidFill>
          <a:latin typeface="+mn-lt"/>
          <a:ea typeface="+mn-ea"/>
          <a:cs typeface="+mn-cs"/>
        </a:defRPr>
      </a:lvl7pPr>
      <a:lvl8pPr marL="3428914" indent="-228594" algn="l" defTabSz="457189" rtl="0" eaLnBrk="1" latinLnBrk="0" hangingPunct="1">
        <a:spcBef>
          <a:spcPct val="20000"/>
        </a:spcBef>
        <a:buFont typeface="Arial"/>
        <a:buChar char="•"/>
        <a:defRPr sz="2000" kern="1200">
          <a:solidFill>
            <a:schemeClr val="tx1"/>
          </a:solidFill>
          <a:latin typeface="+mn-lt"/>
          <a:ea typeface="+mn-ea"/>
          <a:cs typeface="+mn-cs"/>
        </a:defRPr>
      </a:lvl8pPr>
      <a:lvl9pPr marL="3886103" indent="-228594" algn="l" defTabSz="45718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89" rtl="0" eaLnBrk="1" latinLnBrk="0" hangingPunct="1">
        <a:defRPr sz="1800" kern="1200">
          <a:solidFill>
            <a:schemeClr val="tx1"/>
          </a:solidFill>
          <a:latin typeface="+mn-lt"/>
          <a:ea typeface="+mn-ea"/>
          <a:cs typeface="+mn-cs"/>
        </a:defRPr>
      </a:lvl1pPr>
      <a:lvl2pPr marL="457189" algn="l" defTabSz="457189" rtl="0" eaLnBrk="1" latinLnBrk="0" hangingPunct="1">
        <a:defRPr sz="1800" kern="1200">
          <a:solidFill>
            <a:schemeClr val="tx1"/>
          </a:solidFill>
          <a:latin typeface="+mn-lt"/>
          <a:ea typeface="+mn-ea"/>
          <a:cs typeface="+mn-cs"/>
        </a:defRPr>
      </a:lvl2pPr>
      <a:lvl3pPr marL="914377" algn="l" defTabSz="457189" rtl="0" eaLnBrk="1" latinLnBrk="0" hangingPunct="1">
        <a:defRPr sz="1800" kern="1200">
          <a:solidFill>
            <a:schemeClr val="tx1"/>
          </a:solidFill>
          <a:latin typeface="+mn-lt"/>
          <a:ea typeface="+mn-ea"/>
          <a:cs typeface="+mn-cs"/>
        </a:defRPr>
      </a:lvl3pPr>
      <a:lvl4pPr marL="1371566" algn="l" defTabSz="457189" rtl="0" eaLnBrk="1" latinLnBrk="0" hangingPunct="1">
        <a:defRPr sz="1800" kern="1200">
          <a:solidFill>
            <a:schemeClr val="tx1"/>
          </a:solidFill>
          <a:latin typeface="+mn-lt"/>
          <a:ea typeface="+mn-ea"/>
          <a:cs typeface="+mn-cs"/>
        </a:defRPr>
      </a:lvl4pPr>
      <a:lvl5pPr marL="1828754" algn="l" defTabSz="457189" rtl="0" eaLnBrk="1" latinLnBrk="0" hangingPunct="1">
        <a:defRPr sz="1800" kern="1200">
          <a:solidFill>
            <a:schemeClr val="tx1"/>
          </a:solidFill>
          <a:latin typeface="+mn-lt"/>
          <a:ea typeface="+mn-ea"/>
          <a:cs typeface="+mn-cs"/>
        </a:defRPr>
      </a:lvl5pPr>
      <a:lvl6pPr marL="2285943" algn="l" defTabSz="457189" rtl="0" eaLnBrk="1" latinLnBrk="0" hangingPunct="1">
        <a:defRPr sz="1800" kern="1200">
          <a:solidFill>
            <a:schemeClr val="tx1"/>
          </a:solidFill>
          <a:latin typeface="+mn-lt"/>
          <a:ea typeface="+mn-ea"/>
          <a:cs typeface="+mn-cs"/>
        </a:defRPr>
      </a:lvl6pPr>
      <a:lvl7pPr marL="2743131" algn="l" defTabSz="457189" rtl="0" eaLnBrk="1" latinLnBrk="0" hangingPunct="1">
        <a:defRPr sz="1800" kern="1200">
          <a:solidFill>
            <a:schemeClr val="tx1"/>
          </a:solidFill>
          <a:latin typeface="+mn-lt"/>
          <a:ea typeface="+mn-ea"/>
          <a:cs typeface="+mn-cs"/>
        </a:defRPr>
      </a:lvl7pPr>
      <a:lvl8pPr marL="3200320" algn="l" defTabSz="457189" rtl="0" eaLnBrk="1" latinLnBrk="0" hangingPunct="1">
        <a:defRPr sz="1800" kern="1200">
          <a:solidFill>
            <a:schemeClr val="tx1"/>
          </a:solidFill>
          <a:latin typeface="+mn-lt"/>
          <a:ea typeface="+mn-ea"/>
          <a:cs typeface="+mn-cs"/>
        </a:defRPr>
      </a:lvl8pPr>
      <a:lvl9pPr marL="3657509" algn="l" defTabSz="457189"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notesSlide" Target="../notesSlides/notesSlide2.xml"/><Relationship Id="rId7" Type="http://schemas.microsoft.com/office/2007/relationships/hdphoto" Target="../media/hdphoto1.wdp"/><Relationship Id="rId12" Type="http://schemas.openxmlformats.org/officeDocument/2006/relationships/image" Target="../media/image10.jpeg"/><Relationship Id="rId17" Type="http://schemas.microsoft.com/office/2007/relationships/hdphoto" Target="../media/hdphoto3.wdp"/><Relationship Id="rId2" Type="http://schemas.openxmlformats.org/officeDocument/2006/relationships/slideLayout" Target="../slideLayouts/slideLayout1.xml"/><Relationship Id="rId16" Type="http://schemas.openxmlformats.org/officeDocument/2006/relationships/image" Target="../media/image13.png"/><Relationship Id="rId1" Type="http://schemas.openxmlformats.org/officeDocument/2006/relationships/tags" Target="../tags/tag1.xml"/><Relationship Id="rId6" Type="http://schemas.openxmlformats.org/officeDocument/2006/relationships/image" Target="../media/image5.png"/><Relationship Id="rId11" Type="http://schemas.openxmlformats.org/officeDocument/2006/relationships/image" Target="../media/image9.jpeg"/><Relationship Id="rId5" Type="http://schemas.openxmlformats.org/officeDocument/2006/relationships/image" Target="../media/image4.png"/><Relationship Id="rId15" Type="http://schemas.microsoft.com/office/2007/relationships/hdphoto" Target="../media/hdphoto2.wdp"/><Relationship Id="rId10" Type="http://schemas.openxmlformats.org/officeDocument/2006/relationships/image" Target="../media/image8.jpeg"/><Relationship Id="rId4" Type="http://schemas.openxmlformats.org/officeDocument/2006/relationships/image" Target="../media/image3.png"/><Relationship Id="rId9" Type="http://schemas.openxmlformats.org/officeDocument/2006/relationships/image" Target="../media/image7.png"/><Relationship Id="rId1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13.png"/><Relationship Id="rId3" Type="http://schemas.openxmlformats.org/officeDocument/2006/relationships/notesSlide" Target="../notesSlides/notesSlide3.xml"/><Relationship Id="rId7" Type="http://schemas.openxmlformats.org/officeDocument/2006/relationships/image" Target="../media/image16.png"/><Relationship Id="rId12" Type="http://schemas.microsoft.com/office/2007/relationships/hdphoto" Target="../media/hdphoto2.wdp"/><Relationship Id="rId2" Type="http://schemas.openxmlformats.org/officeDocument/2006/relationships/slideLayout" Target="../slideLayouts/slideLayout1.xml"/><Relationship Id="rId16" Type="http://schemas.microsoft.com/office/2007/relationships/hdphoto" Target="../media/hdphoto6.wdp"/><Relationship Id="rId1" Type="http://schemas.openxmlformats.org/officeDocument/2006/relationships/tags" Target="../tags/tag2.xml"/><Relationship Id="rId6" Type="http://schemas.openxmlformats.org/officeDocument/2006/relationships/image" Target="../media/image15.png"/><Relationship Id="rId11" Type="http://schemas.openxmlformats.org/officeDocument/2006/relationships/image" Target="../media/image12.png"/><Relationship Id="rId5" Type="http://schemas.openxmlformats.org/officeDocument/2006/relationships/image" Target="../media/image14.jpeg"/><Relationship Id="rId15" Type="http://schemas.openxmlformats.org/officeDocument/2006/relationships/image" Target="../media/image18.png"/><Relationship Id="rId10" Type="http://schemas.microsoft.com/office/2007/relationships/hdphoto" Target="../media/hdphoto5.wdp"/><Relationship Id="rId4" Type="http://schemas.openxmlformats.org/officeDocument/2006/relationships/image" Target="../media/image3.png"/><Relationship Id="rId9" Type="http://schemas.openxmlformats.org/officeDocument/2006/relationships/image" Target="../media/image17.png"/><Relationship Id="rId14" Type="http://schemas.microsoft.com/office/2007/relationships/hdphoto" Target="../media/hdphoto3.wdp"/></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microsoft.com/office/2007/relationships/media" Target="../media/media1.mp4"/><Relationship Id="rId7" Type="http://schemas.openxmlformats.org/officeDocument/2006/relationships/image" Target="../media/image19.png"/><Relationship Id="rId2" Type="http://schemas.openxmlformats.org/officeDocument/2006/relationships/video" Target="NULL" TargetMode="External"/><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4.xml"/><Relationship Id="rId10" Type="http://schemas.openxmlformats.org/officeDocument/2006/relationships/image" Target="../media/image20.emf"/><Relationship Id="rId4" Type="http://schemas.openxmlformats.org/officeDocument/2006/relationships/slideLayout" Target="../slideLayouts/slideLayout1.xml"/><Relationship Id="rId9" Type="http://schemas.microsoft.com/office/2007/relationships/hdphoto" Target="../media/hdphoto3.wdp"/></Relationships>
</file>

<file path=ppt/slides/_rels/slide5.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9.png"/><Relationship Id="rId3" Type="http://schemas.openxmlformats.org/officeDocument/2006/relationships/notesSlide" Target="../notesSlides/notesSlide5.xml"/><Relationship Id="rId7" Type="http://schemas.openxmlformats.org/officeDocument/2006/relationships/image" Target="../media/image23.png"/><Relationship Id="rId12" Type="http://schemas.openxmlformats.org/officeDocument/2006/relationships/image" Target="../media/image28.png"/><Relationship Id="rId2" Type="http://schemas.openxmlformats.org/officeDocument/2006/relationships/slideLayout" Target="../slideLayouts/slideLayout1.xml"/><Relationship Id="rId1" Type="http://schemas.openxmlformats.org/officeDocument/2006/relationships/tags" Target="../tags/tag4.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3.png"/><Relationship Id="rId9" Type="http://schemas.openxmlformats.org/officeDocument/2006/relationships/image" Target="../media/image25.png"/><Relationship Id="rId14" Type="http://schemas.openxmlformats.org/officeDocument/2006/relationships/image" Target="../media/image30.png"/></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9.png"/><Relationship Id="rId3" Type="http://schemas.openxmlformats.org/officeDocument/2006/relationships/notesSlide" Target="../notesSlides/notesSlide6.xml"/><Relationship Id="rId7" Type="http://schemas.openxmlformats.org/officeDocument/2006/relationships/image" Target="../media/image33.png"/><Relationship Id="rId12" Type="http://schemas.openxmlformats.org/officeDocument/2006/relationships/image" Target="../media/image38.png"/><Relationship Id="rId2" Type="http://schemas.openxmlformats.org/officeDocument/2006/relationships/slideLayout" Target="../slideLayouts/slideLayout1.xml"/><Relationship Id="rId16" Type="http://schemas.openxmlformats.org/officeDocument/2006/relationships/image" Target="../media/image42.png"/><Relationship Id="rId1" Type="http://schemas.openxmlformats.org/officeDocument/2006/relationships/tags" Target="../tags/tag5.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png"/><Relationship Id="rId4" Type="http://schemas.openxmlformats.org/officeDocument/2006/relationships/image" Target="../media/image3.png"/><Relationship Id="rId9" Type="http://schemas.openxmlformats.org/officeDocument/2006/relationships/image" Target="../media/image35.png"/><Relationship Id="rId14" Type="http://schemas.openxmlformats.org/officeDocument/2006/relationships/image" Target="../media/image4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45.png"/><Relationship Id="rId2" Type="http://schemas.openxmlformats.org/officeDocument/2006/relationships/slideLayout" Target="../slideLayouts/slideLayout1.xml"/><Relationship Id="rId1" Type="http://schemas.openxmlformats.org/officeDocument/2006/relationships/tags" Target="../tags/tag6.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notesSlide" Target="../notesSlides/notesSlide8.xml"/><Relationship Id="rId7" Type="http://schemas.openxmlformats.org/officeDocument/2006/relationships/image" Target="../media/image48.png"/><Relationship Id="rId2" Type="http://schemas.openxmlformats.org/officeDocument/2006/relationships/slideLayout" Target="../slideLayouts/slideLayout1.xml"/><Relationship Id="rId1" Type="http://schemas.openxmlformats.org/officeDocument/2006/relationships/tags" Target="../tags/tag7.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52.png"/><Relationship Id="rId2" Type="http://schemas.openxmlformats.org/officeDocument/2006/relationships/slideLayout" Target="../slideLayouts/slideLayout1.xml"/><Relationship Id="rId1" Type="http://schemas.openxmlformats.org/officeDocument/2006/relationships/tags" Target="../tags/tag8.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notesSlide" Target="../notesSlides/notesSlide10.xml"/><Relationship Id="rId7" Type="http://schemas.openxmlformats.org/officeDocument/2006/relationships/image" Target="../media/image55.png"/><Relationship Id="rId2" Type="http://schemas.openxmlformats.org/officeDocument/2006/relationships/slideLayout" Target="../slideLayouts/slideLayout1.xml"/><Relationship Id="rId1" Type="http://schemas.openxmlformats.org/officeDocument/2006/relationships/tags" Target="../tags/tag9.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3.png"/><Relationship Id="rId9"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54.png"/><Relationship Id="rId2" Type="http://schemas.openxmlformats.org/officeDocument/2006/relationships/slideLayout" Target="../slideLayouts/slideLayout1.xml"/><Relationship Id="rId1" Type="http://schemas.openxmlformats.org/officeDocument/2006/relationships/tags" Target="../tags/tag10.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notesSlide" Target="../notesSlides/notesSlide12.xml"/><Relationship Id="rId7" Type="http://schemas.openxmlformats.org/officeDocument/2006/relationships/image" Target="../media/image50.png"/><Relationship Id="rId2" Type="http://schemas.openxmlformats.org/officeDocument/2006/relationships/slideLayout" Target="../slideLayouts/slideLayout1.xml"/><Relationship Id="rId1" Type="http://schemas.openxmlformats.org/officeDocument/2006/relationships/tags" Target="../tags/tag11.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3.png"/><Relationship Id="rId9" Type="http://schemas.openxmlformats.org/officeDocument/2006/relationships/image" Target="../media/image62.png"/></Relationships>
</file>

<file path=ppt/slides/_rels/slide13.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notesSlide" Target="../notesSlides/notesSlide13.xml"/><Relationship Id="rId7" Type="http://schemas.openxmlformats.org/officeDocument/2006/relationships/image" Target="../media/image65.png"/><Relationship Id="rId2" Type="http://schemas.openxmlformats.org/officeDocument/2006/relationships/slideLayout" Target="../slideLayouts/slideLayout1.xml"/><Relationship Id="rId1" Type="http://schemas.openxmlformats.org/officeDocument/2006/relationships/tags" Target="../tags/tag12.xml"/><Relationship Id="rId6" Type="http://schemas.openxmlformats.org/officeDocument/2006/relationships/image" Target="../media/image64.png"/><Relationship Id="rId5" Type="http://schemas.openxmlformats.org/officeDocument/2006/relationships/image" Target="../media/image63.png"/><Relationship Id="rId10" Type="http://schemas.openxmlformats.org/officeDocument/2006/relationships/image" Target="../media/image67.png"/><Relationship Id="rId4" Type="http://schemas.openxmlformats.org/officeDocument/2006/relationships/image" Target="../media/image3.png"/><Relationship Id="rId9" Type="http://schemas.openxmlformats.org/officeDocument/2006/relationships/image" Target="../media/image6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70.png"/><Relationship Id="rId2" Type="http://schemas.openxmlformats.org/officeDocument/2006/relationships/slideLayout" Target="../slideLayouts/slideLayout1.xml"/><Relationship Id="rId1" Type="http://schemas.openxmlformats.org/officeDocument/2006/relationships/tags" Target="../tags/tag13.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16.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notesSlide" Target="../notesSlides/notesSlide16.xml"/><Relationship Id="rId7" Type="http://schemas.openxmlformats.org/officeDocument/2006/relationships/image" Target="../media/image51.png"/><Relationship Id="rId2" Type="http://schemas.openxmlformats.org/officeDocument/2006/relationships/slideLayout" Target="../slideLayouts/slideLayout1.xml"/><Relationship Id="rId1" Type="http://schemas.openxmlformats.org/officeDocument/2006/relationships/tags" Target="../tags/tag14.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3.png"/><Relationship Id="rId9"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7" Type="http://schemas.openxmlformats.org/officeDocument/2006/relationships/image" Target="../media/image78.png"/><Relationship Id="rId2" Type="http://schemas.openxmlformats.org/officeDocument/2006/relationships/slideLayout" Target="../slideLayouts/slideLayout1.xml"/><Relationship Id="rId1" Type="http://schemas.openxmlformats.org/officeDocument/2006/relationships/tags" Target="../tags/tag15.xml"/><Relationship Id="rId6" Type="http://schemas.openxmlformats.org/officeDocument/2006/relationships/image" Target="../media/image53.png"/><Relationship Id="rId5" Type="http://schemas.openxmlformats.org/officeDocument/2006/relationships/image" Target="../media/image77.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80.png"/><Relationship Id="rId4" Type="http://schemas.openxmlformats.org/officeDocument/2006/relationships/image" Target="../media/image79.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6.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50.png"/><Relationship Id="rId5" Type="http://schemas.openxmlformats.org/officeDocument/2006/relationships/image" Target="../media/image85.png"/><Relationship Id="rId4" Type="http://schemas.openxmlformats.org/officeDocument/2006/relationships/image" Target="../media/image84.png"/></Relationships>
</file>

<file path=ppt/slides/_rels/slide21.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3.png"/><Relationship Id="rId7"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89.jpeg"/><Relationship Id="rId11" Type="http://schemas.openxmlformats.org/officeDocument/2006/relationships/image" Target="../media/image93.png"/><Relationship Id="rId5" Type="http://schemas.openxmlformats.org/officeDocument/2006/relationships/image" Target="../media/image88.jpeg"/><Relationship Id="rId10" Type="http://schemas.openxmlformats.org/officeDocument/2006/relationships/image" Target="../media/image92.png"/><Relationship Id="rId4" Type="http://schemas.openxmlformats.org/officeDocument/2006/relationships/image" Target="../media/image87.png"/><Relationship Id="rId9" Type="http://schemas.openxmlformats.org/officeDocument/2006/relationships/image" Target="../media/image91.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chart" Target="../charts/chart1.xml"/><Relationship Id="rId5" Type="http://schemas.openxmlformats.org/officeDocument/2006/relationships/image" Target="../media/image95.png"/><Relationship Id="rId4" Type="http://schemas.openxmlformats.org/officeDocument/2006/relationships/image" Target="../media/image94.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96.png"/><Relationship Id="rId4" Type="http://schemas.openxmlformats.org/officeDocument/2006/relationships/chart" Target="../charts/char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98.png"/><Relationship Id="rId4" Type="http://schemas.openxmlformats.org/officeDocument/2006/relationships/image" Target="../media/image97.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26.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3.png"/><Relationship Id="rId7"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104.png"/><Relationship Id="rId11" Type="http://schemas.openxmlformats.org/officeDocument/2006/relationships/image" Target="../media/image108.png"/><Relationship Id="rId5" Type="http://schemas.openxmlformats.org/officeDocument/2006/relationships/image" Target="../media/image103.png"/><Relationship Id="rId10" Type="http://schemas.openxmlformats.org/officeDocument/2006/relationships/image" Target="../media/image107.png"/><Relationship Id="rId4" Type="http://schemas.openxmlformats.org/officeDocument/2006/relationships/image" Target="../media/image102.png"/><Relationship Id="rId9" Type="http://schemas.openxmlformats.org/officeDocument/2006/relationships/image" Target="../media/image106.png"/></Relationships>
</file>

<file path=ppt/slides/_rels/slide27.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3.png"/><Relationship Id="rId7" Type="http://schemas.openxmlformats.org/officeDocument/2006/relationships/image" Target="../media/image112.png"/><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 Id="rId9" Type="http://schemas.openxmlformats.org/officeDocument/2006/relationships/image" Target="../media/image35.png"/></Relationships>
</file>

<file path=ppt/slides/_rels/slide28.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3.png"/><Relationship Id="rId7" Type="http://schemas.openxmlformats.org/officeDocument/2006/relationships/chart" Target="../charts/chart3.xm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image" Target="../media/image115.png"/><Relationship Id="rId5" Type="http://schemas.openxmlformats.org/officeDocument/2006/relationships/image" Target="../media/image39.png"/><Relationship Id="rId4" Type="http://schemas.openxmlformats.org/officeDocument/2006/relationships/image" Target="../media/image114.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111.png"/><Relationship Id="rId4" Type="http://schemas.openxmlformats.org/officeDocument/2006/relationships/image" Target="../media/image117.png"/></Relationships>
</file>

<file path=ppt/slides/_rels/slide30.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3.png"/><Relationship Id="rId7" Type="http://schemas.openxmlformats.org/officeDocument/2006/relationships/image" Target="../media/image119.png"/><Relationship Id="rId12"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34.png"/><Relationship Id="rId11" Type="http://schemas.openxmlformats.org/officeDocument/2006/relationships/image" Target="../media/image123.png"/><Relationship Id="rId5" Type="http://schemas.microsoft.com/office/2007/relationships/hdphoto" Target="../media/hdphoto8.wdp"/><Relationship Id="rId10" Type="http://schemas.openxmlformats.org/officeDocument/2006/relationships/image" Target="../media/image122.png"/><Relationship Id="rId4" Type="http://schemas.openxmlformats.org/officeDocument/2006/relationships/image" Target="../media/image118.png"/><Relationship Id="rId9" Type="http://schemas.openxmlformats.org/officeDocument/2006/relationships/image" Target="../media/image121.png"/></Relationships>
</file>

<file path=ppt/slides/_rels/slide31.xml.rels><?xml version="1.0" encoding="UTF-8" standalone="yes"?>
<Relationships xmlns="http://schemas.openxmlformats.org/package/2006/relationships"><Relationship Id="rId8" Type="http://schemas.openxmlformats.org/officeDocument/2006/relationships/image" Target="../media/image125.png"/><Relationship Id="rId3" Type="http://schemas.openxmlformats.org/officeDocument/2006/relationships/slideLayout" Target="../slideLayouts/slideLayout1.xml"/><Relationship Id="rId7" Type="http://schemas.openxmlformats.org/officeDocument/2006/relationships/image" Target="../media/image111.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24.png"/><Relationship Id="rId5" Type="http://schemas.openxmlformats.org/officeDocument/2006/relationships/image" Target="../media/image3.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8" Type="http://schemas.openxmlformats.org/officeDocument/2006/relationships/image" Target="../media/image128.png"/><Relationship Id="rId3" Type="http://schemas.openxmlformats.org/officeDocument/2006/relationships/image" Target="../media/image3.png"/><Relationship Id="rId7" Type="http://schemas.openxmlformats.org/officeDocument/2006/relationships/image" Target="../media/image96.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27.png"/><Relationship Id="rId5" Type="http://schemas.openxmlformats.org/officeDocument/2006/relationships/image" Target="../media/image92.png"/><Relationship Id="rId4" Type="http://schemas.openxmlformats.org/officeDocument/2006/relationships/image" Target="../media/image126.png"/></Relationships>
</file>

<file path=ppt/slides/_rels/slide33.xml.rels><?xml version="1.0" encoding="UTF-8" standalone="yes"?>
<Relationships xmlns="http://schemas.openxmlformats.org/package/2006/relationships"><Relationship Id="rId8" Type="http://schemas.openxmlformats.org/officeDocument/2006/relationships/image" Target="../media/image129.png"/><Relationship Id="rId3" Type="http://schemas.microsoft.com/office/2007/relationships/media" Target="../media/media2.mp4"/><Relationship Id="rId7" Type="http://schemas.openxmlformats.org/officeDocument/2006/relationships/image" Target="../media/image3.png"/><Relationship Id="rId2" Type="http://schemas.microsoft.com/office/2007/relationships/media" Target="../media/media3.mp4"/><Relationship Id="rId1" Type="http://schemas.openxmlformats.org/officeDocument/2006/relationships/video" Target="NULL" TargetMode="External"/><Relationship Id="rId6" Type="http://schemas.openxmlformats.org/officeDocument/2006/relationships/notesSlide" Target="../notesSlides/notesSlide33.xml"/><Relationship Id="rId5" Type="http://schemas.openxmlformats.org/officeDocument/2006/relationships/slideLayout" Target="../slideLayouts/slideLayout1.xml"/><Relationship Id="rId4" Type="http://schemas.openxmlformats.org/officeDocument/2006/relationships/video" Target="../media/media2.mp4"/><Relationship Id="rId9" Type="http://schemas.openxmlformats.org/officeDocument/2006/relationships/image" Target="../media/image125.png"/></Relationships>
</file>

<file path=ppt/slides/_rels/slide34.xml.rels><?xml version="1.0" encoding="UTF-8" standalone="yes"?>
<Relationships xmlns="http://schemas.openxmlformats.org/package/2006/relationships"><Relationship Id="rId8" Type="http://schemas.openxmlformats.org/officeDocument/2006/relationships/image" Target="../media/image132.png"/><Relationship Id="rId3" Type="http://schemas.openxmlformats.org/officeDocument/2006/relationships/image" Target="../media/image3.png"/><Relationship Id="rId7" Type="http://schemas.openxmlformats.org/officeDocument/2006/relationships/image" Target="../media/image131.png"/><Relationship Id="rId12" Type="http://schemas.openxmlformats.org/officeDocument/2006/relationships/image" Target="../media/image96.png"/><Relationship Id="rId2" Type="http://schemas.openxmlformats.org/officeDocument/2006/relationships/notesSlide" Target="../notesSlides/notesSlide34.xml"/><Relationship Id="rId1" Type="http://schemas.openxmlformats.org/officeDocument/2006/relationships/slideLayout" Target="../slideLayouts/slideLayout1.xml"/><Relationship Id="rId6" Type="http://schemas.openxmlformats.org/officeDocument/2006/relationships/image" Target="../media/image109.png"/><Relationship Id="rId11" Type="http://schemas.openxmlformats.org/officeDocument/2006/relationships/image" Target="../media/image111.png"/><Relationship Id="rId5" Type="http://schemas.openxmlformats.org/officeDocument/2006/relationships/image" Target="../media/image130.png"/><Relationship Id="rId10" Type="http://schemas.openxmlformats.org/officeDocument/2006/relationships/image" Target="../media/image134.png"/><Relationship Id="rId4" Type="http://schemas.openxmlformats.org/officeDocument/2006/relationships/chart" Target="../charts/chart4.xml"/><Relationship Id="rId9" Type="http://schemas.openxmlformats.org/officeDocument/2006/relationships/image" Target="../media/image133.png"/></Relationships>
</file>

<file path=ppt/slides/_rels/slide35.xml.rels><?xml version="1.0" encoding="UTF-8" standalone="yes"?>
<Relationships xmlns="http://schemas.openxmlformats.org/package/2006/relationships"><Relationship Id="rId8" Type="http://schemas.openxmlformats.org/officeDocument/2006/relationships/image" Target="../media/image136.png"/><Relationship Id="rId3" Type="http://schemas.openxmlformats.org/officeDocument/2006/relationships/image" Target="../media/image3.png"/><Relationship Id="rId7" Type="http://schemas.openxmlformats.org/officeDocument/2006/relationships/image" Target="../media/image135.png"/><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111.png"/><Relationship Id="rId5" Type="http://schemas.openxmlformats.org/officeDocument/2006/relationships/image" Target="../media/image134.png"/><Relationship Id="rId4" Type="http://schemas.openxmlformats.org/officeDocument/2006/relationships/chart" Target="../charts/chart5.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0.png"/><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139.png"/><Relationship Id="rId5" Type="http://schemas.openxmlformats.org/officeDocument/2006/relationships/image" Target="../media/image138.png"/><Relationship Id="rId4" Type="http://schemas.openxmlformats.org/officeDocument/2006/relationships/image" Target="../media/image137.emf"/></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4.jpeg"/><Relationship Id="rId2" Type="http://schemas.openxmlformats.org/officeDocument/2006/relationships/notesSlide" Target="../notesSlides/notesSlide37.xml"/><Relationship Id="rId1" Type="http://schemas.openxmlformats.org/officeDocument/2006/relationships/slideLayout" Target="../slideLayouts/slideLayout1.xml"/><Relationship Id="rId6" Type="http://schemas.openxmlformats.org/officeDocument/2006/relationships/image" Target="../media/image143.png"/><Relationship Id="rId5" Type="http://schemas.openxmlformats.org/officeDocument/2006/relationships/image" Target="../media/image142.png"/><Relationship Id="rId4" Type="http://schemas.openxmlformats.org/officeDocument/2006/relationships/image" Target="../media/image141.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1.xml"/><Relationship Id="rId5" Type="http://schemas.openxmlformats.org/officeDocument/2006/relationships/image" Target="../media/image136.png"/><Relationship Id="rId4" Type="http://schemas.openxmlformats.org/officeDocument/2006/relationships/image" Target="../media/image135.png"/></Relationships>
</file>

<file path=ppt/slides/_rels/slide3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png"/><Relationship Id="rId7" Type="http://schemas.openxmlformats.org/officeDocument/2006/relationships/image" Target="../media/image147.png"/><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image" Target="../media/image146.png"/><Relationship Id="rId5" Type="http://schemas.openxmlformats.org/officeDocument/2006/relationships/image" Target="../media/image145.png"/><Relationship Id="rId4" Type="http://schemas.openxmlformats.org/officeDocument/2006/relationships/image" Target="../media/image46.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149.png"/><Relationship Id="rId5" Type="http://schemas.openxmlformats.org/officeDocument/2006/relationships/image" Target="../media/image148.png"/><Relationship Id="rId4" Type="http://schemas.openxmlformats.org/officeDocument/2006/relationships/image" Target="../media/image55.png"/></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52.png"/><Relationship Id="rId2" Type="http://schemas.openxmlformats.org/officeDocument/2006/relationships/notesSlide" Target="../notesSlides/notesSlide41.xml"/><Relationship Id="rId1" Type="http://schemas.openxmlformats.org/officeDocument/2006/relationships/slideLayout" Target="../slideLayouts/slideLayout1.xml"/><Relationship Id="rId6" Type="http://schemas.openxmlformats.org/officeDocument/2006/relationships/image" Target="../media/image151.png"/><Relationship Id="rId5" Type="http://schemas.openxmlformats.org/officeDocument/2006/relationships/image" Target="../media/image150.png"/><Relationship Id="rId4" Type="http://schemas.openxmlformats.org/officeDocument/2006/relationships/image" Target="../media/image140.png"/></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2.xml"/><Relationship Id="rId1" Type="http://schemas.openxmlformats.org/officeDocument/2006/relationships/slideLayout" Target="../slideLayouts/slideLayout1.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153.pn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3.xml"/><Relationship Id="rId1" Type="http://schemas.openxmlformats.org/officeDocument/2006/relationships/slideLayout" Target="../slideLayouts/slideLayout1.xml"/><Relationship Id="rId6" Type="http://schemas.openxmlformats.org/officeDocument/2006/relationships/image" Target="../media/image158.png"/><Relationship Id="rId5" Type="http://schemas.openxmlformats.org/officeDocument/2006/relationships/image" Target="../media/image157.png"/><Relationship Id="rId4" Type="http://schemas.openxmlformats.org/officeDocument/2006/relationships/image" Target="../media/image156.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4.xml"/><Relationship Id="rId1" Type="http://schemas.openxmlformats.org/officeDocument/2006/relationships/slideLayout" Target="../slideLayouts/slideLayout12.xml"/><Relationship Id="rId4" Type="http://schemas.openxmlformats.org/officeDocument/2006/relationships/image" Target="../media/image159.png"/></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5.xml"/><Relationship Id="rId1" Type="http://schemas.openxmlformats.org/officeDocument/2006/relationships/slideLayout" Target="../slideLayouts/slideLayout12.xml"/><Relationship Id="rId4" Type="http://schemas.openxmlformats.org/officeDocument/2006/relationships/image" Target="../media/image160.png"/></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64.png"/><Relationship Id="rId2" Type="http://schemas.openxmlformats.org/officeDocument/2006/relationships/notesSlide" Target="../notesSlides/notesSlide46.xml"/><Relationship Id="rId1" Type="http://schemas.openxmlformats.org/officeDocument/2006/relationships/slideLayout" Target="../slideLayouts/slideLayout12.xml"/><Relationship Id="rId6" Type="http://schemas.openxmlformats.org/officeDocument/2006/relationships/image" Target="../media/image163.png"/><Relationship Id="rId5" Type="http://schemas.openxmlformats.org/officeDocument/2006/relationships/image" Target="../media/image162.png"/><Relationship Id="rId4" Type="http://schemas.openxmlformats.org/officeDocument/2006/relationships/image" Target="../media/image161.pn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7.xml"/><Relationship Id="rId1" Type="http://schemas.openxmlformats.org/officeDocument/2006/relationships/slideLayout" Target="../slideLayouts/slideLayout12.xml"/><Relationship Id="rId5" Type="http://schemas.openxmlformats.org/officeDocument/2006/relationships/image" Target="../media/image166.png"/><Relationship Id="rId4" Type="http://schemas.openxmlformats.org/officeDocument/2006/relationships/image" Target="../media/image165.png"/></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8.xml"/><Relationship Id="rId1" Type="http://schemas.openxmlformats.org/officeDocument/2006/relationships/slideLayout" Target="../slideLayouts/slideLayout12.xml"/><Relationship Id="rId6" Type="http://schemas.openxmlformats.org/officeDocument/2006/relationships/image" Target="../media/image169.png"/><Relationship Id="rId5" Type="http://schemas.openxmlformats.org/officeDocument/2006/relationships/image" Target="../media/image168.png"/><Relationship Id="rId4" Type="http://schemas.openxmlformats.org/officeDocument/2006/relationships/image" Target="../media/image167.png"/></Relationships>
</file>

<file path=ppt/slides/_rels/slide49.xml.rels><?xml version="1.0" encoding="UTF-8" standalone="yes"?>
<Relationships xmlns="http://schemas.openxmlformats.org/package/2006/relationships"><Relationship Id="rId8" Type="http://schemas.openxmlformats.org/officeDocument/2006/relationships/image" Target="../media/image173.png"/><Relationship Id="rId3" Type="http://schemas.openxmlformats.org/officeDocument/2006/relationships/image" Target="../media/image3.png"/><Relationship Id="rId7" Type="http://schemas.microsoft.com/office/2007/relationships/hdphoto" Target="../media/hdphoto9.wdp"/><Relationship Id="rId2" Type="http://schemas.openxmlformats.org/officeDocument/2006/relationships/notesSlide" Target="../notesSlides/notesSlide49.xml"/><Relationship Id="rId1" Type="http://schemas.openxmlformats.org/officeDocument/2006/relationships/slideLayout" Target="../slideLayouts/slideLayout12.xml"/><Relationship Id="rId6" Type="http://schemas.openxmlformats.org/officeDocument/2006/relationships/image" Target="../media/image172.png"/><Relationship Id="rId11" Type="http://schemas.openxmlformats.org/officeDocument/2006/relationships/image" Target="../media/image175.png"/><Relationship Id="rId5" Type="http://schemas.openxmlformats.org/officeDocument/2006/relationships/image" Target="../media/image171.png"/><Relationship Id="rId10" Type="http://schemas.openxmlformats.org/officeDocument/2006/relationships/image" Target="../media/image39.png"/><Relationship Id="rId4" Type="http://schemas.openxmlformats.org/officeDocument/2006/relationships/image" Target="../media/image170.png"/><Relationship Id="rId9" Type="http://schemas.openxmlformats.org/officeDocument/2006/relationships/image" Target="../media/image174.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8" Type="http://schemas.openxmlformats.org/officeDocument/2006/relationships/image" Target="../media/image180.png"/><Relationship Id="rId3" Type="http://schemas.openxmlformats.org/officeDocument/2006/relationships/image" Target="../media/image3.png"/><Relationship Id="rId7" Type="http://schemas.openxmlformats.org/officeDocument/2006/relationships/image" Target="../media/image179.png"/><Relationship Id="rId2" Type="http://schemas.openxmlformats.org/officeDocument/2006/relationships/notesSlide" Target="../notesSlides/notesSlide51.xml"/><Relationship Id="rId1" Type="http://schemas.openxmlformats.org/officeDocument/2006/relationships/slideLayout" Target="../slideLayouts/slideLayout12.xml"/><Relationship Id="rId6" Type="http://schemas.openxmlformats.org/officeDocument/2006/relationships/image" Target="../media/image178.png"/><Relationship Id="rId11" Type="http://schemas.openxmlformats.org/officeDocument/2006/relationships/image" Target="../media/image181.png"/><Relationship Id="rId5" Type="http://schemas.openxmlformats.org/officeDocument/2006/relationships/image" Target="../media/image177.png"/><Relationship Id="rId10" Type="http://schemas.openxmlformats.org/officeDocument/2006/relationships/image" Target="../media/image34.png"/><Relationship Id="rId4" Type="http://schemas.openxmlformats.org/officeDocument/2006/relationships/image" Target="../media/image176.png"/><Relationship Id="rId9" Type="http://schemas.openxmlformats.org/officeDocument/2006/relationships/image" Target="../media/image35.png"/></Relationships>
</file>

<file path=ppt/slides/_rels/slide52.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3.png"/><Relationship Id="rId7" Type="http://schemas.openxmlformats.org/officeDocument/2006/relationships/image" Target="../media/image185.png"/><Relationship Id="rId2" Type="http://schemas.openxmlformats.org/officeDocument/2006/relationships/notesSlide" Target="../notesSlides/notesSlide52.xml"/><Relationship Id="rId1" Type="http://schemas.openxmlformats.org/officeDocument/2006/relationships/slideLayout" Target="../slideLayouts/slideLayout12.xml"/><Relationship Id="rId6" Type="http://schemas.openxmlformats.org/officeDocument/2006/relationships/image" Target="../media/image184.png"/><Relationship Id="rId5" Type="http://schemas.openxmlformats.org/officeDocument/2006/relationships/image" Target="../media/image183.png"/><Relationship Id="rId4" Type="http://schemas.openxmlformats.org/officeDocument/2006/relationships/image" Target="../media/image182.jpeg"/></Relationships>
</file>

<file path=ppt/slides/_rels/slide53.xml.rels><?xml version="1.0" encoding="UTF-8" standalone="yes"?>
<Relationships xmlns="http://schemas.openxmlformats.org/package/2006/relationships"><Relationship Id="rId8" Type="http://schemas.openxmlformats.org/officeDocument/2006/relationships/image" Target="../media/image190.png"/><Relationship Id="rId3" Type="http://schemas.openxmlformats.org/officeDocument/2006/relationships/image" Target="../media/image3.png"/><Relationship Id="rId7" Type="http://schemas.openxmlformats.org/officeDocument/2006/relationships/image" Target="../media/image189.jpeg"/><Relationship Id="rId2" Type="http://schemas.openxmlformats.org/officeDocument/2006/relationships/notesSlide" Target="../notesSlides/notesSlide53.xml"/><Relationship Id="rId1" Type="http://schemas.openxmlformats.org/officeDocument/2006/relationships/slideLayout" Target="../slideLayouts/slideLayout12.xml"/><Relationship Id="rId6" Type="http://schemas.openxmlformats.org/officeDocument/2006/relationships/image" Target="../media/image188.jpeg"/><Relationship Id="rId5" Type="http://schemas.openxmlformats.org/officeDocument/2006/relationships/image" Target="../media/image187.jpeg"/><Relationship Id="rId4" Type="http://schemas.openxmlformats.org/officeDocument/2006/relationships/image" Target="../media/image186.png"/></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4.xml"/><Relationship Id="rId1" Type="http://schemas.openxmlformats.org/officeDocument/2006/relationships/slideLayout" Target="../slideLayouts/slideLayout12.xml"/><Relationship Id="rId6" Type="http://schemas.openxmlformats.org/officeDocument/2006/relationships/image" Target="../media/image193.png"/><Relationship Id="rId5" Type="http://schemas.openxmlformats.org/officeDocument/2006/relationships/image" Target="../media/image192.png"/><Relationship Id="rId4" Type="http://schemas.openxmlformats.org/officeDocument/2006/relationships/image" Target="../media/image191.png"/></Relationships>
</file>

<file path=ppt/slides/_rels/slide55.xml.rels><?xml version="1.0" encoding="UTF-8" standalone="yes"?>
<Relationships xmlns="http://schemas.openxmlformats.org/package/2006/relationships"><Relationship Id="rId8" Type="http://schemas.openxmlformats.org/officeDocument/2006/relationships/image" Target="../media/image160.png"/><Relationship Id="rId3" Type="http://schemas.openxmlformats.org/officeDocument/2006/relationships/image" Target="../media/image3.png"/><Relationship Id="rId7" Type="http://schemas.openxmlformats.org/officeDocument/2006/relationships/image" Target="../media/image197.png"/><Relationship Id="rId2" Type="http://schemas.openxmlformats.org/officeDocument/2006/relationships/notesSlide" Target="../notesSlides/notesSlide55.xml"/><Relationship Id="rId1" Type="http://schemas.openxmlformats.org/officeDocument/2006/relationships/slideLayout" Target="../slideLayouts/slideLayout12.xml"/><Relationship Id="rId6" Type="http://schemas.openxmlformats.org/officeDocument/2006/relationships/image" Target="../media/image196.png"/><Relationship Id="rId5" Type="http://schemas.openxmlformats.org/officeDocument/2006/relationships/image" Target="../media/image195.png"/><Relationship Id="rId4" Type="http://schemas.openxmlformats.org/officeDocument/2006/relationships/image" Target="../media/image194.png"/><Relationship Id="rId9" Type="http://schemas.openxmlformats.org/officeDocument/2006/relationships/image" Target="../media/image192.png"/></Relationships>
</file>

<file path=ppt/slides/_rels/slide56.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notesSlide" Target="../notesSlides/notesSlide56.xml"/><Relationship Id="rId1" Type="http://schemas.openxmlformats.org/officeDocument/2006/relationships/slideLayout" Target="../slideLayouts/slideLayout1.xml"/><Relationship Id="rId6" Type="http://schemas.microsoft.com/office/2007/relationships/hdphoto" Target="../media/hdphoto2.wdp"/><Relationship Id="rId11" Type="http://schemas.openxmlformats.org/officeDocument/2006/relationships/image" Target="../media/image198.png"/><Relationship Id="rId5" Type="http://schemas.openxmlformats.org/officeDocument/2006/relationships/image" Target="../media/image12.png"/><Relationship Id="rId10" Type="http://schemas.microsoft.com/office/2007/relationships/hdphoto" Target="../media/hdphoto6.wdp"/><Relationship Id="rId4" Type="http://schemas.openxmlformats.org/officeDocument/2006/relationships/image" Target="../media/image196.png"/><Relationship Id="rId9" Type="http://schemas.openxmlformats.org/officeDocument/2006/relationships/image" Target="../media/image18.png"/></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7.xml"/><Relationship Id="rId1" Type="http://schemas.openxmlformats.org/officeDocument/2006/relationships/slideLayout" Target="../slideLayouts/slideLayout1.xml"/><Relationship Id="rId5" Type="http://schemas.openxmlformats.org/officeDocument/2006/relationships/image" Target="../media/image200.png"/><Relationship Id="rId4" Type="http://schemas.openxmlformats.org/officeDocument/2006/relationships/image" Target="../media/image199.png"/></Relationships>
</file>

<file path=ppt/slides/_rels/slide58.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png"/><Relationship Id="rId7" Type="http://schemas.openxmlformats.org/officeDocument/2006/relationships/image" Target="../media/image202.png"/><Relationship Id="rId2" Type="http://schemas.openxmlformats.org/officeDocument/2006/relationships/notesSlide" Target="../notesSlides/notesSlide58.xml"/><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145.png"/><Relationship Id="rId4" Type="http://schemas.openxmlformats.org/officeDocument/2006/relationships/image" Target="../media/image201.png"/></Relationships>
</file>

<file path=ppt/slides/_rels/slide5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png"/><Relationship Id="rId7" Type="http://schemas.openxmlformats.org/officeDocument/2006/relationships/image" Target="../media/image206.png"/><Relationship Id="rId2" Type="http://schemas.openxmlformats.org/officeDocument/2006/relationships/notesSlide" Target="../notesSlides/notesSlide59.xml"/><Relationship Id="rId1" Type="http://schemas.openxmlformats.org/officeDocument/2006/relationships/slideLayout" Target="../slideLayouts/slideLayout1.xml"/><Relationship Id="rId6" Type="http://schemas.openxmlformats.org/officeDocument/2006/relationships/image" Target="../media/image205.png"/><Relationship Id="rId5" Type="http://schemas.openxmlformats.org/officeDocument/2006/relationships/image" Target="../media/image204.png"/><Relationship Id="rId4" Type="http://schemas.openxmlformats.org/officeDocument/2006/relationships/image" Target="../media/image203.png"/></Relationships>
</file>

<file path=ppt/slides/_rels/slide60.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208.png"/><Relationship Id="rId18" Type="http://schemas.openxmlformats.org/officeDocument/2006/relationships/image" Target="../media/image209.png"/><Relationship Id="rId3" Type="http://schemas.openxmlformats.org/officeDocument/2006/relationships/image" Target="../media/image3.png"/><Relationship Id="rId21" Type="http://schemas.openxmlformats.org/officeDocument/2006/relationships/image" Target="../media/image70.png"/><Relationship Id="rId7" Type="http://schemas.openxmlformats.org/officeDocument/2006/relationships/image" Target="../media/image82.png"/><Relationship Id="rId12" Type="http://schemas.openxmlformats.org/officeDocument/2006/relationships/image" Target="../media/image196.png"/><Relationship Id="rId17" Type="http://schemas.openxmlformats.org/officeDocument/2006/relationships/image" Target="../media/image152.png"/><Relationship Id="rId2" Type="http://schemas.openxmlformats.org/officeDocument/2006/relationships/notesSlide" Target="../notesSlides/notesSlide60.xml"/><Relationship Id="rId16" Type="http://schemas.openxmlformats.org/officeDocument/2006/relationships/image" Target="../media/image150.png"/><Relationship Id="rId20" Type="http://schemas.openxmlformats.org/officeDocument/2006/relationships/image" Target="../media/image211.png"/><Relationship Id="rId1" Type="http://schemas.openxmlformats.org/officeDocument/2006/relationships/slideLayout" Target="../slideLayouts/slideLayout1.xml"/><Relationship Id="rId6" Type="http://schemas.openxmlformats.org/officeDocument/2006/relationships/image" Target="../media/image67.png"/><Relationship Id="rId11" Type="http://schemas.openxmlformats.org/officeDocument/2006/relationships/image" Target="../media/image156.png"/><Relationship Id="rId5" Type="http://schemas.openxmlformats.org/officeDocument/2006/relationships/image" Target="../media/image66.png"/><Relationship Id="rId15" Type="http://schemas.openxmlformats.org/officeDocument/2006/relationships/image" Target="../media/image151.png"/><Relationship Id="rId10" Type="http://schemas.openxmlformats.org/officeDocument/2006/relationships/image" Target="../media/image144.jpeg"/><Relationship Id="rId19" Type="http://schemas.openxmlformats.org/officeDocument/2006/relationships/image" Target="../media/image210.png"/><Relationship Id="rId4" Type="http://schemas.openxmlformats.org/officeDocument/2006/relationships/image" Target="../media/image207.png"/><Relationship Id="rId9" Type="http://schemas.openxmlformats.org/officeDocument/2006/relationships/image" Target="../media/image142.png"/><Relationship Id="rId14" Type="http://schemas.openxmlformats.org/officeDocument/2006/relationships/image" Target="../media/image140.png"/></Relationships>
</file>

<file path=ppt/slides/_rels/slide6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1.xml"/><Relationship Id="rId1" Type="http://schemas.openxmlformats.org/officeDocument/2006/relationships/slideLayout" Target="../slideLayouts/slideLayout12.xml"/><Relationship Id="rId4" Type="http://schemas.microsoft.com/office/2007/relationships/hdphoto" Target="../media/hdphoto3.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892FB55E-6129-92CE-B23B-45F63B444856}"/>
              </a:ext>
            </a:extLst>
          </p:cNvPr>
          <p:cNvSpPr txBox="1"/>
          <p:nvPr/>
        </p:nvSpPr>
        <p:spPr>
          <a:xfrm>
            <a:off x="448734" y="4739196"/>
            <a:ext cx="3320140" cy="830997"/>
          </a:xfrm>
          <a:prstGeom prst="rect">
            <a:avLst/>
          </a:prstGeom>
          <a:noFill/>
        </p:spPr>
        <p:txBody>
          <a:bodyPr wrap="none" rtlCol="0">
            <a:spAutoFit/>
          </a:bodyPr>
          <a:lstStyle/>
          <a:p>
            <a:r>
              <a:rPr lang="en-US" altLang="ja-JP" sz="4800" dirty="0">
                <a:solidFill>
                  <a:schemeClr val="bg1"/>
                </a:solidFill>
                <a:effectLst>
                  <a:outerShdw blurRad="38100" dist="38100" dir="2700000" algn="tl">
                    <a:srgbClr val="000000">
                      <a:alpha val="43137"/>
                    </a:srgbClr>
                  </a:outerShdw>
                </a:effectLst>
                <a:latin typeface="+mn-ea"/>
              </a:rPr>
              <a:t>P</a:t>
            </a:r>
            <a:r>
              <a:rPr lang="ja-JP" altLang="en-US" sz="4800" dirty="0">
                <a:solidFill>
                  <a:schemeClr val="bg1"/>
                </a:solidFill>
                <a:effectLst>
                  <a:outerShdw blurRad="38100" dist="38100" dir="2700000" algn="tl">
                    <a:srgbClr val="000000">
                      <a:alpha val="43137"/>
                    </a:srgbClr>
                  </a:outerShdw>
                </a:effectLst>
                <a:latin typeface="+mj-lt"/>
              </a:rPr>
              <a:t>Ｐサークル</a:t>
            </a:r>
            <a:endParaRPr kumimoji="1" lang="ja-JP" altLang="en-US" sz="4800" dirty="0">
              <a:solidFill>
                <a:schemeClr val="bg1"/>
              </a:solidFill>
              <a:effectLst>
                <a:outerShdw blurRad="38100" dist="38100" dir="2700000" algn="tl">
                  <a:srgbClr val="000000">
                    <a:alpha val="43137"/>
                  </a:srgbClr>
                </a:outerShdw>
              </a:effectLst>
              <a:latin typeface="+mj-lt"/>
            </a:endParaRPr>
          </a:p>
        </p:txBody>
      </p:sp>
      <p:sp>
        <p:nvSpPr>
          <p:cNvPr id="5" name="テキスト ボックス 4">
            <a:extLst>
              <a:ext uri="{FF2B5EF4-FFF2-40B4-BE49-F238E27FC236}">
                <a16:creationId xmlns:a16="http://schemas.microsoft.com/office/drawing/2014/main" id="{47F87A9E-59BD-BA23-0D34-E3B28227783C}"/>
              </a:ext>
            </a:extLst>
          </p:cNvPr>
          <p:cNvSpPr txBox="1"/>
          <p:nvPr/>
        </p:nvSpPr>
        <p:spPr>
          <a:xfrm>
            <a:off x="7729271" y="5173748"/>
            <a:ext cx="4462731" cy="1200329"/>
          </a:xfrm>
          <a:prstGeom prst="rect">
            <a:avLst/>
          </a:prstGeom>
          <a:noFill/>
        </p:spPr>
        <p:txBody>
          <a:bodyPr wrap="square" rtlCol="0">
            <a:spAutoFit/>
          </a:bodyPr>
          <a:lstStyle/>
          <a:p>
            <a:r>
              <a:rPr lang="ja-JP" altLang="en-US" sz="3600" b="1" dirty="0">
                <a:solidFill>
                  <a:schemeClr val="bg1"/>
                </a:solidFill>
                <a:latin typeface="+mj-lt"/>
              </a:rPr>
              <a:t>サークルリーダー</a:t>
            </a:r>
            <a:endParaRPr lang="en-US" altLang="ja-JP" sz="3600" b="1" dirty="0">
              <a:solidFill>
                <a:schemeClr val="bg1"/>
              </a:solidFill>
              <a:latin typeface="+mj-lt"/>
            </a:endParaRPr>
          </a:p>
          <a:p>
            <a:r>
              <a:rPr lang="ja-JP" altLang="en-US" sz="3600" b="1" dirty="0">
                <a:solidFill>
                  <a:schemeClr val="bg1"/>
                </a:solidFill>
                <a:latin typeface="+mj-lt"/>
              </a:rPr>
              <a:t>　　　　　　　　三浦　翔</a:t>
            </a:r>
            <a:endParaRPr lang="en-US" altLang="ja-JP" sz="3600" b="1" dirty="0">
              <a:solidFill>
                <a:schemeClr val="bg1"/>
              </a:solidFill>
              <a:latin typeface="+mj-lt"/>
            </a:endParaRPr>
          </a:p>
        </p:txBody>
      </p:sp>
      <p:sp>
        <p:nvSpPr>
          <p:cNvPr id="7" name="正方形/長方形 6">
            <a:extLst>
              <a:ext uri="{FF2B5EF4-FFF2-40B4-BE49-F238E27FC236}">
                <a16:creationId xmlns:a16="http://schemas.microsoft.com/office/drawing/2014/main" id="{00BE57B0-0A6B-11B9-BB34-C19AC04DE35C}"/>
              </a:ext>
            </a:extLst>
          </p:cNvPr>
          <p:cNvSpPr/>
          <p:nvPr/>
        </p:nvSpPr>
        <p:spPr>
          <a:xfrm>
            <a:off x="182882" y="6392490"/>
            <a:ext cx="2751513" cy="332509"/>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テキスト ボックス 7">
            <a:extLst>
              <a:ext uri="{FF2B5EF4-FFF2-40B4-BE49-F238E27FC236}">
                <a16:creationId xmlns:a16="http://schemas.microsoft.com/office/drawing/2014/main" id="{50F42C6F-8EFB-4E0B-81D8-37EB51BDC94B}"/>
              </a:ext>
            </a:extLst>
          </p:cNvPr>
          <p:cNvSpPr txBox="1"/>
          <p:nvPr/>
        </p:nvSpPr>
        <p:spPr>
          <a:xfrm>
            <a:off x="794483" y="2464542"/>
            <a:ext cx="11479591" cy="1200329"/>
          </a:xfrm>
          <a:prstGeom prst="rect">
            <a:avLst/>
          </a:prstGeom>
          <a:noFill/>
        </p:spPr>
        <p:txBody>
          <a:bodyPr wrap="square" rtlCol="0">
            <a:spAutoFit/>
          </a:bodyPr>
          <a:lstStyle/>
          <a:p>
            <a:r>
              <a:rPr kumimoji="1" lang="ja-JP" altLang="en-US" sz="7200" b="1" dirty="0">
                <a:solidFill>
                  <a:schemeClr val="bg1"/>
                </a:solidFill>
                <a:effectLst>
                  <a:outerShdw blurRad="38100" dist="38100" dir="2700000" algn="tl">
                    <a:srgbClr val="000000">
                      <a:alpha val="43137"/>
                    </a:srgbClr>
                  </a:outerShdw>
                </a:effectLst>
                <a:latin typeface="+mj-lt"/>
              </a:rPr>
              <a:t>苦しい</a:t>
            </a:r>
            <a:r>
              <a:rPr kumimoji="1" lang="en-US" altLang="ja-JP" sz="7200" b="1" dirty="0">
                <a:solidFill>
                  <a:schemeClr val="bg1"/>
                </a:solidFill>
                <a:effectLst>
                  <a:outerShdw blurRad="38100" dist="38100" dir="2700000" algn="tl">
                    <a:srgbClr val="000000">
                      <a:alpha val="43137"/>
                    </a:srgbClr>
                  </a:outerShdw>
                </a:effectLst>
                <a:latin typeface="+mj-lt"/>
              </a:rPr>
              <a:t>QC</a:t>
            </a:r>
            <a:r>
              <a:rPr kumimoji="1" lang="ja-JP" altLang="en-US" sz="7200" b="1" dirty="0">
                <a:solidFill>
                  <a:schemeClr val="bg1"/>
                </a:solidFill>
                <a:effectLst>
                  <a:outerShdw blurRad="38100" dist="38100" dir="2700000" algn="tl">
                    <a:srgbClr val="000000">
                      <a:alpha val="43137"/>
                    </a:srgbClr>
                  </a:outerShdw>
                </a:effectLst>
                <a:latin typeface="+mj-lt"/>
              </a:rPr>
              <a:t>を楽しい</a:t>
            </a:r>
            <a:r>
              <a:rPr kumimoji="1" lang="en-US" altLang="ja-JP" sz="7200" b="1" dirty="0">
                <a:solidFill>
                  <a:schemeClr val="bg1"/>
                </a:solidFill>
                <a:effectLst>
                  <a:outerShdw blurRad="38100" dist="38100" dir="2700000" algn="tl">
                    <a:srgbClr val="000000">
                      <a:alpha val="43137"/>
                    </a:srgbClr>
                  </a:outerShdw>
                </a:effectLst>
                <a:latin typeface="+mj-lt"/>
              </a:rPr>
              <a:t>QC</a:t>
            </a:r>
            <a:r>
              <a:rPr kumimoji="1" lang="ja-JP" altLang="en-US" sz="7200" b="1" dirty="0">
                <a:solidFill>
                  <a:schemeClr val="bg1"/>
                </a:solidFill>
                <a:effectLst>
                  <a:outerShdw blurRad="38100" dist="38100" dir="2700000" algn="tl">
                    <a:srgbClr val="000000">
                      <a:alpha val="43137"/>
                    </a:srgbClr>
                  </a:outerShdw>
                </a:effectLst>
                <a:latin typeface="+mj-lt"/>
              </a:rPr>
              <a:t>に</a:t>
            </a:r>
          </a:p>
        </p:txBody>
      </p:sp>
      <p:sp>
        <p:nvSpPr>
          <p:cNvPr id="9" name="テキスト ボックス 8">
            <a:extLst>
              <a:ext uri="{FF2B5EF4-FFF2-40B4-BE49-F238E27FC236}">
                <a16:creationId xmlns:a16="http://schemas.microsoft.com/office/drawing/2014/main" id="{627D1D95-D347-8F92-317E-5FAC58007719}"/>
              </a:ext>
            </a:extLst>
          </p:cNvPr>
          <p:cNvSpPr txBox="1"/>
          <p:nvPr/>
        </p:nvSpPr>
        <p:spPr>
          <a:xfrm>
            <a:off x="392491" y="4094025"/>
            <a:ext cx="6942926" cy="584775"/>
          </a:xfrm>
          <a:prstGeom prst="rect">
            <a:avLst/>
          </a:prstGeom>
          <a:noFill/>
        </p:spPr>
        <p:txBody>
          <a:bodyPr wrap="none" rtlCol="0">
            <a:spAutoFit/>
          </a:bodyPr>
          <a:lstStyle/>
          <a:p>
            <a:r>
              <a:rPr lang="ja-JP" altLang="en-US" sz="3200" dirty="0">
                <a:solidFill>
                  <a:schemeClr val="bg1"/>
                </a:solidFill>
                <a:latin typeface="+mj-lt"/>
                <a:cs typeface="Toyota Type Light" panose="020B0302020202020204" pitchFamily="34" charset="0"/>
              </a:rPr>
              <a:t>トヨタ自動車株式会社　東富士研究所　</a:t>
            </a:r>
            <a:endParaRPr lang="en-US" altLang="ja-JP" sz="3200" dirty="0">
              <a:solidFill>
                <a:schemeClr val="bg1"/>
              </a:solidFill>
              <a:latin typeface="+mj-lt"/>
              <a:cs typeface="Toyota Type Light" panose="020B0302020202020204" pitchFamily="34" charset="0"/>
            </a:endParaRPr>
          </a:p>
        </p:txBody>
      </p:sp>
    </p:spTree>
    <p:extLst>
      <p:ext uri="{BB962C8B-B14F-4D97-AF65-F5344CB8AC3E}">
        <p14:creationId xmlns:p14="http://schemas.microsoft.com/office/powerpoint/2010/main" val="215504637"/>
      </p:ext>
    </p:extLst>
  </p:cSld>
  <p:clrMapOvr>
    <a:masterClrMapping/>
  </p:clrMapOvr>
  <mc:AlternateContent xmlns:mc="http://schemas.openxmlformats.org/markup-compatibility/2006" xmlns:p14="http://schemas.microsoft.com/office/powerpoint/2010/main">
    <mc:Choice Requires="p14">
      <p:transition spd="slow" p14:dur="2000" advTm="2435"/>
    </mc:Choice>
    <mc:Fallback xmlns="">
      <p:transition spd="slow" advTm="243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EA178BE5-F688-249F-B379-A48A56CF4097}"/>
              </a:ext>
            </a:extLst>
          </p:cNvPr>
          <p:cNvPicPr>
            <a:picLocks noChangeAspect="1"/>
          </p:cNvPicPr>
          <p:nvPr/>
        </p:nvPicPr>
        <p:blipFill rotWithShape="1">
          <a:blip r:embed="rId4"/>
          <a:srcRect t="19"/>
          <a:stretch/>
        </p:blipFill>
        <p:spPr>
          <a:xfrm>
            <a:off x="21" y="1284"/>
            <a:ext cx="12191980" cy="6856719"/>
          </a:xfrm>
          <a:prstGeom prst="rect">
            <a:avLst/>
          </a:prstGeom>
        </p:spPr>
      </p:pic>
      <p:sp>
        <p:nvSpPr>
          <p:cNvPr id="3" name="テキスト ボックス 2">
            <a:extLst>
              <a:ext uri="{FF2B5EF4-FFF2-40B4-BE49-F238E27FC236}">
                <a16:creationId xmlns:a16="http://schemas.microsoft.com/office/drawing/2014/main" id="{B4168BDC-AFE3-786A-4D35-100C1AEC2B06}"/>
              </a:ext>
            </a:extLst>
          </p:cNvPr>
          <p:cNvSpPr txBox="1"/>
          <p:nvPr/>
        </p:nvSpPr>
        <p:spPr>
          <a:xfrm>
            <a:off x="72484" y="8313"/>
            <a:ext cx="2236510" cy="907941"/>
          </a:xfrm>
          <a:prstGeom prst="rect">
            <a:avLst/>
          </a:prstGeom>
          <a:noFill/>
        </p:spPr>
        <p:txBody>
          <a:bodyPr wrap="none" rtlCol="0">
            <a:spAutoFit/>
          </a:bodyPr>
          <a:lstStyle/>
          <a:p>
            <a:pPr defTabSz="914377">
              <a:lnSpc>
                <a:spcPct val="150000"/>
              </a:lnSpc>
              <a:defRPr/>
            </a:pPr>
            <a:r>
              <a:rPr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会社紹介</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4" name="グループ化 3">
            <a:extLst>
              <a:ext uri="{FF2B5EF4-FFF2-40B4-BE49-F238E27FC236}">
                <a16:creationId xmlns:a16="http://schemas.microsoft.com/office/drawing/2014/main" id="{A4EF8B97-ADE8-FE2A-6A7E-3A8DC59CF53A}"/>
              </a:ext>
            </a:extLst>
          </p:cNvPr>
          <p:cNvGrpSpPr/>
          <p:nvPr/>
        </p:nvGrpSpPr>
        <p:grpSpPr>
          <a:xfrm>
            <a:off x="187732" y="824497"/>
            <a:ext cx="1807325" cy="45719"/>
            <a:chOff x="4061460" y="1183703"/>
            <a:chExt cx="4069080" cy="0"/>
          </a:xfrm>
        </p:grpSpPr>
        <p:cxnSp>
          <p:nvCxnSpPr>
            <p:cNvPr id="5" name="直線コネクタ 4">
              <a:extLst>
                <a:ext uri="{FF2B5EF4-FFF2-40B4-BE49-F238E27FC236}">
                  <a16:creationId xmlns:a16="http://schemas.microsoft.com/office/drawing/2014/main" id="{3C6EF1F2-8581-9877-D039-75D51480A0F3}"/>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6" name="直線コネクタ 5">
              <a:extLst>
                <a:ext uri="{FF2B5EF4-FFF2-40B4-BE49-F238E27FC236}">
                  <a16:creationId xmlns:a16="http://schemas.microsoft.com/office/drawing/2014/main" id="{F3A843BE-0336-1EDF-D500-D163C79141ED}"/>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7" name="テキスト ボックス 6">
            <a:extLst>
              <a:ext uri="{FF2B5EF4-FFF2-40B4-BE49-F238E27FC236}">
                <a16:creationId xmlns:a16="http://schemas.microsoft.com/office/drawing/2014/main" id="{34937557-93C6-05F6-B08F-C41320015BF8}"/>
              </a:ext>
            </a:extLst>
          </p:cNvPr>
          <p:cNvSpPr txBox="1"/>
          <p:nvPr/>
        </p:nvSpPr>
        <p:spPr>
          <a:xfrm>
            <a:off x="0" y="968620"/>
            <a:ext cx="7210698" cy="523220"/>
          </a:xfrm>
          <a:prstGeom prst="rect">
            <a:avLst/>
          </a:prstGeom>
          <a:noFill/>
        </p:spPr>
        <p:txBody>
          <a:bodyPr wrap="square" rtlCol="0">
            <a:spAutoFit/>
          </a:bodyPr>
          <a:lstStyle/>
          <a:p>
            <a:r>
              <a:rPr lang="en-US" altLang="ja-JP" sz="2800" b="1" dirty="0">
                <a:solidFill>
                  <a:schemeClr val="bg1"/>
                </a:solidFill>
              </a:rPr>
              <a:t>【</a:t>
            </a:r>
            <a:r>
              <a:rPr lang="ja-JP" altLang="en-US" sz="2800" b="1">
                <a:solidFill>
                  <a:schemeClr val="bg1"/>
                </a:solidFill>
              </a:rPr>
              <a:t>会社名</a:t>
            </a:r>
            <a:r>
              <a:rPr lang="en-US" altLang="ja-JP" sz="2800" b="1" dirty="0">
                <a:solidFill>
                  <a:schemeClr val="bg1"/>
                </a:solidFill>
              </a:rPr>
              <a:t>】</a:t>
            </a:r>
            <a:r>
              <a:rPr lang="ja-JP" altLang="en-US" sz="2800" b="1">
                <a:solidFill>
                  <a:schemeClr val="bg1"/>
                </a:solidFill>
              </a:rPr>
              <a:t>トヨタ自動車株式会社</a:t>
            </a:r>
            <a:endParaRPr lang="en-US" altLang="ja-JP" sz="2800" b="1" dirty="0">
              <a:solidFill>
                <a:schemeClr val="bg1"/>
              </a:solidFill>
            </a:endParaRPr>
          </a:p>
        </p:txBody>
      </p:sp>
      <p:grpSp>
        <p:nvGrpSpPr>
          <p:cNvPr id="8" name="グループ化 7">
            <a:extLst>
              <a:ext uri="{FF2B5EF4-FFF2-40B4-BE49-F238E27FC236}">
                <a16:creationId xmlns:a16="http://schemas.microsoft.com/office/drawing/2014/main" id="{E673628C-9350-2D40-5456-45C921D7C8F0}"/>
              </a:ext>
            </a:extLst>
          </p:cNvPr>
          <p:cNvGrpSpPr/>
          <p:nvPr/>
        </p:nvGrpSpPr>
        <p:grpSpPr>
          <a:xfrm>
            <a:off x="2421584" y="2187765"/>
            <a:ext cx="3906279" cy="4070795"/>
            <a:chOff x="187730" y="2050493"/>
            <a:chExt cx="4012522" cy="4318204"/>
          </a:xfrm>
        </p:grpSpPr>
        <p:pic>
          <p:nvPicPr>
            <p:cNvPr id="9" name="図 8" descr="煙が出ている絵&#10;&#10;中程度の精度で自動的に生成された説明">
              <a:extLst>
                <a:ext uri="{FF2B5EF4-FFF2-40B4-BE49-F238E27FC236}">
                  <a16:creationId xmlns:a16="http://schemas.microsoft.com/office/drawing/2014/main" id="{6E550803-315F-1A6B-CBEF-4B291F9F2D63}"/>
                </a:ext>
              </a:extLst>
            </p:cNvPr>
            <p:cNvPicPr>
              <a:picLocks noChangeAspect="1"/>
            </p:cNvPicPr>
            <p:nvPr/>
          </p:nvPicPr>
          <p:blipFill rotWithShape="1">
            <a:blip r:embed="rId5">
              <a:extLst>
                <a:ext uri="{28A0092B-C50C-407E-A947-70E740481C1C}">
                  <a14:useLocalDpi xmlns:a14="http://schemas.microsoft.com/office/drawing/2010/main" val="0"/>
                </a:ext>
              </a:extLst>
            </a:blip>
            <a:srcRect l="9352" t="7163" r="9163" b="9702"/>
            <a:stretch/>
          </p:blipFill>
          <p:spPr>
            <a:xfrm>
              <a:off x="187730" y="2050493"/>
              <a:ext cx="4012522" cy="4093721"/>
            </a:xfrm>
            <a:prstGeom prst="rect">
              <a:avLst/>
            </a:prstGeom>
          </p:spPr>
        </p:pic>
        <p:pic>
          <p:nvPicPr>
            <p:cNvPr id="10" name="図 9" descr="地図と文字の加工写真">
              <a:extLst>
                <a:ext uri="{FF2B5EF4-FFF2-40B4-BE49-F238E27FC236}">
                  <a16:creationId xmlns:a16="http://schemas.microsoft.com/office/drawing/2014/main" id="{179532C2-0249-8ACE-2FFC-B5629E388999}"/>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74170" b="97130" l="3100" r="27900">
                          <a14:foregroundMark x1="12031" y1="86250" x2="12031" y2="86250"/>
                          <a14:foregroundMark x1="11406" y1="86719" x2="11406" y2="86719"/>
                          <a14:foregroundMark x1="10469" y1="87656" x2="10469" y2="87656"/>
                          <a14:foregroundMark x1="9375" y1="88438" x2="9375" y2="88438"/>
                          <a14:foregroundMark x1="8750" y1="89375" x2="8750" y2="89375"/>
                          <a14:foregroundMark x1="9063" y1="90000" x2="9063" y2="90000"/>
                          <a14:foregroundMark x1="11563" y1="86094" x2="11563" y2="86094"/>
                          <a14:foregroundMark x1="11094" y1="86406" x2="11094" y2="86406"/>
                          <a14:foregroundMark x1="10313" y1="86875" x2="10313" y2="86875"/>
                          <a14:foregroundMark x1="14063" y1="84375" x2="14063" y2="84375"/>
                          <a14:foregroundMark x1="16094" y1="82656" x2="16094" y2="82656"/>
                          <a14:foregroundMark x1="15625" y1="82031" x2="15625" y2="82031"/>
                          <a14:foregroundMark x1="21094" y1="77031" x2="21094" y2="77031"/>
                          <a14:foregroundMark x1="20469" y1="76406" x2="20469" y2="76406"/>
                          <a14:foregroundMark x1="22188" y1="75938" x2="22188" y2="75938"/>
                          <a14:foregroundMark x1="22813" y1="75625" x2="22813" y2="75625"/>
                          <a14:foregroundMark x1="20469" y1="77500" x2="20469" y2="77500"/>
                          <a14:foregroundMark x1="18125" y1="80156" x2="18125" y2="80156"/>
                          <a14:foregroundMark x1="17656" y1="79688" x2="17656" y2="79688"/>
                          <a14:backgroundMark x1="19844" y1="78281" x2="20469" y2="79531"/>
                        </a14:backgroundRemoval>
                      </a14:imgEffect>
                    </a14:imgLayer>
                  </a14:imgProps>
                </a:ext>
                <a:ext uri="{28A0092B-C50C-407E-A947-70E740481C1C}">
                  <a14:useLocalDpi xmlns:a14="http://schemas.microsoft.com/office/drawing/2010/main" val="0"/>
                </a:ext>
              </a:extLst>
            </a:blip>
            <a:srcRect t="71300" r="69000"/>
            <a:stretch/>
          </p:blipFill>
          <p:spPr>
            <a:xfrm>
              <a:off x="1934411" y="5436916"/>
              <a:ext cx="1006454" cy="931781"/>
            </a:xfrm>
            <a:prstGeom prst="rect">
              <a:avLst/>
            </a:prstGeom>
          </p:spPr>
        </p:pic>
        <p:sp>
          <p:nvSpPr>
            <p:cNvPr id="11" name="L 字 10">
              <a:extLst>
                <a:ext uri="{FF2B5EF4-FFF2-40B4-BE49-F238E27FC236}">
                  <a16:creationId xmlns:a16="http://schemas.microsoft.com/office/drawing/2014/main" id="{365421E5-4122-B14A-6148-E64FB7F5C52B}"/>
                </a:ext>
              </a:extLst>
            </p:cNvPr>
            <p:cNvSpPr/>
            <p:nvPr/>
          </p:nvSpPr>
          <p:spPr>
            <a:xfrm rot="5400000">
              <a:off x="2031876" y="5392828"/>
              <a:ext cx="731840" cy="770933"/>
            </a:xfrm>
            <a:prstGeom prst="corner">
              <a:avLst>
                <a:gd name="adj1" fmla="val 0"/>
                <a:gd name="adj2" fmla="val 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kumimoji="1" lang="ja-JP" altLang="en-US"/>
            </a:p>
          </p:txBody>
        </p:sp>
      </p:grpSp>
      <p:pic>
        <p:nvPicPr>
          <p:cNvPr id="12" name="図 11">
            <a:extLst>
              <a:ext uri="{FF2B5EF4-FFF2-40B4-BE49-F238E27FC236}">
                <a16:creationId xmlns:a16="http://schemas.microsoft.com/office/drawing/2014/main" id="{9D5D838D-46F2-4FB8-A51A-BBAEC3ED83C4}"/>
              </a:ext>
            </a:extLst>
          </p:cNvPr>
          <p:cNvPicPr>
            <a:picLocks noChangeAspect="1"/>
          </p:cNvPicPr>
          <p:nvPr/>
        </p:nvPicPr>
        <p:blipFill>
          <a:blip r:embed="rId8"/>
          <a:stretch>
            <a:fillRect/>
          </a:stretch>
        </p:blipFill>
        <p:spPr>
          <a:xfrm>
            <a:off x="4380472" y="4729956"/>
            <a:ext cx="369095" cy="365311"/>
          </a:xfrm>
          <a:prstGeom prst="rect">
            <a:avLst/>
          </a:prstGeom>
          <a:effectLst>
            <a:glow rad="38100">
              <a:schemeClr val="bg1"/>
            </a:glow>
          </a:effectLst>
        </p:spPr>
      </p:pic>
      <p:pic>
        <p:nvPicPr>
          <p:cNvPr id="13" name="図 12">
            <a:extLst>
              <a:ext uri="{FF2B5EF4-FFF2-40B4-BE49-F238E27FC236}">
                <a16:creationId xmlns:a16="http://schemas.microsoft.com/office/drawing/2014/main" id="{150649D3-D6E3-3495-6C52-C0398C644D09}"/>
              </a:ext>
            </a:extLst>
          </p:cNvPr>
          <p:cNvPicPr>
            <a:picLocks noChangeAspect="1"/>
          </p:cNvPicPr>
          <p:nvPr/>
        </p:nvPicPr>
        <p:blipFill>
          <a:blip r:embed="rId9"/>
          <a:stretch>
            <a:fillRect/>
          </a:stretch>
        </p:blipFill>
        <p:spPr>
          <a:xfrm>
            <a:off x="4052094" y="4714587"/>
            <a:ext cx="420901" cy="416585"/>
          </a:xfrm>
          <a:prstGeom prst="rect">
            <a:avLst/>
          </a:prstGeom>
          <a:effectLst>
            <a:glow rad="38100">
              <a:schemeClr val="bg1"/>
            </a:glow>
          </a:effectLst>
        </p:spPr>
      </p:pic>
      <p:grpSp>
        <p:nvGrpSpPr>
          <p:cNvPr id="14" name="グループ化 13">
            <a:extLst>
              <a:ext uri="{FF2B5EF4-FFF2-40B4-BE49-F238E27FC236}">
                <a16:creationId xmlns:a16="http://schemas.microsoft.com/office/drawing/2014/main" id="{6030DDB9-5408-4678-9AC0-6FA7C80CE6C3}"/>
              </a:ext>
            </a:extLst>
          </p:cNvPr>
          <p:cNvGrpSpPr/>
          <p:nvPr/>
        </p:nvGrpSpPr>
        <p:grpSpPr>
          <a:xfrm>
            <a:off x="72484" y="1867071"/>
            <a:ext cx="4662783" cy="3006304"/>
            <a:chOff x="72483" y="1625770"/>
            <a:chExt cx="4662782" cy="3006304"/>
          </a:xfrm>
        </p:grpSpPr>
        <p:grpSp>
          <p:nvGrpSpPr>
            <p:cNvPr id="15" name="グループ化 14">
              <a:extLst>
                <a:ext uri="{FF2B5EF4-FFF2-40B4-BE49-F238E27FC236}">
                  <a16:creationId xmlns:a16="http://schemas.microsoft.com/office/drawing/2014/main" id="{A262B94B-6E85-2A66-7BB0-2726C14864FA}"/>
                </a:ext>
              </a:extLst>
            </p:cNvPr>
            <p:cNvGrpSpPr/>
            <p:nvPr/>
          </p:nvGrpSpPr>
          <p:grpSpPr>
            <a:xfrm>
              <a:off x="72483" y="1625770"/>
              <a:ext cx="4662782" cy="3006304"/>
              <a:chOff x="72483" y="1625770"/>
              <a:chExt cx="4662782" cy="3006304"/>
            </a:xfrm>
          </p:grpSpPr>
          <p:sp>
            <p:nvSpPr>
              <p:cNvPr id="22" name="四角形: 角を丸くする 21">
                <a:extLst>
                  <a:ext uri="{FF2B5EF4-FFF2-40B4-BE49-F238E27FC236}">
                    <a16:creationId xmlns:a16="http://schemas.microsoft.com/office/drawing/2014/main" id="{B00B6917-DFC6-EBF6-6D2F-1E4FDE5412AD}"/>
                  </a:ext>
                </a:extLst>
              </p:cNvPr>
              <p:cNvSpPr/>
              <p:nvPr/>
            </p:nvSpPr>
            <p:spPr>
              <a:xfrm>
                <a:off x="72483" y="1625770"/>
                <a:ext cx="4662782" cy="2216230"/>
              </a:xfrm>
              <a:prstGeom prst="roundRect">
                <a:avLst/>
              </a:prstGeom>
              <a:solidFill>
                <a:schemeClr val="accent5">
                  <a:lumMod val="40000"/>
                  <a:lumOff val="6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23" name="直線矢印コネクタ 22">
                <a:extLst>
                  <a:ext uri="{FF2B5EF4-FFF2-40B4-BE49-F238E27FC236}">
                    <a16:creationId xmlns:a16="http://schemas.microsoft.com/office/drawing/2014/main" id="{BA952BBF-82EC-0CB6-C4F2-FD02476B4AC9}"/>
                  </a:ext>
                </a:extLst>
              </p:cNvPr>
              <p:cNvCxnSpPr>
                <a:cxnSpLocks/>
              </p:cNvCxnSpPr>
              <p:nvPr/>
            </p:nvCxnSpPr>
            <p:spPr>
              <a:xfrm>
                <a:off x="3265716" y="3668591"/>
                <a:ext cx="1046129" cy="963483"/>
              </a:xfrm>
              <a:prstGeom prst="straightConnector1">
                <a:avLst/>
              </a:prstGeom>
              <a:ln w="28575">
                <a:solidFill>
                  <a:schemeClr val="bg1"/>
                </a:solidFill>
                <a:tailEnd type="triangle"/>
              </a:ln>
              <a:effectLst/>
              <a:scene3d>
                <a:camera prst="perspectiveFront"/>
                <a:lightRig rig="balanced" dir="t">
                  <a:rot lat="0" lon="0" rev="8700000"/>
                </a:lightRig>
              </a:scene3d>
              <a:sp3d>
                <a:bevelT w="190500" h="38100"/>
              </a:sp3d>
            </p:spPr>
            <p:style>
              <a:lnRef idx="1">
                <a:schemeClr val="accent1"/>
              </a:lnRef>
              <a:fillRef idx="0">
                <a:schemeClr val="accent1"/>
              </a:fillRef>
              <a:effectRef idx="0">
                <a:schemeClr val="accent1"/>
              </a:effectRef>
              <a:fontRef idx="minor">
                <a:schemeClr val="tx1"/>
              </a:fontRef>
            </p:style>
          </p:cxnSp>
        </p:grpSp>
        <p:pic>
          <p:nvPicPr>
            <p:cNvPr id="16" name="Picture 4" descr="C:\操舵郎発表資料\toyota1.jpg">
              <a:extLst>
                <a:ext uri="{FF2B5EF4-FFF2-40B4-BE49-F238E27FC236}">
                  <a16:creationId xmlns:a16="http://schemas.microsoft.com/office/drawing/2014/main" id="{0D8C579F-89BF-BACC-DD79-699270722CE0}"/>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27130" b="5169"/>
            <a:stretch/>
          </p:blipFill>
          <p:spPr bwMode="auto">
            <a:xfrm>
              <a:off x="2119589" y="1883142"/>
              <a:ext cx="2358657" cy="1705257"/>
            </a:xfrm>
            <a:prstGeom prst="rect">
              <a:avLst/>
            </a:prstGeom>
            <a:noFill/>
            <a:ln w="38100">
              <a:solidFill>
                <a:schemeClr val="bg1"/>
              </a:solidFill>
            </a:ln>
            <a:extLst>
              <a:ext uri="{909E8E84-426E-40DD-AFC4-6F175D3DCCD1}">
                <a14:hiddenFill xmlns:a14="http://schemas.microsoft.com/office/drawing/2010/main">
                  <a:solidFill>
                    <a:srgbClr val="FFFFFF"/>
                  </a:solidFill>
                </a14:hiddenFill>
              </a:ext>
            </a:extLst>
          </p:spPr>
        </p:pic>
        <p:sp>
          <p:nvSpPr>
            <p:cNvPr id="17" name="テキスト ボックス 16">
              <a:extLst>
                <a:ext uri="{FF2B5EF4-FFF2-40B4-BE49-F238E27FC236}">
                  <a16:creationId xmlns:a16="http://schemas.microsoft.com/office/drawing/2014/main" id="{58CEB478-7E37-BD09-D1E8-3B77FFFEC76D}"/>
                </a:ext>
              </a:extLst>
            </p:cNvPr>
            <p:cNvSpPr txBox="1"/>
            <p:nvPr/>
          </p:nvSpPr>
          <p:spPr>
            <a:xfrm>
              <a:off x="674143" y="2123781"/>
              <a:ext cx="1245538" cy="523220"/>
            </a:xfrm>
            <a:prstGeom prst="rect">
              <a:avLst/>
            </a:prstGeom>
            <a:noFill/>
          </p:spPr>
          <p:txBody>
            <a:bodyPr wrap="square" rtlCol="0">
              <a:spAutoFit/>
            </a:bodyPr>
            <a:lstStyle/>
            <a:p>
              <a:r>
                <a:rPr kumimoji="1" lang="ja-JP" altLang="en-US" sz="2800" b="1"/>
                <a:t>本社</a:t>
              </a:r>
              <a:endParaRPr lang="en-US" altLang="ja-JP" b="1" dirty="0"/>
            </a:p>
          </p:txBody>
        </p:sp>
        <p:sp>
          <p:nvSpPr>
            <p:cNvPr id="18" name="テキスト ボックス 17">
              <a:extLst>
                <a:ext uri="{FF2B5EF4-FFF2-40B4-BE49-F238E27FC236}">
                  <a16:creationId xmlns:a16="http://schemas.microsoft.com/office/drawing/2014/main" id="{DCB7C1CB-0146-7EC5-6357-2EAC81EC7A98}"/>
                </a:ext>
              </a:extLst>
            </p:cNvPr>
            <p:cNvSpPr txBox="1"/>
            <p:nvPr/>
          </p:nvSpPr>
          <p:spPr>
            <a:xfrm>
              <a:off x="148120" y="2718682"/>
              <a:ext cx="2047622" cy="400110"/>
            </a:xfrm>
            <a:prstGeom prst="rect">
              <a:avLst/>
            </a:prstGeom>
            <a:noFill/>
          </p:spPr>
          <p:txBody>
            <a:bodyPr wrap="square" rtlCol="0">
              <a:spAutoFit/>
            </a:bodyPr>
            <a:lstStyle/>
            <a:p>
              <a:r>
                <a:rPr kumimoji="1" lang="ja-JP" altLang="en-US" sz="2000"/>
                <a:t>愛知県　豊田市</a:t>
              </a:r>
              <a:endParaRPr lang="en-US" altLang="ja-JP" sz="1400" dirty="0"/>
            </a:p>
          </p:txBody>
        </p:sp>
        <p:grpSp>
          <p:nvGrpSpPr>
            <p:cNvPr id="19" name="グループ化 18">
              <a:extLst>
                <a:ext uri="{FF2B5EF4-FFF2-40B4-BE49-F238E27FC236}">
                  <a16:creationId xmlns:a16="http://schemas.microsoft.com/office/drawing/2014/main" id="{6B61FF4F-2070-EA70-B532-7CDD0AE45D20}"/>
                </a:ext>
              </a:extLst>
            </p:cNvPr>
            <p:cNvGrpSpPr/>
            <p:nvPr/>
          </p:nvGrpSpPr>
          <p:grpSpPr>
            <a:xfrm>
              <a:off x="444612" y="2614004"/>
              <a:ext cx="1245539" cy="223274"/>
              <a:chOff x="4061460" y="1183703"/>
              <a:chExt cx="4069080" cy="0"/>
            </a:xfrm>
          </p:grpSpPr>
          <p:cxnSp>
            <p:nvCxnSpPr>
              <p:cNvPr id="20" name="直線コネクタ 19">
                <a:extLst>
                  <a:ext uri="{FF2B5EF4-FFF2-40B4-BE49-F238E27FC236}">
                    <a16:creationId xmlns:a16="http://schemas.microsoft.com/office/drawing/2014/main" id="{5747BB0A-FF4E-B015-16CC-4BC1DD8F9298}"/>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21" name="直線コネクタ 20">
                <a:extLst>
                  <a:ext uri="{FF2B5EF4-FFF2-40B4-BE49-F238E27FC236}">
                    <a16:creationId xmlns:a16="http://schemas.microsoft.com/office/drawing/2014/main" id="{C7F13959-71EF-6247-8621-F9B2A00BFE92}"/>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sp>
        <p:nvSpPr>
          <p:cNvPr id="24" name="四角形: 角を丸くする 23">
            <a:extLst>
              <a:ext uri="{FF2B5EF4-FFF2-40B4-BE49-F238E27FC236}">
                <a16:creationId xmlns:a16="http://schemas.microsoft.com/office/drawing/2014/main" id="{40D853FF-3467-4662-BB79-7F09F29053DC}"/>
              </a:ext>
            </a:extLst>
          </p:cNvPr>
          <p:cNvSpPr/>
          <p:nvPr/>
        </p:nvSpPr>
        <p:spPr>
          <a:xfrm>
            <a:off x="311799" y="6123736"/>
            <a:ext cx="11503292"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未来の為の先行開発を実施</a:t>
            </a:r>
            <a:endPar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endParaRPr>
          </a:p>
        </p:txBody>
      </p:sp>
      <p:grpSp>
        <p:nvGrpSpPr>
          <p:cNvPr id="25" name="グループ化 24">
            <a:extLst>
              <a:ext uri="{FF2B5EF4-FFF2-40B4-BE49-F238E27FC236}">
                <a16:creationId xmlns:a16="http://schemas.microsoft.com/office/drawing/2014/main" id="{A35A38FA-2D22-00EE-68E3-A4235ABDD379}"/>
              </a:ext>
            </a:extLst>
          </p:cNvPr>
          <p:cNvGrpSpPr/>
          <p:nvPr/>
        </p:nvGrpSpPr>
        <p:grpSpPr>
          <a:xfrm>
            <a:off x="4749565" y="1126816"/>
            <a:ext cx="7294316" cy="4694599"/>
            <a:chOff x="4749564" y="1126814"/>
            <a:chExt cx="7294316" cy="4694598"/>
          </a:xfrm>
        </p:grpSpPr>
        <p:grpSp>
          <p:nvGrpSpPr>
            <p:cNvPr id="26" name="グループ化 25">
              <a:extLst>
                <a:ext uri="{FF2B5EF4-FFF2-40B4-BE49-F238E27FC236}">
                  <a16:creationId xmlns:a16="http://schemas.microsoft.com/office/drawing/2014/main" id="{9A33E503-DAFA-C901-B7A7-D37D0F11D1D8}"/>
                </a:ext>
              </a:extLst>
            </p:cNvPr>
            <p:cNvGrpSpPr/>
            <p:nvPr/>
          </p:nvGrpSpPr>
          <p:grpSpPr>
            <a:xfrm>
              <a:off x="4749564" y="1126814"/>
              <a:ext cx="7294316" cy="4694598"/>
              <a:chOff x="4749564" y="1126814"/>
              <a:chExt cx="7294316" cy="4694598"/>
            </a:xfrm>
          </p:grpSpPr>
          <p:cxnSp>
            <p:nvCxnSpPr>
              <p:cNvPr id="36" name="直線矢印コネクタ 35">
                <a:extLst>
                  <a:ext uri="{FF2B5EF4-FFF2-40B4-BE49-F238E27FC236}">
                    <a16:creationId xmlns:a16="http://schemas.microsoft.com/office/drawing/2014/main" id="{A2FBC296-66C9-9979-DE0A-D2E3676E4D20}"/>
                  </a:ext>
                </a:extLst>
              </p:cNvPr>
              <p:cNvCxnSpPr>
                <a:cxnSpLocks/>
                <a:endCxn id="12" idx="3"/>
              </p:cNvCxnSpPr>
              <p:nvPr/>
            </p:nvCxnSpPr>
            <p:spPr>
              <a:xfrm flipH="1" flipV="1">
                <a:off x="4749564" y="4912609"/>
                <a:ext cx="2149851" cy="111174"/>
              </a:xfrm>
              <a:prstGeom prst="straightConnector1">
                <a:avLst/>
              </a:prstGeom>
              <a:ln w="28575">
                <a:solidFill>
                  <a:schemeClr val="bg1"/>
                </a:solidFill>
                <a:tailEnd type="triangle"/>
              </a:ln>
              <a:effectLst/>
              <a:scene3d>
                <a:camera prst="perspectiveFront"/>
                <a:lightRig rig="balanced" dir="t">
                  <a:rot lat="0" lon="0" rev="8700000"/>
                </a:lightRig>
              </a:scene3d>
              <a:sp3d>
                <a:bevelT w="190500" h="38100"/>
              </a:sp3d>
            </p:spPr>
            <p:style>
              <a:lnRef idx="1">
                <a:schemeClr val="accent1"/>
              </a:lnRef>
              <a:fillRef idx="0">
                <a:schemeClr val="accent1"/>
              </a:fillRef>
              <a:effectRef idx="0">
                <a:schemeClr val="accent1"/>
              </a:effectRef>
              <a:fontRef idx="minor">
                <a:schemeClr val="tx1"/>
              </a:fontRef>
            </p:style>
          </p:cxnSp>
          <p:grpSp>
            <p:nvGrpSpPr>
              <p:cNvPr id="37" name="グループ化 36">
                <a:extLst>
                  <a:ext uri="{FF2B5EF4-FFF2-40B4-BE49-F238E27FC236}">
                    <a16:creationId xmlns:a16="http://schemas.microsoft.com/office/drawing/2014/main" id="{41C6B3C2-FA0A-A808-33E7-EA573C87116A}"/>
                  </a:ext>
                </a:extLst>
              </p:cNvPr>
              <p:cNvGrpSpPr/>
              <p:nvPr/>
            </p:nvGrpSpPr>
            <p:grpSpPr>
              <a:xfrm>
                <a:off x="6286621" y="1126814"/>
                <a:ext cx="5757259" cy="4694598"/>
                <a:chOff x="6286621" y="1126814"/>
                <a:chExt cx="5757259" cy="4694598"/>
              </a:xfrm>
            </p:grpSpPr>
            <p:sp>
              <p:nvSpPr>
                <p:cNvPr id="38" name="テキスト ボックス 37">
                  <a:extLst>
                    <a:ext uri="{FF2B5EF4-FFF2-40B4-BE49-F238E27FC236}">
                      <a16:creationId xmlns:a16="http://schemas.microsoft.com/office/drawing/2014/main" id="{5F387CB9-7401-49F6-5DDA-35DEA7FA1E72}"/>
                    </a:ext>
                  </a:extLst>
                </p:cNvPr>
                <p:cNvSpPr txBox="1"/>
                <p:nvPr/>
              </p:nvSpPr>
              <p:spPr>
                <a:xfrm>
                  <a:off x="9941368" y="4692061"/>
                  <a:ext cx="2047623" cy="400110"/>
                </a:xfrm>
                <a:prstGeom prst="rect">
                  <a:avLst/>
                </a:prstGeom>
                <a:noFill/>
              </p:spPr>
              <p:txBody>
                <a:bodyPr wrap="square" rtlCol="0">
                  <a:spAutoFit/>
                </a:bodyPr>
                <a:lstStyle/>
                <a:p>
                  <a:r>
                    <a:rPr lang="en-US" altLang="ja-JP" sz="2000" dirty="0"/>
                    <a:t>Woven City</a:t>
                  </a:r>
                </a:p>
              </p:txBody>
            </p:sp>
            <p:grpSp>
              <p:nvGrpSpPr>
                <p:cNvPr id="39" name="グループ化 38">
                  <a:extLst>
                    <a:ext uri="{FF2B5EF4-FFF2-40B4-BE49-F238E27FC236}">
                      <a16:creationId xmlns:a16="http://schemas.microsoft.com/office/drawing/2014/main" id="{1C9A4680-34F1-87FD-B656-0C4CFDA0F8E1}"/>
                    </a:ext>
                  </a:extLst>
                </p:cNvPr>
                <p:cNvGrpSpPr/>
                <p:nvPr/>
              </p:nvGrpSpPr>
              <p:grpSpPr>
                <a:xfrm>
                  <a:off x="6286621" y="1126814"/>
                  <a:ext cx="5757259" cy="4694598"/>
                  <a:chOff x="6217724" y="2114493"/>
                  <a:chExt cx="5757259" cy="4568004"/>
                </a:xfrm>
              </p:grpSpPr>
              <p:sp>
                <p:nvSpPr>
                  <p:cNvPr id="45" name="四角形: 角を丸くする 44">
                    <a:extLst>
                      <a:ext uri="{FF2B5EF4-FFF2-40B4-BE49-F238E27FC236}">
                        <a16:creationId xmlns:a16="http://schemas.microsoft.com/office/drawing/2014/main" id="{714B5CFF-2E0D-7619-AAE3-7DDFCC67B6EC}"/>
                      </a:ext>
                    </a:extLst>
                  </p:cNvPr>
                  <p:cNvSpPr/>
                  <p:nvPr/>
                </p:nvSpPr>
                <p:spPr>
                  <a:xfrm>
                    <a:off x="6217724" y="2114493"/>
                    <a:ext cx="5757259" cy="4568004"/>
                  </a:xfrm>
                  <a:prstGeom prst="roundRect">
                    <a:avLst>
                      <a:gd name="adj" fmla="val 8705"/>
                    </a:avLst>
                  </a:prstGeom>
                  <a:solidFill>
                    <a:schemeClr val="tx2">
                      <a:lumMod val="60000"/>
                      <a:lumOff val="4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6" name="テキスト ボックス 45">
                    <a:extLst>
                      <a:ext uri="{FF2B5EF4-FFF2-40B4-BE49-F238E27FC236}">
                        <a16:creationId xmlns:a16="http://schemas.microsoft.com/office/drawing/2014/main" id="{6ABBC32D-FD2B-71C9-27B8-E010B8A9CDDC}"/>
                      </a:ext>
                    </a:extLst>
                  </p:cNvPr>
                  <p:cNvSpPr txBox="1"/>
                  <p:nvPr/>
                </p:nvSpPr>
                <p:spPr>
                  <a:xfrm>
                    <a:off x="6499748" y="2299910"/>
                    <a:ext cx="3160262" cy="569006"/>
                  </a:xfrm>
                  <a:prstGeom prst="rect">
                    <a:avLst/>
                  </a:prstGeom>
                  <a:noFill/>
                </p:spPr>
                <p:txBody>
                  <a:bodyPr wrap="square" rtlCol="0">
                    <a:spAutoFit/>
                  </a:bodyPr>
                  <a:lstStyle/>
                  <a:p>
                    <a:r>
                      <a:rPr kumimoji="1" lang="ja-JP" altLang="en-US" sz="3200" b="1"/>
                      <a:t>東富士研究所</a:t>
                    </a:r>
                    <a:endParaRPr lang="en-US" altLang="ja-JP" sz="2000" b="1" dirty="0"/>
                  </a:p>
                </p:txBody>
              </p:sp>
              <p:sp>
                <p:nvSpPr>
                  <p:cNvPr id="47" name="テキスト ボックス 46">
                    <a:extLst>
                      <a:ext uri="{FF2B5EF4-FFF2-40B4-BE49-F238E27FC236}">
                        <a16:creationId xmlns:a16="http://schemas.microsoft.com/office/drawing/2014/main" id="{3FA898CF-05F3-D841-8D08-81400D09AFF5}"/>
                      </a:ext>
                    </a:extLst>
                  </p:cNvPr>
                  <p:cNvSpPr txBox="1"/>
                  <p:nvPr/>
                </p:nvSpPr>
                <p:spPr>
                  <a:xfrm>
                    <a:off x="6843117" y="2998363"/>
                    <a:ext cx="2047623" cy="389321"/>
                  </a:xfrm>
                  <a:prstGeom prst="rect">
                    <a:avLst/>
                  </a:prstGeom>
                  <a:noFill/>
                </p:spPr>
                <p:txBody>
                  <a:bodyPr wrap="square" rtlCol="0">
                    <a:spAutoFit/>
                  </a:bodyPr>
                  <a:lstStyle/>
                  <a:p>
                    <a:r>
                      <a:rPr lang="ja-JP" altLang="en-US" sz="2000"/>
                      <a:t>静岡県　裾野市</a:t>
                    </a:r>
                    <a:endParaRPr lang="en-US" altLang="ja-JP" sz="2000" dirty="0"/>
                  </a:p>
                </p:txBody>
              </p:sp>
              <p:pic>
                <p:nvPicPr>
                  <p:cNvPr id="48" name="Picture 5" descr="C:\操舵郎発表資料\研究所空撮.jpg">
                    <a:extLst>
                      <a:ext uri="{FF2B5EF4-FFF2-40B4-BE49-F238E27FC236}">
                        <a16:creationId xmlns:a16="http://schemas.microsoft.com/office/drawing/2014/main" id="{AB2CAAA5-FCFA-8D18-FFAD-690FDF6C8847}"/>
                      </a:ext>
                    </a:extLst>
                  </p:cNvP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t="17713" b="30065"/>
                  <a:stretch/>
                </p:blipFill>
                <p:spPr bwMode="auto">
                  <a:xfrm>
                    <a:off x="6383332" y="3502684"/>
                    <a:ext cx="2814218" cy="2066050"/>
                  </a:xfrm>
                  <a:prstGeom prst="rect">
                    <a:avLst/>
                  </a:prstGeom>
                  <a:noFill/>
                  <a:ln w="38100">
                    <a:solidFill>
                      <a:schemeClr val="bg1"/>
                    </a:solidFill>
                  </a:ln>
                  <a:extLst>
                    <a:ext uri="{909E8E84-426E-40DD-AFC4-6F175D3DCCD1}">
                      <a14:hiddenFill xmlns:a14="http://schemas.microsoft.com/office/drawing/2010/main">
                        <a:solidFill>
                          <a:srgbClr val="FFFFFF"/>
                        </a:solidFill>
                      </a14:hiddenFill>
                    </a:ext>
                  </a:extLst>
                </p:spPr>
              </p:pic>
              <p:sp>
                <p:nvSpPr>
                  <p:cNvPr id="49" name="四角形: 角を丸くする 48">
                    <a:extLst>
                      <a:ext uri="{FF2B5EF4-FFF2-40B4-BE49-F238E27FC236}">
                        <a16:creationId xmlns:a16="http://schemas.microsoft.com/office/drawing/2014/main" id="{C5C14A98-5F56-1F9A-2087-8EE82EE8D0AE}"/>
                      </a:ext>
                    </a:extLst>
                  </p:cNvPr>
                  <p:cNvSpPr/>
                  <p:nvPr/>
                </p:nvSpPr>
                <p:spPr>
                  <a:xfrm>
                    <a:off x="6499837" y="4673631"/>
                    <a:ext cx="2504297" cy="826791"/>
                  </a:xfrm>
                  <a:prstGeom prst="roundRect">
                    <a:avLst/>
                  </a:prstGeom>
                  <a:noFill/>
                  <a:ln w="381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pic>
              <p:nvPicPr>
                <p:cNvPr id="40" name="図 39" descr="山の町&#10;&#10;自動的に生成された説明">
                  <a:extLst>
                    <a:ext uri="{FF2B5EF4-FFF2-40B4-BE49-F238E27FC236}">
                      <a16:creationId xmlns:a16="http://schemas.microsoft.com/office/drawing/2014/main" id="{F7EE043C-15CB-F038-DA2F-DD2F67A13323}"/>
                    </a:ext>
                  </a:extLst>
                </p:cNvPr>
                <p:cNvPicPr>
                  <a:picLocks noChangeAspect="1"/>
                </p:cNvPicPr>
                <p:nvPr/>
              </p:nvPicPr>
              <p:blipFill rotWithShape="1">
                <a:blip r:embed="rId12">
                  <a:extLst>
                    <a:ext uri="{28A0092B-C50C-407E-A947-70E740481C1C}">
                      <a14:useLocalDpi xmlns:a14="http://schemas.microsoft.com/office/drawing/2010/main" val="0"/>
                    </a:ext>
                  </a:extLst>
                </a:blip>
                <a:srcRect l="25574" t="32863" r="16793"/>
                <a:stretch/>
              </p:blipFill>
              <p:spPr>
                <a:xfrm>
                  <a:off x="9469256" y="1290355"/>
                  <a:ext cx="2376832" cy="1389923"/>
                </a:xfrm>
                <a:prstGeom prst="rect">
                  <a:avLst/>
                </a:prstGeom>
                <a:ln w="47625">
                  <a:solidFill>
                    <a:schemeClr val="bg1"/>
                  </a:solidFill>
                </a:ln>
              </p:spPr>
            </p:pic>
            <p:grpSp>
              <p:nvGrpSpPr>
                <p:cNvPr id="41" name="グループ化 40">
                  <a:extLst>
                    <a:ext uri="{FF2B5EF4-FFF2-40B4-BE49-F238E27FC236}">
                      <a16:creationId xmlns:a16="http://schemas.microsoft.com/office/drawing/2014/main" id="{94F07674-A835-E9E6-6037-6829A796D04D}"/>
                    </a:ext>
                  </a:extLst>
                </p:cNvPr>
                <p:cNvGrpSpPr/>
                <p:nvPr/>
              </p:nvGrpSpPr>
              <p:grpSpPr>
                <a:xfrm>
                  <a:off x="6376025" y="1926545"/>
                  <a:ext cx="3054197" cy="0"/>
                  <a:chOff x="2551417" y="1152331"/>
                  <a:chExt cx="4014027" cy="0"/>
                </a:xfrm>
              </p:grpSpPr>
              <p:cxnSp>
                <p:nvCxnSpPr>
                  <p:cNvPr id="43" name="直線コネクタ 42">
                    <a:extLst>
                      <a:ext uri="{FF2B5EF4-FFF2-40B4-BE49-F238E27FC236}">
                        <a16:creationId xmlns:a16="http://schemas.microsoft.com/office/drawing/2014/main" id="{3EEA9039-BC91-0A4F-3521-C005B72D2455}"/>
                      </a:ext>
                    </a:extLst>
                  </p:cNvPr>
                  <p:cNvCxnSpPr/>
                  <p:nvPr/>
                </p:nvCxnSpPr>
                <p:spPr>
                  <a:xfrm>
                    <a:off x="2551417" y="1152331"/>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44" name="直線コネクタ 43">
                    <a:extLst>
                      <a:ext uri="{FF2B5EF4-FFF2-40B4-BE49-F238E27FC236}">
                        <a16:creationId xmlns:a16="http://schemas.microsoft.com/office/drawing/2014/main" id="{8783AD95-6CD1-7CA5-EE09-BF37128BA8C5}"/>
                      </a:ext>
                    </a:extLst>
                  </p:cNvPr>
                  <p:cNvCxnSpPr/>
                  <p:nvPr/>
                </p:nvCxnSpPr>
                <p:spPr>
                  <a:xfrm>
                    <a:off x="4530904" y="1152331"/>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42" name="図 41">
                  <a:extLst>
                    <a:ext uri="{FF2B5EF4-FFF2-40B4-BE49-F238E27FC236}">
                      <a16:creationId xmlns:a16="http://schemas.microsoft.com/office/drawing/2014/main" id="{E4A4019E-18A9-BDC0-3082-439E0D044501}"/>
                    </a:ext>
                  </a:extLst>
                </p:cNvPr>
                <p:cNvPicPr>
                  <a:picLocks noChangeAspect="1"/>
                </p:cNvPicPr>
                <p:nvPr/>
              </p:nvPicPr>
              <p:blipFill>
                <a:blip r:embed="rId13" cstate="email">
                  <a:extLst>
                    <a:ext uri="{28A0092B-C50C-407E-A947-70E740481C1C}">
                      <a14:useLocalDpi xmlns:a14="http://schemas.microsoft.com/office/drawing/2010/main"/>
                    </a:ext>
                  </a:extLst>
                </a:blip>
                <a:stretch>
                  <a:fillRect/>
                </a:stretch>
              </p:blipFill>
              <p:spPr>
                <a:xfrm>
                  <a:off x="9469255" y="2807013"/>
                  <a:ext cx="2376832" cy="1257397"/>
                </a:xfrm>
                <a:prstGeom prst="rect">
                  <a:avLst/>
                </a:prstGeom>
                <a:ln w="47625">
                  <a:solidFill>
                    <a:schemeClr val="bg1"/>
                  </a:solidFill>
                </a:ln>
              </p:spPr>
            </p:pic>
          </p:grpSp>
        </p:grpSp>
        <p:grpSp>
          <p:nvGrpSpPr>
            <p:cNvPr id="27" name="グループ化 26">
              <a:extLst>
                <a:ext uri="{FF2B5EF4-FFF2-40B4-BE49-F238E27FC236}">
                  <a16:creationId xmlns:a16="http://schemas.microsoft.com/office/drawing/2014/main" id="{8D0366DF-EE16-8A33-FB3F-4A8B2AC77DC5}"/>
                </a:ext>
              </a:extLst>
            </p:cNvPr>
            <p:cNvGrpSpPr/>
            <p:nvPr/>
          </p:nvGrpSpPr>
          <p:grpSpPr>
            <a:xfrm>
              <a:off x="9387018" y="4156309"/>
              <a:ext cx="2465419" cy="1434889"/>
              <a:chOff x="9387018" y="4156309"/>
              <a:chExt cx="2465419" cy="1434889"/>
            </a:xfrm>
          </p:grpSpPr>
          <p:sp>
            <p:nvSpPr>
              <p:cNvPr id="28" name="正方形/長方形 27">
                <a:extLst>
                  <a:ext uri="{FF2B5EF4-FFF2-40B4-BE49-F238E27FC236}">
                    <a16:creationId xmlns:a16="http://schemas.microsoft.com/office/drawing/2014/main" id="{9D2231E1-5E00-8C6D-D800-73F33A52346C}"/>
                  </a:ext>
                </a:extLst>
              </p:cNvPr>
              <p:cNvSpPr/>
              <p:nvPr/>
            </p:nvSpPr>
            <p:spPr>
              <a:xfrm>
                <a:off x="9449378" y="4156309"/>
                <a:ext cx="2403059" cy="1434889"/>
              </a:xfrm>
              <a:prstGeom prst="rect">
                <a:avLst/>
              </a:prstGeom>
              <a:solidFill>
                <a:schemeClr val="bg1">
                  <a:lumMod val="85000"/>
                </a:schemeClr>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29" name="グループ化 28">
                <a:extLst>
                  <a:ext uri="{FF2B5EF4-FFF2-40B4-BE49-F238E27FC236}">
                    <a16:creationId xmlns:a16="http://schemas.microsoft.com/office/drawing/2014/main" id="{B55E868D-D6B6-4A2D-74F2-97E2A50306D4}"/>
                  </a:ext>
                </a:extLst>
              </p:cNvPr>
              <p:cNvGrpSpPr/>
              <p:nvPr/>
            </p:nvGrpSpPr>
            <p:grpSpPr>
              <a:xfrm>
                <a:off x="9387018" y="4216357"/>
                <a:ext cx="2411432" cy="1359179"/>
                <a:chOff x="9266447" y="4138797"/>
                <a:chExt cx="2652575" cy="1495094"/>
              </a:xfrm>
            </p:grpSpPr>
            <p:grpSp>
              <p:nvGrpSpPr>
                <p:cNvPr id="30" name="グループ化 29">
                  <a:extLst>
                    <a:ext uri="{FF2B5EF4-FFF2-40B4-BE49-F238E27FC236}">
                      <a16:creationId xmlns:a16="http://schemas.microsoft.com/office/drawing/2014/main" id="{1E52EEBB-B44A-1644-DDB7-AC2076755C0C}"/>
                    </a:ext>
                  </a:extLst>
                </p:cNvPr>
                <p:cNvGrpSpPr/>
                <p:nvPr/>
              </p:nvGrpSpPr>
              <p:grpSpPr>
                <a:xfrm>
                  <a:off x="9266447" y="4138797"/>
                  <a:ext cx="1753222" cy="1049711"/>
                  <a:chOff x="391531" y="2627675"/>
                  <a:chExt cx="6839384" cy="4037295"/>
                </a:xfrm>
              </p:grpSpPr>
              <p:pic>
                <p:nvPicPr>
                  <p:cNvPr id="34" name="図 33" descr="Cgで描かれたトラック&#10;&#10;中程度の精度で自動的に生成された説明">
                    <a:extLst>
                      <a:ext uri="{FF2B5EF4-FFF2-40B4-BE49-F238E27FC236}">
                        <a16:creationId xmlns:a16="http://schemas.microsoft.com/office/drawing/2014/main" id="{9F6C005B-E1D1-93D9-A2D6-CC3F91A75A83}"/>
                      </a:ext>
                    </a:extLst>
                  </p:cNvPr>
                  <p:cNvPicPr>
                    <a:picLocks noChangeAspect="1"/>
                  </p:cNvPicPr>
                  <p:nvPr/>
                </p:nvPicPr>
                <p:blipFill rotWithShape="1">
                  <a:blip r:embed="rId14">
                    <a:extLst>
                      <a:ext uri="{BEBA8EAE-BF5A-486C-A8C5-ECC9F3942E4B}">
                        <a14:imgProps xmlns:a14="http://schemas.microsoft.com/office/drawing/2010/main">
                          <a14:imgLayer r:embed="rId15">
                            <a14:imgEffect>
                              <a14:backgroundRemoval t="9944" b="91745" l="3375" r="95000">
                                <a14:foregroundMark x1="10500" y1="51595" x2="8875" y2="65854"/>
                                <a14:foregroundMark x1="8875" y1="65854" x2="8750" y2="65854"/>
                                <a14:foregroundMark x1="3375" y1="52908" x2="3375" y2="55159"/>
                                <a14:foregroundMark x1="10000" y1="60038" x2="9500" y2="64165"/>
                                <a14:foregroundMark x1="9625" y1="59475" x2="9250" y2="64916"/>
                                <a14:foregroundMark x1="7625" y1="60600" x2="12625" y2="71670"/>
                                <a14:foregroundMark x1="12625" y1="71670" x2="20375" y2="68105"/>
                                <a14:foregroundMark x1="38375" y1="25328" x2="33000" y2="32458"/>
                                <a14:foregroundMark x1="47125" y1="30019" x2="41625" y2="36398"/>
                                <a14:foregroundMark x1="41625" y1="36398" x2="38500" y2="44653"/>
                                <a14:foregroundMark x1="38500" y1="44653" x2="38500" y2="44841"/>
                                <a14:foregroundMark x1="34375" y1="24203" x2="28875" y2="30957"/>
                                <a14:foregroundMark x1="28875" y1="30957" x2="27125" y2="39212"/>
                                <a14:foregroundMark x1="24375" y1="18949" x2="29375" y2="18011"/>
                                <a14:foregroundMark x1="23000" y1="17261" x2="24375" y2="37148"/>
                                <a14:foregroundMark x1="22500" y1="20638" x2="23500" y2="37523"/>
                                <a14:foregroundMark x1="22500" y1="18199" x2="24375" y2="34897"/>
                                <a14:foregroundMark x1="50625" y1="14071" x2="58375" y2="14071"/>
                                <a14:foregroundMark x1="57625" y1="14634" x2="68250" y2="14822"/>
                                <a14:foregroundMark x1="65000" y1="16135" x2="82500" y2="16886"/>
                                <a14:foregroundMark x1="82375" y1="17824" x2="90500" y2="18199"/>
                                <a14:foregroundMark x1="22500" y1="21388" x2="22750" y2="25704"/>
                                <a14:foregroundMark x1="22750" y1="25328" x2="22250" y2="35460"/>
                                <a14:foregroundMark x1="22250" y1="35460" x2="22750" y2="35460"/>
                                <a14:foregroundMark x1="5875" y1="58912" x2="6000" y2="63039"/>
                                <a14:foregroundMark x1="5375" y1="66604" x2="5500" y2="74109"/>
                                <a14:foregroundMark x1="5875" y1="73921" x2="6000" y2="79362"/>
                                <a14:foregroundMark x1="7000" y1="84803" x2="16875" y2="84240"/>
                                <a14:foregroundMark x1="16750" y1="87242" x2="18375" y2="88743"/>
                                <a14:foregroundMark x1="38750" y1="89869" x2="41500" y2="91182"/>
                                <a14:foregroundMark x1="75375" y1="91745" x2="77250" y2="91745"/>
                                <a14:foregroundMark x1="85500" y1="81051" x2="86875" y2="81051"/>
                                <a14:foregroundMark x1="90875" y1="81614" x2="93375" y2="81801"/>
                                <a14:foregroundMark x1="94375" y1="75235" x2="94250" y2="74296"/>
                                <a14:foregroundMark x1="94875" y1="31144" x2="94875" y2="29831"/>
                                <a14:foregroundMark x1="94750" y1="23827" x2="95000" y2="21764"/>
                                <a14:foregroundMark x1="91875" y1="19512" x2="94875" y2="20263"/>
                              </a14:backgroundRemoval>
                            </a14:imgEffect>
                          </a14:imgLayer>
                        </a14:imgProps>
                      </a:ext>
                      <a:ext uri="{28A0092B-C50C-407E-A947-70E740481C1C}">
                        <a14:useLocalDpi xmlns:a14="http://schemas.microsoft.com/office/drawing/2010/main" val="0"/>
                      </a:ext>
                    </a:extLst>
                  </a:blip>
                  <a:srcRect t="10860" r="3718" b="3833"/>
                  <a:stretch/>
                </p:blipFill>
                <p:spPr>
                  <a:xfrm>
                    <a:off x="391531" y="2627675"/>
                    <a:ext cx="6839384" cy="4037295"/>
                  </a:xfrm>
                  <a:prstGeom prst="rect">
                    <a:avLst/>
                  </a:prstGeom>
                  <a:ln w="28575">
                    <a:noFill/>
                  </a:ln>
                </p:spPr>
              </p:pic>
              <p:sp>
                <p:nvSpPr>
                  <p:cNvPr id="35" name="フリーフォーム: 図形 34">
                    <a:extLst>
                      <a:ext uri="{FF2B5EF4-FFF2-40B4-BE49-F238E27FC236}">
                        <a16:creationId xmlns:a16="http://schemas.microsoft.com/office/drawing/2014/main" id="{B5DC855D-2490-96FA-02B4-440D2529BCA9}"/>
                      </a:ext>
                    </a:extLst>
                  </p:cNvPr>
                  <p:cNvSpPr/>
                  <p:nvPr/>
                </p:nvSpPr>
                <p:spPr>
                  <a:xfrm>
                    <a:off x="519763" y="2704699"/>
                    <a:ext cx="6660684" cy="3946360"/>
                  </a:xfrm>
                  <a:custGeom>
                    <a:avLst/>
                    <a:gdLst>
                      <a:gd name="connsiteX0" fmla="*/ 1530417 w 6660682"/>
                      <a:gd name="connsiteY0" fmla="*/ 231006 h 3946358"/>
                      <a:gd name="connsiteX1" fmla="*/ 3214838 w 6660682"/>
                      <a:gd name="connsiteY1" fmla="*/ 0 h 3946358"/>
                      <a:gd name="connsiteX2" fmla="*/ 3359217 w 6660682"/>
                      <a:gd name="connsiteY2" fmla="*/ 0 h 3946358"/>
                      <a:gd name="connsiteX3" fmla="*/ 6651057 w 6660682"/>
                      <a:gd name="connsiteY3" fmla="*/ 346509 h 3946358"/>
                      <a:gd name="connsiteX4" fmla="*/ 6660682 w 6660682"/>
                      <a:gd name="connsiteY4" fmla="*/ 2926080 h 3946358"/>
                      <a:gd name="connsiteX5" fmla="*/ 6641432 w 6660682"/>
                      <a:gd name="connsiteY5" fmla="*/ 3137836 h 3946358"/>
                      <a:gd name="connsiteX6" fmla="*/ 6477802 w 6660682"/>
                      <a:gd name="connsiteY6" fmla="*/ 3157086 h 3946358"/>
                      <a:gd name="connsiteX7" fmla="*/ 6525929 w 6660682"/>
                      <a:gd name="connsiteY7" fmla="*/ 3426594 h 3946358"/>
                      <a:gd name="connsiteX8" fmla="*/ 5852160 w 6660682"/>
                      <a:gd name="connsiteY8" fmla="*/ 3407343 h 3946358"/>
                      <a:gd name="connsiteX9" fmla="*/ 5842535 w 6660682"/>
                      <a:gd name="connsiteY9" fmla="*/ 3551722 h 3946358"/>
                      <a:gd name="connsiteX10" fmla="*/ 5698156 w 6660682"/>
                      <a:gd name="connsiteY10" fmla="*/ 3628724 h 3946358"/>
                      <a:gd name="connsiteX11" fmla="*/ 5640404 w 6660682"/>
                      <a:gd name="connsiteY11" fmla="*/ 3801979 h 3946358"/>
                      <a:gd name="connsiteX12" fmla="*/ 5553777 w 6660682"/>
                      <a:gd name="connsiteY12" fmla="*/ 3869356 h 3946358"/>
                      <a:gd name="connsiteX13" fmla="*/ 5149516 w 6660682"/>
                      <a:gd name="connsiteY13" fmla="*/ 3898232 h 3946358"/>
                      <a:gd name="connsiteX14" fmla="*/ 5005137 w 6660682"/>
                      <a:gd name="connsiteY14" fmla="*/ 3830855 h 3946358"/>
                      <a:gd name="connsiteX15" fmla="*/ 4908884 w 6660682"/>
                      <a:gd name="connsiteY15" fmla="*/ 3667225 h 3946358"/>
                      <a:gd name="connsiteX16" fmla="*/ 4889634 w 6660682"/>
                      <a:gd name="connsiteY16" fmla="*/ 3628724 h 3946358"/>
                      <a:gd name="connsiteX17" fmla="*/ 4774131 w 6660682"/>
                      <a:gd name="connsiteY17" fmla="*/ 3686476 h 3946358"/>
                      <a:gd name="connsiteX18" fmla="*/ 4620127 w 6660682"/>
                      <a:gd name="connsiteY18" fmla="*/ 3667225 h 3946358"/>
                      <a:gd name="connsiteX19" fmla="*/ 4572000 w 6660682"/>
                      <a:gd name="connsiteY19" fmla="*/ 3638349 h 3946358"/>
                      <a:gd name="connsiteX20" fmla="*/ 4494998 w 6660682"/>
                      <a:gd name="connsiteY20" fmla="*/ 3657600 h 3946358"/>
                      <a:gd name="connsiteX21" fmla="*/ 4494998 w 6660682"/>
                      <a:gd name="connsiteY21" fmla="*/ 3657600 h 3946358"/>
                      <a:gd name="connsiteX22" fmla="*/ 4398745 w 6660682"/>
                      <a:gd name="connsiteY22" fmla="*/ 3609474 h 3946358"/>
                      <a:gd name="connsiteX23" fmla="*/ 4254367 w 6660682"/>
                      <a:gd name="connsiteY23" fmla="*/ 3821229 h 3946358"/>
                      <a:gd name="connsiteX24" fmla="*/ 3821230 w 6660682"/>
                      <a:gd name="connsiteY24" fmla="*/ 3811604 h 3946358"/>
                      <a:gd name="connsiteX25" fmla="*/ 3734602 w 6660682"/>
                      <a:gd name="connsiteY25" fmla="*/ 3753853 h 3946358"/>
                      <a:gd name="connsiteX26" fmla="*/ 3657600 w 6660682"/>
                      <a:gd name="connsiteY26" fmla="*/ 3686476 h 3946358"/>
                      <a:gd name="connsiteX27" fmla="*/ 3638350 w 6660682"/>
                      <a:gd name="connsiteY27" fmla="*/ 3580598 h 3946358"/>
                      <a:gd name="connsiteX28" fmla="*/ 3320716 w 6660682"/>
                      <a:gd name="connsiteY28" fmla="*/ 3590223 h 3946358"/>
                      <a:gd name="connsiteX29" fmla="*/ 3195588 w 6660682"/>
                      <a:gd name="connsiteY29" fmla="*/ 3676850 h 3946358"/>
                      <a:gd name="connsiteX30" fmla="*/ 3031958 w 6660682"/>
                      <a:gd name="connsiteY30" fmla="*/ 3696101 h 3946358"/>
                      <a:gd name="connsiteX31" fmla="*/ 2906830 w 6660682"/>
                      <a:gd name="connsiteY31" fmla="*/ 3869356 h 3946358"/>
                      <a:gd name="connsiteX32" fmla="*/ 2723950 w 6660682"/>
                      <a:gd name="connsiteY32" fmla="*/ 3946358 h 3946358"/>
                      <a:gd name="connsiteX33" fmla="*/ 2550695 w 6660682"/>
                      <a:gd name="connsiteY33" fmla="*/ 3946358 h 3946358"/>
                      <a:gd name="connsiteX34" fmla="*/ 2435192 w 6660682"/>
                      <a:gd name="connsiteY34" fmla="*/ 3898232 h 3946358"/>
                      <a:gd name="connsiteX35" fmla="*/ 2358190 w 6660682"/>
                      <a:gd name="connsiteY35" fmla="*/ 3792354 h 3946358"/>
                      <a:gd name="connsiteX36" fmla="*/ 2310063 w 6660682"/>
                      <a:gd name="connsiteY36" fmla="*/ 3705726 h 3946358"/>
                      <a:gd name="connsiteX37" fmla="*/ 2107933 w 6660682"/>
                      <a:gd name="connsiteY37" fmla="*/ 3696101 h 3946358"/>
                      <a:gd name="connsiteX38" fmla="*/ 2030931 w 6660682"/>
                      <a:gd name="connsiteY38" fmla="*/ 3628724 h 3946358"/>
                      <a:gd name="connsiteX39" fmla="*/ 1520792 w 6660682"/>
                      <a:gd name="connsiteY39" fmla="*/ 3657600 h 3946358"/>
                      <a:gd name="connsiteX40" fmla="*/ 1491916 w 6660682"/>
                      <a:gd name="connsiteY40" fmla="*/ 3753853 h 3946358"/>
                      <a:gd name="connsiteX41" fmla="*/ 1463040 w 6660682"/>
                      <a:gd name="connsiteY41" fmla="*/ 3811604 h 3946358"/>
                      <a:gd name="connsiteX42" fmla="*/ 943276 w 6660682"/>
                      <a:gd name="connsiteY42" fmla="*/ 3811604 h 3946358"/>
                      <a:gd name="connsiteX43" fmla="*/ 895150 w 6660682"/>
                      <a:gd name="connsiteY43" fmla="*/ 3782728 h 3946358"/>
                      <a:gd name="connsiteX44" fmla="*/ 866274 w 6660682"/>
                      <a:gd name="connsiteY44" fmla="*/ 3676850 h 3946358"/>
                      <a:gd name="connsiteX45" fmla="*/ 837398 w 6660682"/>
                      <a:gd name="connsiteY45" fmla="*/ 3561347 h 3946358"/>
                      <a:gd name="connsiteX46" fmla="*/ 221381 w 6660682"/>
                      <a:gd name="connsiteY46" fmla="*/ 3551722 h 3946358"/>
                      <a:gd name="connsiteX47" fmla="*/ 192505 w 6660682"/>
                      <a:gd name="connsiteY47" fmla="*/ 2646947 h 3946358"/>
                      <a:gd name="connsiteX48" fmla="*/ 221381 w 6660682"/>
                      <a:gd name="connsiteY48" fmla="*/ 2512194 h 3946358"/>
                      <a:gd name="connsiteX49" fmla="*/ 154004 w 6660682"/>
                      <a:gd name="connsiteY49" fmla="*/ 2473693 h 3946358"/>
                      <a:gd name="connsiteX50" fmla="*/ 134754 w 6660682"/>
                      <a:gd name="connsiteY50" fmla="*/ 2367815 h 3946358"/>
                      <a:gd name="connsiteX51" fmla="*/ 9625 w 6660682"/>
                      <a:gd name="connsiteY51" fmla="*/ 2329314 h 3946358"/>
                      <a:gd name="connsiteX52" fmla="*/ 0 w 6660682"/>
                      <a:gd name="connsiteY52" fmla="*/ 1867301 h 3946358"/>
                      <a:gd name="connsiteX53" fmla="*/ 57752 w 6660682"/>
                      <a:gd name="connsiteY53" fmla="*/ 1799924 h 3946358"/>
                      <a:gd name="connsiteX54" fmla="*/ 125129 w 6660682"/>
                      <a:gd name="connsiteY54" fmla="*/ 1799924 h 3946358"/>
                      <a:gd name="connsiteX55" fmla="*/ 182880 w 6660682"/>
                      <a:gd name="connsiteY55" fmla="*/ 1915427 h 3946358"/>
                      <a:gd name="connsiteX56" fmla="*/ 182880 w 6660682"/>
                      <a:gd name="connsiteY56" fmla="*/ 2059806 h 3946358"/>
                      <a:gd name="connsiteX57" fmla="*/ 182880 w 6660682"/>
                      <a:gd name="connsiteY57" fmla="*/ 2059806 h 3946358"/>
                      <a:gd name="connsiteX58" fmla="*/ 163630 w 6660682"/>
                      <a:gd name="connsiteY58" fmla="*/ 2184935 h 3946358"/>
                      <a:gd name="connsiteX59" fmla="*/ 163630 w 6660682"/>
                      <a:gd name="connsiteY59" fmla="*/ 2261937 h 3946358"/>
                      <a:gd name="connsiteX60" fmla="*/ 163630 w 6660682"/>
                      <a:gd name="connsiteY60" fmla="*/ 2261937 h 3946358"/>
                      <a:gd name="connsiteX61" fmla="*/ 269508 w 6660682"/>
                      <a:gd name="connsiteY61" fmla="*/ 2271562 h 3946358"/>
                      <a:gd name="connsiteX62" fmla="*/ 269508 w 6660682"/>
                      <a:gd name="connsiteY62" fmla="*/ 2184935 h 3946358"/>
                      <a:gd name="connsiteX63" fmla="*/ 471638 w 6660682"/>
                      <a:gd name="connsiteY63" fmla="*/ 1357162 h 3946358"/>
                      <a:gd name="connsiteX64" fmla="*/ 519764 w 6660682"/>
                      <a:gd name="connsiteY64" fmla="*/ 1289785 h 3946358"/>
                      <a:gd name="connsiteX65" fmla="*/ 1443790 w 6660682"/>
                      <a:gd name="connsiteY65" fmla="*/ 1232034 h 3946358"/>
                      <a:gd name="connsiteX66" fmla="*/ 1530417 w 6660682"/>
                      <a:gd name="connsiteY66" fmla="*/ 231006 h 394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660682" h="3946358">
                        <a:moveTo>
                          <a:pt x="1530417" y="231006"/>
                        </a:moveTo>
                        <a:lnTo>
                          <a:pt x="3214838" y="0"/>
                        </a:lnTo>
                        <a:lnTo>
                          <a:pt x="3359217" y="0"/>
                        </a:lnTo>
                        <a:lnTo>
                          <a:pt x="6651057" y="346509"/>
                        </a:lnTo>
                        <a:cubicBezTo>
                          <a:pt x="6654265" y="1206366"/>
                          <a:pt x="6657474" y="2066223"/>
                          <a:pt x="6660682" y="2926080"/>
                        </a:cubicBezTo>
                        <a:lnTo>
                          <a:pt x="6641432" y="3137836"/>
                        </a:lnTo>
                        <a:lnTo>
                          <a:pt x="6477802" y="3157086"/>
                        </a:lnTo>
                        <a:lnTo>
                          <a:pt x="6525929" y="3426594"/>
                        </a:lnTo>
                        <a:lnTo>
                          <a:pt x="5852160" y="3407343"/>
                        </a:lnTo>
                        <a:lnTo>
                          <a:pt x="5842535" y="3551722"/>
                        </a:lnTo>
                        <a:lnTo>
                          <a:pt x="5698156" y="3628724"/>
                        </a:lnTo>
                        <a:lnTo>
                          <a:pt x="5640404" y="3801979"/>
                        </a:lnTo>
                        <a:lnTo>
                          <a:pt x="5553777" y="3869356"/>
                        </a:lnTo>
                        <a:lnTo>
                          <a:pt x="5149516" y="3898232"/>
                        </a:lnTo>
                        <a:lnTo>
                          <a:pt x="5005137" y="3830855"/>
                        </a:lnTo>
                        <a:lnTo>
                          <a:pt x="4908884" y="3667225"/>
                        </a:lnTo>
                        <a:lnTo>
                          <a:pt x="4889634" y="3628724"/>
                        </a:lnTo>
                        <a:lnTo>
                          <a:pt x="4774131" y="3686476"/>
                        </a:lnTo>
                        <a:lnTo>
                          <a:pt x="4620127" y="3667225"/>
                        </a:lnTo>
                        <a:lnTo>
                          <a:pt x="4572000" y="3638349"/>
                        </a:lnTo>
                        <a:lnTo>
                          <a:pt x="4494998" y="3657600"/>
                        </a:lnTo>
                        <a:lnTo>
                          <a:pt x="4494998" y="3657600"/>
                        </a:lnTo>
                        <a:lnTo>
                          <a:pt x="4398745" y="3609474"/>
                        </a:lnTo>
                        <a:lnTo>
                          <a:pt x="4254367" y="3821229"/>
                        </a:lnTo>
                        <a:lnTo>
                          <a:pt x="3821230" y="3811604"/>
                        </a:lnTo>
                        <a:lnTo>
                          <a:pt x="3734602" y="3753853"/>
                        </a:lnTo>
                        <a:lnTo>
                          <a:pt x="3657600" y="3686476"/>
                        </a:lnTo>
                        <a:lnTo>
                          <a:pt x="3638350" y="3580598"/>
                        </a:lnTo>
                        <a:lnTo>
                          <a:pt x="3320716" y="3590223"/>
                        </a:lnTo>
                        <a:lnTo>
                          <a:pt x="3195588" y="3676850"/>
                        </a:lnTo>
                        <a:lnTo>
                          <a:pt x="3031958" y="3696101"/>
                        </a:lnTo>
                        <a:lnTo>
                          <a:pt x="2906830" y="3869356"/>
                        </a:lnTo>
                        <a:lnTo>
                          <a:pt x="2723950" y="3946358"/>
                        </a:lnTo>
                        <a:lnTo>
                          <a:pt x="2550695" y="3946358"/>
                        </a:lnTo>
                        <a:lnTo>
                          <a:pt x="2435192" y="3898232"/>
                        </a:lnTo>
                        <a:lnTo>
                          <a:pt x="2358190" y="3792354"/>
                        </a:lnTo>
                        <a:lnTo>
                          <a:pt x="2310063" y="3705726"/>
                        </a:lnTo>
                        <a:lnTo>
                          <a:pt x="2107933" y="3696101"/>
                        </a:lnTo>
                        <a:lnTo>
                          <a:pt x="2030931" y="3628724"/>
                        </a:lnTo>
                        <a:lnTo>
                          <a:pt x="1520792" y="3657600"/>
                        </a:lnTo>
                        <a:lnTo>
                          <a:pt x="1491916" y="3753853"/>
                        </a:lnTo>
                        <a:lnTo>
                          <a:pt x="1463040" y="3811604"/>
                        </a:lnTo>
                        <a:lnTo>
                          <a:pt x="943276" y="3811604"/>
                        </a:lnTo>
                        <a:lnTo>
                          <a:pt x="895150" y="3782728"/>
                        </a:lnTo>
                        <a:lnTo>
                          <a:pt x="866274" y="3676850"/>
                        </a:lnTo>
                        <a:lnTo>
                          <a:pt x="837398" y="3561347"/>
                        </a:lnTo>
                        <a:lnTo>
                          <a:pt x="221381" y="3551722"/>
                        </a:lnTo>
                        <a:lnTo>
                          <a:pt x="192505" y="2646947"/>
                        </a:lnTo>
                        <a:lnTo>
                          <a:pt x="221381" y="2512194"/>
                        </a:lnTo>
                        <a:lnTo>
                          <a:pt x="154004" y="2473693"/>
                        </a:lnTo>
                        <a:lnTo>
                          <a:pt x="134754" y="2367815"/>
                        </a:lnTo>
                        <a:lnTo>
                          <a:pt x="9625" y="2329314"/>
                        </a:lnTo>
                        <a:lnTo>
                          <a:pt x="0" y="1867301"/>
                        </a:lnTo>
                        <a:lnTo>
                          <a:pt x="57752" y="1799924"/>
                        </a:lnTo>
                        <a:lnTo>
                          <a:pt x="125129" y="1799924"/>
                        </a:lnTo>
                        <a:lnTo>
                          <a:pt x="182880" y="1915427"/>
                        </a:lnTo>
                        <a:lnTo>
                          <a:pt x="182880" y="2059806"/>
                        </a:lnTo>
                        <a:lnTo>
                          <a:pt x="182880" y="2059806"/>
                        </a:lnTo>
                        <a:lnTo>
                          <a:pt x="163630" y="2184935"/>
                        </a:lnTo>
                        <a:lnTo>
                          <a:pt x="163630" y="2261937"/>
                        </a:lnTo>
                        <a:lnTo>
                          <a:pt x="163630" y="2261937"/>
                        </a:lnTo>
                        <a:lnTo>
                          <a:pt x="269508" y="2271562"/>
                        </a:lnTo>
                        <a:lnTo>
                          <a:pt x="269508" y="2184935"/>
                        </a:lnTo>
                        <a:lnTo>
                          <a:pt x="471638" y="1357162"/>
                        </a:lnTo>
                        <a:lnTo>
                          <a:pt x="519764" y="1289785"/>
                        </a:lnTo>
                        <a:lnTo>
                          <a:pt x="1443790" y="1232034"/>
                        </a:lnTo>
                        <a:lnTo>
                          <a:pt x="1530417" y="231006"/>
                        </a:lnTo>
                        <a:close/>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1" name="グループ化 30">
                  <a:extLst>
                    <a:ext uri="{FF2B5EF4-FFF2-40B4-BE49-F238E27FC236}">
                      <a16:creationId xmlns:a16="http://schemas.microsoft.com/office/drawing/2014/main" id="{288DA84B-9B05-3713-6827-2049407815C7}"/>
                    </a:ext>
                  </a:extLst>
                </p:cNvPr>
                <p:cNvGrpSpPr/>
                <p:nvPr/>
              </p:nvGrpSpPr>
              <p:grpSpPr>
                <a:xfrm>
                  <a:off x="9912427" y="4306892"/>
                  <a:ext cx="2006595" cy="1326999"/>
                  <a:chOff x="552198" y="2410679"/>
                  <a:chExt cx="7337083" cy="3889055"/>
                </a:xfrm>
              </p:grpSpPr>
              <p:pic>
                <p:nvPicPr>
                  <p:cNvPr id="32" name="図 31">
                    <a:extLst>
                      <a:ext uri="{FF2B5EF4-FFF2-40B4-BE49-F238E27FC236}">
                        <a16:creationId xmlns:a16="http://schemas.microsoft.com/office/drawing/2014/main" id="{85E88704-3DFA-8E1A-D76C-1C82F7A5F834}"/>
                      </a:ext>
                    </a:extLst>
                  </p:cNvPr>
                  <p:cNvPicPr>
                    <a:picLocks noChangeAspect="1"/>
                  </p:cNvPicPr>
                  <p:nvPr/>
                </p:nvPicPr>
                <p:blipFill rotWithShape="1">
                  <a:blip r:embed="rId16">
                    <a:extLst>
                      <a:ext uri="{BEBA8EAE-BF5A-486C-A8C5-ECC9F3942E4B}">
                        <a14:imgProps xmlns:a14="http://schemas.microsoft.com/office/drawing/2010/main">
                          <a14:imgLayer r:embed="rId17">
                            <a14:imgEffect>
                              <a14:backgroundRemoval t="34766" b="54557" l="60615" r="83602"/>
                            </a14:imgEffect>
                          </a14:imgLayer>
                        </a14:imgProps>
                      </a:ext>
                    </a:extLst>
                  </a:blip>
                  <a:srcRect l="60458" t="32671" r="16159" b="45284"/>
                  <a:stretch/>
                </p:blipFill>
                <p:spPr>
                  <a:xfrm>
                    <a:off x="552198" y="2410679"/>
                    <a:ext cx="7337083" cy="3889055"/>
                  </a:xfrm>
                  <a:prstGeom prst="rect">
                    <a:avLst/>
                  </a:prstGeom>
                </p:spPr>
              </p:pic>
              <p:sp>
                <p:nvSpPr>
                  <p:cNvPr id="33" name="フリーフォーム: 図形 32">
                    <a:extLst>
                      <a:ext uri="{FF2B5EF4-FFF2-40B4-BE49-F238E27FC236}">
                        <a16:creationId xmlns:a16="http://schemas.microsoft.com/office/drawing/2014/main" id="{FAFB09CD-7914-43D0-FC98-BEE04BF3F1FE}"/>
                      </a:ext>
                    </a:extLst>
                  </p:cNvPr>
                  <p:cNvSpPr/>
                  <p:nvPr/>
                </p:nvSpPr>
                <p:spPr>
                  <a:xfrm>
                    <a:off x="837399" y="2898879"/>
                    <a:ext cx="6805059" cy="3089712"/>
                  </a:xfrm>
                  <a:custGeom>
                    <a:avLst/>
                    <a:gdLst>
                      <a:gd name="connsiteX0" fmla="*/ 577516 w 6805061"/>
                      <a:gd name="connsiteY0" fmla="*/ 1068404 h 3089710"/>
                      <a:gd name="connsiteX1" fmla="*/ 1665170 w 6805061"/>
                      <a:gd name="connsiteY1" fmla="*/ 856648 h 3089710"/>
                      <a:gd name="connsiteX2" fmla="*/ 1722922 w 6805061"/>
                      <a:gd name="connsiteY2" fmla="*/ 741145 h 3089710"/>
                      <a:gd name="connsiteX3" fmla="*/ 1857676 w 6805061"/>
                      <a:gd name="connsiteY3" fmla="*/ 683394 h 3089710"/>
                      <a:gd name="connsiteX4" fmla="*/ 1934678 w 6805061"/>
                      <a:gd name="connsiteY4" fmla="*/ 693019 h 3089710"/>
                      <a:gd name="connsiteX5" fmla="*/ 2810577 w 6805061"/>
                      <a:gd name="connsiteY5" fmla="*/ 154004 h 3089710"/>
                      <a:gd name="connsiteX6" fmla="*/ 3157086 w 6805061"/>
                      <a:gd name="connsiteY6" fmla="*/ 115503 h 3089710"/>
                      <a:gd name="connsiteX7" fmla="*/ 3272589 w 6805061"/>
                      <a:gd name="connsiteY7" fmla="*/ 115503 h 3089710"/>
                      <a:gd name="connsiteX8" fmla="*/ 3416968 w 6805061"/>
                      <a:gd name="connsiteY8" fmla="*/ 67377 h 3089710"/>
                      <a:gd name="connsiteX9" fmla="*/ 4042610 w 6805061"/>
                      <a:gd name="connsiteY9" fmla="*/ 67377 h 3089710"/>
                      <a:gd name="connsiteX10" fmla="*/ 4100362 w 6805061"/>
                      <a:gd name="connsiteY10" fmla="*/ 0 h 3089710"/>
                      <a:gd name="connsiteX11" fmla="*/ 4504623 w 6805061"/>
                      <a:gd name="connsiteY11" fmla="*/ 19251 h 3089710"/>
                      <a:gd name="connsiteX12" fmla="*/ 4600876 w 6805061"/>
                      <a:gd name="connsiteY12" fmla="*/ 86627 h 3089710"/>
                      <a:gd name="connsiteX13" fmla="*/ 5149516 w 6805061"/>
                      <a:gd name="connsiteY13" fmla="*/ 38501 h 3089710"/>
                      <a:gd name="connsiteX14" fmla="*/ 5370897 w 6805061"/>
                      <a:gd name="connsiteY14" fmla="*/ 77002 h 3089710"/>
                      <a:gd name="connsiteX15" fmla="*/ 5659655 w 6805061"/>
                      <a:gd name="connsiteY15" fmla="*/ 163630 h 3089710"/>
                      <a:gd name="connsiteX16" fmla="*/ 6198669 w 6805061"/>
                      <a:gd name="connsiteY16" fmla="*/ 510139 h 3089710"/>
                      <a:gd name="connsiteX17" fmla="*/ 6612556 w 6805061"/>
                      <a:gd name="connsiteY17" fmla="*/ 837398 h 3089710"/>
                      <a:gd name="connsiteX18" fmla="*/ 6766560 w 6805061"/>
                      <a:gd name="connsiteY18" fmla="*/ 933651 h 3089710"/>
                      <a:gd name="connsiteX19" fmla="*/ 6805061 w 6805061"/>
                      <a:gd name="connsiteY19" fmla="*/ 1973179 h 3089710"/>
                      <a:gd name="connsiteX20" fmla="*/ 6718434 w 6805061"/>
                      <a:gd name="connsiteY20" fmla="*/ 2136808 h 3089710"/>
                      <a:gd name="connsiteX21" fmla="*/ 6622181 w 6805061"/>
                      <a:gd name="connsiteY21" fmla="*/ 2136808 h 3089710"/>
                      <a:gd name="connsiteX22" fmla="*/ 6593305 w 6805061"/>
                      <a:gd name="connsiteY22" fmla="*/ 2310063 h 3089710"/>
                      <a:gd name="connsiteX23" fmla="*/ 6535554 w 6805061"/>
                      <a:gd name="connsiteY23" fmla="*/ 2425566 h 3089710"/>
                      <a:gd name="connsiteX24" fmla="*/ 6410425 w 6805061"/>
                      <a:gd name="connsiteY24" fmla="*/ 2579571 h 3089710"/>
                      <a:gd name="connsiteX25" fmla="*/ 6266046 w 6805061"/>
                      <a:gd name="connsiteY25" fmla="*/ 2579571 h 3089710"/>
                      <a:gd name="connsiteX26" fmla="*/ 6073541 w 6805061"/>
                      <a:gd name="connsiteY26" fmla="*/ 2560320 h 3089710"/>
                      <a:gd name="connsiteX27" fmla="*/ 5938787 w 6805061"/>
                      <a:gd name="connsiteY27" fmla="*/ 2492943 h 3089710"/>
                      <a:gd name="connsiteX28" fmla="*/ 5900286 w 6805061"/>
                      <a:gd name="connsiteY28" fmla="*/ 2406316 h 3089710"/>
                      <a:gd name="connsiteX29" fmla="*/ 5890661 w 6805061"/>
                      <a:gd name="connsiteY29" fmla="*/ 2319688 h 3089710"/>
                      <a:gd name="connsiteX30" fmla="*/ 4340994 w 6805061"/>
                      <a:gd name="connsiteY30" fmla="*/ 2598821 h 3089710"/>
                      <a:gd name="connsiteX31" fmla="*/ 4244741 w 6805061"/>
                      <a:gd name="connsiteY31" fmla="*/ 2598821 h 3089710"/>
                      <a:gd name="connsiteX32" fmla="*/ 4177364 w 6805061"/>
                      <a:gd name="connsiteY32" fmla="*/ 2800952 h 3089710"/>
                      <a:gd name="connsiteX33" fmla="*/ 4129238 w 6805061"/>
                      <a:gd name="connsiteY33" fmla="*/ 2954956 h 3089710"/>
                      <a:gd name="connsiteX34" fmla="*/ 4032985 w 6805061"/>
                      <a:gd name="connsiteY34" fmla="*/ 3041583 h 3089710"/>
                      <a:gd name="connsiteX35" fmla="*/ 3753853 w 6805061"/>
                      <a:gd name="connsiteY35" fmla="*/ 3080084 h 3089710"/>
                      <a:gd name="connsiteX36" fmla="*/ 3532471 w 6805061"/>
                      <a:gd name="connsiteY36" fmla="*/ 3089710 h 3089710"/>
                      <a:gd name="connsiteX37" fmla="*/ 3388093 w 6805061"/>
                      <a:gd name="connsiteY37" fmla="*/ 3041583 h 3089710"/>
                      <a:gd name="connsiteX38" fmla="*/ 3262964 w 6805061"/>
                      <a:gd name="connsiteY38" fmla="*/ 2983832 h 3089710"/>
                      <a:gd name="connsiteX39" fmla="*/ 3176337 w 6805061"/>
                      <a:gd name="connsiteY39" fmla="*/ 2810577 h 3089710"/>
                      <a:gd name="connsiteX40" fmla="*/ 1347537 w 6805061"/>
                      <a:gd name="connsiteY40" fmla="*/ 2714324 h 3089710"/>
                      <a:gd name="connsiteX41" fmla="*/ 1318661 w 6805061"/>
                      <a:gd name="connsiteY41" fmla="*/ 2810577 h 3089710"/>
                      <a:gd name="connsiteX42" fmla="*/ 1241659 w 6805061"/>
                      <a:gd name="connsiteY42" fmla="*/ 2858703 h 3089710"/>
                      <a:gd name="connsiteX43" fmla="*/ 1126156 w 6805061"/>
                      <a:gd name="connsiteY43" fmla="*/ 2906830 h 3089710"/>
                      <a:gd name="connsiteX44" fmla="*/ 962526 w 6805061"/>
                      <a:gd name="connsiteY44" fmla="*/ 2926080 h 3089710"/>
                      <a:gd name="connsiteX45" fmla="*/ 847023 w 6805061"/>
                      <a:gd name="connsiteY45" fmla="*/ 2926080 h 3089710"/>
                      <a:gd name="connsiteX46" fmla="*/ 712269 w 6805061"/>
                      <a:gd name="connsiteY46" fmla="*/ 2877954 h 3089710"/>
                      <a:gd name="connsiteX47" fmla="*/ 606391 w 6805061"/>
                      <a:gd name="connsiteY47" fmla="*/ 2820202 h 3089710"/>
                      <a:gd name="connsiteX48" fmla="*/ 510139 w 6805061"/>
                      <a:gd name="connsiteY48" fmla="*/ 2723950 h 3089710"/>
                      <a:gd name="connsiteX49" fmla="*/ 404261 w 6805061"/>
                      <a:gd name="connsiteY49" fmla="*/ 2656573 h 3089710"/>
                      <a:gd name="connsiteX50" fmla="*/ 96253 w 6805061"/>
                      <a:gd name="connsiteY50" fmla="*/ 2618072 h 3089710"/>
                      <a:gd name="connsiteX51" fmla="*/ 67377 w 6805061"/>
                      <a:gd name="connsiteY51" fmla="*/ 2579571 h 3089710"/>
                      <a:gd name="connsiteX52" fmla="*/ 48126 w 6805061"/>
                      <a:gd name="connsiteY52" fmla="*/ 1992430 h 3089710"/>
                      <a:gd name="connsiteX53" fmla="*/ 19250 w 6805061"/>
                      <a:gd name="connsiteY53" fmla="*/ 1915427 h 3089710"/>
                      <a:gd name="connsiteX54" fmla="*/ 0 w 6805061"/>
                      <a:gd name="connsiteY54" fmla="*/ 1761423 h 3089710"/>
                      <a:gd name="connsiteX55" fmla="*/ 38501 w 6805061"/>
                      <a:gd name="connsiteY55" fmla="*/ 1626670 h 3089710"/>
                      <a:gd name="connsiteX56" fmla="*/ 57751 w 6805061"/>
                      <a:gd name="connsiteY56" fmla="*/ 1491916 h 3089710"/>
                      <a:gd name="connsiteX57" fmla="*/ 96253 w 6805061"/>
                      <a:gd name="connsiteY57" fmla="*/ 1405288 h 3089710"/>
                      <a:gd name="connsiteX58" fmla="*/ 163629 w 6805061"/>
                      <a:gd name="connsiteY58" fmla="*/ 1376413 h 3089710"/>
                      <a:gd name="connsiteX59" fmla="*/ 259882 w 6805061"/>
                      <a:gd name="connsiteY59" fmla="*/ 1357162 h 3089710"/>
                      <a:gd name="connsiteX60" fmla="*/ 510139 w 6805061"/>
                      <a:gd name="connsiteY60" fmla="*/ 1145406 h 3089710"/>
                      <a:gd name="connsiteX61" fmla="*/ 577516 w 6805061"/>
                      <a:gd name="connsiteY61" fmla="*/ 1068404 h 308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805061" h="3089710">
                        <a:moveTo>
                          <a:pt x="577516" y="1068404"/>
                        </a:moveTo>
                        <a:lnTo>
                          <a:pt x="1665170" y="856648"/>
                        </a:lnTo>
                        <a:lnTo>
                          <a:pt x="1722922" y="741145"/>
                        </a:lnTo>
                        <a:lnTo>
                          <a:pt x="1857676" y="683394"/>
                        </a:lnTo>
                        <a:lnTo>
                          <a:pt x="1934678" y="693019"/>
                        </a:lnTo>
                        <a:lnTo>
                          <a:pt x="2810577" y="154004"/>
                        </a:lnTo>
                        <a:lnTo>
                          <a:pt x="3157086" y="115503"/>
                        </a:lnTo>
                        <a:lnTo>
                          <a:pt x="3272589" y="115503"/>
                        </a:lnTo>
                        <a:lnTo>
                          <a:pt x="3416968" y="67377"/>
                        </a:lnTo>
                        <a:lnTo>
                          <a:pt x="4042610" y="67377"/>
                        </a:lnTo>
                        <a:lnTo>
                          <a:pt x="4100362" y="0"/>
                        </a:lnTo>
                        <a:lnTo>
                          <a:pt x="4504623" y="19251"/>
                        </a:lnTo>
                        <a:lnTo>
                          <a:pt x="4600876" y="86627"/>
                        </a:lnTo>
                        <a:lnTo>
                          <a:pt x="5149516" y="38501"/>
                        </a:lnTo>
                        <a:lnTo>
                          <a:pt x="5370897" y="77002"/>
                        </a:lnTo>
                        <a:lnTo>
                          <a:pt x="5659655" y="163630"/>
                        </a:lnTo>
                        <a:lnTo>
                          <a:pt x="6198669" y="510139"/>
                        </a:lnTo>
                        <a:lnTo>
                          <a:pt x="6612556" y="837398"/>
                        </a:lnTo>
                        <a:lnTo>
                          <a:pt x="6766560" y="933651"/>
                        </a:lnTo>
                        <a:lnTo>
                          <a:pt x="6805061" y="1973179"/>
                        </a:lnTo>
                        <a:lnTo>
                          <a:pt x="6718434" y="2136808"/>
                        </a:lnTo>
                        <a:lnTo>
                          <a:pt x="6622181" y="2136808"/>
                        </a:lnTo>
                        <a:lnTo>
                          <a:pt x="6593305" y="2310063"/>
                        </a:lnTo>
                        <a:lnTo>
                          <a:pt x="6535554" y="2425566"/>
                        </a:lnTo>
                        <a:lnTo>
                          <a:pt x="6410425" y="2579571"/>
                        </a:lnTo>
                        <a:lnTo>
                          <a:pt x="6266046" y="2579571"/>
                        </a:lnTo>
                        <a:lnTo>
                          <a:pt x="6073541" y="2560320"/>
                        </a:lnTo>
                        <a:lnTo>
                          <a:pt x="5938787" y="2492943"/>
                        </a:lnTo>
                        <a:lnTo>
                          <a:pt x="5900286" y="2406316"/>
                        </a:lnTo>
                        <a:lnTo>
                          <a:pt x="5890661" y="2319688"/>
                        </a:lnTo>
                        <a:lnTo>
                          <a:pt x="4340994" y="2598821"/>
                        </a:lnTo>
                        <a:lnTo>
                          <a:pt x="4244741" y="2598821"/>
                        </a:lnTo>
                        <a:lnTo>
                          <a:pt x="4177364" y="2800952"/>
                        </a:lnTo>
                        <a:lnTo>
                          <a:pt x="4129238" y="2954956"/>
                        </a:lnTo>
                        <a:lnTo>
                          <a:pt x="4032985" y="3041583"/>
                        </a:lnTo>
                        <a:lnTo>
                          <a:pt x="3753853" y="3080084"/>
                        </a:lnTo>
                        <a:lnTo>
                          <a:pt x="3532471" y="3089710"/>
                        </a:lnTo>
                        <a:lnTo>
                          <a:pt x="3388093" y="3041583"/>
                        </a:lnTo>
                        <a:lnTo>
                          <a:pt x="3262964" y="2983832"/>
                        </a:lnTo>
                        <a:lnTo>
                          <a:pt x="3176337" y="2810577"/>
                        </a:lnTo>
                        <a:lnTo>
                          <a:pt x="1347537" y="2714324"/>
                        </a:lnTo>
                        <a:lnTo>
                          <a:pt x="1318661" y="2810577"/>
                        </a:lnTo>
                        <a:lnTo>
                          <a:pt x="1241659" y="2858703"/>
                        </a:lnTo>
                        <a:lnTo>
                          <a:pt x="1126156" y="2906830"/>
                        </a:lnTo>
                        <a:lnTo>
                          <a:pt x="962526" y="2926080"/>
                        </a:lnTo>
                        <a:lnTo>
                          <a:pt x="847023" y="2926080"/>
                        </a:lnTo>
                        <a:lnTo>
                          <a:pt x="712269" y="2877954"/>
                        </a:lnTo>
                        <a:lnTo>
                          <a:pt x="606391" y="2820202"/>
                        </a:lnTo>
                        <a:lnTo>
                          <a:pt x="510139" y="2723950"/>
                        </a:lnTo>
                        <a:lnTo>
                          <a:pt x="404261" y="2656573"/>
                        </a:lnTo>
                        <a:lnTo>
                          <a:pt x="96253" y="2618072"/>
                        </a:lnTo>
                        <a:lnTo>
                          <a:pt x="67377" y="2579571"/>
                        </a:lnTo>
                        <a:lnTo>
                          <a:pt x="48126" y="1992430"/>
                        </a:lnTo>
                        <a:lnTo>
                          <a:pt x="19250" y="1915427"/>
                        </a:lnTo>
                        <a:lnTo>
                          <a:pt x="0" y="1761423"/>
                        </a:lnTo>
                        <a:lnTo>
                          <a:pt x="38501" y="1626670"/>
                        </a:lnTo>
                        <a:lnTo>
                          <a:pt x="57751" y="1491916"/>
                        </a:lnTo>
                        <a:lnTo>
                          <a:pt x="96253" y="1405288"/>
                        </a:lnTo>
                        <a:lnTo>
                          <a:pt x="163629" y="1376413"/>
                        </a:lnTo>
                        <a:lnTo>
                          <a:pt x="259882" y="1357162"/>
                        </a:lnTo>
                        <a:lnTo>
                          <a:pt x="510139" y="1145406"/>
                        </a:lnTo>
                        <a:lnTo>
                          <a:pt x="577516" y="1068404"/>
                        </a:lnTo>
                        <a:close/>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grpSp>
      <p:sp>
        <p:nvSpPr>
          <p:cNvPr id="50" name="テキスト ボックス 49">
            <a:extLst>
              <a:ext uri="{FF2B5EF4-FFF2-40B4-BE49-F238E27FC236}">
                <a16:creationId xmlns:a16="http://schemas.microsoft.com/office/drawing/2014/main" id="{0AA3A684-9C4F-6947-F287-61DF781046FB}"/>
              </a:ext>
            </a:extLst>
          </p:cNvPr>
          <p:cNvSpPr txBox="1"/>
          <p:nvPr/>
        </p:nvSpPr>
        <p:spPr>
          <a:xfrm>
            <a:off x="11205497" y="2"/>
            <a:ext cx="1087051" cy="523220"/>
          </a:xfrm>
          <a:prstGeom prst="rect">
            <a:avLst/>
          </a:prstGeom>
          <a:noFill/>
        </p:spPr>
        <p:txBody>
          <a:bodyPr wrap="square" rtlCol="0">
            <a:spAutoFit/>
          </a:bodyPr>
          <a:lstStyle/>
          <a:p>
            <a:r>
              <a:rPr kumimoji="1" lang="en-US" altLang="ja-JP" sz="2800" b="1" dirty="0">
                <a:solidFill>
                  <a:schemeClr val="bg1"/>
                </a:solidFill>
              </a:rPr>
              <a:t> 1/59</a:t>
            </a:r>
          </a:p>
        </p:txBody>
      </p:sp>
    </p:spTree>
    <p:custDataLst>
      <p:tags r:id="rId1"/>
    </p:custDataLst>
    <p:extLst>
      <p:ext uri="{BB962C8B-B14F-4D97-AF65-F5344CB8AC3E}">
        <p14:creationId xmlns:p14="http://schemas.microsoft.com/office/powerpoint/2010/main" val="3235835063"/>
      </p:ext>
    </p:extLst>
  </p:cSld>
  <p:clrMapOvr>
    <a:masterClrMapping/>
  </p:clrMapOvr>
  <mc:AlternateContent xmlns:mc="http://schemas.openxmlformats.org/markup-compatibility/2006" xmlns:p14="http://schemas.microsoft.com/office/powerpoint/2010/main">
    <mc:Choice Requires="p14">
      <p:transition spd="slow" p14:dur="2000" advTm="5123"/>
    </mc:Choice>
    <mc:Fallback xmlns="">
      <p:transition spd="slow" advTm="512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EA178BE5-F688-249F-B379-A48A56CF4097}"/>
              </a:ext>
            </a:extLst>
          </p:cNvPr>
          <p:cNvPicPr>
            <a:picLocks noChangeAspect="1"/>
          </p:cNvPicPr>
          <p:nvPr/>
        </p:nvPicPr>
        <p:blipFill rotWithShape="1">
          <a:blip r:embed="rId4"/>
          <a:srcRect t="19"/>
          <a:stretch/>
        </p:blipFill>
        <p:spPr>
          <a:xfrm>
            <a:off x="-8964" y="-7028"/>
            <a:ext cx="12200963" cy="6865028"/>
          </a:xfrm>
          <a:prstGeom prst="rect">
            <a:avLst/>
          </a:prstGeom>
        </p:spPr>
      </p:pic>
      <p:sp>
        <p:nvSpPr>
          <p:cNvPr id="3" name="テキスト ボックス 2">
            <a:extLst>
              <a:ext uri="{FF2B5EF4-FFF2-40B4-BE49-F238E27FC236}">
                <a16:creationId xmlns:a16="http://schemas.microsoft.com/office/drawing/2014/main" id="{7487D834-42CF-8A97-0A20-F2028AE0F1D5}"/>
              </a:ext>
            </a:extLst>
          </p:cNvPr>
          <p:cNvSpPr txBox="1"/>
          <p:nvPr/>
        </p:nvSpPr>
        <p:spPr>
          <a:xfrm>
            <a:off x="54195" y="709591"/>
            <a:ext cx="2677336" cy="663258"/>
          </a:xfrm>
          <a:prstGeom prst="rect">
            <a:avLst/>
          </a:prstGeom>
          <a:noFill/>
        </p:spPr>
        <p:txBody>
          <a:bodyPr wrap="square" rtlCol="0">
            <a:spAutoFit/>
          </a:bodyPr>
          <a:lstStyle/>
          <a:p>
            <a:pPr defTabSz="914377">
              <a:lnSpc>
                <a:spcPct val="150000"/>
              </a:lnSpc>
              <a:defRPr/>
            </a:pPr>
            <a:r>
              <a:rPr lang="en-US" altLang="ja-JP" sz="2800" dirty="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800">
                <a:solidFill>
                  <a:prstClr val="white"/>
                </a:solidFill>
                <a:latin typeface="Toyota Type Semibold" panose="020B0702020202020204" pitchFamily="34" charset="0"/>
                <a:ea typeface="BIZ UDPゴシック"/>
                <a:cs typeface="Toyota Type Semibold" panose="020B0702020202020204" pitchFamily="34" charset="0"/>
              </a:rPr>
              <a:t>私たちの仕事</a:t>
            </a:r>
            <a:r>
              <a:rPr lang="en-US" altLang="ja-JP" sz="2800" dirty="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800" dirty="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4" name="テキスト ボックス 3">
            <a:extLst>
              <a:ext uri="{FF2B5EF4-FFF2-40B4-BE49-F238E27FC236}">
                <a16:creationId xmlns:a16="http://schemas.microsoft.com/office/drawing/2014/main" id="{E80B5EE5-355B-E8B6-C8D5-4DB445AF9A19}"/>
              </a:ext>
            </a:extLst>
          </p:cNvPr>
          <p:cNvSpPr txBox="1"/>
          <p:nvPr/>
        </p:nvSpPr>
        <p:spPr>
          <a:xfrm>
            <a:off x="72484" y="8313"/>
            <a:ext cx="2236510" cy="907941"/>
          </a:xfrm>
          <a:prstGeom prst="rect">
            <a:avLst/>
          </a:prstGeom>
          <a:noFill/>
        </p:spPr>
        <p:txBody>
          <a:bodyPr wrap="non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業務紹介</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5" name="グループ化 4">
            <a:extLst>
              <a:ext uri="{FF2B5EF4-FFF2-40B4-BE49-F238E27FC236}">
                <a16:creationId xmlns:a16="http://schemas.microsoft.com/office/drawing/2014/main" id="{E2070D7F-5272-EDA8-F234-31C0FEC8FD9B}"/>
              </a:ext>
            </a:extLst>
          </p:cNvPr>
          <p:cNvGrpSpPr/>
          <p:nvPr/>
        </p:nvGrpSpPr>
        <p:grpSpPr>
          <a:xfrm>
            <a:off x="179779" y="824495"/>
            <a:ext cx="2463452" cy="0"/>
            <a:chOff x="4061460" y="1183703"/>
            <a:chExt cx="4069080" cy="0"/>
          </a:xfrm>
        </p:grpSpPr>
        <p:cxnSp>
          <p:nvCxnSpPr>
            <p:cNvPr id="6" name="直線コネクタ 5">
              <a:extLst>
                <a:ext uri="{FF2B5EF4-FFF2-40B4-BE49-F238E27FC236}">
                  <a16:creationId xmlns:a16="http://schemas.microsoft.com/office/drawing/2014/main" id="{998A93F3-2B5D-5201-301A-AA0DFBFB3948}"/>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 name="直線コネクタ 6">
              <a:extLst>
                <a:ext uri="{FF2B5EF4-FFF2-40B4-BE49-F238E27FC236}">
                  <a16:creationId xmlns:a16="http://schemas.microsoft.com/office/drawing/2014/main" id="{453C53A5-EB86-1C10-417C-9636F7C10C4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11" name="Picture 2" descr="トヨタ、「トヨタ環境チャレンジ2050」を発表 | 生まれ変わる新型車たち">
            <a:extLst>
              <a:ext uri="{FF2B5EF4-FFF2-40B4-BE49-F238E27FC236}">
                <a16:creationId xmlns:a16="http://schemas.microsoft.com/office/drawing/2014/main" id="{E0CEB7EE-C347-9117-930E-839FEDAED76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9994" b="19730"/>
          <a:stretch/>
        </p:blipFill>
        <p:spPr bwMode="auto">
          <a:xfrm>
            <a:off x="309067" y="3208393"/>
            <a:ext cx="5683943" cy="2103272"/>
          </a:xfrm>
          <a:prstGeom prst="rect">
            <a:avLst/>
          </a:prstGeom>
          <a:noFill/>
          <a:extLst>
            <a:ext uri="{909E8E84-426E-40DD-AFC4-6F175D3DCCD1}">
              <a14:hiddenFill xmlns:a14="http://schemas.microsoft.com/office/drawing/2010/main">
                <a:solidFill>
                  <a:srgbClr val="FFFFFF"/>
                </a:solidFill>
              </a14:hiddenFill>
            </a:ext>
          </a:extLst>
        </p:spPr>
      </p:pic>
      <p:sp>
        <p:nvSpPr>
          <p:cNvPr id="12" name="テキスト ボックス 11">
            <a:extLst>
              <a:ext uri="{FF2B5EF4-FFF2-40B4-BE49-F238E27FC236}">
                <a16:creationId xmlns:a16="http://schemas.microsoft.com/office/drawing/2014/main" id="{6A09E092-F3C3-6A0A-8A36-44494250A5DD}"/>
              </a:ext>
            </a:extLst>
          </p:cNvPr>
          <p:cNvSpPr txBox="1"/>
          <p:nvPr/>
        </p:nvSpPr>
        <p:spPr>
          <a:xfrm rot="21579241">
            <a:off x="969738" y="2387347"/>
            <a:ext cx="5416423" cy="584775"/>
          </a:xfrm>
          <a:prstGeom prst="rect">
            <a:avLst/>
          </a:prstGeom>
          <a:noFill/>
          <a:ln>
            <a:noFill/>
          </a:ln>
        </p:spPr>
        <p:txBody>
          <a:bodyPr wrap="square" rtlCol="0">
            <a:spAutoFit/>
          </a:bodyPr>
          <a:lstStyle/>
          <a:p>
            <a:r>
              <a:rPr lang="ja-JP" altLang="en-US" sz="3200" b="1">
                <a:solidFill>
                  <a:schemeClr val="bg1"/>
                </a:solidFill>
                <a:latin typeface="+mn-ea"/>
              </a:rPr>
              <a:t>カーボンニュートラルに貢献</a:t>
            </a:r>
            <a:endParaRPr lang="en-US" altLang="ja-JP" sz="3200" b="1" dirty="0">
              <a:solidFill>
                <a:schemeClr val="bg1"/>
              </a:solidFill>
              <a:latin typeface="+mn-ea"/>
            </a:endParaRPr>
          </a:p>
        </p:txBody>
      </p:sp>
      <p:pic>
        <p:nvPicPr>
          <p:cNvPr id="13" name="Picture 2" descr="ラッコのイラスト">
            <a:extLst>
              <a:ext uri="{FF2B5EF4-FFF2-40B4-BE49-F238E27FC236}">
                <a16:creationId xmlns:a16="http://schemas.microsoft.com/office/drawing/2014/main" id="{40CB2112-0A96-A683-87C7-F1571C1051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68959" y="4881755"/>
            <a:ext cx="1230907" cy="832952"/>
          </a:xfrm>
          <a:prstGeom prst="rect">
            <a:avLst/>
          </a:prstGeom>
          <a:noFill/>
          <a:extLst>
            <a:ext uri="{909E8E84-426E-40DD-AFC4-6F175D3DCCD1}">
              <a14:hiddenFill xmlns:a14="http://schemas.microsoft.com/office/drawing/2010/main">
                <a:solidFill>
                  <a:srgbClr val="FFFFFF"/>
                </a:solidFill>
              </a14:hiddenFill>
            </a:ext>
          </a:extLst>
        </p:spPr>
      </p:pic>
      <p:grpSp>
        <p:nvGrpSpPr>
          <p:cNvPr id="8" name="グループ化 7">
            <a:extLst>
              <a:ext uri="{FF2B5EF4-FFF2-40B4-BE49-F238E27FC236}">
                <a16:creationId xmlns:a16="http://schemas.microsoft.com/office/drawing/2014/main" id="{279E3CC9-46BA-E127-1E27-DAEF815C3DF8}"/>
              </a:ext>
            </a:extLst>
          </p:cNvPr>
          <p:cNvGrpSpPr/>
          <p:nvPr/>
        </p:nvGrpSpPr>
        <p:grpSpPr>
          <a:xfrm>
            <a:off x="6497603" y="1434425"/>
            <a:ext cx="5560867" cy="4544219"/>
            <a:chOff x="6497601" y="1638692"/>
            <a:chExt cx="5560866" cy="4544219"/>
          </a:xfrm>
        </p:grpSpPr>
        <p:sp>
          <p:nvSpPr>
            <p:cNvPr id="71" name="テキスト ボックス 70">
              <a:extLst>
                <a:ext uri="{FF2B5EF4-FFF2-40B4-BE49-F238E27FC236}">
                  <a16:creationId xmlns:a16="http://schemas.microsoft.com/office/drawing/2014/main" id="{28F8E667-2418-700C-B32F-968475FCF9D4}"/>
                </a:ext>
              </a:extLst>
            </p:cNvPr>
            <p:cNvSpPr txBox="1"/>
            <p:nvPr/>
          </p:nvSpPr>
          <p:spPr>
            <a:xfrm>
              <a:off x="6666630" y="2407501"/>
              <a:ext cx="5225754" cy="461665"/>
            </a:xfrm>
            <a:prstGeom prst="rect">
              <a:avLst/>
            </a:prstGeom>
            <a:noFill/>
            <a:ln>
              <a:noFill/>
            </a:ln>
          </p:spPr>
          <p:txBody>
            <a:bodyPr wrap="square" rtlCol="0">
              <a:spAutoFit/>
            </a:bodyPr>
            <a:lstStyle/>
            <a:p>
              <a:r>
                <a:rPr kumimoji="1" lang="ja-JP" altLang="en-US" sz="2400">
                  <a:solidFill>
                    <a:schemeClr val="bg1"/>
                  </a:solidFill>
                  <a:latin typeface="+mn-ea"/>
                </a:rPr>
                <a:t>を使った様々なモビリティの開発</a:t>
              </a:r>
              <a:endParaRPr kumimoji="1" lang="en-US" altLang="ja-JP" sz="2400" dirty="0">
                <a:solidFill>
                  <a:schemeClr val="bg1"/>
                </a:solidFill>
                <a:latin typeface="+mn-ea"/>
              </a:endParaRPr>
            </a:p>
          </p:txBody>
        </p:sp>
        <p:sp>
          <p:nvSpPr>
            <p:cNvPr id="72" name="テキスト ボックス 71">
              <a:extLst>
                <a:ext uri="{FF2B5EF4-FFF2-40B4-BE49-F238E27FC236}">
                  <a16:creationId xmlns:a16="http://schemas.microsoft.com/office/drawing/2014/main" id="{9A4E71BD-CEF5-B47C-FE37-F2134F5CE841}"/>
                </a:ext>
              </a:extLst>
            </p:cNvPr>
            <p:cNvSpPr txBox="1"/>
            <p:nvPr/>
          </p:nvSpPr>
          <p:spPr>
            <a:xfrm>
              <a:off x="6508404" y="1737289"/>
              <a:ext cx="3447901" cy="707886"/>
            </a:xfrm>
            <a:prstGeom prst="rect">
              <a:avLst/>
            </a:prstGeom>
            <a:noFill/>
            <a:ln>
              <a:noFill/>
            </a:ln>
          </p:spPr>
          <p:txBody>
            <a:bodyPr wrap="square" rtlCol="0">
              <a:spAutoFit/>
            </a:bodyPr>
            <a:lstStyle/>
            <a:p>
              <a:r>
                <a:rPr kumimoji="1" lang="ja-JP" altLang="en-US" sz="4000" b="1">
                  <a:ln w="9525">
                    <a:solidFill>
                      <a:schemeClr val="accent2"/>
                    </a:solidFill>
                  </a:ln>
                  <a:solidFill>
                    <a:schemeClr val="accent2"/>
                  </a:solidFill>
                  <a:latin typeface="+mn-ea"/>
                </a:rPr>
                <a:t>“燃料電池”</a:t>
              </a:r>
              <a:endParaRPr kumimoji="1" lang="en-US" altLang="ja-JP" sz="3200" b="1" dirty="0">
                <a:ln w="9525">
                  <a:solidFill>
                    <a:schemeClr val="accent2"/>
                  </a:solidFill>
                </a:ln>
                <a:solidFill>
                  <a:schemeClr val="accent2"/>
                </a:solidFill>
                <a:latin typeface="+mn-ea"/>
              </a:endParaRPr>
            </a:p>
          </p:txBody>
        </p:sp>
        <p:sp>
          <p:nvSpPr>
            <p:cNvPr id="73" name="正方形/長方形 72">
              <a:extLst>
                <a:ext uri="{FF2B5EF4-FFF2-40B4-BE49-F238E27FC236}">
                  <a16:creationId xmlns:a16="http://schemas.microsoft.com/office/drawing/2014/main" id="{D376CD34-11D2-E163-B454-B22CEE4FE2E2}"/>
                </a:ext>
              </a:extLst>
            </p:cNvPr>
            <p:cNvSpPr/>
            <p:nvPr/>
          </p:nvSpPr>
          <p:spPr>
            <a:xfrm>
              <a:off x="6497601" y="1638692"/>
              <a:ext cx="5560866" cy="4544219"/>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75" name="グループ化 74">
              <a:extLst>
                <a:ext uri="{FF2B5EF4-FFF2-40B4-BE49-F238E27FC236}">
                  <a16:creationId xmlns:a16="http://schemas.microsoft.com/office/drawing/2014/main" id="{AA43321F-EC88-957F-87D3-F32D4AC3E8B4}"/>
                </a:ext>
              </a:extLst>
            </p:cNvPr>
            <p:cNvGrpSpPr/>
            <p:nvPr/>
          </p:nvGrpSpPr>
          <p:grpSpPr>
            <a:xfrm>
              <a:off x="10277559" y="5030517"/>
              <a:ext cx="1659123" cy="1149734"/>
              <a:chOff x="457832" y="3437062"/>
              <a:chExt cx="5766622" cy="3360209"/>
            </a:xfrm>
          </p:grpSpPr>
          <p:pic>
            <p:nvPicPr>
              <p:cNvPr id="88" name="図 87">
                <a:extLst>
                  <a:ext uri="{FF2B5EF4-FFF2-40B4-BE49-F238E27FC236}">
                    <a16:creationId xmlns:a16="http://schemas.microsoft.com/office/drawing/2014/main" id="{C101E8AA-1193-5BB5-60F9-3C6ADE81A2F2}"/>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10000" b="90000" l="10000" r="90000"/>
                        </a14:imgEffect>
                      </a14:imgLayer>
                    </a14:imgProps>
                  </a:ext>
                </a:extLst>
              </a:blip>
              <a:srcRect l="7725" t="14690" r="6924" b="23770"/>
              <a:stretch/>
            </p:blipFill>
            <p:spPr>
              <a:xfrm>
                <a:off x="457832" y="3437062"/>
                <a:ext cx="5766622" cy="3360209"/>
              </a:xfrm>
              <a:prstGeom prst="rect">
                <a:avLst/>
              </a:prstGeom>
            </p:spPr>
          </p:pic>
          <p:sp>
            <p:nvSpPr>
              <p:cNvPr id="89" name="フリーフォーム: 図形 88">
                <a:extLst>
                  <a:ext uri="{FF2B5EF4-FFF2-40B4-BE49-F238E27FC236}">
                    <a16:creationId xmlns:a16="http://schemas.microsoft.com/office/drawing/2014/main" id="{91A9F050-0328-74EA-AD9B-EEA16787711D}"/>
                  </a:ext>
                </a:extLst>
              </p:cNvPr>
              <p:cNvSpPr/>
              <p:nvPr/>
            </p:nvSpPr>
            <p:spPr>
              <a:xfrm>
                <a:off x="716280" y="3606800"/>
                <a:ext cx="5293360" cy="3022600"/>
              </a:xfrm>
              <a:custGeom>
                <a:avLst/>
                <a:gdLst>
                  <a:gd name="connsiteX0" fmla="*/ 0 w 5293360"/>
                  <a:gd name="connsiteY0" fmla="*/ 2509520 h 3022600"/>
                  <a:gd name="connsiteX1" fmla="*/ 5080 w 5293360"/>
                  <a:gd name="connsiteY1" fmla="*/ 1996440 h 3022600"/>
                  <a:gd name="connsiteX2" fmla="*/ 20320 w 5293360"/>
                  <a:gd name="connsiteY2" fmla="*/ 1965960 h 3022600"/>
                  <a:gd name="connsiteX3" fmla="*/ 35560 w 5293360"/>
                  <a:gd name="connsiteY3" fmla="*/ 1651000 h 3022600"/>
                  <a:gd name="connsiteX4" fmla="*/ 60960 w 5293360"/>
                  <a:gd name="connsiteY4" fmla="*/ 1579880 h 3022600"/>
                  <a:gd name="connsiteX5" fmla="*/ 162560 w 5293360"/>
                  <a:gd name="connsiteY5" fmla="*/ 1513840 h 3022600"/>
                  <a:gd name="connsiteX6" fmla="*/ 96520 w 5293360"/>
                  <a:gd name="connsiteY6" fmla="*/ 1473200 h 3022600"/>
                  <a:gd name="connsiteX7" fmla="*/ 96520 w 5293360"/>
                  <a:gd name="connsiteY7" fmla="*/ 1325880 h 3022600"/>
                  <a:gd name="connsiteX8" fmla="*/ 71120 w 5293360"/>
                  <a:gd name="connsiteY8" fmla="*/ 1239520 h 3022600"/>
                  <a:gd name="connsiteX9" fmla="*/ 127000 w 5293360"/>
                  <a:gd name="connsiteY9" fmla="*/ 1158240 h 3022600"/>
                  <a:gd name="connsiteX10" fmla="*/ 269240 w 5293360"/>
                  <a:gd name="connsiteY10" fmla="*/ 736600 h 3022600"/>
                  <a:gd name="connsiteX11" fmla="*/ 264160 w 5293360"/>
                  <a:gd name="connsiteY11" fmla="*/ 665480 h 3022600"/>
                  <a:gd name="connsiteX12" fmla="*/ 411480 w 5293360"/>
                  <a:gd name="connsiteY12" fmla="*/ 365760 h 3022600"/>
                  <a:gd name="connsiteX13" fmla="*/ 462280 w 5293360"/>
                  <a:gd name="connsiteY13" fmla="*/ 325120 h 3022600"/>
                  <a:gd name="connsiteX14" fmla="*/ 1874520 w 5293360"/>
                  <a:gd name="connsiteY14" fmla="*/ 279400 h 3022600"/>
                  <a:gd name="connsiteX15" fmla="*/ 1920240 w 5293360"/>
                  <a:gd name="connsiteY15" fmla="*/ 132080 h 3022600"/>
                  <a:gd name="connsiteX16" fmla="*/ 1422400 w 5293360"/>
                  <a:gd name="connsiteY16" fmla="*/ 172720 h 3022600"/>
                  <a:gd name="connsiteX17" fmla="*/ 1381760 w 5293360"/>
                  <a:gd name="connsiteY17" fmla="*/ 157480 h 3022600"/>
                  <a:gd name="connsiteX18" fmla="*/ 1361440 w 5293360"/>
                  <a:gd name="connsiteY18" fmla="*/ 101600 h 3022600"/>
                  <a:gd name="connsiteX19" fmla="*/ 1397000 w 5293360"/>
                  <a:gd name="connsiteY19" fmla="*/ 45720 h 3022600"/>
                  <a:gd name="connsiteX20" fmla="*/ 1524000 w 5293360"/>
                  <a:gd name="connsiteY20" fmla="*/ 30480 h 3022600"/>
                  <a:gd name="connsiteX21" fmla="*/ 2636520 w 5293360"/>
                  <a:gd name="connsiteY21" fmla="*/ 0 h 3022600"/>
                  <a:gd name="connsiteX22" fmla="*/ 2667000 w 5293360"/>
                  <a:gd name="connsiteY22" fmla="*/ 20320 h 3022600"/>
                  <a:gd name="connsiteX23" fmla="*/ 2702560 w 5293360"/>
                  <a:gd name="connsiteY23" fmla="*/ 50800 h 3022600"/>
                  <a:gd name="connsiteX24" fmla="*/ 2712720 w 5293360"/>
                  <a:gd name="connsiteY24" fmla="*/ 96520 h 3022600"/>
                  <a:gd name="connsiteX25" fmla="*/ 2692400 w 5293360"/>
                  <a:gd name="connsiteY25" fmla="*/ 116840 h 3022600"/>
                  <a:gd name="connsiteX26" fmla="*/ 2651760 w 5293360"/>
                  <a:gd name="connsiteY26" fmla="*/ 132080 h 3022600"/>
                  <a:gd name="connsiteX27" fmla="*/ 2580640 w 5293360"/>
                  <a:gd name="connsiteY27" fmla="*/ 132080 h 3022600"/>
                  <a:gd name="connsiteX28" fmla="*/ 2550160 w 5293360"/>
                  <a:gd name="connsiteY28" fmla="*/ 127000 h 3022600"/>
                  <a:gd name="connsiteX29" fmla="*/ 2595880 w 5293360"/>
                  <a:gd name="connsiteY29" fmla="*/ 213360 h 3022600"/>
                  <a:gd name="connsiteX30" fmla="*/ 2687320 w 5293360"/>
                  <a:gd name="connsiteY30" fmla="*/ 208280 h 3022600"/>
                  <a:gd name="connsiteX31" fmla="*/ 2778760 w 5293360"/>
                  <a:gd name="connsiteY31" fmla="*/ 116840 h 3022600"/>
                  <a:gd name="connsiteX32" fmla="*/ 3093720 w 5293360"/>
                  <a:gd name="connsiteY32" fmla="*/ 116840 h 3022600"/>
                  <a:gd name="connsiteX33" fmla="*/ 3220720 w 5293360"/>
                  <a:gd name="connsiteY33" fmla="*/ 294640 h 3022600"/>
                  <a:gd name="connsiteX34" fmla="*/ 3474720 w 5293360"/>
                  <a:gd name="connsiteY34" fmla="*/ 284480 h 3022600"/>
                  <a:gd name="connsiteX35" fmla="*/ 3520440 w 5293360"/>
                  <a:gd name="connsiteY35" fmla="*/ 330200 h 3022600"/>
                  <a:gd name="connsiteX36" fmla="*/ 3769360 w 5293360"/>
                  <a:gd name="connsiteY36" fmla="*/ 320040 h 3022600"/>
                  <a:gd name="connsiteX37" fmla="*/ 3799840 w 5293360"/>
                  <a:gd name="connsiteY37" fmla="*/ 233680 h 3022600"/>
                  <a:gd name="connsiteX38" fmla="*/ 3865880 w 5293360"/>
                  <a:gd name="connsiteY38" fmla="*/ 208280 h 3022600"/>
                  <a:gd name="connsiteX39" fmla="*/ 3937000 w 5293360"/>
                  <a:gd name="connsiteY39" fmla="*/ 213360 h 3022600"/>
                  <a:gd name="connsiteX40" fmla="*/ 3952240 w 5293360"/>
                  <a:gd name="connsiteY40" fmla="*/ 238760 h 3022600"/>
                  <a:gd name="connsiteX41" fmla="*/ 3952240 w 5293360"/>
                  <a:gd name="connsiteY41" fmla="*/ 238760 h 3022600"/>
                  <a:gd name="connsiteX42" fmla="*/ 4638040 w 5293360"/>
                  <a:gd name="connsiteY42" fmla="*/ 218440 h 3022600"/>
                  <a:gd name="connsiteX43" fmla="*/ 4688840 w 5293360"/>
                  <a:gd name="connsiteY43" fmla="*/ 243840 h 3022600"/>
                  <a:gd name="connsiteX44" fmla="*/ 4673600 w 5293360"/>
                  <a:gd name="connsiteY44" fmla="*/ 314960 h 3022600"/>
                  <a:gd name="connsiteX45" fmla="*/ 4617720 w 5293360"/>
                  <a:gd name="connsiteY45" fmla="*/ 340360 h 3022600"/>
                  <a:gd name="connsiteX46" fmla="*/ 4551680 w 5293360"/>
                  <a:gd name="connsiteY46" fmla="*/ 355600 h 3022600"/>
                  <a:gd name="connsiteX47" fmla="*/ 4638040 w 5293360"/>
                  <a:gd name="connsiteY47" fmla="*/ 421640 h 3022600"/>
                  <a:gd name="connsiteX48" fmla="*/ 4993640 w 5293360"/>
                  <a:gd name="connsiteY48" fmla="*/ 411480 h 3022600"/>
                  <a:gd name="connsiteX49" fmla="*/ 5049520 w 5293360"/>
                  <a:gd name="connsiteY49" fmla="*/ 452120 h 3022600"/>
                  <a:gd name="connsiteX50" fmla="*/ 5105400 w 5293360"/>
                  <a:gd name="connsiteY50" fmla="*/ 447040 h 3022600"/>
                  <a:gd name="connsiteX51" fmla="*/ 5191760 w 5293360"/>
                  <a:gd name="connsiteY51" fmla="*/ 518160 h 3022600"/>
                  <a:gd name="connsiteX52" fmla="*/ 5267960 w 5293360"/>
                  <a:gd name="connsiteY52" fmla="*/ 660400 h 3022600"/>
                  <a:gd name="connsiteX53" fmla="*/ 5252720 w 5293360"/>
                  <a:gd name="connsiteY53" fmla="*/ 1209040 h 3022600"/>
                  <a:gd name="connsiteX54" fmla="*/ 5288280 w 5293360"/>
                  <a:gd name="connsiteY54" fmla="*/ 1209040 h 3022600"/>
                  <a:gd name="connsiteX55" fmla="*/ 5293360 w 5293360"/>
                  <a:gd name="connsiteY55" fmla="*/ 2148840 h 3022600"/>
                  <a:gd name="connsiteX56" fmla="*/ 5217160 w 5293360"/>
                  <a:gd name="connsiteY56" fmla="*/ 2316480 h 3022600"/>
                  <a:gd name="connsiteX57" fmla="*/ 5140960 w 5293360"/>
                  <a:gd name="connsiteY57" fmla="*/ 2357120 h 3022600"/>
                  <a:gd name="connsiteX58" fmla="*/ 5069840 w 5293360"/>
                  <a:gd name="connsiteY58" fmla="*/ 2336800 h 3022600"/>
                  <a:gd name="connsiteX59" fmla="*/ 4734560 w 5293360"/>
                  <a:gd name="connsiteY59" fmla="*/ 2387600 h 3022600"/>
                  <a:gd name="connsiteX60" fmla="*/ 4734560 w 5293360"/>
                  <a:gd name="connsiteY60" fmla="*/ 2484120 h 3022600"/>
                  <a:gd name="connsiteX61" fmla="*/ 4724400 w 5293360"/>
                  <a:gd name="connsiteY61" fmla="*/ 2565400 h 3022600"/>
                  <a:gd name="connsiteX62" fmla="*/ 4622800 w 5293360"/>
                  <a:gd name="connsiteY62" fmla="*/ 2565400 h 3022600"/>
                  <a:gd name="connsiteX63" fmla="*/ 4582160 w 5293360"/>
                  <a:gd name="connsiteY63" fmla="*/ 2682240 h 3022600"/>
                  <a:gd name="connsiteX64" fmla="*/ 4505960 w 5293360"/>
                  <a:gd name="connsiteY64" fmla="*/ 2727960 h 3022600"/>
                  <a:gd name="connsiteX65" fmla="*/ 4333240 w 5293360"/>
                  <a:gd name="connsiteY65" fmla="*/ 2763520 h 3022600"/>
                  <a:gd name="connsiteX66" fmla="*/ 4064000 w 5293360"/>
                  <a:gd name="connsiteY66" fmla="*/ 2738120 h 3022600"/>
                  <a:gd name="connsiteX67" fmla="*/ 3977640 w 5293360"/>
                  <a:gd name="connsiteY67" fmla="*/ 2514600 h 3022600"/>
                  <a:gd name="connsiteX68" fmla="*/ 2687320 w 5293360"/>
                  <a:gd name="connsiteY68" fmla="*/ 2677160 h 3022600"/>
                  <a:gd name="connsiteX69" fmla="*/ 2682240 w 5293360"/>
                  <a:gd name="connsiteY69" fmla="*/ 2804160 h 3022600"/>
                  <a:gd name="connsiteX70" fmla="*/ 2565400 w 5293360"/>
                  <a:gd name="connsiteY70" fmla="*/ 2788920 h 3022600"/>
                  <a:gd name="connsiteX71" fmla="*/ 2514600 w 5293360"/>
                  <a:gd name="connsiteY71" fmla="*/ 2915920 h 3022600"/>
                  <a:gd name="connsiteX72" fmla="*/ 2479040 w 5293360"/>
                  <a:gd name="connsiteY72" fmla="*/ 2976880 h 3022600"/>
                  <a:gd name="connsiteX73" fmla="*/ 2377440 w 5293360"/>
                  <a:gd name="connsiteY73" fmla="*/ 2997200 h 3022600"/>
                  <a:gd name="connsiteX74" fmla="*/ 2209800 w 5293360"/>
                  <a:gd name="connsiteY74" fmla="*/ 3022600 h 3022600"/>
                  <a:gd name="connsiteX75" fmla="*/ 2092960 w 5293360"/>
                  <a:gd name="connsiteY75" fmla="*/ 3002280 h 3022600"/>
                  <a:gd name="connsiteX76" fmla="*/ 1981200 w 5293360"/>
                  <a:gd name="connsiteY76" fmla="*/ 2875280 h 3022600"/>
                  <a:gd name="connsiteX77" fmla="*/ 1955800 w 5293360"/>
                  <a:gd name="connsiteY77" fmla="*/ 2748280 h 3022600"/>
                  <a:gd name="connsiteX78" fmla="*/ 1087120 w 5293360"/>
                  <a:gd name="connsiteY78" fmla="*/ 2727960 h 3022600"/>
                  <a:gd name="connsiteX79" fmla="*/ 1076960 w 5293360"/>
                  <a:gd name="connsiteY79" fmla="*/ 2814320 h 3022600"/>
                  <a:gd name="connsiteX80" fmla="*/ 1000760 w 5293360"/>
                  <a:gd name="connsiteY80" fmla="*/ 2885440 h 3022600"/>
                  <a:gd name="connsiteX81" fmla="*/ 909320 w 5293360"/>
                  <a:gd name="connsiteY81" fmla="*/ 2931160 h 3022600"/>
                  <a:gd name="connsiteX82" fmla="*/ 762000 w 5293360"/>
                  <a:gd name="connsiteY82" fmla="*/ 2921000 h 3022600"/>
                  <a:gd name="connsiteX83" fmla="*/ 721360 w 5293360"/>
                  <a:gd name="connsiteY83" fmla="*/ 2900680 h 3022600"/>
                  <a:gd name="connsiteX84" fmla="*/ 721360 w 5293360"/>
                  <a:gd name="connsiteY84" fmla="*/ 2900680 h 3022600"/>
                  <a:gd name="connsiteX85" fmla="*/ 629920 w 5293360"/>
                  <a:gd name="connsiteY85" fmla="*/ 2794000 h 3022600"/>
                  <a:gd name="connsiteX86" fmla="*/ 538480 w 5293360"/>
                  <a:gd name="connsiteY86" fmla="*/ 2692400 h 3022600"/>
                  <a:gd name="connsiteX87" fmla="*/ 127000 w 5293360"/>
                  <a:gd name="connsiteY87" fmla="*/ 2692400 h 3022600"/>
                  <a:gd name="connsiteX88" fmla="*/ 101600 w 5293360"/>
                  <a:gd name="connsiteY88" fmla="*/ 2651760 h 3022600"/>
                  <a:gd name="connsiteX89" fmla="*/ 45720 w 5293360"/>
                  <a:gd name="connsiteY89" fmla="*/ 2606040 h 3022600"/>
                  <a:gd name="connsiteX90" fmla="*/ 0 w 5293360"/>
                  <a:gd name="connsiteY90" fmla="*/ 2509520 h 302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293360" h="3022600">
                    <a:moveTo>
                      <a:pt x="0" y="2509520"/>
                    </a:moveTo>
                    <a:cubicBezTo>
                      <a:pt x="1693" y="2338493"/>
                      <a:pt x="3387" y="2167467"/>
                      <a:pt x="5080" y="1996440"/>
                    </a:cubicBezTo>
                    <a:lnTo>
                      <a:pt x="20320" y="1965960"/>
                    </a:lnTo>
                    <a:lnTo>
                      <a:pt x="35560" y="1651000"/>
                    </a:lnTo>
                    <a:lnTo>
                      <a:pt x="60960" y="1579880"/>
                    </a:lnTo>
                    <a:lnTo>
                      <a:pt x="162560" y="1513840"/>
                    </a:lnTo>
                    <a:lnTo>
                      <a:pt x="96520" y="1473200"/>
                    </a:lnTo>
                    <a:lnTo>
                      <a:pt x="96520" y="1325880"/>
                    </a:lnTo>
                    <a:lnTo>
                      <a:pt x="71120" y="1239520"/>
                    </a:lnTo>
                    <a:lnTo>
                      <a:pt x="127000" y="1158240"/>
                    </a:lnTo>
                    <a:lnTo>
                      <a:pt x="269240" y="736600"/>
                    </a:lnTo>
                    <a:lnTo>
                      <a:pt x="264160" y="665480"/>
                    </a:lnTo>
                    <a:lnTo>
                      <a:pt x="411480" y="365760"/>
                    </a:lnTo>
                    <a:lnTo>
                      <a:pt x="462280" y="325120"/>
                    </a:lnTo>
                    <a:lnTo>
                      <a:pt x="1874520" y="279400"/>
                    </a:lnTo>
                    <a:lnTo>
                      <a:pt x="1920240" y="132080"/>
                    </a:lnTo>
                    <a:lnTo>
                      <a:pt x="1422400" y="172720"/>
                    </a:lnTo>
                    <a:lnTo>
                      <a:pt x="1381760" y="157480"/>
                    </a:lnTo>
                    <a:lnTo>
                      <a:pt x="1361440" y="101600"/>
                    </a:lnTo>
                    <a:lnTo>
                      <a:pt x="1397000" y="45720"/>
                    </a:lnTo>
                    <a:lnTo>
                      <a:pt x="1524000" y="30480"/>
                    </a:lnTo>
                    <a:lnTo>
                      <a:pt x="2636520" y="0"/>
                    </a:lnTo>
                    <a:lnTo>
                      <a:pt x="2667000" y="20320"/>
                    </a:lnTo>
                    <a:lnTo>
                      <a:pt x="2702560" y="50800"/>
                    </a:lnTo>
                    <a:lnTo>
                      <a:pt x="2712720" y="96520"/>
                    </a:lnTo>
                    <a:lnTo>
                      <a:pt x="2692400" y="116840"/>
                    </a:lnTo>
                    <a:lnTo>
                      <a:pt x="2651760" y="132080"/>
                    </a:lnTo>
                    <a:lnTo>
                      <a:pt x="2580640" y="132080"/>
                    </a:lnTo>
                    <a:lnTo>
                      <a:pt x="2550160" y="127000"/>
                    </a:lnTo>
                    <a:lnTo>
                      <a:pt x="2595880" y="213360"/>
                    </a:lnTo>
                    <a:lnTo>
                      <a:pt x="2687320" y="208280"/>
                    </a:lnTo>
                    <a:lnTo>
                      <a:pt x="2778760" y="116840"/>
                    </a:lnTo>
                    <a:lnTo>
                      <a:pt x="3093720" y="116840"/>
                    </a:lnTo>
                    <a:lnTo>
                      <a:pt x="3220720" y="294640"/>
                    </a:lnTo>
                    <a:lnTo>
                      <a:pt x="3474720" y="284480"/>
                    </a:lnTo>
                    <a:lnTo>
                      <a:pt x="3520440" y="330200"/>
                    </a:lnTo>
                    <a:lnTo>
                      <a:pt x="3769360" y="320040"/>
                    </a:lnTo>
                    <a:lnTo>
                      <a:pt x="3799840" y="233680"/>
                    </a:lnTo>
                    <a:lnTo>
                      <a:pt x="3865880" y="208280"/>
                    </a:lnTo>
                    <a:lnTo>
                      <a:pt x="3937000" y="213360"/>
                    </a:lnTo>
                    <a:lnTo>
                      <a:pt x="3952240" y="238760"/>
                    </a:lnTo>
                    <a:lnTo>
                      <a:pt x="3952240" y="238760"/>
                    </a:lnTo>
                    <a:lnTo>
                      <a:pt x="4638040" y="218440"/>
                    </a:lnTo>
                    <a:lnTo>
                      <a:pt x="4688840" y="243840"/>
                    </a:lnTo>
                    <a:lnTo>
                      <a:pt x="4673600" y="314960"/>
                    </a:lnTo>
                    <a:lnTo>
                      <a:pt x="4617720" y="340360"/>
                    </a:lnTo>
                    <a:lnTo>
                      <a:pt x="4551680" y="355600"/>
                    </a:lnTo>
                    <a:lnTo>
                      <a:pt x="4638040" y="421640"/>
                    </a:lnTo>
                    <a:lnTo>
                      <a:pt x="4993640" y="411480"/>
                    </a:lnTo>
                    <a:lnTo>
                      <a:pt x="5049520" y="452120"/>
                    </a:lnTo>
                    <a:lnTo>
                      <a:pt x="5105400" y="447040"/>
                    </a:lnTo>
                    <a:lnTo>
                      <a:pt x="5191760" y="518160"/>
                    </a:lnTo>
                    <a:lnTo>
                      <a:pt x="5267960" y="660400"/>
                    </a:lnTo>
                    <a:lnTo>
                      <a:pt x="5252720" y="1209040"/>
                    </a:lnTo>
                    <a:lnTo>
                      <a:pt x="5288280" y="1209040"/>
                    </a:lnTo>
                    <a:cubicBezTo>
                      <a:pt x="5289973" y="1522307"/>
                      <a:pt x="5291667" y="1835573"/>
                      <a:pt x="5293360" y="2148840"/>
                    </a:cubicBezTo>
                    <a:lnTo>
                      <a:pt x="5217160" y="2316480"/>
                    </a:lnTo>
                    <a:lnTo>
                      <a:pt x="5140960" y="2357120"/>
                    </a:lnTo>
                    <a:lnTo>
                      <a:pt x="5069840" y="2336800"/>
                    </a:lnTo>
                    <a:lnTo>
                      <a:pt x="4734560" y="2387600"/>
                    </a:lnTo>
                    <a:lnTo>
                      <a:pt x="4734560" y="2484120"/>
                    </a:lnTo>
                    <a:lnTo>
                      <a:pt x="4724400" y="2565400"/>
                    </a:lnTo>
                    <a:lnTo>
                      <a:pt x="4622800" y="2565400"/>
                    </a:lnTo>
                    <a:lnTo>
                      <a:pt x="4582160" y="2682240"/>
                    </a:lnTo>
                    <a:lnTo>
                      <a:pt x="4505960" y="2727960"/>
                    </a:lnTo>
                    <a:lnTo>
                      <a:pt x="4333240" y="2763520"/>
                    </a:lnTo>
                    <a:lnTo>
                      <a:pt x="4064000" y="2738120"/>
                    </a:lnTo>
                    <a:lnTo>
                      <a:pt x="3977640" y="2514600"/>
                    </a:lnTo>
                    <a:lnTo>
                      <a:pt x="2687320" y="2677160"/>
                    </a:lnTo>
                    <a:lnTo>
                      <a:pt x="2682240" y="2804160"/>
                    </a:lnTo>
                    <a:lnTo>
                      <a:pt x="2565400" y="2788920"/>
                    </a:lnTo>
                    <a:lnTo>
                      <a:pt x="2514600" y="2915920"/>
                    </a:lnTo>
                    <a:lnTo>
                      <a:pt x="2479040" y="2976880"/>
                    </a:lnTo>
                    <a:lnTo>
                      <a:pt x="2377440" y="2997200"/>
                    </a:lnTo>
                    <a:lnTo>
                      <a:pt x="2209800" y="3022600"/>
                    </a:lnTo>
                    <a:lnTo>
                      <a:pt x="2092960" y="3002280"/>
                    </a:lnTo>
                    <a:lnTo>
                      <a:pt x="1981200" y="2875280"/>
                    </a:lnTo>
                    <a:lnTo>
                      <a:pt x="1955800" y="2748280"/>
                    </a:lnTo>
                    <a:lnTo>
                      <a:pt x="1087120" y="2727960"/>
                    </a:lnTo>
                    <a:lnTo>
                      <a:pt x="1076960" y="2814320"/>
                    </a:lnTo>
                    <a:lnTo>
                      <a:pt x="1000760" y="2885440"/>
                    </a:lnTo>
                    <a:lnTo>
                      <a:pt x="909320" y="2931160"/>
                    </a:lnTo>
                    <a:lnTo>
                      <a:pt x="762000" y="2921000"/>
                    </a:lnTo>
                    <a:lnTo>
                      <a:pt x="721360" y="2900680"/>
                    </a:lnTo>
                    <a:lnTo>
                      <a:pt x="721360" y="2900680"/>
                    </a:lnTo>
                    <a:lnTo>
                      <a:pt x="629920" y="2794000"/>
                    </a:lnTo>
                    <a:lnTo>
                      <a:pt x="538480" y="2692400"/>
                    </a:lnTo>
                    <a:lnTo>
                      <a:pt x="127000" y="2692400"/>
                    </a:lnTo>
                    <a:lnTo>
                      <a:pt x="101600" y="2651760"/>
                    </a:lnTo>
                    <a:lnTo>
                      <a:pt x="45720" y="2606040"/>
                    </a:lnTo>
                    <a:lnTo>
                      <a:pt x="0" y="2509520"/>
                    </a:lnTo>
                    <a:close/>
                  </a:path>
                </a:pathLst>
              </a:custGeom>
              <a:noFill/>
              <a:ln w="28575">
                <a:solidFill>
                  <a:schemeClr val="bg1"/>
                </a:solid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6" name="グループ化 75">
              <a:extLst>
                <a:ext uri="{FF2B5EF4-FFF2-40B4-BE49-F238E27FC236}">
                  <a16:creationId xmlns:a16="http://schemas.microsoft.com/office/drawing/2014/main" id="{34E0E917-9BC2-05FD-6447-305606ED7765}"/>
                </a:ext>
              </a:extLst>
            </p:cNvPr>
            <p:cNvGrpSpPr/>
            <p:nvPr/>
          </p:nvGrpSpPr>
          <p:grpSpPr>
            <a:xfrm>
              <a:off x="9330266" y="4001032"/>
              <a:ext cx="1903487" cy="1096107"/>
              <a:chOff x="1229360" y="3247165"/>
              <a:chExt cx="6647688" cy="3288971"/>
            </a:xfrm>
          </p:grpSpPr>
          <p:pic>
            <p:nvPicPr>
              <p:cNvPr id="86" name="図 85">
                <a:extLst>
                  <a:ext uri="{FF2B5EF4-FFF2-40B4-BE49-F238E27FC236}">
                    <a16:creationId xmlns:a16="http://schemas.microsoft.com/office/drawing/2014/main" id="{6B44DE1D-5075-0950-053C-07A553CD2F0D}"/>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5685" b="90181" l="10000" r="90323">
                            <a14:foregroundMark x1="77204" y1="63049" x2="85699" y2="68734"/>
                            <a14:foregroundMark x1="35806" y1="80620" x2="37957" y2="87339"/>
                            <a14:foregroundMark x1="55269" y1="12661" x2="65699" y2="13953"/>
                            <a14:foregroundMark x1="55484" y1="8527" x2="59355" y2="10078"/>
                            <a14:foregroundMark x1="58065" y1="10336" x2="58172" y2="9819"/>
                            <a14:foregroundMark x1="60968" y1="10336" x2="54946" y2="10078"/>
                            <a14:foregroundMark x1="54946" y1="10078" x2="60430" y2="9561"/>
                            <a14:foregroundMark x1="55484" y1="5943" x2="51505" y2="15245"/>
                            <a14:foregroundMark x1="54301" y1="9819" x2="36774" y2="17571"/>
                            <a14:foregroundMark x1="36774" y1="17571" x2="35054" y2="19121"/>
                            <a14:foregroundMark x1="72151" y1="13178" x2="74946" y2="12920"/>
                            <a14:foregroundMark x1="71183" y1="12661" x2="74946" y2="11111"/>
                            <a14:foregroundMark x1="90108" y1="36434" x2="90430" y2="54780"/>
                            <a14:foregroundMark x1="78925" y1="14212" x2="77742" y2="10336"/>
                            <a14:foregroundMark x1="72366" y1="13953" x2="64194" y2="13695"/>
                            <a14:foregroundMark x1="33011" y1="88114" x2="39462" y2="89147"/>
                            <a14:foregroundMark x1="39462" y1="89147" x2="40538" y2="87080"/>
                            <a14:foregroundMark x1="84731" y1="81137" x2="80538" y2="90181"/>
                            <a14:foregroundMark x1="80538" y1="90181" x2="80538" y2="90181"/>
                            <a14:foregroundMark x1="81290" y1="84496" x2="56667" y2="89406"/>
                          </a14:backgroundRemoval>
                        </a14:imgEffect>
                      </a14:imgLayer>
                    </a14:imgProps>
                  </a:ext>
                </a:extLst>
              </a:blip>
              <a:srcRect l="10821" r="7369" b="2733"/>
              <a:stretch/>
            </p:blipFill>
            <p:spPr>
              <a:xfrm>
                <a:off x="1229360" y="3247165"/>
                <a:ext cx="6647688" cy="3288971"/>
              </a:xfrm>
              <a:prstGeom prst="rect">
                <a:avLst/>
              </a:prstGeom>
            </p:spPr>
          </p:pic>
          <p:sp>
            <p:nvSpPr>
              <p:cNvPr id="87" name="フリーフォーム: 図形 86">
                <a:extLst>
                  <a:ext uri="{FF2B5EF4-FFF2-40B4-BE49-F238E27FC236}">
                    <a16:creationId xmlns:a16="http://schemas.microsoft.com/office/drawing/2014/main" id="{73B57D3C-400F-7070-973C-1F7A22588D89}"/>
                  </a:ext>
                </a:extLst>
              </p:cNvPr>
              <p:cNvSpPr/>
              <p:nvPr/>
            </p:nvSpPr>
            <p:spPr>
              <a:xfrm>
                <a:off x="1229360" y="3479800"/>
                <a:ext cx="6512560" cy="3027680"/>
              </a:xfrm>
              <a:custGeom>
                <a:avLst/>
                <a:gdLst>
                  <a:gd name="connsiteX0" fmla="*/ 2346960 w 6512560"/>
                  <a:gd name="connsiteY0" fmla="*/ 233680 h 3027680"/>
                  <a:gd name="connsiteX1" fmla="*/ 1823720 w 6512560"/>
                  <a:gd name="connsiteY1" fmla="*/ 472440 h 3027680"/>
                  <a:gd name="connsiteX2" fmla="*/ 1696720 w 6512560"/>
                  <a:gd name="connsiteY2" fmla="*/ 563880 h 3027680"/>
                  <a:gd name="connsiteX3" fmla="*/ 1696720 w 6512560"/>
                  <a:gd name="connsiteY3" fmla="*/ 599440 h 3027680"/>
                  <a:gd name="connsiteX4" fmla="*/ 1016000 w 6512560"/>
                  <a:gd name="connsiteY4" fmla="*/ 1066800 h 3027680"/>
                  <a:gd name="connsiteX5" fmla="*/ 838200 w 6512560"/>
                  <a:gd name="connsiteY5" fmla="*/ 1117600 h 3027680"/>
                  <a:gd name="connsiteX6" fmla="*/ 558800 w 6512560"/>
                  <a:gd name="connsiteY6" fmla="*/ 1214120 h 3027680"/>
                  <a:gd name="connsiteX7" fmla="*/ 401320 w 6512560"/>
                  <a:gd name="connsiteY7" fmla="*/ 1300480 h 3027680"/>
                  <a:gd name="connsiteX8" fmla="*/ 299720 w 6512560"/>
                  <a:gd name="connsiteY8" fmla="*/ 1397000 h 3027680"/>
                  <a:gd name="connsiteX9" fmla="*/ 152400 w 6512560"/>
                  <a:gd name="connsiteY9" fmla="*/ 1559560 h 3027680"/>
                  <a:gd name="connsiteX10" fmla="*/ 96520 w 6512560"/>
                  <a:gd name="connsiteY10" fmla="*/ 1757680 h 3027680"/>
                  <a:gd name="connsiteX11" fmla="*/ 45720 w 6512560"/>
                  <a:gd name="connsiteY11" fmla="*/ 1838960 h 3027680"/>
                  <a:gd name="connsiteX12" fmla="*/ 0 w 6512560"/>
                  <a:gd name="connsiteY12" fmla="*/ 2468880 h 3027680"/>
                  <a:gd name="connsiteX13" fmla="*/ 30480 w 6512560"/>
                  <a:gd name="connsiteY13" fmla="*/ 2514600 h 3027680"/>
                  <a:gd name="connsiteX14" fmla="*/ 701040 w 6512560"/>
                  <a:gd name="connsiteY14" fmla="*/ 2692400 h 3027680"/>
                  <a:gd name="connsiteX15" fmla="*/ 701040 w 6512560"/>
                  <a:gd name="connsiteY15" fmla="*/ 2692400 h 3027680"/>
                  <a:gd name="connsiteX16" fmla="*/ 741680 w 6512560"/>
                  <a:gd name="connsiteY16" fmla="*/ 2697480 h 3027680"/>
                  <a:gd name="connsiteX17" fmla="*/ 1595120 w 6512560"/>
                  <a:gd name="connsiteY17" fmla="*/ 2743200 h 3027680"/>
                  <a:gd name="connsiteX18" fmla="*/ 1605280 w 6512560"/>
                  <a:gd name="connsiteY18" fmla="*/ 2819400 h 3027680"/>
                  <a:gd name="connsiteX19" fmla="*/ 1691640 w 6512560"/>
                  <a:gd name="connsiteY19" fmla="*/ 2931160 h 3027680"/>
                  <a:gd name="connsiteX20" fmla="*/ 1788160 w 6512560"/>
                  <a:gd name="connsiteY20" fmla="*/ 2976880 h 3027680"/>
                  <a:gd name="connsiteX21" fmla="*/ 1864360 w 6512560"/>
                  <a:gd name="connsiteY21" fmla="*/ 3012440 h 3027680"/>
                  <a:gd name="connsiteX22" fmla="*/ 1965960 w 6512560"/>
                  <a:gd name="connsiteY22" fmla="*/ 3017520 h 3027680"/>
                  <a:gd name="connsiteX23" fmla="*/ 2103120 w 6512560"/>
                  <a:gd name="connsiteY23" fmla="*/ 3027680 h 3027680"/>
                  <a:gd name="connsiteX24" fmla="*/ 2260600 w 6512560"/>
                  <a:gd name="connsiteY24" fmla="*/ 3002280 h 3027680"/>
                  <a:gd name="connsiteX25" fmla="*/ 2362200 w 6512560"/>
                  <a:gd name="connsiteY25" fmla="*/ 2931160 h 3027680"/>
                  <a:gd name="connsiteX26" fmla="*/ 2433320 w 6512560"/>
                  <a:gd name="connsiteY26" fmla="*/ 2773680 h 3027680"/>
                  <a:gd name="connsiteX27" fmla="*/ 2433320 w 6512560"/>
                  <a:gd name="connsiteY27" fmla="*/ 2702560 h 3027680"/>
                  <a:gd name="connsiteX28" fmla="*/ 2534920 w 6512560"/>
                  <a:gd name="connsiteY28" fmla="*/ 2753360 h 3027680"/>
                  <a:gd name="connsiteX29" fmla="*/ 5328920 w 6512560"/>
                  <a:gd name="connsiteY29" fmla="*/ 2529840 h 3027680"/>
                  <a:gd name="connsiteX30" fmla="*/ 5359400 w 6512560"/>
                  <a:gd name="connsiteY30" fmla="*/ 2611120 h 3027680"/>
                  <a:gd name="connsiteX31" fmla="*/ 5466080 w 6512560"/>
                  <a:gd name="connsiteY31" fmla="*/ 2733040 h 3027680"/>
                  <a:gd name="connsiteX32" fmla="*/ 5608320 w 6512560"/>
                  <a:gd name="connsiteY32" fmla="*/ 2778760 h 3027680"/>
                  <a:gd name="connsiteX33" fmla="*/ 5770880 w 6512560"/>
                  <a:gd name="connsiteY33" fmla="*/ 2804160 h 3027680"/>
                  <a:gd name="connsiteX34" fmla="*/ 5857240 w 6512560"/>
                  <a:gd name="connsiteY34" fmla="*/ 2773680 h 3027680"/>
                  <a:gd name="connsiteX35" fmla="*/ 5943600 w 6512560"/>
                  <a:gd name="connsiteY35" fmla="*/ 2646680 h 3027680"/>
                  <a:gd name="connsiteX36" fmla="*/ 5994400 w 6512560"/>
                  <a:gd name="connsiteY36" fmla="*/ 2499360 h 3027680"/>
                  <a:gd name="connsiteX37" fmla="*/ 6009640 w 6512560"/>
                  <a:gd name="connsiteY37" fmla="*/ 2463800 h 3027680"/>
                  <a:gd name="connsiteX38" fmla="*/ 6085840 w 6512560"/>
                  <a:gd name="connsiteY38" fmla="*/ 2463800 h 3027680"/>
                  <a:gd name="connsiteX39" fmla="*/ 6507480 w 6512560"/>
                  <a:gd name="connsiteY39" fmla="*/ 2367280 h 3027680"/>
                  <a:gd name="connsiteX40" fmla="*/ 6507480 w 6512560"/>
                  <a:gd name="connsiteY40" fmla="*/ 1899920 h 3027680"/>
                  <a:gd name="connsiteX41" fmla="*/ 6512560 w 6512560"/>
                  <a:gd name="connsiteY41" fmla="*/ 1183640 h 3027680"/>
                  <a:gd name="connsiteX42" fmla="*/ 6461760 w 6512560"/>
                  <a:gd name="connsiteY42" fmla="*/ 838200 h 3027680"/>
                  <a:gd name="connsiteX43" fmla="*/ 6390640 w 6512560"/>
                  <a:gd name="connsiteY43" fmla="*/ 513080 h 3027680"/>
                  <a:gd name="connsiteX44" fmla="*/ 6319520 w 6512560"/>
                  <a:gd name="connsiteY44" fmla="*/ 350520 h 3027680"/>
                  <a:gd name="connsiteX45" fmla="*/ 5974080 w 6512560"/>
                  <a:gd name="connsiteY45" fmla="*/ 304800 h 3027680"/>
                  <a:gd name="connsiteX46" fmla="*/ 5511800 w 6512560"/>
                  <a:gd name="connsiteY46" fmla="*/ 269240 h 3027680"/>
                  <a:gd name="connsiteX47" fmla="*/ 5527040 w 6512560"/>
                  <a:gd name="connsiteY47" fmla="*/ 238760 h 3027680"/>
                  <a:gd name="connsiteX48" fmla="*/ 5547360 w 6512560"/>
                  <a:gd name="connsiteY48" fmla="*/ 208280 h 3027680"/>
                  <a:gd name="connsiteX49" fmla="*/ 5430520 w 6512560"/>
                  <a:gd name="connsiteY49" fmla="*/ 116840 h 3027680"/>
                  <a:gd name="connsiteX50" fmla="*/ 4963160 w 6512560"/>
                  <a:gd name="connsiteY50" fmla="*/ 116840 h 3027680"/>
                  <a:gd name="connsiteX51" fmla="*/ 4846320 w 6512560"/>
                  <a:gd name="connsiteY51" fmla="*/ 182880 h 3027680"/>
                  <a:gd name="connsiteX52" fmla="*/ 4826000 w 6512560"/>
                  <a:gd name="connsiteY52" fmla="*/ 218440 h 3027680"/>
                  <a:gd name="connsiteX53" fmla="*/ 4094480 w 6512560"/>
                  <a:gd name="connsiteY53" fmla="*/ 187960 h 3027680"/>
                  <a:gd name="connsiteX54" fmla="*/ 4094480 w 6512560"/>
                  <a:gd name="connsiteY54" fmla="*/ 162560 h 3027680"/>
                  <a:gd name="connsiteX55" fmla="*/ 4140200 w 6512560"/>
                  <a:gd name="connsiteY55" fmla="*/ 147320 h 3027680"/>
                  <a:gd name="connsiteX56" fmla="*/ 4053840 w 6512560"/>
                  <a:gd name="connsiteY56" fmla="*/ 66040 h 3027680"/>
                  <a:gd name="connsiteX57" fmla="*/ 3886200 w 6512560"/>
                  <a:gd name="connsiteY57" fmla="*/ 0 h 3027680"/>
                  <a:gd name="connsiteX58" fmla="*/ 3611880 w 6512560"/>
                  <a:gd name="connsiteY58" fmla="*/ 10160 h 3027680"/>
                  <a:gd name="connsiteX59" fmla="*/ 3413760 w 6512560"/>
                  <a:gd name="connsiteY59" fmla="*/ 40640 h 3027680"/>
                  <a:gd name="connsiteX60" fmla="*/ 3368040 w 6512560"/>
                  <a:gd name="connsiteY60" fmla="*/ 71120 h 3027680"/>
                  <a:gd name="connsiteX61" fmla="*/ 3322320 w 6512560"/>
                  <a:gd name="connsiteY61" fmla="*/ 121920 h 3027680"/>
                  <a:gd name="connsiteX62" fmla="*/ 2524760 w 6512560"/>
                  <a:gd name="connsiteY62" fmla="*/ 208280 h 3027680"/>
                  <a:gd name="connsiteX63" fmla="*/ 2346960 w 6512560"/>
                  <a:gd name="connsiteY63" fmla="*/ 233680 h 3027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512560" h="3027680">
                    <a:moveTo>
                      <a:pt x="2346960" y="233680"/>
                    </a:moveTo>
                    <a:lnTo>
                      <a:pt x="1823720" y="472440"/>
                    </a:lnTo>
                    <a:lnTo>
                      <a:pt x="1696720" y="563880"/>
                    </a:lnTo>
                    <a:lnTo>
                      <a:pt x="1696720" y="599440"/>
                    </a:lnTo>
                    <a:lnTo>
                      <a:pt x="1016000" y="1066800"/>
                    </a:lnTo>
                    <a:lnTo>
                      <a:pt x="838200" y="1117600"/>
                    </a:lnTo>
                    <a:lnTo>
                      <a:pt x="558800" y="1214120"/>
                    </a:lnTo>
                    <a:lnTo>
                      <a:pt x="401320" y="1300480"/>
                    </a:lnTo>
                    <a:lnTo>
                      <a:pt x="299720" y="1397000"/>
                    </a:lnTo>
                    <a:lnTo>
                      <a:pt x="152400" y="1559560"/>
                    </a:lnTo>
                    <a:lnTo>
                      <a:pt x="96520" y="1757680"/>
                    </a:lnTo>
                    <a:lnTo>
                      <a:pt x="45720" y="1838960"/>
                    </a:lnTo>
                    <a:lnTo>
                      <a:pt x="0" y="2468880"/>
                    </a:lnTo>
                    <a:lnTo>
                      <a:pt x="30480" y="2514600"/>
                    </a:lnTo>
                    <a:lnTo>
                      <a:pt x="701040" y="2692400"/>
                    </a:lnTo>
                    <a:lnTo>
                      <a:pt x="701040" y="2692400"/>
                    </a:lnTo>
                    <a:lnTo>
                      <a:pt x="741680" y="2697480"/>
                    </a:lnTo>
                    <a:lnTo>
                      <a:pt x="1595120" y="2743200"/>
                    </a:lnTo>
                    <a:lnTo>
                      <a:pt x="1605280" y="2819400"/>
                    </a:lnTo>
                    <a:lnTo>
                      <a:pt x="1691640" y="2931160"/>
                    </a:lnTo>
                    <a:lnTo>
                      <a:pt x="1788160" y="2976880"/>
                    </a:lnTo>
                    <a:cubicBezTo>
                      <a:pt x="1853508" y="3015000"/>
                      <a:pt x="1825595" y="3012440"/>
                      <a:pt x="1864360" y="3012440"/>
                    </a:cubicBezTo>
                    <a:lnTo>
                      <a:pt x="1965960" y="3017520"/>
                    </a:lnTo>
                    <a:lnTo>
                      <a:pt x="2103120" y="3027680"/>
                    </a:lnTo>
                    <a:lnTo>
                      <a:pt x="2260600" y="3002280"/>
                    </a:lnTo>
                    <a:lnTo>
                      <a:pt x="2362200" y="2931160"/>
                    </a:lnTo>
                    <a:lnTo>
                      <a:pt x="2433320" y="2773680"/>
                    </a:lnTo>
                    <a:lnTo>
                      <a:pt x="2433320" y="2702560"/>
                    </a:lnTo>
                    <a:lnTo>
                      <a:pt x="2534920" y="2753360"/>
                    </a:lnTo>
                    <a:lnTo>
                      <a:pt x="5328920" y="2529840"/>
                    </a:lnTo>
                    <a:lnTo>
                      <a:pt x="5359400" y="2611120"/>
                    </a:lnTo>
                    <a:lnTo>
                      <a:pt x="5466080" y="2733040"/>
                    </a:lnTo>
                    <a:lnTo>
                      <a:pt x="5608320" y="2778760"/>
                    </a:lnTo>
                    <a:lnTo>
                      <a:pt x="5770880" y="2804160"/>
                    </a:lnTo>
                    <a:lnTo>
                      <a:pt x="5857240" y="2773680"/>
                    </a:lnTo>
                    <a:lnTo>
                      <a:pt x="5943600" y="2646680"/>
                    </a:lnTo>
                    <a:lnTo>
                      <a:pt x="5994400" y="2499360"/>
                    </a:lnTo>
                    <a:lnTo>
                      <a:pt x="6009640" y="2463800"/>
                    </a:lnTo>
                    <a:lnTo>
                      <a:pt x="6085840" y="2463800"/>
                    </a:lnTo>
                    <a:lnTo>
                      <a:pt x="6507480" y="2367280"/>
                    </a:lnTo>
                    <a:lnTo>
                      <a:pt x="6507480" y="1899920"/>
                    </a:lnTo>
                    <a:cubicBezTo>
                      <a:pt x="6509173" y="1661160"/>
                      <a:pt x="6510867" y="1422400"/>
                      <a:pt x="6512560" y="1183640"/>
                    </a:cubicBezTo>
                    <a:lnTo>
                      <a:pt x="6461760" y="838200"/>
                    </a:lnTo>
                    <a:lnTo>
                      <a:pt x="6390640" y="513080"/>
                    </a:lnTo>
                    <a:lnTo>
                      <a:pt x="6319520" y="350520"/>
                    </a:lnTo>
                    <a:lnTo>
                      <a:pt x="5974080" y="304800"/>
                    </a:lnTo>
                    <a:lnTo>
                      <a:pt x="5511800" y="269240"/>
                    </a:lnTo>
                    <a:lnTo>
                      <a:pt x="5527040" y="238760"/>
                    </a:lnTo>
                    <a:lnTo>
                      <a:pt x="5547360" y="208280"/>
                    </a:lnTo>
                    <a:lnTo>
                      <a:pt x="5430520" y="116840"/>
                    </a:lnTo>
                    <a:lnTo>
                      <a:pt x="4963160" y="116840"/>
                    </a:lnTo>
                    <a:lnTo>
                      <a:pt x="4846320" y="182880"/>
                    </a:lnTo>
                    <a:lnTo>
                      <a:pt x="4826000" y="218440"/>
                    </a:lnTo>
                    <a:lnTo>
                      <a:pt x="4094480" y="187960"/>
                    </a:lnTo>
                    <a:lnTo>
                      <a:pt x="4094480" y="162560"/>
                    </a:lnTo>
                    <a:lnTo>
                      <a:pt x="4140200" y="147320"/>
                    </a:lnTo>
                    <a:lnTo>
                      <a:pt x="4053840" y="66040"/>
                    </a:lnTo>
                    <a:lnTo>
                      <a:pt x="3886200" y="0"/>
                    </a:lnTo>
                    <a:lnTo>
                      <a:pt x="3611880" y="10160"/>
                    </a:lnTo>
                    <a:lnTo>
                      <a:pt x="3413760" y="40640"/>
                    </a:lnTo>
                    <a:lnTo>
                      <a:pt x="3368040" y="71120"/>
                    </a:lnTo>
                    <a:lnTo>
                      <a:pt x="3322320" y="121920"/>
                    </a:lnTo>
                    <a:lnTo>
                      <a:pt x="2524760" y="208280"/>
                    </a:lnTo>
                    <a:lnTo>
                      <a:pt x="2346960" y="233680"/>
                    </a:lnTo>
                    <a:close/>
                  </a:path>
                </a:pathLst>
              </a:custGeom>
              <a:noFill/>
              <a:ln w="28575">
                <a:solidFill>
                  <a:schemeClr val="bg1"/>
                </a:solid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7" name="グループ化 76">
              <a:extLst>
                <a:ext uri="{FF2B5EF4-FFF2-40B4-BE49-F238E27FC236}">
                  <a16:creationId xmlns:a16="http://schemas.microsoft.com/office/drawing/2014/main" id="{6A8A8ECF-CF76-C31A-36D8-841A0725A4F2}"/>
                </a:ext>
              </a:extLst>
            </p:cNvPr>
            <p:cNvGrpSpPr/>
            <p:nvPr/>
          </p:nvGrpSpPr>
          <p:grpSpPr>
            <a:xfrm>
              <a:off x="10087404" y="2927770"/>
              <a:ext cx="1777275" cy="1112265"/>
              <a:chOff x="391531" y="2704699"/>
              <a:chExt cx="6839384" cy="4040866"/>
            </a:xfrm>
          </p:grpSpPr>
          <p:pic>
            <p:nvPicPr>
              <p:cNvPr id="84" name="図 83" descr="Cgで描かれたトラック&#10;&#10;中程度の精度で自動的に生成された説明">
                <a:extLst>
                  <a:ext uri="{FF2B5EF4-FFF2-40B4-BE49-F238E27FC236}">
                    <a16:creationId xmlns:a16="http://schemas.microsoft.com/office/drawing/2014/main" id="{220EBFB7-0D47-7BED-DBB7-8F034A81C785}"/>
                  </a:ext>
                </a:extLst>
              </p:cNvPr>
              <p:cNvPicPr>
                <a:picLocks noChangeAspect="1"/>
              </p:cNvPicPr>
              <p:nvPr/>
            </p:nvPicPr>
            <p:blipFill rotWithShape="1">
              <a:blip r:embed="rId11">
                <a:extLst>
                  <a:ext uri="{BEBA8EAE-BF5A-486C-A8C5-ECC9F3942E4B}">
                    <a14:imgProps xmlns:a14="http://schemas.microsoft.com/office/drawing/2010/main">
                      <a14:imgLayer r:embed="rId12">
                        <a14:imgEffect>
                          <a14:backgroundRemoval t="9944" b="91745" l="3375" r="95000">
                            <a14:foregroundMark x1="10500" y1="51595" x2="8875" y2="65854"/>
                            <a14:foregroundMark x1="8875" y1="65854" x2="8750" y2="65854"/>
                            <a14:foregroundMark x1="3375" y1="52908" x2="3375" y2="55159"/>
                            <a14:foregroundMark x1="10000" y1="60038" x2="9500" y2="64165"/>
                            <a14:foregroundMark x1="9625" y1="59475" x2="9250" y2="64916"/>
                            <a14:foregroundMark x1="7625" y1="60600" x2="12625" y2="71670"/>
                            <a14:foregroundMark x1="12625" y1="71670" x2="20375" y2="68105"/>
                            <a14:foregroundMark x1="38375" y1="25328" x2="33000" y2="32458"/>
                            <a14:foregroundMark x1="47125" y1="30019" x2="41625" y2="36398"/>
                            <a14:foregroundMark x1="41625" y1="36398" x2="38500" y2="44653"/>
                            <a14:foregroundMark x1="38500" y1="44653" x2="38500" y2="44841"/>
                            <a14:foregroundMark x1="34375" y1="24203" x2="28875" y2="30957"/>
                            <a14:foregroundMark x1="28875" y1="30957" x2="27125" y2="39212"/>
                            <a14:foregroundMark x1="24375" y1="18949" x2="29375" y2="18011"/>
                            <a14:foregroundMark x1="23000" y1="17261" x2="24375" y2="37148"/>
                            <a14:foregroundMark x1="22500" y1="20638" x2="23500" y2="37523"/>
                            <a14:foregroundMark x1="22500" y1="18199" x2="24375" y2="34897"/>
                            <a14:foregroundMark x1="50625" y1="14071" x2="58375" y2="14071"/>
                            <a14:foregroundMark x1="57625" y1="14634" x2="68250" y2="14822"/>
                            <a14:foregroundMark x1="65000" y1="16135" x2="82500" y2="16886"/>
                            <a14:foregroundMark x1="82375" y1="17824" x2="90500" y2="18199"/>
                            <a14:foregroundMark x1="22500" y1="21388" x2="22750" y2="25704"/>
                            <a14:foregroundMark x1="22750" y1="25328" x2="22250" y2="35460"/>
                            <a14:foregroundMark x1="22250" y1="35460" x2="22750" y2="35460"/>
                            <a14:foregroundMark x1="5875" y1="58912" x2="6000" y2="63039"/>
                            <a14:foregroundMark x1="5375" y1="66604" x2="5500" y2="74109"/>
                            <a14:foregroundMark x1="5875" y1="73921" x2="6000" y2="79362"/>
                            <a14:foregroundMark x1="7000" y1="84803" x2="16875" y2="84240"/>
                            <a14:foregroundMark x1="16750" y1="87242" x2="18375" y2="88743"/>
                            <a14:foregroundMark x1="38750" y1="89869" x2="41500" y2="91182"/>
                            <a14:foregroundMark x1="75375" y1="91745" x2="77250" y2="91745"/>
                            <a14:foregroundMark x1="85500" y1="81051" x2="86875" y2="81051"/>
                            <a14:foregroundMark x1="90875" y1="81614" x2="93375" y2="81801"/>
                            <a14:foregroundMark x1="94375" y1="75235" x2="94250" y2="74296"/>
                            <a14:foregroundMark x1="94875" y1="31144" x2="94875" y2="29831"/>
                            <a14:foregroundMark x1="94750" y1="23827" x2="95000" y2="21764"/>
                            <a14:foregroundMark x1="91875" y1="19512" x2="94875" y2="20263"/>
                          </a14:backgroundRemoval>
                        </a14:imgEffect>
                      </a14:imgLayer>
                    </a14:imgProps>
                  </a:ext>
                  <a:ext uri="{28A0092B-C50C-407E-A947-70E740481C1C}">
                    <a14:useLocalDpi xmlns:a14="http://schemas.microsoft.com/office/drawing/2010/main" val="0"/>
                  </a:ext>
                </a:extLst>
              </a:blip>
              <a:srcRect t="10860" r="3718" b="3833"/>
              <a:stretch/>
            </p:blipFill>
            <p:spPr>
              <a:xfrm>
                <a:off x="391531" y="2708268"/>
                <a:ext cx="6839384" cy="4037297"/>
              </a:xfrm>
              <a:prstGeom prst="rect">
                <a:avLst/>
              </a:prstGeom>
              <a:ln w="28575">
                <a:noFill/>
              </a:ln>
            </p:spPr>
          </p:pic>
          <p:sp>
            <p:nvSpPr>
              <p:cNvPr id="85" name="フリーフォーム: 図形 84">
                <a:extLst>
                  <a:ext uri="{FF2B5EF4-FFF2-40B4-BE49-F238E27FC236}">
                    <a16:creationId xmlns:a16="http://schemas.microsoft.com/office/drawing/2014/main" id="{8FD2A60B-87D2-E761-178E-226422CE9E12}"/>
                  </a:ext>
                </a:extLst>
              </p:cNvPr>
              <p:cNvSpPr/>
              <p:nvPr/>
            </p:nvSpPr>
            <p:spPr>
              <a:xfrm>
                <a:off x="519764" y="2704699"/>
                <a:ext cx="6660682" cy="3946358"/>
              </a:xfrm>
              <a:custGeom>
                <a:avLst/>
                <a:gdLst>
                  <a:gd name="connsiteX0" fmla="*/ 1530417 w 6660682"/>
                  <a:gd name="connsiteY0" fmla="*/ 231006 h 3946358"/>
                  <a:gd name="connsiteX1" fmla="*/ 3214838 w 6660682"/>
                  <a:gd name="connsiteY1" fmla="*/ 0 h 3946358"/>
                  <a:gd name="connsiteX2" fmla="*/ 3359217 w 6660682"/>
                  <a:gd name="connsiteY2" fmla="*/ 0 h 3946358"/>
                  <a:gd name="connsiteX3" fmla="*/ 6651057 w 6660682"/>
                  <a:gd name="connsiteY3" fmla="*/ 346509 h 3946358"/>
                  <a:gd name="connsiteX4" fmla="*/ 6660682 w 6660682"/>
                  <a:gd name="connsiteY4" fmla="*/ 2926080 h 3946358"/>
                  <a:gd name="connsiteX5" fmla="*/ 6641432 w 6660682"/>
                  <a:gd name="connsiteY5" fmla="*/ 3137836 h 3946358"/>
                  <a:gd name="connsiteX6" fmla="*/ 6477802 w 6660682"/>
                  <a:gd name="connsiteY6" fmla="*/ 3157086 h 3946358"/>
                  <a:gd name="connsiteX7" fmla="*/ 6525929 w 6660682"/>
                  <a:gd name="connsiteY7" fmla="*/ 3426594 h 3946358"/>
                  <a:gd name="connsiteX8" fmla="*/ 5852160 w 6660682"/>
                  <a:gd name="connsiteY8" fmla="*/ 3407343 h 3946358"/>
                  <a:gd name="connsiteX9" fmla="*/ 5842535 w 6660682"/>
                  <a:gd name="connsiteY9" fmla="*/ 3551722 h 3946358"/>
                  <a:gd name="connsiteX10" fmla="*/ 5698156 w 6660682"/>
                  <a:gd name="connsiteY10" fmla="*/ 3628724 h 3946358"/>
                  <a:gd name="connsiteX11" fmla="*/ 5640404 w 6660682"/>
                  <a:gd name="connsiteY11" fmla="*/ 3801979 h 3946358"/>
                  <a:gd name="connsiteX12" fmla="*/ 5553777 w 6660682"/>
                  <a:gd name="connsiteY12" fmla="*/ 3869356 h 3946358"/>
                  <a:gd name="connsiteX13" fmla="*/ 5149516 w 6660682"/>
                  <a:gd name="connsiteY13" fmla="*/ 3898232 h 3946358"/>
                  <a:gd name="connsiteX14" fmla="*/ 5005137 w 6660682"/>
                  <a:gd name="connsiteY14" fmla="*/ 3830855 h 3946358"/>
                  <a:gd name="connsiteX15" fmla="*/ 4908884 w 6660682"/>
                  <a:gd name="connsiteY15" fmla="*/ 3667225 h 3946358"/>
                  <a:gd name="connsiteX16" fmla="*/ 4889634 w 6660682"/>
                  <a:gd name="connsiteY16" fmla="*/ 3628724 h 3946358"/>
                  <a:gd name="connsiteX17" fmla="*/ 4774131 w 6660682"/>
                  <a:gd name="connsiteY17" fmla="*/ 3686476 h 3946358"/>
                  <a:gd name="connsiteX18" fmla="*/ 4620127 w 6660682"/>
                  <a:gd name="connsiteY18" fmla="*/ 3667225 h 3946358"/>
                  <a:gd name="connsiteX19" fmla="*/ 4572000 w 6660682"/>
                  <a:gd name="connsiteY19" fmla="*/ 3638349 h 3946358"/>
                  <a:gd name="connsiteX20" fmla="*/ 4494998 w 6660682"/>
                  <a:gd name="connsiteY20" fmla="*/ 3657600 h 3946358"/>
                  <a:gd name="connsiteX21" fmla="*/ 4494998 w 6660682"/>
                  <a:gd name="connsiteY21" fmla="*/ 3657600 h 3946358"/>
                  <a:gd name="connsiteX22" fmla="*/ 4398745 w 6660682"/>
                  <a:gd name="connsiteY22" fmla="*/ 3609474 h 3946358"/>
                  <a:gd name="connsiteX23" fmla="*/ 4254367 w 6660682"/>
                  <a:gd name="connsiteY23" fmla="*/ 3821229 h 3946358"/>
                  <a:gd name="connsiteX24" fmla="*/ 3821230 w 6660682"/>
                  <a:gd name="connsiteY24" fmla="*/ 3811604 h 3946358"/>
                  <a:gd name="connsiteX25" fmla="*/ 3734602 w 6660682"/>
                  <a:gd name="connsiteY25" fmla="*/ 3753853 h 3946358"/>
                  <a:gd name="connsiteX26" fmla="*/ 3657600 w 6660682"/>
                  <a:gd name="connsiteY26" fmla="*/ 3686476 h 3946358"/>
                  <a:gd name="connsiteX27" fmla="*/ 3638350 w 6660682"/>
                  <a:gd name="connsiteY27" fmla="*/ 3580598 h 3946358"/>
                  <a:gd name="connsiteX28" fmla="*/ 3320716 w 6660682"/>
                  <a:gd name="connsiteY28" fmla="*/ 3590223 h 3946358"/>
                  <a:gd name="connsiteX29" fmla="*/ 3195588 w 6660682"/>
                  <a:gd name="connsiteY29" fmla="*/ 3676850 h 3946358"/>
                  <a:gd name="connsiteX30" fmla="*/ 3031958 w 6660682"/>
                  <a:gd name="connsiteY30" fmla="*/ 3696101 h 3946358"/>
                  <a:gd name="connsiteX31" fmla="*/ 2906830 w 6660682"/>
                  <a:gd name="connsiteY31" fmla="*/ 3869356 h 3946358"/>
                  <a:gd name="connsiteX32" fmla="*/ 2723950 w 6660682"/>
                  <a:gd name="connsiteY32" fmla="*/ 3946358 h 3946358"/>
                  <a:gd name="connsiteX33" fmla="*/ 2550695 w 6660682"/>
                  <a:gd name="connsiteY33" fmla="*/ 3946358 h 3946358"/>
                  <a:gd name="connsiteX34" fmla="*/ 2435192 w 6660682"/>
                  <a:gd name="connsiteY34" fmla="*/ 3898232 h 3946358"/>
                  <a:gd name="connsiteX35" fmla="*/ 2358190 w 6660682"/>
                  <a:gd name="connsiteY35" fmla="*/ 3792354 h 3946358"/>
                  <a:gd name="connsiteX36" fmla="*/ 2310063 w 6660682"/>
                  <a:gd name="connsiteY36" fmla="*/ 3705726 h 3946358"/>
                  <a:gd name="connsiteX37" fmla="*/ 2107933 w 6660682"/>
                  <a:gd name="connsiteY37" fmla="*/ 3696101 h 3946358"/>
                  <a:gd name="connsiteX38" fmla="*/ 2030931 w 6660682"/>
                  <a:gd name="connsiteY38" fmla="*/ 3628724 h 3946358"/>
                  <a:gd name="connsiteX39" fmla="*/ 1520792 w 6660682"/>
                  <a:gd name="connsiteY39" fmla="*/ 3657600 h 3946358"/>
                  <a:gd name="connsiteX40" fmla="*/ 1491916 w 6660682"/>
                  <a:gd name="connsiteY40" fmla="*/ 3753853 h 3946358"/>
                  <a:gd name="connsiteX41" fmla="*/ 1463040 w 6660682"/>
                  <a:gd name="connsiteY41" fmla="*/ 3811604 h 3946358"/>
                  <a:gd name="connsiteX42" fmla="*/ 943276 w 6660682"/>
                  <a:gd name="connsiteY42" fmla="*/ 3811604 h 3946358"/>
                  <a:gd name="connsiteX43" fmla="*/ 895150 w 6660682"/>
                  <a:gd name="connsiteY43" fmla="*/ 3782728 h 3946358"/>
                  <a:gd name="connsiteX44" fmla="*/ 866274 w 6660682"/>
                  <a:gd name="connsiteY44" fmla="*/ 3676850 h 3946358"/>
                  <a:gd name="connsiteX45" fmla="*/ 837398 w 6660682"/>
                  <a:gd name="connsiteY45" fmla="*/ 3561347 h 3946358"/>
                  <a:gd name="connsiteX46" fmla="*/ 221381 w 6660682"/>
                  <a:gd name="connsiteY46" fmla="*/ 3551722 h 3946358"/>
                  <a:gd name="connsiteX47" fmla="*/ 192505 w 6660682"/>
                  <a:gd name="connsiteY47" fmla="*/ 2646947 h 3946358"/>
                  <a:gd name="connsiteX48" fmla="*/ 221381 w 6660682"/>
                  <a:gd name="connsiteY48" fmla="*/ 2512194 h 3946358"/>
                  <a:gd name="connsiteX49" fmla="*/ 154004 w 6660682"/>
                  <a:gd name="connsiteY49" fmla="*/ 2473693 h 3946358"/>
                  <a:gd name="connsiteX50" fmla="*/ 134754 w 6660682"/>
                  <a:gd name="connsiteY50" fmla="*/ 2367815 h 3946358"/>
                  <a:gd name="connsiteX51" fmla="*/ 9625 w 6660682"/>
                  <a:gd name="connsiteY51" fmla="*/ 2329314 h 3946358"/>
                  <a:gd name="connsiteX52" fmla="*/ 0 w 6660682"/>
                  <a:gd name="connsiteY52" fmla="*/ 1867301 h 3946358"/>
                  <a:gd name="connsiteX53" fmla="*/ 57752 w 6660682"/>
                  <a:gd name="connsiteY53" fmla="*/ 1799924 h 3946358"/>
                  <a:gd name="connsiteX54" fmla="*/ 125129 w 6660682"/>
                  <a:gd name="connsiteY54" fmla="*/ 1799924 h 3946358"/>
                  <a:gd name="connsiteX55" fmla="*/ 182880 w 6660682"/>
                  <a:gd name="connsiteY55" fmla="*/ 1915427 h 3946358"/>
                  <a:gd name="connsiteX56" fmla="*/ 182880 w 6660682"/>
                  <a:gd name="connsiteY56" fmla="*/ 2059806 h 3946358"/>
                  <a:gd name="connsiteX57" fmla="*/ 182880 w 6660682"/>
                  <a:gd name="connsiteY57" fmla="*/ 2059806 h 3946358"/>
                  <a:gd name="connsiteX58" fmla="*/ 163630 w 6660682"/>
                  <a:gd name="connsiteY58" fmla="*/ 2184935 h 3946358"/>
                  <a:gd name="connsiteX59" fmla="*/ 163630 w 6660682"/>
                  <a:gd name="connsiteY59" fmla="*/ 2261937 h 3946358"/>
                  <a:gd name="connsiteX60" fmla="*/ 163630 w 6660682"/>
                  <a:gd name="connsiteY60" fmla="*/ 2261937 h 3946358"/>
                  <a:gd name="connsiteX61" fmla="*/ 269508 w 6660682"/>
                  <a:gd name="connsiteY61" fmla="*/ 2271562 h 3946358"/>
                  <a:gd name="connsiteX62" fmla="*/ 269508 w 6660682"/>
                  <a:gd name="connsiteY62" fmla="*/ 2184935 h 3946358"/>
                  <a:gd name="connsiteX63" fmla="*/ 471638 w 6660682"/>
                  <a:gd name="connsiteY63" fmla="*/ 1357162 h 3946358"/>
                  <a:gd name="connsiteX64" fmla="*/ 519764 w 6660682"/>
                  <a:gd name="connsiteY64" fmla="*/ 1289785 h 3946358"/>
                  <a:gd name="connsiteX65" fmla="*/ 1443790 w 6660682"/>
                  <a:gd name="connsiteY65" fmla="*/ 1232034 h 3946358"/>
                  <a:gd name="connsiteX66" fmla="*/ 1530417 w 6660682"/>
                  <a:gd name="connsiteY66" fmla="*/ 231006 h 394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660682" h="3946358">
                    <a:moveTo>
                      <a:pt x="1530417" y="231006"/>
                    </a:moveTo>
                    <a:lnTo>
                      <a:pt x="3214838" y="0"/>
                    </a:lnTo>
                    <a:lnTo>
                      <a:pt x="3359217" y="0"/>
                    </a:lnTo>
                    <a:lnTo>
                      <a:pt x="6651057" y="346509"/>
                    </a:lnTo>
                    <a:cubicBezTo>
                      <a:pt x="6654265" y="1206366"/>
                      <a:pt x="6657474" y="2066223"/>
                      <a:pt x="6660682" y="2926080"/>
                    </a:cubicBezTo>
                    <a:lnTo>
                      <a:pt x="6641432" y="3137836"/>
                    </a:lnTo>
                    <a:lnTo>
                      <a:pt x="6477802" y="3157086"/>
                    </a:lnTo>
                    <a:lnTo>
                      <a:pt x="6525929" y="3426594"/>
                    </a:lnTo>
                    <a:lnTo>
                      <a:pt x="5852160" y="3407343"/>
                    </a:lnTo>
                    <a:lnTo>
                      <a:pt x="5842535" y="3551722"/>
                    </a:lnTo>
                    <a:lnTo>
                      <a:pt x="5698156" y="3628724"/>
                    </a:lnTo>
                    <a:lnTo>
                      <a:pt x="5640404" y="3801979"/>
                    </a:lnTo>
                    <a:lnTo>
                      <a:pt x="5553777" y="3869356"/>
                    </a:lnTo>
                    <a:lnTo>
                      <a:pt x="5149516" y="3898232"/>
                    </a:lnTo>
                    <a:lnTo>
                      <a:pt x="5005137" y="3830855"/>
                    </a:lnTo>
                    <a:lnTo>
                      <a:pt x="4908884" y="3667225"/>
                    </a:lnTo>
                    <a:lnTo>
                      <a:pt x="4889634" y="3628724"/>
                    </a:lnTo>
                    <a:lnTo>
                      <a:pt x="4774131" y="3686476"/>
                    </a:lnTo>
                    <a:lnTo>
                      <a:pt x="4620127" y="3667225"/>
                    </a:lnTo>
                    <a:lnTo>
                      <a:pt x="4572000" y="3638349"/>
                    </a:lnTo>
                    <a:lnTo>
                      <a:pt x="4494998" y="3657600"/>
                    </a:lnTo>
                    <a:lnTo>
                      <a:pt x="4494998" y="3657600"/>
                    </a:lnTo>
                    <a:lnTo>
                      <a:pt x="4398745" y="3609474"/>
                    </a:lnTo>
                    <a:lnTo>
                      <a:pt x="4254367" y="3821229"/>
                    </a:lnTo>
                    <a:lnTo>
                      <a:pt x="3821230" y="3811604"/>
                    </a:lnTo>
                    <a:lnTo>
                      <a:pt x="3734602" y="3753853"/>
                    </a:lnTo>
                    <a:lnTo>
                      <a:pt x="3657600" y="3686476"/>
                    </a:lnTo>
                    <a:lnTo>
                      <a:pt x="3638350" y="3580598"/>
                    </a:lnTo>
                    <a:lnTo>
                      <a:pt x="3320716" y="3590223"/>
                    </a:lnTo>
                    <a:lnTo>
                      <a:pt x="3195588" y="3676850"/>
                    </a:lnTo>
                    <a:lnTo>
                      <a:pt x="3031958" y="3696101"/>
                    </a:lnTo>
                    <a:lnTo>
                      <a:pt x="2906830" y="3869356"/>
                    </a:lnTo>
                    <a:lnTo>
                      <a:pt x="2723950" y="3946358"/>
                    </a:lnTo>
                    <a:lnTo>
                      <a:pt x="2550695" y="3946358"/>
                    </a:lnTo>
                    <a:lnTo>
                      <a:pt x="2435192" y="3898232"/>
                    </a:lnTo>
                    <a:lnTo>
                      <a:pt x="2358190" y="3792354"/>
                    </a:lnTo>
                    <a:lnTo>
                      <a:pt x="2310063" y="3705726"/>
                    </a:lnTo>
                    <a:lnTo>
                      <a:pt x="2107933" y="3696101"/>
                    </a:lnTo>
                    <a:lnTo>
                      <a:pt x="2030931" y="3628724"/>
                    </a:lnTo>
                    <a:lnTo>
                      <a:pt x="1520792" y="3657600"/>
                    </a:lnTo>
                    <a:lnTo>
                      <a:pt x="1491916" y="3753853"/>
                    </a:lnTo>
                    <a:lnTo>
                      <a:pt x="1463040" y="3811604"/>
                    </a:lnTo>
                    <a:lnTo>
                      <a:pt x="943276" y="3811604"/>
                    </a:lnTo>
                    <a:lnTo>
                      <a:pt x="895150" y="3782728"/>
                    </a:lnTo>
                    <a:lnTo>
                      <a:pt x="866274" y="3676850"/>
                    </a:lnTo>
                    <a:lnTo>
                      <a:pt x="837398" y="3561347"/>
                    </a:lnTo>
                    <a:lnTo>
                      <a:pt x="221381" y="3551722"/>
                    </a:lnTo>
                    <a:lnTo>
                      <a:pt x="192505" y="2646947"/>
                    </a:lnTo>
                    <a:lnTo>
                      <a:pt x="221381" y="2512194"/>
                    </a:lnTo>
                    <a:lnTo>
                      <a:pt x="154004" y="2473693"/>
                    </a:lnTo>
                    <a:lnTo>
                      <a:pt x="134754" y="2367815"/>
                    </a:lnTo>
                    <a:lnTo>
                      <a:pt x="9625" y="2329314"/>
                    </a:lnTo>
                    <a:lnTo>
                      <a:pt x="0" y="1867301"/>
                    </a:lnTo>
                    <a:lnTo>
                      <a:pt x="57752" y="1799924"/>
                    </a:lnTo>
                    <a:lnTo>
                      <a:pt x="125129" y="1799924"/>
                    </a:lnTo>
                    <a:lnTo>
                      <a:pt x="182880" y="1915427"/>
                    </a:lnTo>
                    <a:lnTo>
                      <a:pt x="182880" y="2059806"/>
                    </a:lnTo>
                    <a:lnTo>
                      <a:pt x="182880" y="2059806"/>
                    </a:lnTo>
                    <a:lnTo>
                      <a:pt x="163630" y="2184935"/>
                    </a:lnTo>
                    <a:lnTo>
                      <a:pt x="163630" y="2261937"/>
                    </a:lnTo>
                    <a:lnTo>
                      <a:pt x="163630" y="2261937"/>
                    </a:lnTo>
                    <a:lnTo>
                      <a:pt x="269508" y="2271562"/>
                    </a:lnTo>
                    <a:lnTo>
                      <a:pt x="269508" y="2184935"/>
                    </a:lnTo>
                    <a:lnTo>
                      <a:pt x="471638" y="1357162"/>
                    </a:lnTo>
                    <a:lnTo>
                      <a:pt x="519764" y="1289785"/>
                    </a:lnTo>
                    <a:lnTo>
                      <a:pt x="1443790" y="1232034"/>
                    </a:lnTo>
                    <a:lnTo>
                      <a:pt x="1530417" y="231006"/>
                    </a:lnTo>
                    <a:close/>
                  </a:path>
                </a:pathLst>
              </a:custGeom>
              <a:noFill/>
              <a:ln w="28575">
                <a:solidFill>
                  <a:schemeClr val="bg1"/>
                </a:solid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8" name="グループ化 77">
              <a:extLst>
                <a:ext uri="{FF2B5EF4-FFF2-40B4-BE49-F238E27FC236}">
                  <a16:creationId xmlns:a16="http://schemas.microsoft.com/office/drawing/2014/main" id="{6745086F-1DD7-B2A0-C372-48C0D2D0AA5B}"/>
                </a:ext>
              </a:extLst>
            </p:cNvPr>
            <p:cNvGrpSpPr/>
            <p:nvPr/>
          </p:nvGrpSpPr>
          <p:grpSpPr>
            <a:xfrm>
              <a:off x="6508403" y="2831494"/>
              <a:ext cx="3291853" cy="1869776"/>
              <a:chOff x="552198" y="2970446"/>
              <a:chExt cx="7337083" cy="3889057"/>
            </a:xfrm>
          </p:grpSpPr>
          <p:pic>
            <p:nvPicPr>
              <p:cNvPr id="82" name="図 81">
                <a:extLst>
                  <a:ext uri="{FF2B5EF4-FFF2-40B4-BE49-F238E27FC236}">
                    <a16:creationId xmlns:a16="http://schemas.microsoft.com/office/drawing/2014/main" id="{576E1A43-D9AD-247B-07AA-153B8837657C}"/>
                  </a:ext>
                </a:extLst>
              </p:cNvPr>
              <p:cNvPicPr>
                <a:picLocks noChangeAspect="1"/>
              </p:cNvPicPr>
              <p:nvPr/>
            </p:nvPicPr>
            <p:blipFill rotWithShape="1">
              <a:blip r:embed="rId13">
                <a:extLst>
                  <a:ext uri="{BEBA8EAE-BF5A-486C-A8C5-ECC9F3942E4B}">
                    <a14:imgProps xmlns:a14="http://schemas.microsoft.com/office/drawing/2010/main">
                      <a14:imgLayer r:embed="rId14">
                        <a14:imgEffect>
                          <a14:backgroundRemoval t="34766" b="54557" l="60615" r="83602"/>
                        </a14:imgEffect>
                      </a14:imgLayer>
                    </a14:imgProps>
                  </a:ext>
                </a:extLst>
              </a:blip>
              <a:srcRect l="60458" t="32671" r="16159" b="45284"/>
              <a:stretch/>
            </p:blipFill>
            <p:spPr>
              <a:xfrm>
                <a:off x="552198" y="2970446"/>
                <a:ext cx="7337083" cy="3889057"/>
              </a:xfrm>
              <a:prstGeom prst="rect">
                <a:avLst/>
              </a:prstGeom>
            </p:spPr>
          </p:pic>
          <p:sp>
            <p:nvSpPr>
              <p:cNvPr id="83" name="フリーフォーム: 図形 82">
                <a:extLst>
                  <a:ext uri="{FF2B5EF4-FFF2-40B4-BE49-F238E27FC236}">
                    <a16:creationId xmlns:a16="http://schemas.microsoft.com/office/drawing/2014/main" id="{720FA978-E166-C5AD-8B6A-290D00C4BF93}"/>
                  </a:ext>
                </a:extLst>
              </p:cNvPr>
              <p:cNvSpPr/>
              <p:nvPr/>
            </p:nvSpPr>
            <p:spPr>
              <a:xfrm>
                <a:off x="818206" y="3480614"/>
                <a:ext cx="6805063" cy="3089710"/>
              </a:xfrm>
              <a:custGeom>
                <a:avLst/>
                <a:gdLst>
                  <a:gd name="connsiteX0" fmla="*/ 577516 w 6805061"/>
                  <a:gd name="connsiteY0" fmla="*/ 1068404 h 3089710"/>
                  <a:gd name="connsiteX1" fmla="*/ 1665170 w 6805061"/>
                  <a:gd name="connsiteY1" fmla="*/ 856648 h 3089710"/>
                  <a:gd name="connsiteX2" fmla="*/ 1722922 w 6805061"/>
                  <a:gd name="connsiteY2" fmla="*/ 741145 h 3089710"/>
                  <a:gd name="connsiteX3" fmla="*/ 1857676 w 6805061"/>
                  <a:gd name="connsiteY3" fmla="*/ 683394 h 3089710"/>
                  <a:gd name="connsiteX4" fmla="*/ 1934678 w 6805061"/>
                  <a:gd name="connsiteY4" fmla="*/ 693019 h 3089710"/>
                  <a:gd name="connsiteX5" fmla="*/ 2810577 w 6805061"/>
                  <a:gd name="connsiteY5" fmla="*/ 154004 h 3089710"/>
                  <a:gd name="connsiteX6" fmla="*/ 3157086 w 6805061"/>
                  <a:gd name="connsiteY6" fmla="*/ 115503 h 3089710"/>
                  <a:gd name="connsiteX7" fmla="*/ 3272589 w 6805061"/>
                  <a:gd name="connsiteY7" fmla="*/ 115503 h 3089710"/>
                  <a:gd name="connsiteX8" fmla="*/ 3416968 w 6805061"/>
                  <a:gd name="connsiteY8" fmla="*/ 67377 h 3089710"/>
                  <a:gd name="connsiteX9" fmla="*/ 4042610 w 6805061"/>
                  <a:gd name="connsiteY9" fmla="*/ 67377 h 3089710"/>
                  <a:gd name="connsiteX10" fmla="*/ 4100362 w 6805061"/>
                  <a:gd name="connsiteY10" fmla="*/ 0 h 3089710"/>
                  <a:gd name="connsiteX11" fmla="*/ 4504623 w 6805061"/>
                  <a:gd name="connsiteY11" fmla="*/ 19251 h 3089710"/>
                  <a:gd name="connsiteX12" fmla="*/ 4600876 w 6805061"/>
                  <a:gd name="connsiteY12" fmla="*/ 86627 h 3089710"/>
                  <a:gd name="connsiteX13" fmla="*/ 5149516 w 6805061"/>
                  <a:gd name="connsiteY13" fmla="*/ 38501 h 3089710"/>
                  <a:gd name="connsiteX14" fmla="*/ 5370897 w 6805061"/>
                  <a:gd name="connsiteY14" fmla="*/ 77002 h 3089710"/>
                  <a:gd name="connsiteX15" fmla="*/ 5659655 w 6805061"/>
                  <a:gd name="connsiteY15" fmla="*/ 163630 h 3089710"/>
                  <a:gd name="connsiteX16" fmla="*/ 6198669 w 6805061"/>
                  <a:gd name="connsiteY16" fmla="*/ 510139 h 3089710"/>
                  <a:gd name="connsiteX17" fmla="*/ 6612556 w 6805061"/>
                  <a:gd name="connsiteY17" fmla="*/ 837398 h 3089710"/>
                  <a:gd name="connsiteX18" fmla="*/ 6766560 w 6805061"/>
                  <a:gd name="connsiteY18" fmla="*/ 933651 h 3089710"/>
                  <a:gd name="connsiteX19" fmla="*/ 6805061 w 6805061"/>
                  <a:gd name="connsiteY19" fmla="*/ 1973179 h 3089710"/>
                  <a:gd name="connsiteX20" fmla="*/ 6718434 w 6805061"/>
                  <a:gd name="connsiteY20" fmla="*/ 2136808 h 3089710"/>
                  <a:gd name="connsiteX21" fmla="*/ 6622181 w 6805061"/>
                  <a:gd name="connsiteY21" fmla="*/ 2136808 h 3089710"/>
                  <a:gd name="connsiteX22" fmla="*/ 6593305 w 6805061"/>
                  <a:gd name="connsiteY22" fmla="*/ 2310063 h 3089710"/>
                  <a:gd name="connsiteX23" fmla="*/ 6535554 w 6805061"/>
                  <a:gd name="connsiteY23" fmla="*/ 2425566 h 3089710"/>
                  <a:gd name="connsiteX24" fmla="*/ 6410425 w 6805061"/>
                  <a:gd name="connsiteY24" fmla="*/ 2579571 h 3089710"/>
                  <a:gd name="connsiteX25" fmla="*/ 6266046 w 6805061"/>
                  <a:gd name="connsiteY25" fmla="*/ 2579571 h 3089710"/>
                  <a:gd name="connsiteX26" fmla="*/ 6073541 w 6805061"/>
                  <a:gd name="connsiteY26" fmla="*/ 2560320 h 3089710"/>
                  <a:gd name="connsiteX27" fmla="*/ 5938787 w 6805061"/>
                  <a:gd name="connsiteY27" fmla="*/ 2492943 h 3089710"/>
                  <a:gd name="connsiteX28" fmla="*/ 5900286 w 6805061"/>
                  <a:gd name="connsiteY28" fmla="*/ 2406316 h 3089710"/>
                  <a:gd name="connsiteX29" fmla="*/ 5890661 w 6805061"/>
                  <a:gd name="connsiteY29" fmla="*/ 2319688 h 3089710"/>
                  <a:gd name="connsiteX30" fmla="*/ 4340994 w 6805061"/>
                  <a:gd name="connsiteY30" fmla="*/ 2598821 h 3089710"/>
                  <a:gd name="connsiteX31" fmla="*/ 4244741 w 6805061"/>
                  <a:gd name="connsiteY31" fmla="*/ 2598821 h 3089710"/>
                  <a:gd name="connsiteX32" fmla="*/ 4177364 w 6805061"/>
                  <a:gd name="connsiteY32" fmla="*/ 2800952 h 3089710"/>
                  <a:gd name="connsiteX33" fmla="*/ 4129238 w 6805061"/>
                  <a:gd name="connsiteY33" fmla="*/ 2954956 h 3089710"/>
                  <a:gd name="connsiteX34" fmla="*/ 4032985 w 6805061"/>
                  <a:gd name="connsiteY34" fmla="*/ 3041583 h 3089710"/>
                  <a:gd name="connsiteX35" fmla="*/ 3753853 w 6805061"/>
                  <a:gd name="connsiteY35" fmla="*/ 3080084 h 3089710"/>
                  <a:gd name="connsiteX36" fmla="*/ 3532471 w 6805061"/>
                  <a:gd name="connsiteY36" fmla="*/ 3089710 h 3089710"/>
                  <a:gd name="connsiteX37" fmla="*/ 3388093 w 6805061"/>
                  <a:gd name="connsiteY37" fmla="*/ 3041583 h 3089710"/>
                  <a:gd name="connsiteX38" fmla="*/ 3262964 w 6805061"/>
                  <a:gd name="connsiteY38" fmla="*/ 2983832 h 3089710"/>
                  <a:gd name="connsiteX39" fmla="*/ 3176337 w 6805061"/>
                  <a:gd name="connsiteY39" fmla="*/ 2810577 h 3089710"/>
                  <a:gd name="connsiteX40" fmla="*/ 1347537 w 6805061"/>
                  <a:gd name="connsiteY40" fmla="*/ 2714324 h 3089710"/>
                  <a:gd name="connsiteX41" fmla="*/ 1318661 w 6805061"/>
                  <a:gd name="connsiteY41" fmla="*/ 2810577 h 3089710"/>
                  <a:gd name="connsiteX42" fmla="*/ 1241659 w 6805061"/>
                  <a:gd name="connsiteY42" fmla="*/ 2858703 h 3089710"/>
                  <a:gd name="connsiteX43" fmla="*/ 1126156 w 6805061"/>
                  <a:gd name="connsiteY43" fmla="*/ 2906830 h 3089710"/>
                  <a:gd name="connsiteX44" fmla="*/ 962526 w 6805061"/>
                  <a:gd name="connsiteY44" fmla="*/ 2926080 h 3089710"/>
                  <a:gd name="connsiteX45" fmla="*/ 847023 w 6805061"/>
                  <a:gd name="connsiteY45" fmla="*/ 2926080 h 3089710"/>
                  <a:gd name="connsiteX46" fmla="*/ 712269 w 6805061"/>
                  <a:gd name="connsiteY46" fmla="*/ 2877954 h 3089710"/>
                  <a:gd name="connsiteX47" fmla="*/ 606391 w 6805061"/>
                  <a:gd name="connsiteY47" fmla="*/ 2820202 h 3089710"/>
                  <a:gd name="connsiteX48" fmla="*/ 510139 w 6805061"/>
                  <a:gd name="connsiteY48" fmla="*/ 2723950 h 3089710"/>
                  <a:gd name="connsiteX49" fmla="*/ 404261 w 6805061"/>
                  <a:gd name="connsiteY49" fmla="*/ 2656573 h 3089710"/>
                  <a:gd name="connsiteX50" fmla="*/ 96253 w 6805061"/>
                  <a:gd name="connsiteY50" fmla="*/ 2618072 h 3089710"/>
                  <a:gd name="connsiteX51" fmla="*/ 67377 w 6805061"/>
                  <a:gd name="connsiteY51" fmla="*/ 2579571 h 3089710"/>
                  <a:gd name="connsiteX52" fmla="*/ 48126 w 6805061"/>
                  <a:gd name="connsiteY52" fmla="*/ 1992430 h 3089710"/>
                  <a:gd name="connsiteX53" fmla="*/ 19250 w 6805061"/>
                  <a:gd name="connsiteY53" fmla="*/ 1915427 h 3089710"/>
                  <a:gd name="connsiteX54" fmla="*/ 0 w 6805061"/>
                  <a:gd name="connsiteY54" fmla="*/ 1761423 h 3089710"/>
                  <a:gd name="connsiteX55" fmla="*/ 38501 w 6805061"/>
                  <a:gd name="connsiteY55" fmla="*/ 1626670 h 3089710"/>
                  <a:gd name="connsiteX56" fmla="*/ 57751 w 6805061"/>
                  <a:gd name="connsiteY56" fmla="*/ 1491916 h 3089710"/>
                  <a:gd name="connsiteX57" fmla="*/ 96253 w 6805061"/>
                  <a:gd name="connsiteY57" fmla="*/ 1405288 h 3089710"/>
                  <a:gd name="connsiteX58" fmla="*/ 163629 w 6805061"/>
                  <a:gd name="connsiteY58" fmla="*/ 1376413 h 3089710"/>
                  <a:gd name="connsiteX59" fmla="*/ 259882 w 6805061"/>
                  <a:gd name="connsiteY59" fmla="*/ 1357162 h 3089710"/>
                  <a:gd name="connsiteX60" fmla="*/ 510139 w 6805061"/>
                  <a:gd name="connsiteY60" fmla="*/ 1145406 h 3089710"/>
                  <a:gd name="connsiteX61" fmla="*/ 577516 w 6805061"/>
                  <a:gd name="connsiteY61" fmla="*/ 1068404 h 308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805061" h="3089710">
                    <a:moveTo>
                      <a:pt x="577516" y="1068404"/>
                    </a:moveTo>
                    <a:lnTo>
                      <a:pt x="1665170" y="856648"/>
                    </a:lnTo>
                    <a:lnTo>
                      <a:pt x="1722922" y="741145"/>
                    </a:lnTo>
                    <a:lnTo>
                      <a:pt x="1857676" y="683394"/>
                    </a:lnTo>
                    <a:lnTo>
                      <a:pt x="1934678" y="693019"/>
                    </a:lnTo>
                    <a:lnTo>
                      <a:pt x="2810577" y="154004"/>
                    </a:lnTo>
                    <a:lnTo>
                      <a:pt x="3157086" y="115503"/>
                    </a:lnTo>
                    <a:lnTo>
                      <a:pt x="3272589" y="115503"/>
                    </a:lnTo>
                    <a:lnTo>
                      <a:pt x="3416968" y="67377"/>
                    </a:lnTo>
                    <a:lnTo>
                      <a:pt x="4042610" y="67377"/>
                    </a:lnTo>
                    <a:lnTo>
                      <a:pt x="4100362" y="0"/>
                    </a:lnTo>
                    <a:lnTo>
                      <a:pt x="4504623" y="19251"/>
                    </a:lnTo>
                    <a:lnTo>
                      <a:pt x="4600876" y="86627"/>
                    </a:lnTo>
                    <a:lnTo>
                      <a:pt x="5149516" y="38501"/>
                    </a:lnTo>
                    <a:lnTo>
                      <a:pt x="5370897" y="77002"/>
                    </a:lnTo>
                    <a:lnTo>
                      <a:pt x="5659655" y="163630"/>
                    </a:lnTo>
                    <a:lnTo>
                      <a:pt x="6198669" y="510139"/>
                    </a:lnTo>
                    <a:lnTo>
                      <a:pt x="6612556" y="837398"/>
                    </a:lnTo>
                    <a:lnTo>
                      <a:pt x="6766560" y="933651"/>
                    </a:lnTo>
                    <a:lnTo>
                      <a:pt x="6805061" y="1973179"/>
                    </a:lnTo>
                    <a:lnTo>
                      <a:pt x="6718434" y="2136808"/>
                    </a:lnTo>
                    <a:lnTo>
                      <a:pt x="6622181" y="2136808"/>
                    </a:lnTo>
                    <a:lnTo>
                      <a:pt x="6593305" y="2310063"/>
                    </a:lnTo>
                    <a:lnTo>
                      <a:pt x="6535554" y="2425566"/>
                    </a:lnTo>
                    <a:lnTo>
                      <a:pt x="6410425" y="2579571"/>
                    </a:lnTo>
                    <a:lnTo>
                      <a:pt x="6266046" y="2579571"/>
                    </a:lnTo>
                    <a:lnTo>
                      <a:pt x="6073541" y="2560320"/>
                    </a:lnTo>
                    <a:lnTo>
                      <a:pt x="5938787" y="2492943"/>
                    </a:lnTo>
                    <a:lnTo>
                      <a:pt x="5900286" y="2406316"/>
                    </a:lnTo>
                    <a:lnTo>
                      <a:pt x="5890661" y="2319688"/>
                    </a:lnTo>
                    <a:lnTo>
                      <a:pt x="4340994" y="2598821"/>
                    </a:lnTo>
                    <a:lnTo>
                      <a:pt x="4244741" y="2598821"/>
                    </a:lnTo>
                    <a:lnTo>
                      <a:pt x="4177364" y="2800952"/>
                    </a:lnTo>
                    <a:lnTo>
                      <a:pt x="4129238" y="2954956"/>
                    </a:lnTo>
                    <a:lnTo>
                      <a:pt x="4032985" y="3041583"/>
                    </a:lnTo>
                    <a:lnTo>
                      <a:pt x="3753853" y="3080084"/>
                    </a:lnTo>
                    <a:lnTo>
                      <a:pt x="3532471" y="3089710"/>
                    </a:lnTo>
                    <a:lnTo>
                      <a:pt x="3388093" y="3041583"/>
                    </a:lnTo>
                    <a:lnTo>
                      <a:pt x="3262964" y="2983832"/>
                    </a:lnTo>
                    <a:lnTo>
                      <a:pt x="3176337" y="2810577"/>
                    </a:lnTo>
                    <a:lnTo>
                      <a:pt x="1347537" y="2714324"/>
                    </a:lnTo>
                    <a:lnTo>
                      <a:pt x="1318661" y="2810577"/>
                    </a:lnTo>
                    <a:lnTo>
                      <a:pt x="1241659" y="2858703"/>
                    </a:lnTo>
                    <a:lnTo>
                      <a:pt x="1126156" y="2906830"/>
                    </a:lnTo>
                    <a:lnTo>
                      <a:pt x="962526" y="2926080"/>
                    </a:lnTo>
                    <a:lnTo>
                      <a:pt x="847023" y="2926080"/>
                    </a:lnTo>
                    <a:lnTo>
                      <a:pt x="712269" y="2877954"/>
                    </a:lnTo>
                    <a:lnTo>
                      <a:pt x="606391" y="2820202"/>
                    </a:lnTo>
                    <a:lnTo>
                      <a:pt x="510139" y="2723950"/>
                    </a:lnTo>
                    <a:lnTo>
                      <a:pt x="404261" y="2656573"/>
                    </a:lnTo>
                    <a:lnTo>
                      <a:pt x="96253" y="2618072"/>
                    </a:lnTo>
                    <a:lnTo>
                      <a:pt x="67377" y="2579571"/>
                    </a:lnTo>
                    <a:lnTo>
                      <a:pt x="48126" y="1992430"/>
                    </a:lnTo>
                    <a:lnTo>
                      <a:pt x="19250" y="1915427"/>
                    </a:lnTo>
                    <a:lnTo>
                      <a:pt x="0" y="1761423"/>
                    </a:lnTo>
                    <a:lnTo>
                      <a:pt x="38501" y="1626670"/>
                    </a:lnTo>
                    <a:lnTo>
                      <a:pt x="57751" y="1491916"/>
                    </a:lnTo>
                    <a:lnTo>
                      <a:pt x="96253" y="1405288"/>
                    </a:lnTo>
                    <a:lnTo>
                      <a:pt x="163629" y="1376413"/>
                    </a:lnTo>
                    <a:lnTo>
                      <a:pt x="259882" y="1357162"/>
                    </a:lnTo>
                    <a:lnTo>
                      <a:pt x="510139" y="1145406"/>
                    </a:lnTo>
                    <a:lnTo>
                      <a:pt x="577516" y="1068404"/>
                    </a:lnTo>
                    <a:close/>
                  </a:path>
                </a:pathLst>
              </a:custGeom>
              <a:noFill/>
              <a:ln w="28575">
                <a:solidFill>
                  <a:schemeClr val="bg1"/>
                </a:solid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9" name="グループ化 78">
              <a:extLst>
                <a:ext uri="{FF2B5EF4-FFF2-40B4-BE49-F238E27FC236}">
                  <a16:creationId xmlns:a16="http://schemas.microsoft.com/office/drawing/2014/main" id="{9EE77AAE-DEBC-A234-CE90-4EED4296F9C0}"/>
                </a:ext>
              </a:extLst>
            </p:cNvPr>
            <p:cNvGrpSpPr/>
            <p:nvPr/>
          </p:nvGrpSpPr>
          <p:grpSpPr>
            <a:xfrm>
              <a:off x="6755458" y="4713260"/>
              <a:ext cx="2769662" cy="1385669"/>
              <a:chOff x="693019" y="3426594"/>
              <a:chExt cx="6617581" cy="3328435"/>
            </a:xfrm>
          </p:grpSpPr>
          <p:pic>
            <p:nvPicPr>
              <p:cNvPr id="80" name="図 79" descr="バス, 駐車, 座る, トラック が含まれている画像&#10;&#10;自動的に生成された説明">
                <a:extLst>
                  <a:ext uri="{FF2B5EF4-FFF2-40B4-BE49-F238E27FC236}">
                    <a16:creationId xmlns:a16="http://schemas.microsoft.com/office/drawing/2014/main" id="{A420F325-0AE0-1A60-641A-1E376C5D17D7}"/>
                  </a:ext>
                </a:extLst>
              </p:cNvPr>
              <p:cNvPicPr>
                <a:picLocks noChangeAspect="1"/>
              </p:cNvPicPr>
              <p:nvPr/>
            </p:nvPicPr>
            <p:blipFill rotWithShape="1">
              <a:blip r:embed="rId15">
                <a:extLst>
                  <a:ext uri="{BEBA8EAE-BF5A-486C-A8C5-ECC9F3942E4B}">
                    <a14:imgProps xmlns:a14="http://schemas.microsoft.com/office/drawing/2010/main">
                      <a14:imgLayer r:embed="rId16">
                        <a14:imgEffect>
                          <a14:backgroundRemoval t="9944" b="89976" l="4427" r="99167">
                            <a14:foregroundMark x1="24427" y1="43144" x2="19010" y2="45148"/>
                            <a14:foregroundMark x1="19010" y1="45148" x2="20573" y2="54210"/>
                            <a14:foregroundMark x1="20573" y1="54210" x2="21875" y2="55333"/>
                            <a14:foregroundMark x1="33802" y1="17883" x2="10313" y2="22855"/>
                            <a14:foregroundMark x1="10313" y1="22855" x2="5248" y2="42594"/>
                            <a14:foregroundMark x1="3949" y1="70091" x2="3958" y2="70569"/>
                            <a14:foregroundMark x1="3958" y1="70569" x2="7917" y2="74900"/>
                            <a14:foregroundMark x1="7917" y1="74900" x2="20990" y2="79070"/>
                            <a14:foregroundMark x1="20990" y1="79070" x2="27240" y2="74900"/>
                            <a14:foregroundMark x1="27240" y1="74900" x2="24688" y2="70489"/>
                            <a14:foregroundMark x1="5677" y1="34804" x2="4844" y2="35124"/>
                            <a14:foregroundMark x1="16198" y1="23256" x2="32708" y2="14595"/>
                            <a14:foregroundMark x1="32708" y1="14595" x2="87344" y2="30152"/>
                            <a14:foregroundMark x1="87344" y1="30152" x2="87188" y2="35285"/>
                            <a14:foregroundMark x1="93281" y1="38172" x2="34740" y2="30874"/>
                            <a14:foregroundMark x1="28542" y1="34082" x2="32448" y2="66399"/>
                            <a14:foregroundMark x1="32448" y1="66399" x2="32344" y2="65758"/>
                            <a14:foregroundMark x1="28594" y1="38172" x2="30833" y2="68885"/>
                            <a14:foregroundMark x1="30833" y1="68885" x2="30833" y2="66399"/>
                            <a14:foregroundMark x1="27760" y1="48597" x2="28021" y2="69687"/>
                            <a14:foregroundMark x1="21302" y1="18444" x2="31979" y2="16760"/>
                            <a14:foregroundMark x1="30573" y1="14675" x2="23708" y2="15437"/>
                            <a14:foregroundMark x1="17235" y1="19174" x2="24896" y2="19326"/>
                            <a14:foregroundMark x1="7324" y1="23130" x2="6615" y2="23496"/>
                            <a14:foregroundMark x1="18750" y1="17241" x2="9286" y2="22119"/>
                            <a14:foregroundMark x1="10072" y1="21778" x2="24479" y2="20209"/>
                            <a14:foregroundMark x1="24479" y1="20209" x2="24688" y2="19968"/>
                            <a14:foregroundMark x1="70365" y1="69447" x2="63854" y2="72574"/>
                            <a14:foregroundMark x1="40417" y1="77947" x2="57240" y2="77386"/>
                            <a14:foregroundMark x1="57240" y1="77386" x2="39583" y2="73857"/>
                            <a14:foregroundMark x1="39583" y1="73857" x2="61979" y2="77225"/>
                            <a14:foregroundMark x1="61979" y1="77225" x2="80469" y2="74579"/>
                            <a14:foregroundMark x1="80469" y1="74579" x2="76146" y2="72334"/>
                            <a14:foregroundMark x1="76146" y1="72334" x2="92708" y2="69527"/>
                            <a14:foregroundMark x1="92708" y1="69527" x2="85052" y2="64715"/>
                            <a14:foregroundMark x1="85052" y1="64715" x2="93958" y2="61909"/>
                            <a14:foregroundMark x1="93958" y1="61909" x2="99167" y2="64876"/>
                            <a14:foregroundMark x1="99167" y1="64876" x2="99167" y2="64956"/>
                            <a14:foregroundMark x1="94896" y1="40096" x2="95573" y2="39775"/>
                            <a14:foregroundMark x1="76443" y1="77573" x2="58854" y2="79310"/>
                            <a14:foregroundMark x1="45260" y1="79872" x2="23021" y2="79310"/>
                            <a14:foregroundMark x1="26406" y1="83641" x2="38542" y2="83801"/>
                            <a14:foregroundMark x1="4427" y1="74659" x2="11447" y2="81708"/>
                            <a14:foregroundMark x1="78594" y1="77546" x2="80885" y2="77546"/>
                            <a14:foregroundMark x1="81198" y1="77626" x2="82552" y2="78669"/>
                            <a14:foregroundMark x1="82604" y1="78027" x2="84271" y2="79391"/>
                            <a14:foregroundMark x1="86406" y1="78829" x2="87656" y2="78829"/>
                            <a14:foregroundMark x1="87240" y1="80353" x2="87760" y2="80192"/>
                            <a14:foregroundMark x1="84896" y1="80433" x2="83490" y2="80353"/>
                            <a14:backgroundMark x1="4531" y1="51484" x2="3958" y2="47955"/>
                            <a14:backgroundMark x1="4010" y1="47233" x2="4115" y2="47875"/>
                            <a14:backgroundMark x1="5208" y1="47795" x2="4896" y2="42743"/>
                            <a14:backgroundMark x1="4792" y1="44507" x2="4115" y2="46752"/>
                            <a14:backgroundMark x1="5000" y1="42662" x2="5104" y2="43545"/>
                            <a14:backgroundMark x1="4427" y1="47073" x2="3906" y2="47715"/>
                            <a14:backgroundMark x1="3802" y1="46672" x2="3906" y2="48917"/>
                            <a14:backgroundMark x1="4115" y1="48115" x2="4271" y2="59503"/>
                            <a14:backgroundMark x1="4271" y1="59503" x2="3802" y2="45790"/>
                            <a14:backgroundMark x1="3802" y1="45790" x2="4375" y2="62470"/>
                            <a14:backgroundMark x1="4375" y1="62470" x2="2969" y2="54050"/>
                            <a14:backgroundMark x1="2969" y1="54050" x2="3646" y2="59102"/>
                            <a14:backgroundMark x1="4063" y1="62069" x2="3542" y2="65036"/>
                            <a14:backgroundMark x1="3802" y1="63753" x2="3802" y2="67121"/>
                            <a14:backgroundMark x1="3906" y1="65838" x2="3854" y2="70088"/>
                            <a14:backgroundMark x1="20104" y1="15878" x2="21510" y2="15156"/>
                            <a14:backgroundMark x1="19375" y1="15798" x2="19063" y2="15718"/>
                            <a14:backgroundMark x1="19688" y1="16038" x2="19792" y2="15317"/>
                            <a14:backgroundMark x1="20000" y1="15718" x2="19271" y2="15798"/>
                            <a14:backgroundMark x1="20625" y1="15878" x2="24010" y2="14595"/>
                            <a14:backgroundMark x1="19010" y1="16600" x2="8646" y2="20369"/>
                            <a14:backgroundMark x1="8646" y1="20369" x2="6771" y2="22294"/>
                            <a14:backgroundMark x1="6563" y1="23336" x2="6667" y2="23256"/>
                            <a14:backgroundMark x1="13385" y1="83480" x2="12031" y2="82919"/>
                            <a14:backgroundMark x1="11302" y1="82037" x2="11875" y2="82117"/>
                            <a14:backgroundMark x1="34063" y1="87811" x2="39583" y2="86688"/>
                            <a14:backgroundMark x1="39583" y1="86688" x2="39688" y2="87249"/>
                            <a14:backgroundMark x1="35885" y1="86367" x2="43385" y2="86528"/>
                            <a14:backgroundMark x1="43385" y1="86528" x2="44427" y2="89094"/>
                            <a14:backgroundMark x1="46875" y1="87971" x2="49948" y2="88853"/>
                            <a14:backgroundMark x1="53646" y1="88452" x2="59427" y2="82117"/>
                            <a14:backgroundMark x1="59427" y1="82117" x2="59635" y2="81556"/>
                            <a14:backgroundMark x1="58021" y1="84763" x2="78143" y2="78636"/>
                            <a14:backgroundMark x1="82813" y1="81155" x2="83755" y2="81011"/>
                            <a14:backgroundMark x1="92292" y1="79952" x2="94531" y2="78589"/>
                            <a14:backgroundMark x1="84219" y1="81476" x2="84896" y2="81476"/>
                            <a14:backgroundMark x1="84740" y1="81636" x2="85781" y2="81395"/>
                            <a14:backgroundMark x1="85938" y1="81315" x2="86615" y2="81235"/>
                            <a14:backgroundMark x1="87552" y1="81235" x2="88229" y2="81075"/>
                            <a14:backgroundMark x1="88073" y1="81155" x2="89115" y2="80353"/>
                          </a14:backgroundRemoval>
                        </a14:imgEffect>
                      </a14:imgLayer>
                    </a14:imgProps>
                  </a:ext>
                  <a:ext uri="{28A0092B-C50C-407E-A947-70E740481C1C}">
                    <a14:useLocalDpi xmlns:a14="http://schemas.microsoft.com/office/drawing/2010/main" val="0"/>
                  </a:ext>
                </a:extLst>
              </a:blip>
              <a:srcRect l="3639" t="13604" b="11995"/>
              <a:stretch/>
            </p:blipFill>
            <p:spPr>
              <a:xfrm>
                <a:off x="720182" y="3450147"/>
                <a:ext cx="6590418" cy="3304882"/>
              </a:xfrm>
              <a:prstGeom prst="rect">
                <a:avLst/>
              </a:prstGeom>
            </p:spPr>
          </p:pic>
          <p:sp>
            <p:nvSpPr>
              <p:cNvPr id="81" name="フリーフォーム: 図形 80">
                <a:extLst>
                  <a:ext uri="{FF2B5EF4-FFF2-40B4-BE49-F238E27FC236}">
                    <a16:creationId xmlns:a16="http://schemas.microsoft.com/office/drawing/2014/main" id="{919D2B4A-D8A5-6224-460A-A1E63D6C8E32}"/>
                  </a:ext>
                </a:extLst>
              </p:cNvPr>
              <p:cNvSpPr/>
              <p:nvPr/>
            </p:nvSpPr>
            <p:spPr>
              <a:xfrm>
                <a:off x="693019" y="3426594"/>
                <a:ext cx="6525928" cy="3320715"/>
              </a:xfrm>
              <a:custGeom>
                <a:avLst/>
                <a:gdLst>
                  <a:gd name="connsiteX0" fmla="*/ 259882 w 6525928"/>
                  <a:gd name="connsiteY0" fmla="*/ 433137 h 3320715"/>
                  <a:gd name="connsiteX1" fmla="*/ 1039528 w 6525928"/>
                  <a:gd name="connsiteY1" fmla="*/ 144379 h 3320715"/>
                  <a:gd name="connsiteX2" fmla="*/ 1520792 w 6525928"/>
                  <a:gd name="connsiteY2" fmla="*/ 67377 h 3320715"/>
                  <a:gd name="connsiteX3" fmla="*/ 1828800 w 6525928"/>
                  <a:gd name="connsiteY3" fmla="*/ 0 h 3320715"/>
                  <a:gd name="connsiteX4" fmla="*/ 2281187 w 6525928"/>
                  <a:gd name="connsiteY4" fmla="*/ 0 h 3320715"/>
                  <a:gd name="connsiteX5" fmla="*/ 5034013 w 6525928"/>
                  <a:gd name="connsiteY5" fmla="*/ 616017 h 3320715"/>
                  <a:gd name="connsiteX6" fmla="*/ 5091764 w 6525928"/>
                  <a:gd name="connsiteY6" fmla="*/ 606391 h 3320715"/>
                  <a:gd name="connsiteX7" fmla="*/ 5804034 w 6525928"/>
                  <a:gd name="connsiteY7" fmla="*/ 741145 h 3320715"/>
                  <a:gd name="connsiteX8" fmla="*/ 5784783 w 6525928"/>
                  <a:gd name="connsiteY8" fmla="*/ 789271 h 3320715"/>
                  <a:gd name="connsiteX9" fmla="*/ 6256421 w 6525928"/>
                  <a:gd name="connsiteY9" fmla="*/ 875899 h 3320715"/>
                  <a:gd name="connsiteX10" fmla="*/ 6439301 w 6525928"/>
                  <a:gd name="connsiteY10" fmla="*/ 1260909 h 3320715"/>
                  <a:gd name="connsiteX11" fmla="*/ 6525928 w 6525928"/>
                  <a:gd name="connsiteY11" fmla="*/ 2695073 h 3320715"/>
                  <a:gd name="connsiteX12" fmla="*/ 6468177 w 6525928"/>
                  <a:gd name="connsiteY12" fmla="*/ 2752825 h 3320715"/>
                  <a:gd name="connsiteX13" fmla="*/ 6035040 w 6525928"/>
                  <a:gd name="connsiteY13" fmla="*/ 2800951 h 3320715"/>
                  <a:gd name="connsiteX14" fmla="*/ 5948413 w 6525928"/>
                  <a:gd name="connsiteY14" fmla="*/ 2800951 h 3320715"/>
                  <a:gd name="connsiteX15" fmla="*/ 5938787 w 6525928"/>
                  <a:gd name="connsiteY15" fmla="*/ 2887579 h 3320715"/>
                  <a:gd name="connsiteX16" fmla="*/ 5871410 w 6525928"/>
                  <a:gd name="connsiteY16" fmla="*/ 2964581 h 3320715"/>
                  <a:gd name="connsiteX17" fmla="*/ 5755907 w 6525928"/>
                  <a:gd name="connsiteY17" fmla="*/ 2993457 h 3320715"/>
                  <a:gd name="connsiteX18" fmla="*/ 5582653 w 6525928"/>
                  <a:gd name="connsiteY18" fmla="*/ 3022332 h 3320715"/>
                  <a:gd name="connsiteX19" fmla="*/ 5428648 w 6525928"/>
                  <a:gd name="connsiteY19" fmla="*/ 3022332 h 3320715"/>
                  <a:gd name="connsiteX20" fmla="*/ 5322770 w 6525928"/>
                  <a:gd name="connsiteY20" fmla="*/ 2897204 h 3320715"/>
                  <a:gd name="connsiteX21" fmla="*/ 3590223 w 6525928"/>
                  <a:gd name="connsiteY21" fmla="*/ 3031958 h 3320715"/>
                  <a:gd name="connsiteX22" fmla="*/ 3503596 w 6525928"/>
                  <a:gd name="connsiteY22" fmla="*/ 3195587 h 3320715"/>
                  <a:gd name="connsiteX23" fmla="*/ 3445844 w 6525928"/>
                  <a:gd name="connsiteY23" fmla="*/ 3291840 h 3320715"/>
                  <a:gd name="connsiteX24" fmla="*/ 3214838 w 6525928"/>
                  <a:gd name="connsiteY24" fmla="*/ 3320715 h 3320715"/>
                  <a:gd name="connsiteX25" fmla="*/ 3031958 w 6525928"/>
                  <a:gd name="connsiteY25" fmla="*/ 3282214 h 3320715"/>
                  <a:gd name="connsiteX26" fmla="*/ 2926080 w 6525928"/>
                  <a:gd name="connsiteY26" fmla="*/ 3214838 h 3320715"/>
                  <a:gd name="connsiteX27" fmla="*/ 2868328 w 6525928"/>
                  <a:gd name="connsiteY27" fmla="*/ 3128210 h 3320715"/>
                  <a:gd name="connsiteX28" fmla="*/ 2858703 w 6525928"/>
                  <a:gd name="connsiteY28" fmla="*/ 3099334 h 3320715"/>
                  <a:gd name="connsiteX29" fmla="*/ 1780674 w 6525928"/>
                  <a:gd name="connsiteY29" fmla="*/ 3185962 h 3320715"/>
                  <a:gd name="connsiteX30" fmla="*/ 67377 w 6525928"/>
                  <a:gd name="connsiteY30" fmla="*/ 2983831 h 3320715"/>
                  <a:gd name="connsiteX31" fmla="*/ 38501 w 6525928"/>
                  <a:gd name="connsiteY31" fmla="*/ 2800951 h 3320715"/>
                  <a:gd name="connsiteX32" fmla="*/ 0 w 6525928"/>
                  <a:gd name="connsiteY32" fmla="*/ 2454442 h 3320715"/>
                  <a:gd name="connsiteX33" fmla="*/ 57752 w 6525928"/>
                  <a:gd name="connsiteY33" fmla="*/ 2310063 h 3320715"/>
                  <a:gd name="connsiteX34" fmla="*/ 96253 w 6525928"/>
                  <a:gd name="connsiteY34" fmla="*/ 2079057 h 3320715"/>
                  <a:gd name="connsiteX35" fmla="*/ 144379 w 6525928"/>
                  <a:gd name="connsiteY35" fmla="*/ 2021305 h 3320715"/>
                  <a:gd name="connsiteX36" fmla="*/ 154004 w 6525928"/>
                  <a:gd name="connsiteY36" fmla="*/ 1001027 h 3320715"/>
                  <a:gd name="connsiteX37" fmla="*/ 154004 w 6525928"/>
                  <a:gd name="connsiteY37" fmla="*/ 1001027 h 3320715"/>
                  <a:gd name="connsiteX38" fmla="*/ 57752 w 6525928"/>
                  <a:gd name="connsiteY38" fmla="*/ 1020278 h 3320715"/>
                  <a:gd name="connsiteX39" fmla="*/ 9625 w 6525928"/>
                  <a:gd name="connsiteY39" fmla="*/ 1010652 h 3320715"/>
                  <a:gd name="connsiteX40" fmla="*/ 19250 w 6525928"/>
                  <a:gd name="connsiteY40" fmla="*/ 952901 h 3320715"/>
                  <a:gd name="connsiteX41" fmla="*/ 96253 w 6525928"/>
                  <a:gd name="connsiteY41" fmla="*/ 924025 h 3320715"/>
                  <a:gd name="connsiteX42" fmla="*/ 154004 w 6525928"/>
                  <a:gd name="connsiteY42" fmla="*/ 847023 h 3320715"/>
                  <a:gd name="connsiteX43" fmla="*/ 211756 w 6525928"/>
                  <a:gd name="connsiteY43" fmla="*/ 750770 h 3320715"/>
                  <a:gd name="connsiteX44" fmla="*/ 259882 w 6525928"/>
                  <a:gd name="connsiteY44" fmla="*/ 433137 h 3320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525928" h="3320715">
                    <a:moveTo>
                      <a:pt x="259882" y="433137"/>
                    </a:moveTo>
                    <a:lnTo>
                      <a:pt x="1039528" y="144379"/>
                    </a:lnTo>
                    <a:lnTo>
                      <a:pt x="1520792" y="67377"/>
                    </a:lnTo>
                    <a:lnTo>
                      <a:pt x="1828800" y="0"/>
                    </a:lnTo>
                    <a:lnTo>
                      <a:pt x="2281187" y="0"/>
                    </a:lnTo>
                    <a:lnTo>
                      <a:pt x="5034013" y="616017"/>
                    </a:lnTo>
                    <a:lnTo>
                      <a:pt x="5091764" y="606391"/>
                    </a:lnTo>
                    <a:lnTo>
                      <a:pt x="5804034" y="741145"/>
                    </a:lnTo>
                    <a:lnTo>
                      <a:pt x="5784783" y="789271"/>
                    </a:lnTo>
                    <a:lnTo>
                      <a:pt x="6256421" y="875899"/>
                    </a:lnTo>
                    <a:lnTo>
                      <a:pt x="6439301" y="1260909"/>
                    </a:lnTo>
                    <a:lnTo>
                      <a:pt x="6525928" y="2695073"/>
                    </a:lnTo>
                    <a:lnTo>
                      <a:pt x="6468177" y="2752825"/>
                    </a:lnTo>
                    <a:lnTo>
                      <a:pt x="6035040" y="2800951"/>
                    </a:lnTo>
                    <a:lnTo>
                      <a:pt x="5948413" y="2800951"/>
                    </a:lnTo>
                    <a:lnTo>
                      <a:pt x="5938787" y="2887579"/>
                    </a:lnTo>
                    <a:lnTo>
                      <a:pt x="5871410" y="2964581"/>
                    </a:lnTo>
                    <a:lnTo>
                      <a:pt x="5755907" y="2993457"/>
                    </a:lnTo>
                    <a:lnTo>
                      <a:pt x="5582653" y="3022332"/>
                    </a:lnTo>
                    <a:lnTo>
                      <a:pt x="5428648" y="3022332"/>
                    </a:lnTo>
                    <a:lnTo>
                      <a:pt x="5322770" y="2897204"/>
                    </a:lnTo>
                    <a:lnTo>
                      <a:pt x="3590223" y="3031958"/>
                    </a:lnTo>
                    <a:lnTo>
                      <a:pt x="3503596" y="3195587"/>
                    </a:lnTo>
                    <a:lnTo>
                      <a:pt x="3445844" y="3291840"/>
                    </a:lnTo>
                    <a:lnTo>
                      <a:pt x="3214838" y="3320715"/>
                    </a:lnTo>
                    <a:lnTo>
                      <a:pt x="3031958" y="3282214"/>
                    </a:lnTo>
                    <a:lnTo>
                      <a:pt x="2926080" y="3214838"/>
                    </a:lnTo>
                    <a:lnTo>
                      <a:pt x="2868328" y="3128210"/>
                    </a:lnTo>
                    <a:lnTo>
                      <a:pt x="2858703" y="3099334"/>
                    </a:lnTo>
                    <a:lnTo>
                      <a:pt x="1780674" y="3185962"/>
                    </a:lnTo>
                    <a:lnTo>
                      <a:pt x="67377" y="2983831"/>
                    </a:lnTo>
                    <a:lnTo>
                      <a:pt x="38501" y="2800951"/>
                    </a:lnTo>
                    <a:lnTo>
                      <a:pt x="0" y="2454442"/>
                    </a:lnTo>
                    <a:lnTo>
                      <a:pt x="57752" y="2310063"/>
                    </a:lnTo>
                    <a:lnTo>
                      <a:pt x="96253" y="2079057"/>
                    </a:lnTo>
                    <a:lnTo>
                      <a:pt x="144379" y="2021305"/>
                    </a:lnTo>
                    <a:cubicBezTo>
                      <a:pt x="147587" y="1681212"/>
                      <a:pt x="150796" y="1341120"/>
                      <a:pt x="154004" y="1001027"/>
                    </a:cubicBezTo>
                    <a:lnTo>
                      <a:pt x="154004" y="1001027"/>
                    </a:lnTo>
                    <a:lnTo>
                      <a:pt x="57752" y="1020278"/>
                    </a:lnTo>
                    <a:lnTo>
                      <a:pt x="9625" y="1010652"/>
                    </a:lnTo>
                    <a:lnTo>
                      <a:pt x="19250" y="952901"/>
                    </a:lnTo>
                    <a:lnTo>
                      <a:pt x="96253" y="924025"/>
                    </a:lnTo>
                    <a:lnTo>
                      <a:pt x="154004" y="847023"/>
                    </a:lnTo>
                    <a:lnTo>
                      <a:pt x="211756" y="750770"/>
                    </a:lnTo>
                    <a:lnTo>
                      <a:pt x="259882" y="433137"/>
                    </a:lnTo>
                    <a:close/>
                  </a:path>
                </a:pathLst>
              </a:custGeom>
              <a:noFill/>
              <a:ln w="28575">
                <a:solidFill>
                  <a:schemeClr val="bg1"/>
                </a:solid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sp>
        <p:nvSpPr>
          <p:cNvPr id="92" name="テキスト ボックス 91">
            <a:extLst>
              <a:ext uri="{FF2B5EF4-FFF2-40B4-BE49-F238E27FC236}">
                <a16:creationId xmlns:a16="http://schemas.microsoft.com/office/drawing/2014/main" id="{3563DBB3-9B68-D7AF-1E78-917BAEF422CE}"/>
              </a:ext>
            </a:extLst>
          </p:cNvPr>
          <p:cNvSpPr txBox="1"/>
          <p:nvPr/>
        </p:nvSpPr>
        <p:spPr>
          <a:xfrm>
            <a:off x="309064" y="1553146"/>
            <a:ext cx="4731080" cy="707886"/>
          </a:xfrm>
          <a:prstGeom prst="rect">
            <a:avLst/>
          </a:prstGeom>
          <a:noFill/>
          <a:ln>
            <a:noFill/>
          </a:ln>
        </p:spPr>
        <p:txBody>
          <a:bodyPr wrap="square" rtlCol="0">
            <a:spAutoFit/>
          </a:bodyPr>
          <a:lstStyle/>
          <a:p>
            <a:r>
              <a:rPr kumimoji="1" lang="ja-JP" altLang="en-US" sz="4000" b="1">
                <a:ln w="9525">
                  <a:solidFill>
                    <a:schemeClr val="accent2"/>
                  </a:solidFill>
                </a:ln>
                <a:solidFill>
                  <a:schemeClr val="accent2"/>
                </a:solidFill>
                <a:latin typeface="+mn-ea"/>
              </a:rPr>
              <a:t>“水素社会の実現”</a:t>
            </a:r>
            <a:endParaRPr kumimoji="1" lang="en-US" altLang="ja-JP" sz="3200" b="1" dirty="0">
              <a:ln w="9525">
                <a:solidFill>
                  <a:schemeClr val="accent2"/>
                </a:solidFill>
              </a:ln>
              <a:solidFill>
                <a:schemeClr val="accent2"/>
              </a:solidFill>
              <a:latin typeface="+mn-ea"/>
            </a:endParaRPr>
          </a:p>
        </p:txBody>
      </p:sp>
      <p:sp>
        <p:nvSpPr>
          <p:cNvPr id="93" name="正方形/長方形 92">
            <a:extLst>
              <a:ext uri="{FF2B5EF4-FFF2-40B4-BE49-F238E27FC236}">
                <a16:creationId xmlns:a16="http://schemas.microsoft.com/office/drawing/2014/main" id="{96C7F450-DC63-30F1-2D80-3555AF137C40}"/>
              </a:ext>
            </a:extLst>
          </p:cNvPr>
          <p:cNvSpPr/>
          <p:nvPr/>
        </p:nvSpPr>
        <p:spPr>
          <a:xfrm>
            <a:off x="179780" y="1428602"/>
            <a:ext cx="6167451" cy="4550043"/>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四角形: 角を丸くする 8">
            <a:extLst>
              <a:ext uri="{FF2B5EF4-FFF2-40B4-BE49-F238E27FC236}">
                <a16:creationId xmlns:a16="http://schemas.microsoft.com/office/drawing/2014/main" id="{0BC470FD-93F5-93C3-597A-C0405172B122}"/>
              </a:ext>
            </a:extLst>
          </p:cNvPr>
          <p:cNvSpPr/>
          <p:nvPr/>
        </p:nvSpPr>
        <p:spPr>
          <a:xfrm>
            <a:off x="311799" y="6123736"/>
            <a:ext cx="11503292"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水素社会実現の為、燃料電池ﾓﾋﾞﾘﾃｨを開発</a:t>
            </a:r>
            <a:endPar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15" name="テキスト ボックス 14">
            <a:extLst>
              <a:ext uri="{FF2B5EF4-FFF2-40B4-BE49-F238E27FC236}">
                <a16:creationId xmlns:a16="http://schemas.microsoft.com/office/drawing/2014/main" id="{88027152-E8EE-3453-F50F-3F3B8584864B}"/>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 2/59</a:t>
            </a:r>
          </a:p>
        </p:txBody>
      </p:sp>
    </p:spTree>
    <p:custDataLst>
      <p:tags r:id="rId1"/>
    </p:custDataLst>
    <p:extLst>
      <p:ext uri="{BB962C8B-B14F-4D97-AF65-F5344CB8AC3E}">
        <p14:creationId xmlns:p14="http://schemas.microsoft.com/office/powerpoint/2010/main" val="3024141038"/>
      </p:ext>
    </p:extLst>
  </p:cSld>
  <p:clrMapOvr>
    <a:masterClrMapping/>
  </p:clrMapOvr>
  <mc:AlternateContent xmlns:mc="http://schemas.openxmlformats.org/markup-compatibility/2006" xmlns:p14="http://schemas.microsoft.com/office/powerpoint/2010/main">
    <mc:Choice Requires="p14">
      <p:transition spd="slow" p14:dur="2000" advTm="7450"/>
    </mc:Choice>
    <mc:Fallback xmlns="">
      <p:transition spd="slow" advTm="745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EA178BE5-F688-249F-B379-A48A56CF4097}"/>
              </a:ext>
            </a:extLst>
          </p:cNvPr>
          <p:cNvPicPr>
            <a:picLocks noChangeAspect="1"/>
          </p:cNvPicPr>
          <p:nvPr/>
        </p:nvPicPr>
        <p:blipFill rotWithShape="1">
          <a:blip r:embed="rId6"/>
          <a:srcRect t="19"/>
          <a:stretch/>
        </p:blipFill>
        <p:spPr>
          <a:xfrm>
            <a:off x="21" y="1284"/>
            <a:ext cx="12191980" cy="6856719"/>
          </a:xfrm>
          <a:prstGeom prst="rect">
            <a:avLst/>
          </a:prstGeom>
        </p:spPr>
      </p:pic>
      <p:sp>
        <p:nvSpPr>
          <p:cNvPr id="3" name="テキスト ボックス 2">
            <a:extLst>
              <a:ext uri="{FF2B5EF4-FFF2-40B4-BE49-F238E27FC236}">
                <a16:creationId xmlns:a16="http://schemas.microsoft.com/office/drawing/2014/main" id="{B4168BDC-AFE3-786A-4D35-100C1AEC2B06}"/>
              </a:ext>
            </a:extLst>
          </p:cNvPr>
          <p:cNvSpPr txBox="1"/>
          <p:nvPr/>
        </p:nvSpPr>
        <p:spPr>
          <a:xfrm>
            <a:off x="72484" y="8313"/>
            <a:ext cx="2236510" cy="907941"/>
          </a:xfrm>
          <a:prstGeom prst="rect">
            <a:avLst/>
          </a:prstGeom>
          <a:noFill/>
        </p:spPr>
        <p:txBody>
          <a:bodyPr wrap="none" rtlCol="0">
            <a:spAutoFit/>
          </a:bodyPr>
          <a:lstStyle/>
          <a:p>
            <a:pPr defTabSz="914377">
              <a:lnSpc>
                <a:spcPct val="150000"/>
              </a:lnSpc>
              <a:defRPr/>
            </a:pPr>
            <a:r>
              <a:rPr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業務紹介</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4" name="グループ化 3">
            <a:extLst>
              <a:ext uri="{FF2B5EF4-FFF2-40B4-BE49-F238E27FC236}">
                <a16:creationId xmlns:a16="http://schemas.microsoft.com/office/drawing/2014/main" id="{A4EF8B97-ADE8-FE2A-6A7E-3A8DC59CF53A}"/>
              </a:ext>
            </a:extLst>
          </p:cNvPr>
          <p:cNvGrpSpPr/>
          <p:nvPr/>
        </p:nvGrpSpPr>
        <p:grpSpPr>
          <a:xfrm>
            <a:off x="187732" y="824497"/>
            <a:ext cx="1807325" cy="45719"/>
            <a:chOff x="4061460" y="1183703"/>
            <a:chExt cx="4069080" cy="0"/>
          </a:xfrm>
        </p:grpSpPr>
        <p:cxnSp>
          <p:nvCxnSpPr>
            <p:cNvPr id="5" name="直線コネクタ 4">
              <a:extLst>
                <a:ext uri="{FF2B5EF4-FFF2-40B4-BE49-F238E27FC236}">
                  <a16:creationId xmlns:a16="http://schemas.microsoft.com/office/drawing/2014/main" id="{3C6EF1F2-8581-9877-D039-75D51480A0F3}"/>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6" name="直線コネクタ 5">
              <a:extLst>
                <a:ext uri="{FF2B5EF4-FFF2-40B4-BE49-F238E27FC236}">
                  <a16:creationId xmlns:a16="http://schemas.microsoft.com/office/drawing/2014/main" id="{F3A843BE-0336-1EDF-D500-D163C79141ED}"/>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24" name="四角形: 角を丸くする 23">
            <a:extLst>
              <a:ext uri="{FF2B5EF4-FFF2-40B4-BE49-F238E27FC236}">
                <a16:creationId xmlns:a16="http://schemas.microsoft.com/office/drawing/2014/main" id="{40D853FF-3467-4662-BB79-7F09F29053DC}"/>
              </a:ext>
            </a:extLst>
          </p:cNvPr>
          <p:cNvSpPr/>
          <p:nvPr/>
        </p:nvSpPr>
        <p:spPr>
          <a:xfrm>
            <a:off x="311799" y="6123736"/>
            <a:ext cx="11503292"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水素を使う燃料電池は地球にやさしいｴﾈﾙｷﾞｰ</a:t>
            </a:r>
            <a:endPar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8" name="テキスト ボックス 7">
            <a:extLst>
              <a:ext uri="{FF2B5EF4-FFF2-40B4-BE49-F238E27FC236}">
                <a16:creationId xmlns:a16="http://schemas.microsoft.com/office/drawing/2014/main" id="{3B04DDBB-59ED-DA71-7102-113A6C32990D}"/>
              </a:ext>
            </a:extLst>
          </p:cNvPr>
          <p:cNvSpPr txBox="1"/>
          <p:nvPr/>
        </p:nvSpPr>
        <p:spPr>
          <a:xfrm>
            <a:off x="54195" y="709591"/>
            <a:ext cx="2677336" cy="663258"/>
          </a:xfrm>
          <a:prstGeom prst="rect">
            <a:avLst/>
          </a:prstGeom>
          <a:noFill/>
        </p:spPr>
        <p:txBody>
          <a:bodyPr wrap="square" rtlCol="0">
            <a:spAutoFit/>
          </a:bodyPr>
          <a:lstStyle/>
          <a:p>
            <a:pPr defTabSz="914377">
              <a:lnSpc>
                <a:spcPct val="150000"/>
              </a:lnSpc>
              <a:defRPr/>
            </a:pPr>
            <a:r>
              <a:rPr lang="en-US" altLang="ja-JP" sz="2800" dirty="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800" dirty="0">
                <a:solidFill>
                  <a:prstClr val="white"/>
                </a:solidFill>
                <a:latin typeface="Toyota Type Semibold" panose="020B0702020202020204" pitchFamily="34" charset="0"/>
                <a:ea typeface="BIZ UDPゴシック"/>
                <a:cs typeface="Toyota Type Semibold" panose="020B0702020202020204" pitchFamily="34" charset="0"/>
              </a:rPr>
              <a:t>燃料電池とは</a:t>
            </a:r>
            <a:r>
              <a:rPr lang="en-US" altLang="ja-JP" sz="2800" dirty="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800" dirty="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12" name="吹き出し: 四角形 11">
            <a:extLst>
              <a:ext uri="{FF2B5EF4-FFF2-40B4-BE49-F238E27FC236}">
                <a16:creationId xmlns:a16="http://schemas.microsoft.com/office/drawing/2014/main" id="{2EBAF75C-E923-28A1-AB0D-F2C177D203F5}"/>
              </a:ext>
            </a:extLst>
          </p:cNvPr>
          <p:cNvSpPr/>
          <p:nvPr/>
        </p:nvSpPr>
        <p:spPr>
          <a:xfrm>
            <a:off x="2663435" y="709591"/>
            <a:ext cx="9404337" cy="5332955"/>
          </a:xfrm>
          <a:prstGeom prst="wedgeRectCallout">
            <a:avLst>
              <a:gd name="adj1" fmla="val -53951"/>
              <a:gd name="adj2" fmla="val 8052"/>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1" name="発電説明long">
            <a:hlinkClick r:id="" action="ppaction://media"/>
            <a:extLst>
              <a:ext uri="{FF2B5EF4-FFF2-40B4-BE49-F238E27FC236}">
                <a16:creationId xmlns:a16="http://schemas.microsoft.com/office/drawing/2014/main" id="{6679CC8D-AA6F-8135-FF47-18F9397F7E78}"/>
              </a:ext>
            </a:extLst>
          </p:cNvPr>
          <p:cNvPicPr>
            <a:picLocks noChangeAspect="1"/>
          </p:cNvPicPr>
          <p:nvPr>
            <a:videoFile r:link="rId2"/>
            <p:extLst>
              <p:ext uri="{DAA4B4D4-6D71-4841-9C94-3DE7FCFB9230}">
                <p14:media xmlns:p14="http://schemas.microsoft.com/office/powerpoint/2010/main" r:embed="rId3">
                  <p14:trim end="595.9999"/>
                </p14:media>
              </p:ext>
            </p:extLst>
          </p:nvPr>
        </p:nvPicPr>
        <p:blipFill>
          <a:blip r:embed="rId7"/>
          <a:stretch>
            <a:fillRect/>
          </a:stretch>
        </p:blipFill>
        <p:spPr>
          <a:xfrm>
            <a:off x="2778512" y="790056"/>
            <a:ext cx="9185081" cy="5166608"/>
          </a:xfrm>
          <a:prstGeom prst="rect">
            <a:avLst/>
          </a:prstGeom>
        </p:spPr>
      </p:pic>
      <p:grpSp>
        <p:nvGrpSpPr>
          <p:cNvPr id="27" name="グループ化 26">
            <a:extLst>
              <a:ext uri="{FF2B5EF4-FFF2-40B4-BE49-F238E27FC236}">
                <a16:creationId xmlns:a16="http://schemas.microsoft.com/office/drawing/2014/main" id="{937AD5DF-6C40-3713-4ADF-3204FD6958E9}"/>
              </a:ext>
            </a:extLst>
          </p:cNvPr>
          <p:cNvGrpSpPr/>
          <p:nvPr/>
        </p:nvGrpSpPr>
        <p:grpSpPr>
          <a:xfrm>
            <a:off x="72486" y="4200130"/>
            <a:ext cx="2582763" cy="1809634"/>
            <a:chOff x="72483" y="4200127"/>
            <a:chExt cx="2582763" cy="1809632"/>
          </a:xfrm>
        </p:grpSpPr>
        <p:pic>
          <p:nvPicPr>
            <p:cNvPr id="7" name="図 6">
              <a:extLst>
                <a:ext uri="{FF2B5EF4-FFF2-40B4-BE49-F238E27FC236}">
                  <a16:creationId xmlns:a16="http://schemas.microsoft.com/office/drawing/2014/main" id="{938BB85F-CF5B-194C-17A1-F6D0F66B55DA}"/>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34766" b="54557" l="60615" r="83602"/>
                      </a14:imgEffect>
                    </a14:imgLayer>
                  </a14:imgProps>
                </a:ext>
              </a:extLst>
            </a:blip>
            <a:srcRect l="60458" t="32671" r="16159" b="45284"/>
            <a:stretch/>
          </p:blipFill>
          <p:spPr>
            <a:xfrm flipH="1">
              <a:off x="72483" y="4200127"/>
              <a:ext cx="2582763" cy="1467012"/>
            </a:xfrm>
            <a:prstGeom prst="rect">
              <a:avLst/>
            </a:prstGeom>
          </p:spPr>
        </p:pic>
        <p:sp>
          <p:nvSpPr>
            <p:cNvPr id="9" name="テキスト ボックス 8">
              <a:extLst>
                <a:ext uri="{FF2B5EF4-FFF2-40B4-BE49-F238E27FC236}">
                  <a16:creationId xmlns:a16="http://schemas.microsoft.com/office/drawing/2014/main" id="{37A70B6D-C610-82FB-EE54-70859C68A247}"/>
                </a:ext>
              </a:extLst>
            </p:cNvPr>
            <p:cNvSpPr txBox="1"/>
            <p:nvPr/>
          </p:nvSpPr>
          <p:spPr>
            <a:xfrm>
              <a:off x="311798" y="5609649"/>
              <a:ext cx="2090637" cy="400110"/>
            </a:xfrm>
            <a:prstGeom prst="rect">
              <a:avLst/>
            </a:prstGeom>
            <a:noFill/>
          </p:spPr>
          <p:txBody>
            <a:bodyPr wrap="none" rtlCol="0">
              <a:spAutoFit/>
            </a:bodyPr>
            <a:lstStyle/>
            <a:p>
              <a:r>
                <a:rPr kumimoji="1" lang="ja-JP" altLang="en-US">
                  <a:solidFill>
                    <a:schemeClr val="bg1"/>
                  </a:solidFill>
                </a:rPr>
                <a:t>燃料電池車：</a:t>
              </a:r>
              <a:r>
                <a:rPr kumimoji="1" lang="en-US" altLang="ja-JP" sz="2000" dirty="0">
                  <a:solidFill>
                    <a:schemeClr val="bg1"/>
                  </a:solidFill>
                </a:rPr>
                <a:t>MIRAI</a:t>
              </a:r>
              <a:endParaRPr kumimoji="1" lang="ja-JP" altLang="en-US" sz="2000">
                <a:solidFill>
                  <a:schemeClr val="bg1"/>
                </a:solidFill>
              </a:endParaRPr>
            </a:p>
          </p:txBody>
        </p:sp>
      </p:grpSp>
      <p:pic>
        <p:nvPicPr>
          <p:cNvPr id="19" name="図 18">
            <a:extLst>
              <a:ext uri="{FF2B5EF4-FFF2-40B4-BE49-F238E27FC236}">
                <a16:creationId xmlns:a16="http://schemas.microsoft.com/office/drawing/2014/main" id="{D5A5FAEF-710B-3F46-3696-7507B9DCEFC5}"/>
              </a:ext>
            </a:extLst>
          </p:cNvPr>
          <p:cNvPicPr>
            <a:picLocks noChangeAspect="1"/>
          </p:cNvPicPr>
          <p:nvPr/>
        </p:nvPicPr>
        <p:blipFill rotWithShape="1">
          <a:blip r:embed="rId10">
            <a:clrChange>
              <a:clrFrom>
                <a:srgbClr val="FFFFFF"/>
              </a:clrFrom>
              <a:clrTo>
                <a:srgbClr val="FFFFFF">
                  <a:alpha val="0"/>
                </a:srgbClr>
              </a:clrTo>
            </a:clrChange>
          </a:blip>
          <a:srcRect r="882" b="1400"/>
          <a:stretch/>
        </p:blipFill>
        <p:spPr>
          <a:xfrm rot="203832">
            <a:off x="150594" y="2892906"/>
            <a:ext cx="2293057" cy="1323005"/>
          </a:xfrm>
          <a:prstGeom prst="rect">
            <a:avLst/>
          </a:prstGeom>
        </p:spPr>
      </p:pic>
      <p:sp>
        <p:nvSpPr>
          <p:cNvPr id="22" name="吹き出し: 角を丸めた四角形 21">
            <a:extLst>
              <a:ext uri="{FF2B5EF4-FFF2-40B4-BE49-F238E27FC236}">
                <a16:creationId xmlns:a16="http://schemas.microsoft.com/office/drawing/2014/main" id="{05CA6EDC-5316-161A-19E9-6299CF74DB88}"/>
              </a:ext>
            </a:extLst>
          </p:cNvPr>
          <p:cNvSpPr/>
          <p:nvPr/>
        </p:nvSpPr>
        <p:spPr>
          <a:xfrm>
            <a:off x="411040" y="2016607"/>
            <a:ext cx="2090637" cy="747139"/>
          </a:xfrm>
          <a:prstGeom prst="wedgeRoundRectCallout">
            <a:avLst>
              <a:gd name="adj1" fmla="val 19868"/>
              <a:gd name="adj2" fmla="val 115194"/>
              <a:gd name="adj3" fmla="val 16667"/>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kumimoji="1" lang="ja-JP" altLang="en-US"/>
          </a:p>
        </p:txBody>
      </p:sp>
      <p:sp>
        <p:nvSpPr>
          <p:cNvPr id="20" name="テキスト ボックス 19">
            <a:extLst>
              <a:ext uri="{FF2B5EF4-FFF2-40B4-BE49-F238E27FC236}">
                <a16:creationId xmlns:a16="http://schemas.microsoft.com/office/drawing/2014/main" id="{5C34A0CA-7160-4BF6-4C55-7F11377C9553}"/>
              </a:ext>
            </a:extLst>
          </p:cNvPr>
          <p:cNvSpPr txBox="1"/>
          <p:nvPr/>
        </p:nvSpPr>
        <p:spPr>
          <a:xfrm>
            <a:off x="411039" y="2034856"/>
            <a:ext cx="2103461" cy="646331"/>
          </a:xfrm>
          <a:prstGeom prst="rect">
            <a:avLst/>
          </a:prstGeom>
          <a:noFill/>
        </p:spPr>
        <p:txBody>
          <a:bodyPr wrap="none" rtlCol="0">
            <a:spAutoFit/>
          </a:bodyPr>
          <a:lstStyle/>
          <a:p>
            <a:r>
              <a:rPr kumimoji="1" lang="ja-JP" altLang="en-US" b="1">
                <a:solidFill>
                  <a:schemeClr val="bg1"/>
                </a:solidFill>
                <a:latin typeface="+mn-ea"/>
              </a:rPr>
              <a:t>エンジンの代わりの</a:t>
            </a:r>
            <a:endParaRPr kumimoji="1" lang="en-US" altLang="ja-JP" b="1" dirty="0">
              <a:solidFill>
                <a:schemeClr val="bg1"/>
              </a:solidFill>
              <a:latin typeface="+mn-ea"/>
            </a:endParaRPr>
          </a:p>
          <a:p>
            <a:r>
              <a:rPr lang="ja-JP" altLang="en-US" b="1">
                <a:solidFill>
                  <a:schemeClr val="bg1"/>
                </a:solidFill>
                <a:latin typeface="+mn-ea"/>
              </a:rPr>
              <a:t>燃料電池</a:t>
            </a:r>
            <a:r>
              <a:rPr lang="en-US" altLang="ja-JP" b="1" dirty="0">
                <a:solidFill>
                  <a:schemeClr val="bg1"/>
                </a:solidFill>
                <a:latin typeface="+mn-ea"/>
              </a:rPr>
              <a:t>(</a:t>
            </a:r>
            <a:r>
              <a:rPr lang="ja-JP" altLang="en-US" b="1">
                <a:solidFill>
                  <a:schemeClr val="bg1"/>
                </a:solidFill>
                <a:latin typeface="+mn-ea"/>
              </a:rPr>
              <a:t>発電機</a:t>
            </a:r>
            <a:r>
              <a:rPr lang="en-US" altLang="ja-JP" b="1" dirty="0">
                <a:solidFill>
                  <a:schemeClr val="bg1"/>
                </a:solidFill>
                <a:latin typeface="+mn-ea"/>
              </a:rPr>
              <a:t>)</a:t>
            </a:r>
            <a:endParaRPr kumimoji="1" lang="ja-JP" altLang="en-US" b="1">
              <a:solidFill>
                <a:schemeClr val="bg1"/>
              </a:solidFill>
              <a:latin typeface="+mn-ea"/>
            </a:endParaRPr>
          </a:p>
        </p:txBody>
      </p:sp>
      <p:sp>
        <p:nvSpPr>
          <p:cNvPr id="13" name="フリーフォーム: 図形 12">
            <a:extLst>
              <a:ext uri="{FF2B5EF4-FFF2-40B4-BE49-F238E27FC236}">
                <a16:creationId xmlns:a16="http://schemas.microsoft.com/office/drawing/2014/main" id="{BF9FB28F-C875-08E2-E3C6-A9F6C69D1EF7}"/>
              </a:ext>
            </a:extLst>
          </p:cNvPr>
          <p:cNvSpPr/>
          <p:nvPr/>
        </p:nvSpPr>
        <p:spPr>
          <a:xfrm flipH="1">
            <a:off x="146051" y="4400817"/>
            <a:ext cx="2431141" cy="1182835"/>
          </a:xfrm>
          <a:custGeom>
            <a:avLst/>
            <a:gdLst>
              <a:gd name="connsiteX0" fmla="*/ 577516 w 6805061"/>
              <a:gd name="connsiteY0" fmla="*/ 1068404 h 3089710"/>
              <a:gd name="connsiteX1" fmla="*/ 1665170 w 6805061"/>
              <a:gd name="connsiteY1" fmla="*/ 856648 h 3089710"/>
              <a:gd name="connsiteX2" fmla="*/ 1722922 w 6805061"/>
              <a:gd name="connsiteY2" fmla="*/ 741145 h 3089710"/>
              <a:gd name="connsiteX3" fmla="*/ 1857676 w 6805061"/>
              <a:gd name="connsiteY3" fmla="*/ 683394 h 3089710"/>
              <a:gd name="connsiteX4" fmla="*/ 1934678 w 6805061"/>
              <a:gd name="connsiteY4" fmla="*/ 693019 h 3089710"/>
              <a:gd name="connsiteX5" fmla="*/ 2810577 w 6805061"/>
              <a:gd name="connsiteY5" fmla="*/ 154004 h 3089710"/>
              <a:gd name="connsiteX6" fmla="*/ 3157086 w 6805061"/>
              <a:gd name="connsiteY6" fmla="*/ 115503 h 3089710"/>
              <a:gd name="connsiteX7" fmla="*/ 3272589 w 6805061"/>
              <a:gd name="connsiteY7" fmla="*/ 115503 h 3089710"/>
              <a:gd name="connsiteX8" fmla="*/ 3416968 w 6805061"/>
              <a:gd name="connsiteY8" fmla="*/ 67377 h 3089710"/>
              <a:gd name="connsiteX9" fmla="*/ 4042610 w 6805061"/>
              <a:gd name="connsiteY9" fmla="*/ 67377 h 3089710"/>
              <a:gd name="connsiteX10" fmla="*/ 4100362 w 6805061"/>
              <a:gd name="connsiteY10" fmla="*/ 0 h 3089710"/>
              <a:gd name="connsiteX11" fmla="*/ 4504623 w 6805061"/>
              <a:gd name="connsiteY11" fmla="*/ 19251 h 3089710"/>
              <a:gd name="connsiteX12" fmla="*/ 4600876 w 6805061"/>
              <a:gd name="connsiteY12" fmla="*/ 86627 h 3089710"/>
              <a:gd name="connsiteX13" fmla="*/ 5149516 w 6805061"/>
              <a:gd name="connsiteY13" fmla="*/ 38501 h 3089710"/>
              <a:gd name="connsiteX14" fmla="*/ 5370897 w 6805061"/>
              <a:gd name="connsiteY14" fmla="*/ 77002 h 3089710"/>
              <a:gd name="connsiteX15" fmla="*/ 5659655 w 6805061"/>
              <a:gd name="connsiteY15" fmla="*/ 163630 h 3089710"/>
              <a:gd name="connsiteX16" fmla="*/ 6198669 w 6805061"/>
              <a:gd name="connsiteY16" fmla="*/ 510139 h 3089710"/>
              <a:gd name="connsiteX17" fmla="*/ 6612556 w 6805061"/>
              <a:gd name="connsiteY17" fmla="*/ 837398 h 3089710"/>
              <a:gd name="connsiteX18" fmla="*/ 6766560 w 6805061"/>
              <a:gd name="connsiteY18" fmla="*/ 933651 h 3089710"/>
              <a:gd name="connsiteX19" fmla="*/ 6805061 w 6805061"/>
              <a:gd name="connsiteY19" fmla="*/ 1973179 h 3089710"/>
              <a:gd name="connsiteX20" fmla="*/ 6718434 w 6805061"/>
              <a:gd name="connsiteY20" fmla="*/ 2136808 h 3089710"/>
              <a:gd name="connsiteX21" fmla="*/ 6622181 w 6805061"/>
              <a:gd name="connsiteY21" fmla="*/ 2136808 h 3089710"/>
              <a:gd name="connsiteX22" fmla="*/ 6593305 w 6805061"/>
              <a:gd name="connsiteY22" fmla="*/ 2310063 h 3089710"/>
              <a:gd name="connsiteX23" fmla="*/ 6535554 w 6805061"/>
              <a:gd name="connsiteY23" fmla="*/ 2425566 h 3089710"/>
              <a:gd name="connsiteX24" fmla="*/ 6410425 w 6805061"/>
              <a:gd name="connsiteY24" fmla="*/ 2579571 h 3089710"/>
              <a:gd name="connsiteX25" fmla="*/ 6266046 w 6805061"/>
              <a:gd name="connsiteY25" fmla="*/ 2579571 h 3089710"/>
              <a:gd name="connsiteX26" fmla="*/ 6073541 w 6805061"/>
              <a:gd name="connsiteY26" fmla="*/ 2560320 h 3089710"/>
              <a:gd name="connsiteX27" fmla="*/ 5938787 w 6805061"/>
              <a:gd name="connsiteY27" fmla="*/ 2492943 h 3089710"/>
              <a:gd name="connsiteX28" fmla="*/ 5900286 w 6805061"/>
              <a:gd name="connsiteY28" fmla="*/ 2406316 h 3089710"/>
              <a:gd name="connsiteX29" fmla="*/ 5890661 w 6805061"/>
              <a:gd name="connsiteY29" fmla="*/ 2319688 h 3089710"/>
              <a:gd name="connsiteX30" fmla="*/ 4340994 w 6805061"/>
              <a:gd name="connsiteY30" fmla="*/ 2598821 h 3089710"/>
              <a:gd name="connsiteX31" fmla="*/ 4244741 w 6805061"/>
              <a:gd name="connsiteY31" fmla="*/ 2598821 h 3089710"/>
              <a:gd name="connsiteX32" fmla="*/ 4177364 w 6805061"/>
              <a:gd name="connsiteY32" fmla="*/ 2800952 h 3089710"/>
              <a:gd name="connsiteX33" fmla="*/ 4129238 w 6805061"/>
              <a:gd name="connsiteY33" fmla="*/ 2954956 h 3089710"/>
              <a:gd name="connsiteX34" fmla="*/ 4032985 w 6805061"/>
              <a:gd name="connsiteY34" fmla="*/ 3041583 h 3089710"/>
              <a:gd name="connsiteX35" fmla="*/ 3753853 w 6805061"/>
              <a:gd name="connsiteY35" fmla="*/ 3080084 h 3089710"/>
              <a:gd name="connsiteX36" fmla="*/ 3532471 w 6805061"/>
              <a:gd name="connsiteY36" fmla="*/ 3089710 h 3089710"/>
              <a:gd name="connsiteX37" fmla="*/ 3388093 w 6805061"/>
              <a:gd name="connsiteY37" fmla="*/ 3041583 h 3089710"/>
              <a:gd name="connsiteX38" fmla="*/ 3262964 w 6805061"/>
              <a:gd name="connsiteY38" fmla="*/ 2983832 h 3089710"/>
              <a:gd name="connsiteX39" fmla="*/ 3176337 w 6805061"/>
              <a:gd name="connsiteY39" fmla="*/ 2810577 h 3089710"/>
              <a:gd name="connsiteX40" fmla="*/ 1347537 w 6805061"/>
              <a:gd name="connsiteY40" fmla="*/ 2714324 h 3089710"/>
              <a:gd name="connsiteX41" fmla="*/ 1318661 w 6805061"/>
              <a:gd name="connsiteY41" fmla="*/ 2810577 h 3089710"/>
              <a:gd name="connsiteX42" fmla="*/ 1241659 w 6805061"/>
              <a:gd name="connsiteY42" fmla="*/ 2858703 h 3089710"/>
              <a:gd name="connsiteX43" fmla="*/ 1126156 w 6805061"/>
              <a:gd name="connsiteY43" fmla="*/ 2906830 h 3089710"/>
              <a:gd name="connsiteX44" fmla="*/ 962526 w 6805061"/>
              <a:gd name="connsiteY44" fmla="*/ 2926080 h 3089710"/>
              <a:gd name="connsiteX45" fmla="*/ 847023 w 6805061"/>
              <a:gd name="connsiteY45" fmla="*/ 2926080 h 3089710"/>
              <a:gd name="connsiteX46" fmla="*/ 712269 w 6805061"/>
              <a:gd name="connsiteY46" fmla="*/ 2877954 h 3089710"/>
              <a:gd name="connsiteX47" fmla="*/ 606391 w 6805061"/>
              <a:gd name="connsiteY47" fmla="*/ 2820202 h 3089710"/>
              <a:gd name="connsiteX48" fmla="*/ 510139 w 6805061"/>
              <a:gd name="connsiteY48" fmla="*/ 2723950 h 3089710"/>
              <a:gd name="connsiteX49" fmla="*/ 404261 w 6805061"/>
              <a:gd name="connsiteY49" fmla="*/ 2656573 h 3089710"/>
              <a:gd name="connsiteX50" fmla="*/ 96253 w 6805061"/>
              <a:gd name="connsiteY50" fmla="*/ 2618072 h 3089710"/>
              <a:gd name="connsiteX51" fmla="*/ 67377 w 6805061"/>
              <a:gd name="connsiteY51" fmla="*/ 2579571 h 3089710"/>
              <a:gd name="connsiteX52" fmla="*/ 48126 w 6805061"/>
              <a:gd name="connsiteY52" fmla="*/ 1992430 h 3089710"/>
              <a:gd name="connsiteX53" fmla="*/ 19250 w 6805061"/>
              <a:gd name="connsiteY53" fmla="*/ 1915427 h 3089710"/>
              <a:gd name="connsiteX54" fmla="*/ 0 w 6805061"/>
              <a:gd name="connsiteY54" fmla="*/ 1761423 h 3089710"/>
              <a:gd name="connsiteX55" fmla="*/ 38501 w 6805061"/>
              <a:gd name="connsiteY55" fmla="*/ 1626670 h 3089710"/>
              <a:gd name="connsiteX56" fmla="*/ 57751 w 6805061"/>
              <a:gd name="connsiteY56" fmla="*/ 1491916 h 3089710"/>
              <a:gd name="connsiteX57" fmla="*/ 96253 w 6805061"/>
              <a:gd name="connsiteY57" fmla="*/ 1405288 h 3089710"/>
              <a:gd name="connsiteX58" fmla="*/ 163629 w 6805061"/>
              <a:gd name="connsiteY58" fmla="*/ 1376413 h 3089710"/>
              <a:gd name="connsiteX59" fmla="*/ 259882 w 6805061"/>
              <a:gd name="connsiteY59" fmla="*/ 1357162 h 3089710"/>
              <a:gd name="connsiteX60" fmla="*/ 510139 w 6805061"/>
              <a:gd name="connsiteY60" fmla="*/ 1145406 h 3089710"/>
              <a:gd name="connsiteX61" fmla="*/ 577516 w 6805061"/>
              <a:gd name="connsiteY61" fmla="*/ 1068404 h 308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805061" h="3089710">
                <a:moveTo>
                  <a:pt x="577516" y="1068404"/>
                </a:moveTo>
                <a:lnTo>
                  <a:pt x="1665170" y="856648"/>
                </a:lnTo>
                <a:lnTo>
                  <a:pt x="1722922" y="741145"/>
                </a:lnTo>
                <a:lnTo>
                  <a:pt x="1857676" y="683394"/>
                </a:lnTo>
                <a:lnTo>
                  <a:pt x="1934678" y="693019"/>
                </a:lnTo>
                <a:lnTo>
                  <a:pt x="2810577" y="154004"/>
                </a:lnTo>
                <a:lnTo>
                  <a:pt x="3157086" y="115503"/>
                </a:lnTo>
                <a:lnTo>
                  <a:pt x="3272589" y="115503"/>
                </a:lnTo>
                <a:lnTo>
                  <a:pt x="3416968" y="67377"/>
                </a:lnTo>
                <a:lnTo>
                  <a:pt x="4042610" y="67377"/>
                </a:lnTo>
                <a:lnTo>
                  <a:pt x="4100362" y="0"/>
                </a:lnTo>
                <a:lnTo>
                  <a:pt x="4504623" y="19251"/>
                </a:lnTo>
                <a:lnTo>
                  <a:pt x="4600876" y="86627"/>
                </a:lnTo>
                <a:lnTo>
                  <a:pt x="5149516" y="38501"/>
                </a:lnTo>
                <a:lnTo>
                  <a:pt x="5370897" y="77002"/>
                </a:lnTo>
                <a:lnTo>
                  <a:pt x="5659655" y="163630"/>
                </a:lnTo>
                <a:lnTo>
                  <a:pt x="6198669" y="510139"/>
                </a:lnTo>
                <a:lnTo>
                  <a:pt x="6612556" y="837398"/>
                </a:lnTo>
                <a:lnTo>
                  <a:pt x="6766560" y="933651"/>
                </a:lnTo>
                <a:lnTo>
                  <a:pt x="6805061" y="1973179"/>
                </a:lnTo>
                <a:lnTo>
                  <a:pt x="6718434" y="2136808"/>
                </a:lnTo>
                <a:lnTo>
                  <a:pt x="6622181" y="2136808"/>
                </a:lnTo>
                <a:lnTo>
                  <a:pt x="6593305" y="2310063"/>
                </a:lnTo>
                <a:lnTo>
                  <a:pt x="6535554" y="2425566"/>
                </a:lnTo>
                <a:lnTo>
                  <a:pt x="6410425" y="2579571"/>
                </a:lnTo>
                <a:lnTo>
                  <a:pt x="6266046" y="2579571"/>
                </a:lnTo>
                <a:lnTo>
                  <a:pt x="6073541" y="2560320"/>
                </a:lnTo>
                <a:lnTo>
                  <a:pt x="5938787" y="2492943"/>
                </a:lnTo>
                <a:lnTo>
                  <a:pt x="5900286" y="2406316"/>
                </a:lnTo>
                <a:lnTo>
                  <a:pt x="5890661" y="2319688"/>
                </a:lnTo>
                <a:lnTo>
                  <a:pt x="4340994" y="2598821"/>
                </a:lnTo>
                <a:lnTo>
                  <a:pt x="4244741" y="2598821"/>
                </a:lnTo>
                <a:lnTo>
                  <a:pt x="4177364" y="2800952"/>
                </a:lnTo>
                <a:lnTo>
                  <a:pt x="4129238" y="2954956"/>
                </a:lnTo>
                <a:lnTo>
                  <a:pt x="4032985" y="3041583"/>
                </a:lnTo>
                <a:lnTo>
                  <a:pt x="3753853" y="3080084"/>
                </a:lnTo>
                <a:lnTo>
                  <a:pt x="3532471" y="3089710"/>
                </a:lnTo>
                <a:lnTo>
                  <a:pt x="3388093" y="3041583"/>
                </a:lnTo>
                <a:lnTo>
                  <a:pt x="3262964" y="2983832"/>
                </a:lnTo>
                <a:lnTo>
                  <a:pt x="3176337" y="2810577"/>
                </a:lnTo>
                <a:lnTo>
                  <a:pt x="1347537" y="2714324"/>
                </a:lnTo>
                <a:lnTo>
                  <a:pt x="1318661" y="2810577"/>
                </a:lnTo>
                <a:lnTo>
                  <a:pt x="1241659" y="2858703"/>
                </a:lnTo>
                <a:lnTo>
                  <a:pt x="1126156" y="2906830"/>
                </a:lnTo>
                <a:lnTo>
                  <a:pt x="962526" y="2926080"/>
                </a:lnTo>
                <a:lnTo>
                  <a:pt x="847023" y="2926080"/>
                </a:lnTo>
                <a:lnTo>
                  <a:pt x="712269" y="2877954"/>
                </a:lnTo>
                <a:lnTo>
                  <a:pt x="606391" y="2820202"/>
                </a:lnTo>
                <a:lnTo>
                  <a:pt x="510139" y="2723950"/>
                </a:lnTo>
                <a:lnTo>
                  <a:pt x="404261" y="2656573"/>
                </a:lnTo>
                <a:lnTo>
                  <a:pt x="96253" y="2618072"/>
                </a:lnTo>
                <a:lnTo>
                  <a:pt x="67377" y="2579571"/>
                </a:lnTo>
                <a:lnTo>
                  <a:pt x="48126" y="1992430"/>
                </a:lnTo>
                <a:lnTo>
                  <a:pt x="19250" y="1915427"/>
                </a:lnTo>
                <a:lnTo>
                  <a:pt x="0" y="1761423"/>
                </a:lnTo>
                <a:lnTo>
                  <a:pt x="38501" y="1626670"/>
                </a:lnTo>
                <a:lnTo>
                  <a:pt x="57751" y="1491916"/>
                </a:lnTo>
                <a:lnTo>
                  <a:pt x="96253" y="1405288"/>
                </a:lnTo>
                <a:lnTo>
                  <a:pt x="163629" y="1376413"/>
                </a:lnTo>
                <a:lnTo>
                  <a:pt x="259882" y="1357162"/>
                </a:lnTo>
                <a:lnTo>
                  <a:pt x="510139" y="1145406"/>
                </a:lnTo>
                <a:lnTo>
                  <a:pt x="577516" y="1068404"/>
                </a:lnTo>
                <a:close/>
              </a:path>
            </a:pathLst>
          </a:custGeom>
          <a:noFill/>
          <a:ln w="28575">
            <a:solidFill>
              <a:schemeClr val="bg1"/>
            </a:solid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bg1"/>
              </a:solidFill>
            </a:endParaRPr>
          </a:p>
        </p:txBody>
      </p:sp>
      <p:sp>
        <p:nvSpPr>
          <p:cNvPr id="10" name="テキスト ボックス 9">
            <a:extLst>
              <a:ext uri="{FF2B5EF4-FFF2-40B4-BE49-F238E27FC236}">
                <a16:creationId xmlns:a16="http://schemas.microsoft.com/office/drawing/2014/main" id="{42B270AA-357A-57CD-6B6C-FD14E2009BC7}"/>
              </a:ext>
            </a:extLst>
          </p:cNvPr>
          <p:cNvSpPr txBox="1"/>
          <p:nvPr/>
        </p:nvSpPr>
        <p:spPr>
          <a:xfrm>
            <a:off x="4021353" y="5230189"/>
            <a:ext cx="6737133" cy="663258"/>
          </a:xfrm>
          <a:prstGeom prst="rect">
            <a:avLst/>
          </a:prstGeom>
          <a:solidFill>
            <a:schemeClr val="tx1"/>
          </a:solidFill>
        </p:spPr>
        <p:txBody>
          <a:bodyPr wrap="square" rtlCol="0">
            <a:spAutoFit/>
          </a:bodyPr>
          <a:lstStyle/>
          <a:p>
            <a:pPr defTabSz="914377">
              <a:lnSpc>
                <a:spcPct val="150000"/>
              </a:lnSpc>
              <a:defRPr/>
            </a:pPr>
            <a:r>
              <a:rPr lang="ja-JP" altLang="en-US" sz="2800" b="1" dirty="0">
                <a:solidFill>
                  <a:prstClr val="white"/>
                </a:solidFill>
                <a:latin typeface="Toyota Type Semibold" panose="020B0702020202020204" pitchFamily="34" charset="0"/>
                <a:ea typeface="BIZ UDPゴシック"/>
                <a:cs typeface="Toyota Type Semibold" panose="020B0702020202020204" pitchFamily="34" charset="0"/>
              </a:rPr>
              <a:t>水素と酸素の化学反応で電気を生み出す</a:t>
            </a:r>
            <a:endParaRPr kumimoji="1" lang="en-US" altLang="ja-JP" sz="28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16" name="テキスト ボックス 15">
            <a:extLst>
              <a:ext uri="{FF2B5EF4-FFF2-40B4-BE49-F238E27FC236}">
                <a16:creationId xmlns:a16="http://schemas.microsoft.com/office/drawing/2014/main" id="{39D09052-CC3A-AB1B-F57B-8920C078FD02}"/>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  3/59</a:t>
            </a:r>
          </a:p>
        </p:txBody>
      </p:sp>
    </p:spTree>
    <p:custDataLst>
      <p:tags r:id="rId1"/>
    </p:custDataLst>
    <p:extLst>
      <p:ext uri="{BB962C8B-B14F-4D97-AF65-F5344CB8AC3E}">
        <p14:creationId xmlns:p14="http://schemas.microsoft.com/office/powerpoint/2010/main" val="2941362890"/>
      </p:ext>
    </p:extLst>
  </p:cSld>
  <p:clrMapOvr>
    <a:masterClrMapping/>
  </p:clrMapOvr>
  <mc:AlternateContent xmlns:mc="http://schemas.openxmlformats.org/markup-compatibility/2006" xmlns:p14="http://schemas.microsoft.com/office/powerpoint/2010/main">
    <mc:Choice Requires="p14">
      <p:transition spd="slow" p14:dur="2000" advTm="15321"/>
    </mc:Choice>
    <mc:Fallback xmlns="">
      <p:transition spd="slow" advTm="15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8492" fill="hold"/>
                                        <p:tgtEl>
                                          <p:spTgt spid="11"/>
                                        </p:tgtEl>
                                      </p:cBhvr>
                                    </p:cmd>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wipe(left)">
                                      <p:cBhvr>
                                        <p:cTn id="19"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11"/>
                </p:tgtEl>
              </p:cMediaNode>
            </p:video>
          </p:childTnLst>
        </p:cTn>
      </p:par>
    </p:tnLst>
    <p:bldLst>
      <p:bldP spid="24" grpId="0" animBg="1"/>
      <p:bldP spid="12" grpId="0" animBg="1"/>
    </p:bldLst>
  </p:timing>
  <p:extLst>
    <p:ext uri="{E180D4A7-C9FB-4DFB-919C-405C955672EB}">
      <p14:showEvtLst xmlns:p14="http://schemas.microsoft.com/office/powerpoint/2010/main">
        <p14:playEvt time="11942" objId="11"/>
        <p14:stopEvt time="15321" objId="11"/>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4"/>
          <a:srcRect t="19"/>
          <a:stretch/>
        </p:blipFill>
        <p:spPr>
          <a:xfrm>
            <a:off x="21" y="-4753"/>
            <a:ext cx="12191980" cy="6862753"/>
          </a:xfrm>
          <a:prstGeom prst="rect">
            <a:avLst/>
          </a:prstGeom>
        </p:spPr>
      </p:pic>
      <p:grpSp>
        <p:nvGrpSpPr>
          <p:cNvPr id="10" name="グループ化 9">
            <a:extLst>
              <a:ext uri="{FF2B5EF4-FFF2-40B4-BE49-F238E27FC236}">
                <a16:creationId xmlns:a16="http://schemas.microsoft.com/office/drawing/2014/main" id="{626C942D-0D25-0A00-2995-A6E1D14F77E8}"/>
              </a:ext>
            </a:extLst>
          </p:cNvPr>
          <p:cNvGrpSpPr/>
          <p:nvPr/>
        </p:nvGrpSpPr>
        <p:grpSpPr>
          <a:xfrm>
            <a:off x="186930" y="1024891"/>
            <a:ext cx="11854711" cy="1688263"/>
            <a:chOff x="186927" y="1024887"/>
            <a:chExt cx="11854711" cy="1688263"/>
          </a:xfrm>
        </p:grpSpPr>
        <p:grpSp>
          <p:nvGrpSpPr>
            <p:cNvPr id="63" name="グループ化 62">
              <a:extLst>
                <a:ext uri="{FF2B5EF4-FFF2-40B4-BE49-F238E27FC236}">
                  <a16:creationId xmlns:a16="http://schemas.microsoft.com/office/drawing/2014/main" id="{57072D3E-16DB-A019-46FA-21682D5D8979}"/>
                </a:ext>
              </a:extLst>
            </p:cNvPr>
            <p:cNvGrpSpPr/>
            <p:nvPr/>
          </p:nvGrpSpPr>
          <p:grpSpPr>
            <a:xfrm>
              <a:off x="5160055" y="1024887"/>
              <a:ext cx="3908396" cy="1682785"/>
              <a:chOff x="5160055" y="1024887"/>
              <a:chExt cx="3908396" cy="1682785"/>
            </a:xfrm>
          </p:grpSpPr>
          <p:sp>
            <p:nvSpPr>
              <p:cNvPr id="57" name="フリーフォーム: 図形 56">
                <a:extLst>
                  <a:ext uri="{FF2B5EF4-FFF2-40B4-BE49-F238E27FC236}">
                    <a16:creationId xmlns:a16="http://schemas.microsoft.com/office/drawing/2014/main" id="{02C5209B-F85F-0CE5-E671-09B6565975A0}"/>
                  </a:ext>
                </a:extLst>
              </p:cNvPr>
              <p:cNvSpPr/>
              <p:nvPr/>
            </p:nvSpPr>
            <p:spPr>
              <a:xfrm>
                <a:off x="5160055" y="1024887"/>
                <a:ext cx="3908396" cy="1682785"/>
              </a:xfrm>
              <a:custGeom>
                <a:avLst/>
                <a:gdLst>
                  <a:gd name="connsiteX0" fmla="*/ 0 w 3908396"/>
                  <a:gd name="connsiteY0" fmla="*/ 0 h 1682785"/>
                  <a:gd name="connsiteX1" fmla="*/ 3067004 w 3908396"/>
                  <a:gd name="connsiteY1" fmla="*/ 0 h 1682785"/>
                  <a:gd name="connsiteX2" fmla="*/ 3908396 w 3908396"/>
                  <a:gd name="connsiteY2" fmla="*/ 841393 h 1682785"/>
                  <a:gd name="connsiteX3" fmla="*/ 3067004 w 3908396"/>
                  <a:gd name="connsiteY3" fmla="*/ 1682785 h 1682785"/>
                  <a:gd name="connsiteX4" fmla="*/ 0 w 3908396"/>
                  <a:gd name="connsiteY4" fmla="*/ 1682785 h 1682785"/>
                  <a:gd name="connsiteX5" fmla="*/ 841393 w 3908396"/>
                  <a:gd name="connsiteY5" fmla="*/ 841393 h 1682785"/>
                  <a:gd name="connsiteX6" fmla="*/ 0 w 3908396"/>
                  <a:gd name="connsiteY6" fmla="*/ 0 h 168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8396" h="1682785">
                    <a:moveTo>
                      <a:pt x="0" y="0"/>
                    </a:moveTo>
                    <a:lnTo>
                      <a:pt x="3067004" y="0"/>
                    </a:lnTo>
                    <a:lnTo>
                      <a:pt x="3908396" y="841393"/>
                    </a:lnTo>
                    <a:lnTo>
                      <a:pt x="3067004" y="1682785"/>
                    </a:lnTo>
                    <a:lnTo>
                      <a:pt x="0" y="1682785"/>
                    </a:lnTo>
                    <a:lnTo>
                      <a:pt x="841393" y="841393"/>
                    </a:lnTo>
                    <a:lnTo>
                      <a:pt x="0" y="0"/>
                    </a:lnTo>
                    <a:close/>
                  </a:path>
                </a:pathLst>
              </a:custGeom>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937405" tIns="64008" rIns="873396" bIns="64008" numCol="1" spcCol="1270" anchor="t" anchorCtr="0">
                <a:noAutofit/>
              </a:bodyPr>
              <a:lstStyle/>
              <a:p>
                <a:pPr algn="ctr" defTabSz="1066773">
                  <a:lnSpc>
                    <a:spcPct val="90000"/>
                  </a:lnSpc>
                  <a:spcBef>
                    <a:spcPct val="0"/>
                  </a:spcBef>
                  <a:spcAft>
                    <a:spcPct val="35000"/>
                  </a:spcAft>
                </a:pPr>
                <a:r>
                  <a:rPr kumimoji="1" lang="ja-JP" altLang="en-US" sz="2400"/>
                  <a:t>システム評価</a:t>
                </a:r>
              </a:p>
            </p:txBody>
          </p:sp>
          <p:pic>
            <p:nvPicPr>
              <p:cNvPr id="6" name="図 5">
                <a:extLst>
                  <a:ext uri="{FF2B5EF4-FFF2-40B4-BE49-F238E27FC236}">
                    <a16:creationId xmlns:a16="http://schemas.microsoft.com/office/drawing/2014/main" id="{FF8A35BD-2F81-1437-C5BC-29910FD8E9C2}"/>
                  </a:ext>
                </a:extLst>
              </p:cNvPr>
              <p:cNvPicPr>
                <a:picLocks noChangeAspect="1"/>
              </p:cNvPicPr>
              <p:nvPr/>
            </p:nvPicPr>
            <p:blipFill>
              <a:blip r:embed="rId5"/>
              <a:stretch>
                <a:fillRect/>
              </a:stretch>
            </p:blipFill>
            <p:spPr>
              <a:xfrm>
                <a:off x="6467168" y="1502483"/>
                <a:ext cx="1436612" cy="1187600"/>
              </a:xfrm>
              <a:prstGeom prst="rect">
                <a:avLst/>
              </a:prstGeom>
            </p:spPr>
          </p:pic>
        </p:grpSp>
        <p:grpSp>
          <p:nvGrpSpPr>
            <p:cNvPr id="64" name="グループ化 63">
              <a:extLst>
                <a:ext uri="{FF2B5EF4-FFF2-40B4-BE49-F238E27FC236}">
                  <a16:creationId xmlns:a16="http://schemas.microsoft.com/office/drawing/2014/main" id="{4C92CCD5-CCEE-F790-5517-A392C7C8684E}"/>
                </a:ext>
              </a:extLst>
            </p:cNvPr>
            <p:cNvGrpSpPr/>
            <p:nvPr/>
          </p:nvGrpSpPr>
          <p:grpSpPr>
            <a:xfrm>
              <a:off x="8227058" y="1024887"/>
              <a:ext cx="3814580" cy="1682785"/>
              <a:chOff x="8227058" y="1024887"/>
              <a:chExt cx="3814580" cy="1682785"/>
            </a:xfrm>
          </p:grpSpPr>
          <p:sp>
            <p:nvSpPr>
              <p:cNvPr id="59" name="フリーフォーム: 図形 58">
                <a:extLst>
                  <a:ext uri="{FF2B5EF4-FFF2-40B4-BE49-F238E27FC236}">
                    <a16:creationId xmlns:a16="http://schemas.microsoft.com/office/drawing/2014/main" id="{681FEDE7-AA34-715B-4E19-855B3523F596}"/>
                  </a:ext>
                </a:extLst>
              </p:cNvPr>
              <p:cNvSpPr/>
              <p:nvPr/>
            </p:nvSpPr>
            <p:spPr>
              <a:xfrm>
                <a:off x="8227058" y="1024887"/>
                <a:ext cx="3814580" cy="1682785"/>
              </a:xfrm>
              <a:custGeom>
                <a:avLst/>
                <a:gdLst>
                  <a:gd name="connsiteX0" fmla="*/ 0 w 3814580"/>
                  <a:gd name="connsiteY0" fmla="*/ 0 h 1682785"/>
                  <a:gd name="connsiteX1" fmla="*/ 2973188 w 3814580"/>
                  <a:gd name="connsiteY1" fmla="*/ 0 h 1682785"/>
                  <a:gd name="connsiteX2" fmla="*/ 3814580 w 3814580"/>
                  <a:gd name="connsiteY2" fmla="*/ 841393 h 1682785"/>
                  <a:gd name="connsiteX3" fmla="*/ 2973188 w 3814580"/>
                  <a:gd name="connsiteY3" fmla="*/ 1682785 h 1682785"/>
                  <a:gd name="connsiteX4" fmla="*/ 0 w 3814580"/>
                  <a:gd name="connsiteY4" fmla="*/ 1682785 h 1682785"/>
                  <a:gd name="connsiteX5" fmla="*/ 841393 w 3814580"/>
                  <a:gd name="connsiteY5" fmla="*/ 841393 h 1682785"/>
                  <a:gd name="connsiteX6" fmla="*/ 0 w 3814580"/>
                  <a:gd name="connsiteY6" fmla="*/ 0 h 168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4580" h="1682785">
                    <a:moveTo>
                      <a:pt x="0" y="0"/>
                    </a:moveTo>
                    <a:lnTo>
                      <a:pt x="2973188" y="0"/>
                    </a:lnTo>
                    <a:lnTo>
                      <a:pt x="3814580" y="841393"/>
                    </a:lnTo>
                    <a:lnTo>
                      <a:pt x="2973188" y="1682785"/>
                    </a:lnTo>
                    <a:lnTo>
                      <a:pt x="0" y="1682785"/>
                    </a:lnTo>
                    <a:lnTo>
                      <a:pt x="841393" y="841393"/>
                    </a:lnTo>
                    <a:lnTo>
                      <a:pt x="0" y="0"/>
                    </a:lnTo>
                    <a:close/>
                  </a:path>
                </a:pathLst>
              </a:custGeom>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937405" tIns="64008" rIns="873396" bIns="64008" numCol="1" spcCol="1270" anchor="t" anchorCtr="0">
                <a:noAutofit/>
              </a:bodyPr>
              <a:lstStyle/>
              <a:p>
                <a:pPr algn="ctr" defTabSz="1066773">
                  <a:lnSpc>
                    <a:spcPct val="90000"/>
                  </a:lnSpc>
                  <a:spcBef>
                    <a:spcPct val="0"/>
                  </a:spcBef>
                  <a:spcAft>
                    <a:spcPct val="35000"/>
                  </a:spcAft>
                </a:pPr>
                <a:r>
                  <a:rPr kumimoji="1" lang="ja-JP" altLang="en-US" sz="2400"/>
                  <a:t>モビリティ評価</a:t>
                </a:r>
              </a:p>
            </p:txBody>
          </p:sp>
          <p:pic>
            <p:nvPicPr>
              <p:cNvPr id="11" name="図 10">
                <a:extLst>
                  <a:ext uri="{FF2B5EF4-FFF2-40B4-BE49-F238E27FC236}">
                    <a16:creationId xmlns:a16="http://schemas.microsoft.com/office/drawing/2014/main" id="{DA8BB406-1471-401B-26D0-7CB50751D4E0}"/>
                  </a:ext>
                </a:extLst>
              </p:cNvPr>
              <p:cNvPicPr>
                <a:picLocks noChangeAspect="1"/>
              </p:cNvPicPr>
              <p:nvPr/>
            </p:nvPicPr>
            <p:blipFill>
              <a:blip r:embed="rId6"/>
              <a:stretch>
                <a:fillRect/>
              </a:stretch>
            </p:blipFill>
            <p:spPr>
              <a:xfrm>
                <a:off x="9152686" y="1502483"/>
                <a:ext cx="2065834" cy="1026840"/>
              </a:xfrm>
              <a:prstGeom prst="rect">
                <a:avLst/>
              </a:prstGeom>
            </p:spPr>
          </p:pic>
        </p:grpSp>
        <p:grpSp>
          <p:nvGrpSpPr>
            <p:cNvPr id="62" name="グループ化 61">
              <a:extLst>
                <a:ext uri="{FF2B5EF4-FFF2-40B4-BE49-F238E27FC236}">
                  <a16:creationId xmlns:a16="http://schemas.microsoft.com/office/drawing/2014/main" id="{E568286F-FEB0-49D6-1B43-DE721A9863FC}"/>
                </a:ext>
              </a:extLst>
            </p:cNvPr>
            <p:cNvGrpSpPr/>
            <p:nvPr/>
          </p:nvGrpSpPr>
          <p:grpSpPr>
            <a:xfrm>
              <a:off x="2292840" y="1024887"/>
              <a:ext cx="3708607" cy="1682785"/>
              <a:chOff x="2292840" y="1024887"/>
              <a:chExt cx="3708607" cy="1682785"/>
            </a:xfrm>
          </p:grpSpPr>
          <p:sp>
            <p:nvSpPr>
              <p:cNvPr id="56" name="フリーフォーム: 図形 55">
                <a:extLst>
                  <a:ext uri="{FF2B5EF4-FFF2-40B4-BE49-F238E27FC236}">
                    <a16:creationId xmlns:a16="http://schemas.microsoft.com/office/drawing/2014/main" id="{5D05E62E-ACA4-1569-77A9-75D694EC0A87}"/>
                  </a:ext>
                </a:extLst>
              </p:cNvPr>
              <p:cNvSpPr/>
              <p:nvPr/>
            </p:nvSpPr>
            <p:spPr>
              <a:xfrm>
                <a:off x="2292840" y="1024887"/>
                <a:ext cx="3708607" cy="1682785"/>
              </a:xfrm>
              <a:custGeom>
                <a:avLst/>
                <a:gdLst>
                  <a:gd name="connsiteX0" fmla="*/ 0 w 3708607"/>
                  <a:gd name="connsiteY0" fmla="*/ 0 h 1682785"/>
                  <a:gd name="connsiteX1" fmla="*/ 2867215 w 3708607"/>
                  <a:gd name="connsiteY1" fmla="*/ 0 h 1682785"/>
                  <a:gd name="connsiteX2" fmla="*/ 3708607 w 3708607"/>
                  <a:gd name="connsiteY2" fmla="*/ 841393 h 1682785"/>
                  <a:gd name="connsiteX3" fmla="*/ 2867215 w 3708607"/>
                  <a:gd name="connsiteY3" fmla="*/ 1682785 h 1682785"/>
                  <a:gd name="connsiteX4" fmla="*/ 0 w 3708607"/>
                  <a:gd name="connsiteY4" fmla="*/ 1682785 h 1682785"/>
                  <a:gd name="connsiteX5" fmla="*/ 841393 w 3708607"/>
                  <a:gd name="connsiteY5" fmla="*/ 841393 h 1682785"/>
                  <a:gd name="connsiteX6" fmla="*/ 0 w 3708607"/>
                  <a:gd name="connsiteY6" fmla="*/ 0 h 168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8607" h="1682785">
                    <a:moveTo>
                      <a:pt x="0" y="0"/>
                    </a:moveTo>
                    <a:lnTo>
                      <a:pt x="2867215" y="0"/>
                    </a:lnTo>
                    <a:lnTo>
                      <a:pt x="3708607" y="841393"/>
                    </a:lnTo>
                    <a:lnTo>
                      <a:pt x="2867215" y="1682785"/>
                    </a:lnTo>
                    <a:lnTo>
                      <a:pt x="0" y="1682785"/>
                    </a:lnTo>
                    <a:lnTo>
                      <a:pt x="841393" y="841393"/>
                    </a:lnTo>
                    <a:lnTo>
                      <a:pt x="0" y="0"/>
                    </a:lnTo>
                    <a:close/>
                  </a:path>
                </a:pathLst>
              </a:custGeom>
              <a:gradFill flip="none" rotWithShape="0">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937405" tIns="64008" rIns="873396" bIns="64008" numCol="1" spcCol="1270" anchor="t" anchorCtr="0">
                <a:noAutofit/>
              </a:bodyPr>
              <a:lstStyle/>
              <a:p>
                <a:pPr algn="ctr" defTabSz="1066773">
                  <a:lnSpc>
                    <a:spcPct val="90000"/>
                  </a:lnSpc>
                  <a:spcBef>
                    <a:spcPct val="0"/>
                  </a:spcBef>
                  <a:spcAft>
                    <a:spcPct val="35000"/>
                  </a:spcAft>
                </a:pPr>
                <a:r>
                  <a:rPr kumimoji="1" lang="ja-JP" altLang="en-US" sz="2400"/>
                  <a:t>発電評価</a:t>
                </a:r>
              </a:p>
            </p:txBody>
          </p:sp>
          <p:pic>
            <p:nvPicPr>
              <p:cNvPr id="25" name="図 24">
                <a:extLst>
                  <a:ext uri="{FF2B5EF4-FFF2-40B4-BE49-F238E27FC236}">
                    <a16:creationId xmlns:a16="http://schemas.microsoft.com/office/drawing/2014/main" id="{F1F8D16E-3832-0B16-E757-FD5EEBE99174}"/>
                  </a:ext>
                </a:extLst>
              </p:cNvPr>
              <p:cNvPicPr>
                <a:picLocks noChangeAspect="1"/>
              </p:cNvPicPr>
              <p:nvPr/>
            </p:nvPicPr>
            <p:blipFill>
              <a:blip r:embed="rId7"/>
              <a:stretch>
                <a:fillRect/>
              </a:stretch>
            </p:blipFill>
            <p:spPr>
              <a:xfrm>
                <a:off x="3611966" y="1676871"/>
                <a:ext cx="1088315" cy="8162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grpSp>
          <p:nvGrpSpPr>
            <p:cNvPr id="61" name="グループ化 60">
              <a:extLst>
                <a:ext uri="{FF2B5EF4-FFF2-40B4-BE49-F238E27FC236}">
                  <a16:creationId xmlns:a16="http://schemas.microsoft.com/office/drawing/2014/main" id="{727DC4C5-9798-CC68-95B4-04CB8B804553}"/>
                </a:ext>
              </a:extLst>
            </p:cNvPr>
            <p:cNvGrpSpPr/>
            <p:nvPr/>
          </p:nvGrpSpPr>
          <p:grpSpPr>
            <a:xfrm>
              <a:off x="186927" y="1030365"/>
              <a:ext cx="3007792" cy="1682785"/>
              <a:chOff x="199250" y="1024887"/>
              <a:chExt cx="3007792" cy="1682785"/>
            </a:xfrm>
          </p:grpSpPr>
          <p:sp>
            <p:nvSpPr>
              <p:cNvPr id="55" name="フリーフォーム: 図形 54">
                <a:extLst>
                  <a:ext uri="{FF2B5EF4-FFF2-40B4-BE49-F238E27FC236}">
                    <a16:creationId xmlns:a16="http://schemas.microsoft.com/office/drawing/2014/main" id="{C557541B-6D40-C78B-034B-A8CB98FF34AF}"/>
                  </a:ext>
                </a:extLst>
              </p:cNvPr>
              <p:cNvSpPr/>
              <p:nvPr/>
            </p:nvSpPr>
            <p:spPr>
              <a:xfrm>
                <a:off x="199250" y="1024887"/>
                <a:ext cx="2983873" cy="1682785"/>
              </a:xfrm>
              <a:custGeom>
                <a:avLst/>
                <a:gdLst>
                  <a:gd name="connsiteX0" fmla="*/ 0 w 2983873"/>
                  <a:gd name="connsiteY0" fmla="*/ 0 h 1682785"/>
                  <a:gd name="connsiteX1" fmla="*/ 2142481 w 2983873"/>
                  <a:gd name="connsiteY1" fmla="*/ 0 h 1682785"/>
                  <a:gd name="connsiteX2" fmla="*/ 2983873 w 2983873"/>
                  <a:gd name="connsiteY2" fmla="*/ 841393 h 1682785"/>
                  <a:gd name="connsiteX3" fmla="*/ 2142481 w 2983873"/>
                  <a:gd name="connsiteY3" fmla="*/ 1682785 h 1682785"/>
                  <a:gd name="connsiteX4" fmla="*/ 0 w 2983873"/>
                  <a:gd name="connsiteY4" fmla="*/ 1682785 h 1682785"/>
                  <a:gd name="connsiteX5" fmla="*/ 0 w 2983873"/>
                  <a:gd name="connsiteY5" fmla="*/ 0 h 168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3873" h="1682785">
                    <a:moveTo>
                      <a:pt x="0" y="0"/>
                    </a:moveTo>
                    <a:lnTo>
                      <a:pt x="2142481" y="0"/>
                    </a:lnTo>
                    <a:lnTo>
                      <a:pt x="2983873" y="841393"/>
                    </a:lnTo>
                    <a:lnTo>
                      <a:pt x="2142481" y="1682785"/>
                    </a:lnTo>
                    <a:lnTo>
                      <a:pt x="0" y="1682785"/>
                    </a:lnTo>
                    <a:lnTo>
                      <a:pt x="0" y="0"/>
                    </a:lnTo>
                    <a:close/>
                  </a:path>
                </a:pathLst>
              </a:custGeom>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28016" tIns="64008" rIns="452700" bIns="64008" numCol="1" spcCol="1270" anchor="t" anchorCtr="0">
                <a:noAutofit/>
              </a:bodyPr>
              <a:lstStyle/>
              <a:p>
                <a:pPr defTabSz="1066773">
                  <a:lnSpc>
                    <a:spcPct val="90000"/>
                  </a:lnSpc>
                  <a:spcBef>
                    <a:spcPct val="0"/>
                  </a:spcBef>
                  <a:spcAft>
                    <a:spcPct val="35000"/>
                  </a:spcAft>
                </a:pPr>
                <a:r>
                  <a:rPr kumimoji="1" lang="ja-JP" altLang="en-US" sz="2400"/>
                  <a:t>　</a:t>
                </a:r>
                <a:endParaRPr kumimoji="1" lang="en-US" altLang="ja-JP" sz="2400" dirty="0"/>
              </a:p>
            </p:txBody>
          </p:sp>
          <p:sp>
            <p:nvSpPr>
              <p:cNvPr id="28" name="矢印: 五方向 27">
                <a:extLst>
                  <a:ext uri="{FF2B5EF4-FFF2-40B4-BE49-F238E27FC236}">
                    <a16:creationId xmlns:a16="http://schemas.microsoft.com/office/drawing/2014/main" id="{9A28085D-053D-E775-E85A-D40838F371BE}"/>
                  </a:ext>
                </a:extLst>
              </p:cNvPr>
              <p:cNvSpPr/>
              <p:nvPr/>
            </p:nvSpPr>
            <p:spPr>
              <a:xfrm>
                <a:off x="265471" y="1089536"/>
                <a:ext cx="2941571" cy="841031"/>
              </a:xfrm>
              <a:prstGeom prst="homePlate">
                <a:avLst/>
              </a:prstGeom>
              <a:noFill/>
              <a:ln w="76200">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ja-JP" altLang="en-US" sz="2400" b="1" dirty="0"/>
                  <a:t>物性・強度評価</a:t>
                </a:r>
                <a:endParaRPr lang="en-US" altLang="ja-JP" sz="2400" b="1" dirty="0"/>
              </a:p>
              <a:p>
                <a:r>
                  <a:rPr kumimoji="1" lang="en-US" altLang="ja-JP" sz="2400" b="1" dirty="0"/>
                  <a:t>(</a:t>
                </a:r>
                <a:r>
                  <a:rPr kumimoji="1" lang="ja-JP" altLang="en-US" sz="2400" b="1" dirty="0"/>
                  <a:t>燃料電池膜</a:t>
                </a:r>
                <a:r>
                  <a:rPr kumimoji="1" lang="en-US" altLang="ja-JP" sz="2400" b="1" dirty="0"/>
                  <a:t>)</a:t>
                </a:r>
                <a:endParaRPr kumimoji="1" lang="ja-JP" altLang="en-US" sz="2400" b="1" dirty="0"/>
              </a:p>
            </p:txBody>
          </p:sp>
          <p:pic>
            <p:nvPicPr>
              <p:cNvPr id="14" name="図 13">
                <a:extLst>
                  <a:ext uri="{FF2B5EF4-FFF2-40B4-BE49-F238E27FC236}">
                    <a16:creationId xmlns:a16="http://schemas.microsoft.com/office/drawing/2014/main" id="{569392DA-5ACC-B8E7-FEB7-74710E503985}"/>
                  </a:ext>
                </a:extLst>
              </p:cNvPr>
              <p:cNvPicPr>
                <a:picLocks noChangeAspect="1"/>
              </p:cNvPicPr>
              <p:nvPr/>
            </p:nvPicPr>
            <p:blipFill rotWithShape="1">
              <a:blip r:embed="rId8"/>
              <a:srcRect l="7601" t="6060" r="1029" b="7215"/>
              <a:stretch/>
            </p:blipFill>
            <p:spPr>
              <a:xfrm>
                <a:off x="699795" y="1938836"/>
                <a:ext cx="930674" cy="662529"/>
              </a:xfrm>
              <a:prstGeom prst="rect">
                <a:avLst/>
              </a:prstGeom>
            </p:spPr>
          </p:pic>
        </p:grpSp>
      </p:grpSp>
      <p:sp>
        <p:nvSpPr>
          <p:cNvPr id="19" name="矢印: 五方向 18">
            <a:extLst>
              <a:ext uri="{FF2B5EF4-FFF2-40B4-BE49-F238E27FC236}">
                <a16:creationId xmlns:a16="http://schemas.microsoft.com/office/drawing/2014/main" id="{F2AA2D7C-1A8B-DF9E-589A-29FF05777F12}"/>
              </a:ext>
            </a:extLst>
          </p:cNvPr>
          <p:cNvSpPr/>
          <p:nvPr/>
        </p:nvSpPr>
        <p:spPr>
          <a:xfrm>
            <a:off x="198890" y="1034996"/>
            <a:ext cx="2983873" cy="1713160"/>
          </a:xfrm>
          <a:prstGeom prst="homePlate">
            <a:avLst/>
          </a:prstGeom>
          <a:noFill/>
          <a:ln w="762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kumimoji="1" lang="ja-JP" altLang="en-US"/>
          </a:p>
        </p:txBody>
      </p:sp>
      <p:sp>
        <p:nvSpPr>
          <p:cNvPr id="5" name="テキスト ボックス 4">
            <a:extLst>
              <a:ext uri="{FF2B5EF4-FFF2-40B4-BE49-F238E27FC236}">
                <a16:creationId xmlns:a16="http://schemas.microsoft.com/office/drawing/2014/main" id="{D36A376B-A82A-93BF-0789-5C957F49CF1F}"/>
              </a:ext>
            </a:extLst>
          </p:cNvPr>
          <p:cNvSpPr txBox="1"/>
          <p:nvPr/>
        </p:nvSpPr>
        <p:spPr>
          <a:xfrm>
            <a:off x="72484" y="8313"/>
            <a:ext cx="2236510" cy="907941"/>
          </a:xfrm>
          <a:prstGeom prst="rect">
            <a:avLst/>
          </a:prstGeom>
          <a:noFill/>
        </p:spPr>
        <p:txBody>
          <a:bodyPr wrap="none" rtlCol="0">
            <a:spAutoFit/>
          </a:bodyPr>
          <a:lstStyle/>
          <a:p>
            <a:pPr defTabSz="914377">
              <a:lnSpc>
                <a:spcPct val="150000"/>
              </a:lnSpc>
              <a:defRPr/>
            </a:pPr>
            <a:r>
              <a:rPr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業務紹介</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 name="グループ化 6">
            <a:extLst>
              <a:ext uri="{FF2B5EF4-FFF2-40B4-BE49-F238E27FC236}">
                <a16:creationId xmlns:a16="http://schemas.microsoft.com/office/drawing/2014/main" id="{C1203E2A-CB04-5FAE-3F9D-0C37E3A3B5A9}"/>
              </a:ext>
            </a:extLst>
          </p:cNvPr>
          <p:cNvGrpSpPr/>
          <p:nvPr/>
        </p:nvGrpSpPr>
        <p:grpSpPr>
          <a:xfrm>
            <a:off x="71700" y="824497"/>
            <a:ext cx="2186864" cy="45719"/>
            <a:chOff x="4061460" y="1183703"/>
            <a:chExt cx="4069080" cy="0"/>
          </a:xfrm>
        </p:grpSpPr>
        <p:cxnSp>
          <p:nvCxnSpPr>
            <p:cNvPr id="8" name="直線コネクタ 7">
              <a:extLst>
                <a:ext uri="{FF2B5EF4-FFF2-40B4-BE49-F238E27FC236}">
                  <a16:creationId xmlns:a16="http://schemas.microsoft.com/office/drawing/2014/main" id="{7379AA32-EF22-01E2-4A77-DFFA0BB9571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FACFC281-F6E9-3B32-EDEB-152FE39BA61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3" name="四角形: 角を丸くする 12">
            <a:extLst>
              <a:ext uri="{FF2B5EF4-FFF2-40B4-BE49-F238E27FC236}">
                <a16:creationId xmlns:a16="http://schemas.microsoft.com/office/drawing/2014/main" id="{C98D807B-2C05-7472-0451-06ABB7F496AB}"/>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燃料電池ﾓﾋﾞﾘﾃｨ開発の中で基礎となる評価を担当</a:t>
            </a:r>
            <a:endPar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endParaRPr>
          </a:p>
        </p:txBody>
      </p:sp>
      <p:grpSp>
        <p:nvGrpSpPr>
          <p:cNvPr id="4" name="グループ化 3">
            <a:extLst>
              <a:ext uri="{FF2B5EF4-FFF2-40B4-BE49-F238E27FC236}">
                <a16:creationId xmlns:a16="http://schemas.microsoft.com/office/drawing/2014/main" id="{E742385D-1F65-CE85-A8BA-9011C36908A2}"/>
              </a:ext>
            </a:extLst>
          </p:cNvPr>
          <p:cNvGrpSpPr/>
          <p:nvPr/>
        </p:nvGrpSpPr>
        <p:grpSpPr>
          <a:xfrm>
            <a:off x="365933" y="2880938"/>
            <a:ext cx="11426677" cy="3190857"/>
            <a:chOff x="365930" y="2880934"/>
            <a:chExt cx="11426677" cy="3190857"/>
          </a:xfrm>
        </p:grpSpPr>
        <p:sp>
          <p:nvSpPr>
            <p:cNvPr id="71" name="吹き出し: 四角形 70">
              <a:extLst>
                <a:ext uri="{FF2B5EF4-FFF2-40B4-BE49-F238E27FC236}">
                  <a16:creationId xmlns:a16="http://schemas.microsoft.com/office/drawing/2014/main" id="{E1128233-3E9C-7F4D-FB3B-C25C419E0676}"/>
                </a:ext>
              </a:extLst>
            </p:cNvPr>
            <p:cNvSpPr/>
            <p:nvPr/>
          </p:nvSpPr>
          <p:spPr>
            <a:xfrm>
              <a:off x="404143" y="2904585"/>
              <a:ext cx="11388464" cy="3112844"/>
            </a:xfrm>
            <a:prstGeom prst="wedgeRectCallout">
              <a:avLst>
                <a:gd name="adj1" fmla="val -36226"/>
                <a:gd name="adj2" fmla="val -68217"/>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bg1"/>
                </a:solidFill>
              </a:endParaRPr>
            </a:p>
          </p:txBody>
        </p:sp>
        <p:grpSp>
          <p:nvGrpSpPr>
            <p:cNvPr id="12" name="グループ化 11">
              <a:extLst>
                <a:ext uri="{FF2B5EF4-FFF2-40B4-BE49-F238E27FC236}">
                  <a16:creationId xmlns:a16="http://schemas.microsoft.com/office/drawing/2014/main" id="{C8D3336B-5097-FE6D-3A7C-B52ACE94DEA4}"/>
                </a:ext>
              </a:extLst>
            </p:cNvPr>
            <p:cNvGrpSpPr/>
            <p:nvPr/>
          </p:nvGrpSpPr>
          <p:grpSpPr>
            <a:xfrm>
              <a:off x="365930" y="2880934"/>
              <a:ext cx="11356656" cy="3190857"/>
              <a:chOff x="365930" y="2879584"/>
              <a:chExt cx="11356656" cy="3004768"/>
            </a:xfrm>
          </p:grpSpPr>
          <p:sp>
            <p:nvSpPr>
              <p:cNvPr id="40" name="テキスト ボックス 39">
                <a:extLst>
                  <a:ext uri="{FF2B5EF4-FFF2-40B4-BE49-F238E27FC236}">
                    <a16:creationId xmlns:a16="http://schemas.microsoft.com/office/drawing/2014/main" id="{A1A52338-95B4-A586-6DC7-F700FA9791FC}"/>
                  </a:ext>
                </a:extLst>
              </p:cNvPr>
              <p:cNvSpPr txBox="1"/>
              <p:nvPr/>
            </p:nvSpPr>
            <p:spPr>
              <a:xfrm>
                <a:off x="421706" y="5433075"/>
                <a:ext cx="2763898" cy="434741"/>
              </a:xfrm>
              <a:prstGeom prst="rect">
                <a:avLst/>
              </a:prstGeom>
              <a:noFill/>
            </p:spPr>
            <p:txBody>
              <a:bodyPr wrap="none" rtlCol="0">
                <a:spAutoFit/>
              </a:bodyPr>
              <a:lstStyle/>
              <a:p>
                <a:r>
                  <a:rPr kumimoji="1" lang="ja-JP" altLang="en-US" sz="2400" b="1">
                    <a:solidFill>
                      <a:schemeClr val="bg1"/>
                    </a:solidFill>
                  </a:rPr>
                  <a:t>ガスの通り易さ測定</a:t>
                </a:r>
              </a:p>
            </p:txBody>
          </p:sp>
          <p:sp>
            <p:nvSpPr>
              <p:cNvPr id="41" name="テキスト ボックス 40">
                <a:extLst>
                  <a:ext uri="{FF2B5EF4-FFF2-40B4-BE49-F238E27FC236}">
                    <a16:creationId xmlns:a16="http://schemas.microsoft.com/office/drawing/2014/main" id="{266CEC9B-3EB6-E5B5-0CBD-F5033C56C825}"/>
                  </a:ext>
                </a:extLst>
              </p:cNvPr>
              <p:cNvSpPr txBox="1"/>
              <p:nvPr/>
            </p:nvSpPr>
            <p:spPr>
              <a:xfrm>
                <a:off x="3421506" y="5449611"/>
                <a:ext cx="2199641" cy="434741"/>
              </a:xfrm>
              <a:prstGeom prst="rect">
                <a:avLst/>
              </a:prstGeom>
              <a:noFill/>
            </p:spPr>
            <p:txBody>
              <a:bodyPr wrap="none" rtlCol="0">
                <a:spAutoFit/>
              </a:bodyPr>
              <a:lstStyle/>
              <a:p>
                <a:r>
                  <a:rPr kumimoji="1" lang="ja-JP" altLang="en-US" sz="2400" b="1" dirty="0">
                    <a:solidFill>
                      <a:schemeClr val="bg1"/>
                    </a:solidFill>
                  </a:rPr>
                  <a:t>引張り強さ</a:t>
                </a:r>
                <a:r>
                  <a:rPr lang="ja-JP" altLang="en-US" sz="2400" b="1" dirty="0">
                    <a:solidFill>
                      <a:schemeClr val="bg1"/>
                    </a:solidFill>
                  </a:rPr>
                  <a:t>測定</a:t>
                </a:r>
                <a:endParaRPr kumimoji="1" lang="ja-JP" altLang="en-US" sz="2400" b="1" dirty="0">
                  <a:solidFill>
                    <a:schemeClr val="bg1"/>
                  </a:solidFill>
                </a:endParaRPr>
              </a:p>
            </p:txBody>
          </p:sp>
          <p:sp>
            <p:nvSpPr>
              <p:cNvPr id="42" name="テキスト ボックス 41">
                <a:extLst>
                  <a:ext uri="{FF2B5EF4-FFF2-40B4-BE49-F238E27FC236}">
                    <a16:creationId xmlns:a16="http://schemas.microsoft.com/office/drawing/2014/main" id="{2B393DB1-B77F-5F33-F623-1F75A9B1C25D}"/>
                  </a:ext>
                </a:extLst>
              </p:cNvPr>
              <p:cNvSpPr txBox="1"/>
              <p:nvPr/>
            </p:nvSpPr>
            <p:spPr>
              <a:xfrm>
                <a:off x="5811671" y="5437328"/>
                <a:ext cx="2818400" cy="434741"/>
              </a:xfrm>
              <a:prstGeom prst="rect">
                <a:avLst/>
              </a:prstGeom>
              <a:noFill/>
            </p:spPr>
            <p:txBody>
              <a:bodyPr wrap="none" rtlCol="0">
                <a:spAutoFit/>
              </a:bodyPr>
              <a:lstStyle/>
              <a:p>
                <a:r>
                  <a:rPr kumimoji="1" lang="ja-JP" altLang="en-US" sz="2400" b="1">
                    <a:solidFill>
                      <a:schemeClr val="bg1"/>
                    </a:solidFill>
                  </a:rPr>
                  <a:t>電気の通り易さ測定</a:t>
                </a:r>
              </a:p>
            </p:txBody>
          </p:sp>
          <p:sp>
            <p:nvSpPr>
              <p:cNvPr id="43" name="テキスト ボックス 42">
                <a:extLst>
                  <a:ext uri="{FF2B5EF4-FFF2-40B4-BE49-F238E27FC236}">
                    <a16:creationId xmlns:a16="http://schemas.microsoft.com/office/drawing/2014/main" id="{7BC921C2-FB56-020A-0F75-397A41BD5F3D}"/>
                  </a:ext>
                </a:extLst>
              </p:cNvPr>
              <p:cNvSpPr txBox="1"/>
              <p:nvPr/>
            </p:nvSpPr>
            <p:spPr>
              <a:xfrm>
                <a:off x="8856096" y="5433075"/>
                <a:ext cx="2866490" cy="434741"/>
              </a:xfrm>
              <a:prstGeom prst="rect">
                <a:avLst/>
              </a:prstGeom>
              <a:noFill/>
            </p:spPr>
            <p:txBody>
              <a:bodyPr wrap="none" rtlCol="0">
                <a:spAutoFit/>
              </a:bodyPr>
              <a:lstStyle/>
              <a:p>
                <a:r>
                  <a:rPr lang="ja-JP" altLang="en-US" sz="2400" b="1">
                    <a:solidFill>
                      <a:schemeClr val="bg1"/>
                    </a:solidFill>
                  </a:rPr>
                  <a:t>水の吸いやすさ測定</a:t>
                </a:r>
                <a:endParaRPr kumimoji="1" lang="ja-JP" altLang="en-US" sz="2400" b="1">
                  <a:solidFill>
                    <a:schemeClr val="bg1"/>
                  </a:solidFill>
                </a:endParaRPr>
              </a:p>
            </p:txBody>
          </p:sp>
          <p:sp>
            <p:nvSpPr>
              <p:cNvPr id="2" name="テキスト ボックス 1">
                <a:extLst>
                  <a:ext uri="{FF2B5EF4-FFF2-40B4-BE49-F238E27FC236}">
                    <a16:creationId xmlns:a16="http://schemas.microsoft.com/office/drawing/2014/main" id="{19D2D66F-056A-239C-7622-D2D9FABB725D}"/>
                  </a:ext>
                </a:extLst>
              </p:cNvPr>
              <p:cNvSpPr txBox="1"/>
              <p:nvPr/>
            </p:nvSpPr>
            <p:spPr>
              <a:xfrm>
                <a:off x="365930" y="2879584"/>
                <a:ext cx="1107996" cy="347793"/>
              </a:xfrm>
              <a:prstGeom prst="rect">
                <a:avLst/>
              </a:prstGeom>
              <a:noFill/>
            </p:spPr>
            <p:txBody>
              <a:bodyPr wrap="none" rtlCol="0">
                <a:spAutoFit/>
              </a:bodyPr>
              <a:lstStyle/>
              <a:p>
                <a:r>
                  <a:rPr lang="ja-JP" altLang="en-US">
                    <a:solidFill>
                      <a:schemeClr val="bg1"/>
                    </a:solidFill>
                  </a:rPr>
                  <a:t>測定</a:t>
                </a:r>
                <a:r>
                  <a:rPr kumimoji="1" lang="ja-JP" altLang="en-US">
                    <a:solidFill>
                      <a:schemeClr val="bg1"/>
                    </a:solidFill>
                  </a:rPr>
                  <a:t>一例</a:t>
                </a:r>
              </a:p>
            </p:txBody>
          </p:sp>
        </p:grpSp>
        <p:sp>
          <p:nvSpPr>
            <p:cNvPr id="20" name="正方形/長方形 19">
              <a:extLst>
                <a:ext uri="{FF2B5EF4-FFF2-40B4-BE49-F238E27FC236}">
                  <a16:creationId xmlns:a16="http://schemas.microsoft.com/office/drawing/2014/main" id="{95A1F11A-E770-0B9F-5C42-002D02D1B004}"/>
                </a:ext>
              </a:extLst>
            </p:cNvPr>
            <p:cNvSpPr/>
            <p:nvPr/>
          </p:nvSpPr>
          <p:spPr>
            <a:xfrm>
              <a:off x="1804881" y="3469711"/>
              <a:ext cx="104487" cy="1943475"/>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26" name="グループ化 25">
              <a:extLst>
                <a:ext uri="{FF2B5EF4-FFF2-40B4-BE49-F238E27FC236}">
                  <a16:creationId xmlns:a16="http://schemas.microsoft.com/office/drawing/2014/main" id="{F96A3303-35D7-EA72-1929-ED63D876D343}"/>
                </a:ext>
              </a:extLst>
            </p:cNvPr>
            <p:cNvGrpSpPr/>
            <p:nvPr/>
          </p:nvGrpSpPr>
          <p:grpSpPr>
            <a:xfrm>
              <a:off x="646999" y="3436934"/>
              <a:ext cx="543739" cy="316046"/>
              <a:chOff x="893262" y="4186888"/>
              <a:chExt cx="543739" cy="316046"/>
            </a:xfrm>
          </p:grpSpPr>
          <p:grpSp>
            <p:nvGrpSpPr>
              <p:cNvPr id="23" name="グループ化 22">
                <a:extLst>
                  <a:ext uri="{FF2B5EF4-FFF2-40B4-BE49-F238E27FC236}">
                    <a16:creationId xmlns:a16="http://schemas.microsoft.com/office/drawing/2014/main" id="{7EE5F507-238E-0481-2378-0279D0135E6E}"/>
                  </a:ext>
                </a:extLst>
              </p:cNvPr>
              <p:cNvGrpSpPr/>
              <p:nvPr/>
            </p:nvGrpSpPr>
            <p:grpSpPr>
              <a:xfrm>
                <a:off x="893262" y="4210810"/>
                <a:ext cx="523522" cy="292124"/>
                <a:chOff x="3179042" y="3545715"/>
                <a:chExt cx="827362" cy="461667"/>
              </a:xfrm>
            </p:grpSpPr>
            <p:sp>
              <p:nvSpPr>
                <p:cNvPr id="21" name="楕円 20">
                  <a:extLst>
                    <a:ext uri="{FF2B5EF4-FFF2-40B4-BE49-F238E27FC236}">
                      <a16:creationId xmlns:a16="http://schemas.microsoft.com/office/drawing/2014/main" id="{EE175EE4-AD39-7377-6D86-9411C2CC6FC1}"/>
                    </a:ext>
                  </a:extLst>
                </p:cNvPr>
                <p:cNvSpPr/>
                <p:nvPr/>
              </p:nvSpPr>
              <p:spPr>
                <a:xfrm>
                  <a:off x="3179042" y="3545717"/>
                  <a:ext cx="461666" cy="461665"/>
                </a:xfrm>
                <a:prstGeom prst="ellipse">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楕円 21">
                  <a:extLst>
                    <a:ext uri="{FF2B5EF4-FFF2-40B4-BE49-F238E27FC236}">
                      <a16:creationId xmlns:a16="http://schemas.microsoft.com/office/drawing/2014/main" id="{E24A51CB-C0AF-BCFD-19E9-ECEE2F011C21}"/>
                    </a:ext>
                  </a:extLst>
                </p:cNvPr>
                <p:cNvSpPr/>
                <p:nvPr/>
              </p:nvSpPr>
              <p:spPr>
                <a:xfrm>
                  <a:off x="3544739" y="3545715"/>
                  <a:ext cx="461665" cy="461665"/>
                </a:xfrm>
                <a:prstGeom prst="ellipse">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4" name="テキスト ボックス 23">
                <a:extLst>
                  <a:ext uri="{FF2B5EF4-FFF2-40B4-BE49-F238E27FC236}">
                    <a16:creationId xmlns:a16="http://schemas.microsoft.com/office/drawing/2014/main" id="{3E87E8C9-99C7-7E5F-D583-23BE96772915}"/>
                  </a:ext>
                </a:extLst>
              </p:cNvPr>
              <p:cNvSpPr txBox="1"/>
              <p:nvPr/>
            </p:nvSpPr>
            <p:spPr>
              <a:xfrm>
                <a:off x="893262" y="4186888"/>
                <a:ext cx="543739" cy="307777"/>
              </a:xfrm>
              <a:prstGeom prst="rect">
                <a:avLst/>
              </a:prstGeom>
              <a:noFill/>
            </p:spPr>
            <p:txBody>
              <a:bodyPr wrap="none" rtlCol="0">
                <a:spAutoFit/>
              </a:bodyPr>
              <a:lstStyle/>
              <a:p>
                <a:r>
                  <a:rPr kumimoji="1" lang="ja-JP" altLang="en-US" sz="1400" b="1"/>
                  <a:t>水素</a:t>
                </a:r>
              </a:p>
            </p:txBody>
          </p:sp>
        </p:grpSp>
        <p:grpSp>
          <p:nvGrpSpPr>
            <p:cNvPr id="27" name="グループ化 26">
              <a:extLst>
                <a:ext uri="{FF2B5EF4-FFF2-40B4-BE49-F238E27FC236}">
                  <a16:creationId xmlns:a16="http://schemas.microsoft.com/office/drawing/2014/main" id="{C1B53C48-9D38-9665-AF3F-27A785AC1C6B}"/>
                </a:ext>
              </a:extLst>
            </p:cNvPr>
            <p:cNvGrpSpPr/>
            <p:nvPr/>
          </p:nvGrpSpPr>
          <p:grpSpPr>
            <a:xfrm>
              <a:off x="1086730" y="3983095"/>
              <a:ext cx="543739" cy="316046"/>
              <a:chOff x="893262" y="4186888"/>
              <a:chExt cx="543739" cy="316046"/>
            </a:xfrm>
          </p:grpSpPr>
          <p:grpSp>
            <p:nvGrpSpPr>
              <p:cNvPr id="29" name="グループ化 28">
                <a:extLst>
                  <a:ext uri="{FF2B5EF4-FFF2-40B4-BE49-F238E27FC236}">
                    <a16:creationId xmlns:a16="http://schemas.microsoft.com/office/drawing/2014/main" id="{96DF298F-50FE-DB84-A552-484FE4F2C1F6}"/>
                  </a:ext>
                </a:extLst>
              </p:cNvPr>
              <p:cNvGrpSpPr/>
              <p:nvPr/>
            </p:nvGrpSpPr>
            <p:grpSpPr>
              <a:xfrm>
                <a:off x="893262" y="4210810"/>
                <a:ext cx="523522" cy="292124"/>
                <a:chOff x="3179042" y="3545715"/>
                <a:chExt cx="827362" cy="461667"/>
              </a:xfrm>
            </p:grpSpPr>
            <p:sp>
              <p:nvSpPr>
                <p:cNvPr id="32" name="楕円 31">
                  <a:extLst>
                    <a:ext uri="{FF2B5EF4-FFF2-40B4-BE49-F238E27FC236}">
                      <a16:creationId xmlns:a16="http://schemas.microsoft.com/office/drawing/2014/main" id="{59EA5FDF-7F63-C8FC-0178-8024D65D39A6}"/>
                    </a:ext>
                  </a:extLst>
                </p:cNvPr>
                <p:cNvSpPr/>
                <p:nvPr/>
              </p:nvSpPr>
              <p:spPr>
                <a:xfrm>
                  <a:off x="3179042" y="3545717"/>
                  <a:ext cx="461666" cy="461665"/>
                </a:xfrm>
                <a:prstGeom prst="ellipse">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楕円 32">
                  <a:extLst>
                    <a:ext uri="{FF2B5EF4-FFF2-40B4-BE49-F238E27FC236}">
                      <a16:creationId xmlns:a16="http://schemas.microsoft.com/office/drawing/2014/main" id="{35EEDBEC-EF4E-2F77-5B33-90B15C000ED3}"/>
                    </a:ext>
                  </a:extLst>
                </p:cNvPr>
                <p:cNvSpPr/>
                <p:nvPr/>
              </p:nvSpPr>
              <p:spPr>
                <a:xfrm>
                  <a:off x="3544739" y="3545715"/>
                  <a:ext cx="461665" cy="461665"/>
                </a:xfrm>
                <a:prstGeom prst="ellipse">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0" name="テキスト ボックス 29">
                <a:extLst>
                  <a:ext uri="{FF2B5EF4-FFF2-40B4-BE49-F238E27FC236}">
                    <a16:creationId xmlns:a16="http://schemas.microsoft.com/office/drawing/2014/main" id="{F2B19063-7BC3-2A29-B9A5-BB22A1EFA17C}"/>
                  </a:ext>
                </a:extLst>
              </p:cNvPr>
              <p:cNvSpPr txBox="1"/>
              <p:nvPr/>
            </p:nvSpPr>
            <p:spPr>
              <a:xfrm>
                <a:off x="893262" y="4186888"/>
                <a:ext cx="543739" cy="307777"/>
              </a:xfrm>
              <a:prstGeom prst="rect">
                <a:avLst/>
              </a:prstGeom>
              <a:noFill/>
            </p:spPr>
            <p:txBody>
              <a:bodyPr wrap="none" rtlCol="0">
                <a:spAutoFit/>
              </a:bodyPr>
              <a:lstStyle/>
              <a:p>
                <a:r>
                  <a:rPr kumimoji="1" lang="ja-JP" altLang="en-US" sz="1400" b="1"/>
                  <a:t>水素</a:t>
                </a:r>
              </a:p>
            </p:txBody>
          </p:sp>
        </p:grpSp>
        <p:grpSp>
          <p:nvGrpSpPr>
            <p:cNvPr id="34" name="グループ化 33">
              <a:extLst>
                <a:ext uri="{FF2B5EF4-FFF2-40B4-BE49-F238E27FC236}">
                  <a16:creationId xmlns:a16="http://schemas.microsoft.com/office/drawing/2014/main" id="{A3F353F9-D51F-70AC-A141-CD909B4FF000}"/>
                </a:ext>
              </a:extLst>
            </p:cNvPr>
            <p:cNvGrpSpPr/>
            <p:nvPr/>
          </p:nvGrpSpPr>
          <p:grpSpPr>
            <a:xfrm>
              <a:off x="1066513" y="4936638"/>
              <a:ext cx="543739" cy="316046"/>
              <a:chOff x="893262" y="4186888"/>
              <a:chExt cx="543739" cy="316046"/>
            </a:xfrm>
          </p:grpSpPr>
          <p:grpSp>
            <p:nvGrpSpPr>
              <p:cNvPr id="35" name="グループ化 34">
                <a:extLst>
                  <a:ext uri="{FF2B5EF4-FFF2-40B4-BE49-F238E27FC236}">
                    <a16:creationId xmlns:a16="http://schemas.microsoft.com/office/drawing/2014/main" id="{10BC8813-33D5-5B47-350B-FD272BE725E6}"/>
                  </a:ext>
                </a:extLst>
              </p:cNvPr>
              <p:cNvGrpSpPr/>
              <p:nvPr/>
            </p:nvGrpSpPr>
            <p:grpSpPr>
              <a:xfrm>
                <a:off x="893262" y="4210810"/>
                <a:ext cx="523522" cy="292124"/>
                <a:chOff x="3179042" y="3545715"/>
                <a:chExt cx="827362" cy="461667"/>
              </a:xfrm>
            </p:grpSpPr>
            <p:sp>
              <p:nvSpPr>
                <p:cNvPr id="38" name="楕円 37">
                  <a:extLst>
                    <a:ext uri="{FF2B5EF4-FFF2-40B4-BE49-F238E27FC236}">
                      <a16:creationId xmlns:a16="http://schemas.microsoft.com/office/drawing/2014/main" id="{24A7EDDC-732C-DE0B-B05B-FF43CF09EA20}"/>
                    </a:ext>
                  </a:extLst>
                </p:cNvPr>
                <p:cNvSpPr/>
                <p:nvPr/>
              </p:nvSpPr>
              <p:spPr>
                <a:xfrm>
                  <a:off x="3179042" y="3545717"/>
                  <a:ext cx="461666" cy="461665"/>
                </a:xfrm>
                <a:prstGeom prst="ellipse">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9" name="楕円 38">
                  <a:extLst>
                    <a:ext uri="{FF2B5EF4-FFF2-40B4-BE49-F238E27FC236}">
                      <a16:creationId xmlns:a16="http://schemas.microsoft.com/office/drawing/2014/main" id="{80E8CF69-2DA6-F3CC-0796-F45581611DD8}"/>
                    </a:ext>
                  </a:extLst>
                </p:cNvPr>
                <p:cNvSpPr/>
                <p:nvPr/>
              </p:nvSpPr>
              <p:spPr>
                <a:xfrm>
                  <a:off x="3544739" y="3545715"/>
                  <a:ext cx="461665" cy="461665"/>
                </a:xfrm>
                <a:prstGeom prst="ellipse">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7" name="テキスト ボックス 36">
                <a:extLst>
                  <a:ext uri="{FF2B5EF4-FFF2-40B4-BE49-F238E27FC236}">
                    <a16:creationId xmlns:a16="http://schemas.microsoft.com/office/drawing/2014/main" id="{BAB0E49B-DD6F-4266-356C-4179119727BC}"/>
                  </a:ext>
                </a:extLst>
              </p:cNvPr>
              <p:cNvSpPr txBox="1"/>
              <p:nvPr/>
            </p:nvSpPr>
            <p:spPr>
              <a:xfrm>
                <a:off x="893262" y="4186888"/>
                <a:ext cx="543739" cy="307777"/>
              </a:xfrm>
              <a:prstGeom prst="rect">
                <a:avLst/>
              </a:prstGeom>
              <a:noFill/>
            </p:spPr>
            <p:txBody>
              <a:bodyPr wrap="none" rtlCol="0">
                <a:spAutoFit/>
              </a:bodyPr>
              <a:lstStyle/>
              <a:p>
                <a:r>
                  <a:rPr kumimoji="1" lang="ja-JP" altLang="en-US" sz="1400" b="1"/>
                  <a:t>水素</a:t>
                </a:r>
              </a:p>
            </p:txBody>
          </p:sp>
        </p:grpSp>
        <p:grpSp>
          <p:nvGrpSpPr>
            <p:cNvPr id="44" name="グループ化 43">
              <a:extLst>
                <a:ext uri="{FF2B5EF4-FFF2-40B4-BE49-F238E27FC236}">
                  <a16:creationId xmlns:a16="http://schemas.microsoft.com/office/drawing/2014/main" id="{4E7F3302-DB78-E393-1C7D-662CB06AADC2}"/>
                </a:ext>
              </a:extLst>
            </p:cNvPr>
            <p:cNvGrpSpPr/>
            <p:nvPr/>
          </p:nvGrpSpPr>
          <p:grpSpPr>
            <a:xfrm>
              <a:off x="627273" y="4423651"/>
              <a:ext cx="543739" cy="316046"/>
              <a:chOff x="893262" y="4186888"/>
              <a:chExt cx="543739" cy="316046"/>
            </a:xfrm>
          </p:grpSpPr>
          <p:grpSp>
            <p:nvGrpSpPr>
              <p:cNvPr id="45" name="グループ化 44">
                <a:extLst>
                  <a:ext uri="{FF2B5EF4-FFF2-40B4-BE49-F238E27FC236}">
                    <a16:creationId xmlns:a16="http://schemas.microsoft.com/office/drawing/2014/main" id="{FFB89F57-C108-EF9D-130D-EF9E78F875AB}"/>
                  </a:ext>
                </a:extLst>
              </p:cNvPr>
              <p:cNvGrpSpPr/>
              <p:nvPr/>
            </p:nvGrpSpPr>
            <p:grpSpPr>
              <a:xfrm>
                <a:off x="893262" y="4210810"/>
                <a:ext cx="523522" cy="292124"/>
                <a:chOff x="3179042" y="3545715"/>
                <a:chExt cx="827362" cy="461667"/>
              </a:xfrm>
            </p:grpSpPr>
            <p:sp>
              <p:nvSpPr>
                <p:cNvPr id="47" name="楕円 46">
                  <a:extLst>
                    <a:ext uri="{FF2B5EF4-FFF2-40B4-BE49-F238E27FC236}">
                      <a16:creationId xmlns:a16="http://schemas.microsoft.com/office/drawing/2014/main" id="{4D8BC9AA-5413-B9E2-41DB-50C3D40C713E}"/>
                    </a:ext>
                  </a:extLst>
                </p:cNvPr>
                <p:cNvSpPr/>
                <p:nvPr/>
              </p:nvSpPr>
              <p:spPr>
                <a:xfrm>
                  <a:off x="3179042" y="3545717"/>
                  <a:ext cx="461666" cy="461665"/>
                </a:xfrm>
                <a:prstGeom prst="ellipse">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楕円 47">
                  <a:extLst>
                    <a:ext uri="{FF2B5EF4-FFF2-40B4-BE49-F238E27FC236}">
                      <a16:creationId xmlns:a16="http://schemas.microsoft.com/office/drawing/2014/main" id="{AB95A62D-01FC-D585-441D-193BB206FAED}"/>
                    </a:ext>
                  </a:extLst>
                </p:cNvPr>
                <p:cNvSpPr/>
                <p:nvPr/>
              </p:nvSpPr>
              <p:spPr>
                <a:xfrm>
                  <a:off x="3544739" y="3545715"/>
                  <a:ext cx="461665" cy="461665"/>
                </a:xfrm>
                <a:prstGeom prst="ellipse">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46" name="テキスト ボックス 45">
                <a:extLst>
                  <a:ext uri="{FF2B5EF4-FFF2-40B4-BE49-F238E27FC236}">
                    <a16:creationId xmlns:a16="http://schemas.microsoft.com/office/drawing/2014/main" id="{B4A5FC1E-22D4-D157-700F-B822B3D74645}"/>
                  </a:ext>
                </a:extLst>
              </p:cNvPr>
              <p:cNvSpPr txBox="1"/>
              <p:nvPr/>
            </p:nvSpPr>
            <p:spPr>
              <a:xfrm>
                <a:off x="893262" y="4186888"/>
                <a:ext cx="543739" cy="307777"/>
              </a:xfrm>
              <a:prstGeom prst="rect">
                <a:avLst/>
              </a:prstGeom>
              <a:noFill/>
            </p:spPr>
            <p:txBody>
              <a:bodyPr wrap="none" rtlCol="0">
                <a:spAutoFit/>
              </a:bodyPr>
              <a:lstStyle/>
              <a:p>
                <a:r>
                  <a:rPr kumimoji="1" lang="ja-JP" altLang="en-US" sz="1400" b="1"/>
                  <a:t>水素</a:t>
                </a:r>
              </a:p>
            </p:txBody>
          </p:sp>
        </p:grpSp>
        <p:sp>
          <p:nvSpPr>
            <p:cNvPr id="49" name="テキスト ボックス 48">
              <a:extLst>
                <a:ext uri="{FF2B5EF4-FFF2-40B4-BE49-F238E27FC236}">
                  <a16:creationId xmlns:a16="http://schemas.microsoft.com/office/drawing/2014/main" id="{6024BAC9-BA41-E59A-8AF7-4F9C4C695DB5}"/>
                </a:ext>
              </a:extLst>
            </p:cNvPr>
            <p:cNvSpPr txBox="1"/>
            <p:nvPr/>
          </p:nvSpPr>
          <p:spPr>
            <a:xfrm>
              <a:off x="1378855" y="3028013"/>
              <a:ext cx="954107" cy="461665"/>
            </a:xfrm>
            <a:prstGeom prst="rect">
              <a:avLst/>
            </a:prstGeom>
            <a:noFill/>
          </p:spPr>
          <p:txBody>
            <a:bodyPr wrap="none" rtlCol="0">
              <a:spAutoFit/>
            </a:bodyPr>
            <a:lstStyle/>
            <a:p>
              <a:pPr algn="ctr"/>
              <a:r>
                <a:rPr kumimoji="1" lang="ja-JP" altLang="en-US" sz="1200" b="1">
                  <a:solidFill>
                    <a:schemeClr val="bg1"/>
                  </a:solidFill>
                </a:rPr>
                <a:t>燃料電池膜</a:t>
              </a:r>
              <a:endParaRPr kumimoji="1" lang="en-US" altLang="ja-JP" sz="1200" b="1" dirty="0">
                <a:solidFill>
                  <a:schemeClr val="bg1"/>
                </a:solidFill>
              </a:endParaRPr>
            </a:p>
            <a:p>
              <a:pPr algn="ctr"/>
              <a:r>
                <a:rPr kumimoji="1" lang="ja-JP" altLang="en-US" sz="1200" b="1">
                  <a:solidFill>
                    <a:schemeClr val="bg1"/>
                  </a:solidFill>
                </a:rPr>
                <a:t>断面図</a:t>
              </a:r>
            </a:p>
          </p:txBody>
        </p:sp>
        <p:sp>
          <p:nvSpPr>
            <p:cNvPr id="58" name="テキスト ボックス 57">
              <a:extLst>
                <a:ext uri="{FF2B5EF4-FFF2-40B4-BE49-F238E27FC236}">
                  <a16:creationId xmlns:a16="http://schemas.microsoft.com/office/drawing/2014/main" id="{BD512641-9601-7FCD-4E0E-D962EB46B33A}"/>
                </a:ext>
              </a:extLst>
            </p:cNvPr>
            <p:cNvSpPr txBox="1"/>
            <p:nvPr/>
          </p:nvSpPr>
          <p:spPr>
            <a:xfrm>
              <a:off x="3327732" y="4205329"/>
              <a:ext cx="954107" cy="276999"/>
            </a:xfrm>
            <a:prstGeom prst="rect">
              <a:avLst/>
            </a:prstGeom>
            <a:noFill/>
          </p:spPr>
          <p:txBody>
            <a:bodyPr wrap="none" rtlCol="0">
              <a:spAutoFit/>
            </a:bodyPr>
            <a:lstStyle/>
            <a:p>
              <a:pPr algn="ctr"/>
              <a:r>
                <a:rPr kumimoji="1" lang="ja-JP" altLang="en-US" sz="1200" b="1">
                  <a:solidFill>
                    <a:schemeClr val="bg1"/>
                  </a:solidFill>
                </a:rPr>
                <a:t>燃料電池膜</a:t>
              </a:r>
              <a:endParaRPr kumimoji="1" lang="en-US" altLang="ja-JP" sz="1200" b="1" dirty="0">
                <a:solidFill>
                  <a:schemeClr val="bg1"/>
                </a:solidFill>
              </a:endParaRPr>
            </a:p>
          </p:txBody>
        </p:sp>
        <p:pic>
          <p:nvPicPr>
            <p:cNvPr id="60" name="図 59">
              <a:extLst>
                <a:ext uri="{FF2B5EF4-FFF2-40B4-BE49-F238E27FC236}">
                  <a16:creationId xmlns:a16="http://schemas.microsoft.com/office/drawing/2014/main" id="{5BB0A130-7D19-FC60-250D-6A52F5784448}"/>
                </a:ext>
              </a:extLst>
            </p:cNvPr>
            <p:cNvPicPr>
              <a:picLocks noChangeAspect="1"/>
            </p:cNvPicPr>
            <p:nvPr/>
          </p:nvPicPr>
          <p:blipFill>
            <a:blip r:embed="rId9"/>
            <a:stretch>
              <a:fillRect/>
            </a:stretch>
          </p:blipFill>
          <p:spPr>
            <a:xfrm rot="1297739">
              <a:off x="6169741" y="3570648"/>
              <a:ext cx="1786087" cy="1786087"/>
            </a:xfrm>
            <a:prstGeom prst="rect">
              <a:avLst/>
            </a:prstGeom>
          </p:spPr>
        </p:pic>
        <p:sp>
          <p:nvSpPr>
            <p:cNvPr id="65" name="正方形/長方形 64">
              <a:extLst>
                <a:ext uri="{FF2B5EF4-FFF2-40B4-BE49-F238E27FC236}">
                  <a16:creationId xmlns:a16="http://schemas.microsoft.com/office/drawing/2014/main" id="{E43EE9CE-7FBE-6A0D-E1C7-0CC076E79919}"/>
                </a:ext>
              </a:extLst>
            </p:cNvPr>
            <p:cNvSpPr/>
            <p:nvPr/>
          </p:nvSpPr>
          <p:spPr>
            <a:xfrm>
              <a:off x="7345085" y="3327379"/>
              <a:ext cx="660003" cy="598616"/>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6" name="テキスト ボックス 65">
              <a:extLst>
                <a:ext uri="{FF2B5EF4-FFF2-40B4-BE49-F238E27FC236}">
                  <a16:creationId xmlns:a16="http://schemas.microsoft.com/office/drawing/2014/main" id="{F94FAE17-A343-40A9-621B-E298DB50FBE2}"/>
                </a:ext>
              </a:extLst>
            </p:cNvPr>
            <p:cNvSpPr txBox="1"/>
            <p:nvPr/>
          </p:nvSpPr>
          <p:spPr>
            <a:xfrm>
              <a:off x="7185474" y="3075605"/>
              <a:ext cx="954107" cy="276999"/>
            </a:xfrm>
            <a:prstGeom prst="rect">
              <a:avLst/>
            </a:prstGeom>
            <a:noFill/>
          </p:spPr>
          <p:txBody>
            <a:bodyPr wrap="none" rtlCol="0">
              <a:spAutoFit/>
            </a:bodyPr>
            <a:lstStyle/>
            <a:p>
              <a:pPr algn="ctr"/>
              <a:r>
                <a:rPr kumimoji="1" lang="ja-JP" altLang="en-US" sz="1200" b="1">
                  <a:solidFill>
                    <a:schemeClr val="bg1"/>
                  </a:solidFill>
                </a:rPr>
                <a:t>燃料電池膜</a:t>
              </a:r>
              <a:endParaRPr kumimoji="1" lang="en-US" altLang="ja-JP" sz="1200" b="1" dirty="0">
                <a:solidFill>
                  <a:schemeClr val="bg1"/>
                </a:solidFill>
              </a:endParaRPr>
            </a:p>
          </p:txBody>
        </p:sp>
        <p:sp>
          <p:nvSpPr>
            <p:cNvPr id="67" name="テキスト ボックス 66">
              <a:extLst>
                <a:ext uri="{FF2B5EF4-FFF2-40B4-BE49-F238E27FC236}">
                  <a16:creationId xmlns:a16="http://schemas.microsoft.com/office/drawing/2014/main" id="{E3F02285-6EBE-D3CB-AE15-29F5B7337FB8}"/>
                </a:ext>
              </a:extLst>
            </p:cNvPr>
            <p:cNvSpPr txBox="1"/>
            <p:nvPr/>
          </p:nvSpPr>
          <p:spPr>
            <a:xfrm>
              <a:off x="6350763" y="3329918"/>
              <a:ext cx="729687" cy="276999"/>
            </a:xfrm>
            <a:prstGeom prst="rect">
              <a:avLst/>
            </a:prstGeom>
            <a:noFill/>
          </p:spPr>
          <p:txBody>
            <a:bodyPr wrap="none" rtlCol="0">
              <a:spAutoFit/>
            </a:bodyPr>
            <a:lstStyle/>
            <a:p>
              <a:pPr algn="ctr"/>
              <a:r>
                <a:rPr kumimoji="1" lang="ja-JP" altLang="en-US" sz="1200" b="1">
                  <a:solidFill>
                    <a:schemeClr val="bg1"/>
                  </a:solidFill>
                </a:rPr>
                <a:t>テスター</a:t>
              </a:r>
              <a:endParaRPr kumimoji="1" lang="en-US" altLang="ja-JP" sz="1200" b="1" dirty="0">
                <a:solidFill>
                  <a:schemeClr val="bg1"/>
                </a:solidFill>
              </a:endParaRPr>
            </a:p>
          </p:txBody>
        </p:sp>
        <p:pic>
          <p:nvPicPr>
            <p:cNvPr id="68" name="図 67">
              <a:extLst>
                <a:ext uri="{FF2B5EF4-FFF2-40B4-BE49-F238E27FC236}">
                  <a16:creationId xmlns:a16="http://schemas.microsoft.com/office/drawing/2014/main" id="{D8CE9792-C9B7-25AA-4CEE-EDE1B969DC09}"/>
                </a:ext>
              </a:extLst>
            </p:cNvPr>
            <p:cNvPicPr>
              <a:picLocks noChangeAspect="1"/>
            </p:cNvPicPr>
            <p:nvPr/>
          </p:nvPicPr>
          <p:blipFill>
            <a:blip r:embed="rId10"/>
            <a:stretch>
              <a:fillRect/>
            </a:stretch>
          </p:blipFill>
          <p:spPr>
            <a:xfrm>
              <a:off x="8625290" y="3754469"/>
              <a:ext cx="1608730" cy="1920872"/>
            </a:xfrm>
            <a:prstGeom prst="rect">
              <a:avLst/>
            </a:prstGeom>
          </p:spPr>
        </p:pic>
        <p:sp>
          <p:nvSpPr>
            <p:cNvPr id="69" name="正方形/長方形 68">
              <a:extLst>
                <a:ext uri="{FF2B5EF4-FFF2-40B4-BE49-F238E27FC236}">
                  <a16:creationId xmlns:a16="http://schemas.microsoft.com/office/drawing/2014/main" id="{14CB9528-1282-472C-AFB8-ACD99F43B67C}"/>
                </a:ext>
              </a:extLst>
            </p:cNvPr>
            <p:cNvSpPr/>
            <p:nvPr/>
          </p:nvSpPr>
          <p:spPr>
            <a:xfrm>
              <a:off x="9253297" y="3548506"/>
              <a:ext cx="314215" cy="262865"/>
            </a:xfrm>
            <a:prstGeom prst="rect">
              <a:avLst/>
            </a:prstGeom>
            <a:solidFill>
              <a:schemeClr val="accent4">
                <a:lumMod val="20000"/>
                <a:lumOff val="80000"/>
              </a:schemeClr>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0" name="テキスト ボックス 69">
              <a:extLst>
                <a:ext uri="{FF2B5EF4-FFF2-40B4-BE49-F238E27FC236}">
                  <a16:creationId xmlns:a16="http://schemas.microsoft.com/office/drawing/2014/main" id="{7C10B1F2-8DD8-D650-9B75-4DDA9286AC3C}"/>
                </a:ext>
              </a:extLst>
            </p:cNvPr>
            <p:cNvSpPr txBox="1"/>
            <p:nvPr/>
          </p:nvSpPr>
          <p:spPr>
            <a:xfrm>
              <a:off x="8930673" y="3183857"/>
              <a:ext cx="954107" cy="276999"/>
            </a:xfrm>
            <a:prstGeom prst="rect">
              <a:avLst/>
            </a:prstGeom>
            <a:noFill/>
          </p:spPr>
          <p:txBody>
            <a:bodyPr wrap="none" rtlCol="0">
              <a:spAutoFit/>
            </a:bodyPr>
            <a:lstStyle/>
            <a:p>
              <a:pPr algn="ctr"/>
              <a:r>
                <a:rPr kumimoji="1" lang="ja-JP" altLang="en-US" sz="1200" b="1">
                  <a:solidFill>
                    <a:schemeClr val="bg1"/>
                  </a:solidFill>
                </a:rPr>
                <a:t>燃料電池膜</a:t>
              </a:r>
              <a:endParaRPr kumimoji="1" lang="en-US" altLang="ja-JP" sz="1200" b="1" dirty="0">
                <a:solidFill>
                  <a:schemeClr val="bg1"/>
                </a:solidFill>
              </a:endParaRPr>
            </a:p>
          </p:txBody>
        </p:sp>
        <p:pic>
          <p:nvPicPr>
            <p:cNvPr id="73" name="図 72">
              <a:extLst>
                <a:ext uri="{FF2B5EF4-FFF2-40B4-BE49-F238E27FC236}">
                  <a16:creationId xmlns:a16="http://schemas.microsoft.com/office/drawing/2014/main" id="{A1C3CE3C-D8D4-59A4-A92F-6121A79912D4}"/>
                </a:ext>
              </a:extLst>
            </p:cNvPr>
            <p:cNvPicPr>
              <a:picLocks noChangeAspect="1"/>
            </p:cNvPicPr>
            <p:nvPr/>
          </p:nvPicPr>
          <p:blipFill>
            <a:blip r:embed="rId11"/>
            <a:stretch>
              <a:fillRect/>
            </a:stretch>
          </p:blipFill>
          <p:spPr>
            <a:xfrm>
              <a:off x="11168985" y="4565675"/>
              <a:ext cx="562312" cy="623543"/>
            </a:xfrm>
            <a:prstGeom prst="rect">
              <a:avLst/>
            </a:prstGeom>
          </p:spPr>
        </p:pic>
        <p:pic>
          <p:nvPicPr>
            <p:cNvPr id="74" name="図 73">
              <a:extLst>
                <a:ext uri="{FF2B5EF4-FFF2-40B4-BE49-F238E27FC236}">
                  <a16:creationId xmlns:a16="http://schemas.microsoft.com/office/drawing/2014/main" id="{9021F83B-0215-C8AF-7A25-C0D3C3DCF522}"/>
                </a:ext>
              </a:extLst>
            </p:cNvPr>
            <p:cNvPicPr>
              <a:picLocks noChangeAspect="1"/>
            </p:cNvPicPr>
            <p:nvPr/>
          </p:nvPicPr>
          <p:blipFill>
            <a:blip r:embed="rId12"/>
            <a:stretch>
              <a:fillRect/>
            </a:stretch>
          </p:blipFill>
          <p:spPr>
            <a:xfrm rot="17164265">
              <a:off x="10390208" y="4537102"/>
              <a:ext cx="696035" cy="696035"/>
            </a:xfrm>
            <a:prstGeom prst="rect">
              <a:avLst/>
            </a:prstGeom>
          </p:spPr>
        </p:pic>
        <p:pic>
          <p:nvPicPr>
            <p:cNvPr id="78" name="図 77">
              <a:extLst>
                <a:ext uri="{FF2B5EF4-FFF2-40B4-BE49-F238E27FC236}">
                  <a16:creationId xmlns:a16="http://schemas.microsoft.com/office/drawing/2014/main" id="{A7DA09EA-75A9-C85A-5295-6EBD4A6482EE}"/>
                </a:ext>
              </a:extLst>
            </p:cNvPr>
            <p:cNvPicPr>
              <a:picLocks noChangeAspect="1"/>
            </p:cNvPicPr>
            <p:nvPr/>
          </p:nvPicPr>
          <p:blipFill>
            <a:blip r:embed="rId13"/>
            <a:stretch>
              <a:fillRect/>
            </a:stretch>
          </p:blipFill>
          <p:spPr>
            <a:xfrm>
              <a:off x="4965220" y="4266929"/>
              <a:ext cx="589974" cy="697923"/>
            </a:xfrm>
            <a:prstGeom prst="rect">
              <a:avLst/>
            </a:prstGeom>
          </p:spPr>
        </p:pic>
        <p:sp>
          <p:nvSpPr>
            <p:cNvPr id="51" name="星: 5 pt 50">
              <a:extLst>
                <a:ext uri="{FF2B5EF4-FFF2-40B4-BE49-F238E27FC236}">
                  <a16:creationId xmlns:a16="http://schemas.microsoft.com/office/drawing/2014/main" id="{A2C62F3E-869C-70D7-E989-5CEB5BEFC575}"/>
                </a:ext>
              </a:extLst>
            </p:cNvPr>
            <p:cNvSpPr/>
            <p:nvPr/>
          </p:nvSpPr>
          <p:spPr>
            <a:xfrm>
              <a:off x="6710770" y="4655653"/>
              <a:ext cx="338078" cy="276999"/>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正方形/長方形 14">
              <a:extLst>
                <a:ext uri="{FF2B5EF4-FFF2-40B4-BE49-F238E27FC236}">
                  <a16:creationId xmlns:a16="http://schemas.microsoft.com/office/drawing/2014/main" id="{087D7918-0768-D24A-A56D-896D108E77E4}"/>
                </a:ext>
              </a:extLst>
            </p:cNvPr>
            <p:cNvSpPr/>
            <p:nvPr/>
          </p:nvSpPr>
          <p:spPr>
            <a:xfrm>
              <a:off x="4289346" y="3595266"/>
              <a:ext cx="431936" cy="1204988"/>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52" name="図 51">
              <a:extLst>
                <a:ext uri="{FF2B5EF4-FFF2-40B4-BE49-F238E27FC236}">
                  <a16:creationId xmlns:a16="http://schemas.microsoft.com/office/drawing/2014/main" id="{B8F82B51-3CD4-A341-9E50-9A2F9217E04D}"/>
                </a:ext>
              </a:extLst>
            </p:cNvPr>
            <p:cNvPicPr>
              <a:picLocks noChangeAspect="1"/>
            </p:cNvPicPr>
            <p:nvPr/>
          </p:nvPicPr>
          <p:blipFill>
            <a:blip r:embed="rId14"/>
            <a:stretch>
              <a:fillRect/>
            </a:stretch>
          </p:blipFill>
          <p:spPr>
            <a:xfrm rot="10800000">
              <a:off x="4131610" y="4526291"/>
              <a:ext cx="760474" cy="812721"/>
            </a:xfrm>
            <a:prstGeom prst="rect">
              <a:avLst/>
            </a:prstGeom>
          </p:spPr>
        </p:pic>
        <p:pic>
          <p:nvPicPr>
            <p:cNvPr id="53" name="図 52">
              <a:extLst>
                <a:ext uri="{FF2B5EF4-FFF2-40B4-BE49-F238E27FC236}">
                  <a16:creationId xmlns:a16="http://schemas.microsoft.com/office/drawing/2014/main" id="{34822CE8-26A6-865B-7D71-D580718C798F}"/>
                </a:ext>
              </a:extLst>
            </p:cNvPr>
            <p:cNvPicPr>
              <a:picLocks noChangeAspect="1"/>
            </p:cNvPicPr>
            <p:nvPr/>
          </p:nvPicPr>
          <p:blipFill>
            <a:blip r:embed="rId14"/>
            <a:stretch>
              <a:fillRect/>
            </a:stretch>
          </p:blipFill>
          <p:spPr>
            <a:xfrm>
              <a:off x="4125077" y="2994818"/>
              <a:ext cx="760474" cy="812721"/>
            </a:xfrm>
            <a:prstGeom prst="rect">
              <a:avLst/>
            </a:prstGeom>
          </p:spPr>
        </p:pic>
        <p:sp>
          <p:nvSpPr>
            <p:cNvPr id="54" name="吹き出し: 角を丸めた四角形 53">
              <a:extLst>
                <a:ext uri="{FF2B5EF4-FFF2-40B4-BE49-F238E27FC236}">
                  <a16:creationId xmlns:a16="http://schemas.microsoft.com/office/drawing/2014/main" id="{A7AAF3C8-98CF-A993-CD7A-408B69696F7E}"/>
                </a:ext>
              </a:extLst>
            </p:cNvPr>
            <p:cNvSpPr/>
            <p:nvPr/>
          </p:nvSpPr>
          <p:spPr>
            <a:xfrm>
              <a:off x="9909860" y="3117830"/>
              <a:ext cx="1205854" cy="439035"/>
            </a:xfrm>
            <a:prstGeom prst="wedgeRoundRectCallout">
              <a:avLst>
                <a:gd name="adj1" fmla="val -37595"/>
                <a:gd name="adj2" fmla="val 108540"/>
                <a:gd name="adj3"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b="1">
                  <a:solidFill>
                    <a:schemeClr val="tx1"/>
                  </a:solidFill>
                </a:rPr>
                <a:t>１ｈ浸漬</a:t>
              </a:r>
            </a:p>
          </p:txBody>
        </p:sp>
        <p:sp>
          <p:nvSpPr>
            <p:cNvPr id="3" name="テキスト ボックス 2">
              <a:extLst>
                <a:ext uri="{FF2B5EF4-FFF2-40B4-BE49-F238E27FC236}">
                  <a16:creationId xmlns:a16="http://schemas.microsoft.com/office/drawing/2014/main" id="{5CB0605F-9421-5341-FCD9-54FD19667CD2}"/>
                </a:ext>
              </a:extLst>
            </p:cNvPr>
            <p:cNvSpPr txBox="1"/>
            <p:nvPr/>
          </p:nvSpPr>
          <p:spPr>
            <a:xfrm>
              <a:off x="9211249" y="5172819"/>
              <a:ext cx="598241" cy="338554"/>
            </a:xfrm>
            <a:prstGeom prst="rect">
              <a:avLst/>
            </a:prstGeom>
            <a:noFill/>
          </p:spPr>
          <p:txBody>
            <a:bodyPr wrap="none" rtlCol="0">
              <a:spAutoFit/>
            </a:bodyPr>
            <a:lstStyle/>
            <a:p>
              <a:pPr algn="ctr"/>
              <a:r>
                <a:rPr kumimoji="1" lang="ja-JP" altLang="en-US" sz="1600" b="1"/>
                <a:t>温水</a:t>
              </a:r>
              <a:endParaRPr kumimoji="1" lang="en-US" altLang="ja-JP" sz="1600" b="1" dirty="0"/>
            </a:p>
          </p:txBody>
        </p:sp>
      </p:grpSp>
      <p:sp>
        <p:nvSpPr>
          <p:cNvPr id="18" name="テキスト ボックス 17">
            <a:extLst>
              <a:ext uri="{FF2B5EF4-FFF2-40B4-BE49-F238E27FC236}">
                <a16:creationId xmlns:a16="http://schemas.microsoft.com/office/drawing/2014/main" id="{E9592CB0-E3BC-CB24-3F69-CAA966412851}"/>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 4/59</a:t>
            </a:r>
          </a:p>
        </p:txBody>
      </p:sp>
    </p:spTree>
    <p:custDataLst>
      <p:tags r:id="rId1"/>
    </p:custDataLst>
    <p:extLst>
      <p:ext uri="{BB962C8B-B14F-4D97-AF65-F5344CB8AC3E}">
        <p14:creationId xmlns:p14="http://schemas.microsoft.com/office/powerpoint/2010/main" val="658400973"/>
      </p:ext>
    </p:extLst>
  </p:cSld>
  <p:clrMapOvr>
    <a:masterClrMapping/>
  </p:clrMapOvr>
  <mc:AlternateContent xmlns:mc="http://schemas.openxmlformats.org/markup-compatibility/2006" xmlns:p14="http://schemas.microsoft.com/office/powerpoint/2010/main">
    <mc:Choice Requires="p14">
      <p:transition spd="slow" p14:dur="2000" advTm="4986"/>
    </mc:Choice>
    <mc:Fallback xmlns="">
      <p:transition spd="slow" advTm="498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BE61F-6D0E-5E9E-AD58-B81EE6BB9D11}"/>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15D3F99C-7AF6-0D40-A09D-6803ED82592B}"/>
              </a:ext>
            </a:extLst>
          </p:cNvPr>
          <p:cNvPicPr>
            <a:picLocks noChangeAspect="1"/>
          </p:cNvPicPr>
          <p:nvPr/>
        </p:nvPicPr>
        <p:blipFill rotWithShape="1">
          <a:blip r:embed="rId4"/>
          <a:srcRect t="19"/>
          <a:stretch/>
        </p:blipFill>
        <p:spPr>
          <a:xfrm>
            <a:off x="2" y="3"/>
            <a:ext cx="12196315" cy="6856719"/>
          </a:xfrm>
          <a:prstGeom prst="rect">
            <a:avLst/>
          </a:prstGeom>
        </p:spPr>
      </p:pic>
      <p:sp>
        <p:nvSpPr>
          <p:cNvPr id="11" name="正方形/長方形 9">
            <a:extLst>
              <a:ext uri="{FF2B5EF4-FFF2-40B4-BE49-F238E27FC236}">
                <a16:creationId xmlns:a16="http://schemas.microsoft.com/office/drawing/2014/main" id="{A0C1C4BD-A6F1-7A99-F8D1-E309E714A50A}"/>
              </a:ext>
            </a:extLst>
          </p:cNvPr>
          <p:cNvSpPr>
            <a:spLocks/>
          </p:cNvSpPr>
          <p:nvPr/>
        </p:nvSpPr>
        <p:spPr>
          <a:xfrm>
            <a:off x="5598814" y="928175"/>
            <a:ext cx="6201461" cy="2079852"/>
          </a:xfrm>
          <a:prstGeom prst="rect">
            <a:avLst/>
          </a:prstGeom>
          <a:solidFill>
            <a:schemeClr val="accent2">
              <a:lumMod val="20000"/>
              <a:lumOff val="80000"/>
            </a:schemeClr>
          </a:solidFill>
          <a:ln>
            <a:noFill/>
          </a:ln>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ja-JP" altLang="en-US" sz="1400">
              <a:solidFill>
                <a:schemeClr val="bg1"/>
              </a:solidFill>
              <a:latin typeface="+mn-ea"/>
            </a:endParaRPr>
          </a:p>
        </p:txBody>
      </p:sp>
      <p:sp>
        <p:nvSpPr>
          <p:cNvPr id="3" name="正方形/長方形 9">
            <a:extLst>
              <a:ext uri="{FF2B5EF4-FFF2-40B4-BE49-F238E27FC236}">
                <a16:creationId xmlns:a16="http://schemas.microsoft.com/office/drawing/2014/main" id="{9CCBA414-5CBE-AC43-44EF-C0B51AFB84A7}"/>
              </a:ext>
            </a:extLst>
          </p:cNvPr>
          <p:cNvSpPr>
            <a:spLocks/>
          </p:cNvSpPr>
          <p:nvPr/>
        </p:nvSpPr>
        <p:spPr>
          <a:xfrm>
            <a:off x="3202067" y="925045"/>
            <a:ext cx="3595303" cy="2079852"/>
          </a:xfrm>
          <a:prstGeom prst="rect">
            <a:avLst/>
          </a:prstGeom>
          <a:solidFill>
            <a:schemeClr val="accent5">
              <a:lumMod val="40000"/>
              <a:lumOff val="60000"/>
            </a:schemeClr>
          </a:solidFill>
          <a:ln>
            <a:noFill/>
          </a:ln>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ja-JP" altLang="en-US" sz="1400">
              <a:solidFill>
                <a:schemeClr val="bg1"/>
              </a:solidFill>
              <a:latin typeface="+mn-ea"/>
            </a:endParaRPr>
          </a:p>
        </p:txBody>
      </p:sp>
      <p:sp>
        <p:nvSpPr>
          <p:cNvPr id="5" name="テキスト ボックス 4">
            <a:extLst>
              <a:ext uri="{FF2B5EF4-FFF2-40B4-BE49-F238E27FC236}">
                <a16:creationId xmlns:a16="http://schemas.microsoft.com/office/drawing/2014/main" id="{59B99F68-9C62-FC97-07D8-3BA1BC3DD04C}"/>
              </a:ext>
            </a:extLst>
          </p:cNvPr>
          <p:cNvSpPr txBox="1"/>
          <p:nvPr/>
        </p:nvSpPr>
        <p:spPr>
          <a:xfrm>
            <a:off x="59959" y="-97998"/>
            <a:ext cx="3175869" cy="907941"/>
          </a:xfrm>
          <a:prstGeom prst="rect">
            <a:avLst/>
          </a:prstGeom>
          <a:noFill/>
        </p:spPr>
        <p:txBody>
          <a:bodyPr wrap="none" rtlCol="0">
            <a:spAutoFit/>
          </a:bodyPr>
          <a:lstStyle/>
          <a:p>
            <a:pPr defTabSz="914377">
              <a:lnSpc>
                <a:spcPct val="150000"/>
              </a:lnSpc>
              <a:defRPr/>
            </a:pPr>
            <a:r>
              <a:rPr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サークル紹介</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 name="グループ化 6">
            <a:extLst>
              <a:ext uri="{FF2B5EF4-FFF2-40B4-BE49-F238E27FC236}">
                <a16:creationId xmlns:a16="http://schemas.microsoft.com/office/drawing/2014/main" id="{AB69DDBE-4F75-A002-3A7A-06B1C9FD3767}"/>
              </a:ext>
            </a:extLst>
          </p:cNvPr>
          <p:cNvGrpSpPr/>
          <p:nvPr/>
        </p:nvGrpSpPr>
        <p:grpSpPr>
          <a:xfrm>
            <a:off x="46494" y="730713"/>
            <a:ext cx="3201788" cy="45719"/>
            <a:chOff x="4061460" y="1183703"/>
            <a:chExt cx="4069080" cy="0"/>
          </a:xfrm>
        </p:grpSpPr>
        <p:cxnSp>
          <p:nvCxnSpPr>
            <p:cNvPr id="8" name="直線コネクタ 7">
              <a:extLst>
                <a:ext uri="{FF2B5EF4-FFF2-40B4-BE49-F238E27FC236}">
                  <a16:creationId xmlns:a16="http://schemas.microsoft.com/office/drawing/2014/main" id="{D7ED60F5-7809-1579-1B1E-13A26E93F28F}"/>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22AAF9B8-3122-FDD9-B1D6-7BCE7E173FEF}"/>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4" name="正方形/長方形 9">
            <a:extLst>
              <a:ext uri="{FF2B5EF4-FFF2-40B4-BE49-F238E27FC236}">
                <a16:creationId xmlns:a16="http://schemas.microsoft.com/office/drawing/2014/main" id="{41340D75-BE24-CA4A-D834-7088780E2842}"/>
              </a:ext>
            </a:extLst>
          </p:cNvPr>
          <p:cNvSpPr>
            <a:spLocks/>
          </p:cNvSpPr>
          <p:nvPr/>
        </p:nvSpPr>
        <p:spPr>
          <a:xfrm>
            <a:off x="926192" y="931662"/>
            <a:ext cx="3556413" cy="2079852"/>
          </a:xfrm>
          <a:prstGeom prst="rect">
            <a:avLst/>
          </a:prstGeom>
          <a:solidFill>
            <a:schemeClr val="accent6">
              <a:lumMod val="40000"/>
              <a:lumOff val="60000"/>
            </a:schemeClr>
          </a:solidFill>
          <a:ln>
            <a:noFill/>
          </a:ln>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ja-JP" altLang="en-US" sz="1400">
              <a:solidFill>
                <a:schemeClr val="bg1"/>
              </a:solidFill>
              <a:latin typeface="+mn-ea"/>
            </a:endParaRPr>
          </a:p>
        </p:txBody>
      </p:sp>
      <p:sp>
        <p:nvSpPr>
          <p:cNvPr id="12" name="Text Box 178">
            <a:extLst>
              <a:ext uri="{FF2B5EF4-FFF2-40B4-BE49-F238E27FC236}">
                <a16:creationId xmlns:a16="http://schemas.microsoft.com/office/drawing/2014/main" id="{B09EAE13-4FBD-B5B5-4131-E612F3D4EB4F}"/>
              </a:ext>
            </a:extLst>
          </p:cNvPr>
          <p:cNvSpPr txBox="1">
            <a:spLocks/>
          </p:cNvSpPr>
          <p:nvPr/>
        </p:nvSpPr>
        <p:spPr bwMode="auto">
          <a:xfrm>
            <a:off x="8029339" y="2073730"/>
            <a:ext cx="972651"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dirty="0">
                <a:solidFill>
                  <a:srgbClr val="FF6600"/>
                </a:solidFill>
                <a:latin typeface="+mn-ea"/>
                <a:ea typeface="+mn-ea"/>
              </a:rPr>
              <a:t>●山本</a:t>
            </a:r>
            <a:r>
              <a:rPr lang="en-US" altLang="ja-JP" sz="1400" dirty="0">
                <a:solidFill>
                  <a:srgbClr val="FF6600"/>
                </a:solidFill>
                <a:latin typeface="+mn-ea"/>
                <a:ea typeface="+mn-ea"/>
              </a:rPr>
              <a:t>TL</a:t>
            </a:r>
          </a:p>
        </p:txBody>
      </p:sp>
      <p:sp>
        <p:nvSpPr>
          <p:cNvPr id="13" name="テキスト ボックス 12">
            <a:extLst>
              <a:ext uri="{FF2B5EF4-FFF2-40B4-BE49-F238E27FC236}">
                <a16:creationId xmlns:a16="http://schemas.microsoft.com/office/drawing/2014/main" id="{77795557-C78B-2E25-C1D8-7DB8C61D34EF}"/>
              </a:ext>
            </a:extLst>
          </p:cNvPr>
          <p:cNvSpPr txBox="1">
            <a:spLocks/>
          </p:cNvSpPr>
          <p:nvPr/>
        </p:nvSpPr>
        <p:spPr>
          <a:xfrm>
            <a:off x="6827407" y="599337"/>
            <a:ext cx="4270721" cy="276999"/>
          </a:xfrm>
          <a:prstGeom prst="rect">
            <a:avLst/>
          </a:prstGeom>
          <a:noFill/>
        </p:spPr>
        <p:txBody>
          <a:bodyPr wrap="none" rtlCol="0">
            <a:spAutoFit/>
          </a:bodyPr>
          <a:lstStyle/>
          <a:p>
            <a:r>
              <a:rPr lang="en-US" altLang="ja-JP" sz="1200" b="1" dirty="0">
                <a:solidFill>
                  <a:schemeClr val="bg1"/>
                </a:solidFill>
                <a:latin typeface="+mn-ea"/>
                <a:cs typeface="メイリオ" panose="020B0604030504040204" pitchFamily="50" charset="-128"/>
              </a:rPr>
              <a:t>AD</a:t>
            </a:r>
            <a:r>
              <a:rPr lang="ja-JP" altLang="en-US" sz="1200" b="1">
                <a:solidFill>
                  <a:schemeClr val="bg1"/>
                </a:solidFill>
                <a:latin typeface="+mn-ea"/>
                <a:cs typeface="メイリオ" panose="020B0604030504040204" pitchFamily="50" charset="-128"/>
              </a:rPr>
              <a:t>：永野工長代行　</a:t>
            </a:r>
            <a:r>
              <a:rPr lang="en-US" altLang="ja-JP" sz="1200" b="1" dirty="0">
                <a:solidFill>
                  <a:schemeClr val="bg1"/>
                </a:solidFill>
                <a:latin typeface="+mn-ea"/>
                <a:cs typeface="メイリオ" panose="020B0604030504040204" pitchFamily="50" charset="-128"/>
              </a:rPr>
              <a:t>SAD</a:t>
            </a:r>
            <a:r>
              <a:rPr lang="ja-JP" altLang="en-US" sz="1200" b="1">
                <a:solidFill>
                  <a:schemeClr val="bg1"/>
                </a:solidFill>
                <a:latin typeface="+mn-ea"/>
                <a:cs typeface="メイリオ" panose="020B0604030504040204" pitchFamily="50" charset="-128"/>
              </a:rPr>
              <a:t>：松本組長　サークルリーダー：三浦</a:t>
            </a:r>
            <a:r>
              <a:rPr lang="en-US" altLang="ja-JP" sz="1200" b="1" dirty="0">
                <a:solidFill>
                  <a:schemeClr val="bg1"/>
                </a:solidFill>
                <a:latin typeface="+mn-ea"/>
                <a:cs typeface="メイリオ" panose="020B0604030504040204" pitchFamily="50" charset="-128"/>
              </a:rPr>
              <a:t>TL</a:t>
            </a:r>
          </a:p>
        </p:txBody>
      </p:sp>
      <p:sp>
        <p:nvSpPr>
          <p:cNvPr id="14" name="Text Box 178">
            <a:extLst>
              <a:ext uri="{FF2B5EF4-FFF2-40B4-BE49-F238E27FC236}">
                <a16:creationId xmlns:a16="http://schemas.microsoft.com/office/drawing/2014/main" id="{55B337D6-056A-D09B-A86A-CBDF0B8FB5A3}"/>
              </a:ext>
            </a:extLst>
          </p:cNvPr>
          <p:cNvSpPr txBox="1">
            <a:spLocks/>
          </p:cNvSpPr>
          <p:nvPr/>
        </p:nvSpPr>
        <p:spPr bwMode="auto">
          <a:xfrm>
            <a:off x="9504511" y="2372661"/>
            <a:ext cx="911739"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a:solidFill>
                  <a:srgbClr val="009900"/>
                </a:solidFill>
                <a:latin typeface="+mn-ea"/>
                <a:ea typeface="+mn-ea"/>
              </a:rPr>
              <a:t>●森田</a:t>
            </a:r>
            <a:r>
              <a:rPr lang="en-US" altLang="ja-JP" sz="1400" dirty="0">
                <a:solidFill>
                  <a:srgbClr val="009900"/>
                </a:solidFill>
                <a:latin typeface="+mn-ea"/>
                <a:ea typeface="+mn-ea"/>
              </a:rPr>
              <a:t>EX</a:t>
            </a:r>
          </a:p>
        </p:txBody>
      </p:sp>
      <p:sp>
        <p:nvSpPr>
          <p:cNvPr id="15" name="Text Box 178">
            <a:extLst>
              <a:ext uri="{FF2B5EF4-FFF2-40B4-BE49-F238E27FC236}">
                <a16:creationId xmlns:a16="http://schemas.microsoft.com/office/drawing/2014/main" id="{5D027998-36F1-6232-0C08-2B87934F7864}"/>
              </a:ext>
            </a:extLst>
          </p:cNvPr>
          <p:cNvSpPr txBox="1">
            <a:spLocks/>
          </p:cNvSpPr>
          <p:nvPr/>
        </p:nvSpPr>
        <p:spPr bwMode="auto">
          <a:xfrm>
            <a:off x="4457280" y="2654591"/>
            <a:ext cx="703348"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a:solidFill>
                  <a:srgbClr val="FF6600"/>
                </a:solidFill>
                <a:latin typeface="+mn-ea"/>
                <a:ea typeface="+mn-ea"/>
              </a:rPr>
              <a:t>●小田</a:t>
            </a:r>
            <a:endParaRPr lang="en-US" altLang="ja-JP" sz="1400" dirty="0">
              <a:solidFill>
                <a:srgbClr val="FF6600"/>
              </a:solidFill>
              <a:latin typeface="+mn-ea"/>
              <a:ea typeface="+mn-ea"/>
            </a:endParaRPr>
          </a:p>
        </p:txBody>
      </p:sp>
      <p:sp>
        <p:nvSpPr>
          <p:cNvPr id="21" name="Text Box 178">
            <a:extLst>
              <a:ext uri="{FF2B5EF4-FFF2-40B4-BE49-F238E27FC236}">
                <a16:creationId xmlns:a16="http://schemas.microsoft.com/office/drawing/2014/main" id="{3527D514-EAD9-1D59-0FFC-6777060F9A08}"/>
              </a:ext>
            </a:extLst>
          </p:cNvPr>
          <p:cNvSpPr txBox="1">
            <a:spLocks/>
          </p:cNvSpPr>
          <p:nvPr/>
        </p:nvSpPr>
        <p:spPr bwMode="auto">
          <a:xfrm>
            <a:off x="10954269" y="2603482"/>
            <a:ext cx="911739"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dirty="0">
                <a:solidFill>
                  <a:srgbClr val="009900"/>
                </a:solidFill>
                <a:latin typeface="+mn-ea"/>
                <a:ea typeface="+mn-ea"/>
              </a:rPr>
              <a:t>●瀬戸</a:t>
            </a:r>
            <a:r>
              <a:rPr lang="en-US" altLang="ja-JP" sz="1400" dirty="0">
                <a:solidFill>
                  <a:srgbClr val="009900"/>
                </a:solidFill>
                <a:latin typeface="+mn-ea"/>
                <a:ea typeface="+mn-ea"/>
              </a:rPr>
              <a:t>EX</a:t>
            </a:r>
          </a:p>
        </p:txBody>
      </p:sp>
      <p:sp>
        <p:nvSpPr>
          <p:cNvPr id="25" name="テキスト ボックス 17">
            <a:extLst>
              <a:ext uri="{FF2B5EF4-FFF2-40B4-BE49-F238E27FC236}">
                <a16:creationId xmlns:a16="http://schemas.microsoft.com/office/drawing/2014/main" id="{D17B949A-ACAC-7736-3716-17AA46ED8D1B}"/>
              </a:ext>
            </a:extLst>
          </p:cNvPr>
          <p:cNvSpPr txBox="1">
            <a:spLocks/>
          </p:cNvSpPr>
          <p:nvPr/>
        </p:nvSpPr>
        <p:spPr>
          <a:xfrm>
            <a:off x="2342259" y="921047"/>
            <a:ext cx="697627" cy="400110"/>
          </a:xfrm>
          <a:prstGeom prst="rect">
            <a:avLst/>
          </a:prstGeom>
          <a:noFill/>
        </p:spPr>
        <p:txBody>
          <a:bodyPr wrap="none" rtlCol="0">
            <a:spAutoFit/>
          </a:bodyPr>
          <a:lstStyle/>
          <a:p>
            <a:r>
              <a:rPr lang="ja-JP" altLang="en-US" sz="2000" dirty="0">
                <a:ln w="0"/>
                <a:effectLst>
                  <a:outerShdw blurRad="38100" dist="19050" dir="2700000" algn="tl" rotWithShape="0">
                    <a:schemeClr val="dk1">
                      <a:alpha val="40000"/>
                    </a:schemeClr>
                  </a:outerShdw>
                </a:effectLst>
                <a:latin typeface="+mn-ea"/>
              </a:rPr>
              <a:t>若手</a:t>
            </a:r>
          </a:p>
        </p:txBody>
      </p:sp>
      <p:sp>
        <p:nvSpPr>
          <p:cNvPr id="30" name="テキスト ボックス 18">
            <a:extLst>
              <a:ext uri="{FF2B5EF4-FFF2-40B4-BE49-F238E27FC236}">
                <a16:creationId xmlns:a16="http://schemas.microsoft.com/office/drawing/2014/main" id="{14952B00-ED30-23B9-36E2-74630CE4A8F4}"/>
              </a:ext>
            </a:extLst>
          </p:cNvPr>
          <p:cNvSpPr txBox="1">
            <a:spLocks/>
          </p:cNvSpPr>
          <p:nvPr/>
        </p:nvSpPr>
        <p:spPr>
          <a:xfrm>
            <a:off x="5124064" y="906553"/>
            <a:ext cx="700833" cy="400110"/>
          </a:xfrm>
          <a:prstGeom prst="rect">
            <a:avLst/>
          </a:prstGeom>
          <a:noFill/>
        </p:spPr>
        <p:txBody>
          <a:bodyPr wrap="none" rtlCol="0">
            <a:spAutoFit/>
          </a:bodyPr>
          <a:lstStyle/>
          <a:p>
            <a:r>
              <a:rPr lang="ja-JP" altLang="en-US" sz="2000" b="1" dirty="0">
                <a:latin typeface="+mn-ea"/>
              </a:rPr>
              <a:t>中堅</a:t>
            </a:r>
          </a:p>
        </p:txBody>
      </p:sp>
      <p:sp>
        <p:nvSpPr>
          <p:cNvPr id="31" name="テキスト ボックス 19">
            <a:extLst>
              <a:ext uri="{FF2B5EF4-FFF2-40B4-BE49-F238E27FC236}">
                <a16:creationId xmlns:a16="http://schemas.microsoft.com/office/drawing/2014/main" id="{B57EFAE0-5C97-E300-1033-ACDE5A6ECFA2}"/>
              </a:ext>
            </a:extLst>
          </p:cNvPr>
          <p:cNvSpPr txBox="1">
            <a:spLocks noGrp="1" noRot="1" noMove="1" noResize="1" noEditPoints="1" noAdjustHandles="1" noChangeArrowheads="1" noChangeShapeType="1"/>
          </p:cNvSpPr>
          <p:nvPr/>
        </p:nvSpPr>
        <p:spPr>
          <a:xfrm>
            <a:off x="7733911" y="906553"/>
            <a:ext cx="2289409" cy="400110"/>
          </a:xfrm>
          <a:prstGeom prst="rect">
            <a:avLst/>
          </a:prstGeom>
          <a:noFill/>
        </p:spPr>
        <p:txBody>
          <a:bodyPr wrap="none" rtlCol="0">
            <a:spAutoFit/>
          </a:bodyPr>
          <a:lstStyle/>
          <a:p>
            <a:r>
              <a:rPr lang="ja-JP" altLang="en-US" sz="2000" b="1" dirty="0">
                <a:latin typeface="+mn-ea"/>
              </a:rPr>
              <a:t>　　　　　　　ベテラン</a:t>
            </a:r>
          </a:p>
        </p:txBody>
      </p:sp>
      <p:sp>
        <p:nvSpPr>
          <p:cNvPr id="32" name="Text Box 178">
            <a:extLst>
              <a:ext uri="{FF2B5EF4-FFF2-40B4-BE49-F238E27FC236}">
                <a16:creationId xmlns:a16="http://schemas.microsoft.com/office/drawing/2014/main" id="{508C45A1-5A41-9E43-759E-F7669A39FF86}"/>
              </a:ext>
            </a:extLst>
          </p:cNvPr>
          <p:cNvSpPr txBox="1">
            <a:spLocks/>
          </p:cNvSpPr>
          <p:nvPr/>
        </p:nvSpPr>
        <p:spPr bwMode="auto">
          <a:xfrm>
            <a:off x="7381827" y="2560075"/>
            <a:ext cx="911739"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dirty="0">
                <a:solidFill>
                  <a:srgbClr val="FF6600"/>
                </a:solidFill>
                <a:latin typeface="+mn-ea"/>
                <a:ea typeface="+mn-ea"/>
              </a:rPr>
              <a:t>●長南</a:t>
            </a:r>
            <a:r>
              <a:rPr lang="en-US" altLang="ja-JP" sz="1400" dirty="0">
                <a:solidFill>
                  <a:srgbClr val="FF6600"/>
                </a:solidFill>
                <a:latin typeface="+mn-ea"/>
                <a:ea typeface="+mn-ea"/>
              </a:rPr>
              <a:t>EX</a:t>
            </a:r>
          </a:p>
        </p:txBody>
      </p:sp>
      <p:sp>
        <p:nvSpPr>
          <p:cNvPr id="33" name="Text Box 178">
            <a:extLst>
              <a:ext uri="{FF2B5EF4-FFF2-40B4-BE49-F238E27FC236}">
                <a16:creationId xmlns:a16="http://schemas.microsoft.com/office/drawing/2014/main" id="{3A1DC4F7-7052-0764-0EAC-DC6F41F2CD8E}"/>
              </a:ext>
            </a:extLst>
          </p:cNvPr>
          <p:cNvSpPr txBox="1">
            <a:spLocks/>
          </p:cNvSpPr>
          <p:nvPr/>
        </p:nvSpPr>
        <p:spPr bwMode="auto">
          <a:xfrm>
            <a:off x="3698689" y="2251925"/>
            <a:ext cx="703348"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dirty="0">
                <a:solidFill>
                  <a:srgbClr val="009900"/>
                </a:solidFill>
                <a:latin typeface="+mn-ea"/>
                <a:ea typeface="+mn-ea"/>
              </a:rPr>
              <a:t>●矢田</a:t>
            </a:r>
            <a:endParaRPr lang="en-US" altLang="ja-JP" sz="1400" dirty="0">
              <a:solidFill>
                <a:srgbClr val="009900"/>
              </a:solidFill>
              <a:latin typeface="+mn-ea"/>
              <a:ea typeface="+mn-ea"/>
            </a:endParaRPr>
          </a:p>
        </p:txBody>
      </p:sp>
      <p:sp>
        <p:nvSpPr>
          <p:cNvPr id="43" name="Text Box 178">
            <a:extLst>
              <a:ext uri="{FF2B5EF4-FFF2-40B4-BE49-F238E27FC236}">
                <a16:creationId xmlns:a16="http://schemas.microsoft.com/office/drawing/2014/main" id="{565D7403-369D-A324-E1A4-EBE785AC3D57}"/>
              </a:ext>
            </a:extLst>
          </p:cNvPr>
          <p:cNvSpPr txBox="1">
            <a:spLocks/>
          </p:cNvSpPr>
          <p:nvPr/>
        </p:nvSpPr>
        <p:spPr bwMode="auto">
          <a:xfrm>
            <a:off x="6047269" y="1970739"/>
            <a:ext cx="905327"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dirty="0">
                <a:solidFill>
                  <a:srgbClr val="009900"/>
                </a:solidFill>
                <a:latin typeface="+mn-ea"/>
                <a:ea typeface="+mn-ea"/>
              </a:rPr>
              <a:t>●三浦</a:t>
            </a:r>
            <a:r>
              <a:rPr lang="en-US" altLang="ja-JP" sz="1400" dirty="0">
                <a:solidFill>
                  <a:srgbClr val="009900"/>
                </a:solidFill>
                <a:latin typeface="+mn-ea"/>
                <a:ea typeface="+mn-ea"/>
              </a:rPr>
              <a:t>TL</a:t>
            </a:r>
            <a:endParaRPr lang="ja-JP" altLang="en-US" sz="1400" dirty="0">
              <a:solidFill>
                <a:srgbClr val="009900"/>
              </a:solidFill>
              <a:latin typeface="+mn-ea"/>
              <a:ea typeface="+mn-ea"/>
            </a:endParaRPr>
          </a:p>
        </p:txBody>
      </p:sp>
      <p:sp>
        <p:nvSpPr>
          <p:cNvPr id="44" name="テキスト ボックス 29">
            <a:extLst>
              <a:ext uri="{FF2B5EF4-FFF2-40B4-BE49-F238E27FC236}">
                <a16:creationId xmlns:a16="http://schemas.microsoft.com/office/drawing/2014/main" id="{5A241245-10BB-3DFA-12C2-0FEC6DF1AB87}"/>
              </a:ext>
            </a:extLst>
          </p:cNvPr>
          <p:cNvSpPr txBox="1">
            <a:spLocks/>
          </p:cNvSpPr>
          <p:nvPr/>
        </p:nvSpPr>
        <p:spPr>
          <a:xfrm>
            <a:off x="402585" y="1842112"/>
            <a:ext cx="492443" cy="276999"/>
          </a:xfrm>
          <a:prstGeom prst="rect">
            <a:avLst/>
          </a:prstGeom>
          <a:noFill/>
        </p:spPr>
        <p:txBody>
          <a:bodyPr wrap="none" rtlCol="0">
            <a:spAutoFit/>
          </a:bodyPr>
          <a:lstStyle/>
          <a:p>
            <a:r>
              <a:rPr lang="ja-JP" altLang="en-US" sz="1200">
                <a:solidFill>
                  <a:schemeClr val="bg1"/>
                </a:solidFill>
                <a:latin typeface="+mn-ea"/>
              </a:rPr>
              <a:t>経験</a:t>
            </a:r>
            <a:endParaRPr lang="en-US" altLang="ja-JP" sz="1200" dirty="0">
              <a:solidFill>
                <a:schemeClr val="bg1"/>
              </a:solidFill>
              <a:latin typeface="+mn-ea"/>
            </a:endParaRPr>
          </a:p>
        </p:txBody>
      </p:sp>
      <p:cxnSp>
        <p:nvCxnSpPr>
          <p:cNvPr id="45" name="直線矢印コネクタ 30">
            <a:extLst>
              <a:ext uri="{FF2B5EF4-FFF2-40B4-BE49-F238E27FC236}">
                <a16:creationId xmlns:a16="http://schemas.microsoft.com/office/drawing/2014/main" id="{721A4E28-3C86-0CF4-2A2D-1CDBAEA18AA3}"/>
              </a:ext>
            </a:extLst>
          </p:cNvPr>
          <p:cNvCxnSpPr>
            <a:cxnSpLocks/>
          </p:cNvCxnSpPr>
          <p:nvPr/>
        </p:nvCxnSpPr>
        <p:spPr>
          <a:xfrm flipV="1">
            <a:off x="895028" y="925047"/>
            <a:ext cx="0" cy="2090113"/>
          </a:xfrm>
          <a:prstGeom prst="straightConnector1">
            <a:avLst/>
          </a:prstGeom>
          <a:ln w="762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46" name="Text Box 178">
            <a:extLst>
              <a:ext uri="{FF2B5EF4-FFF2-40B4-BE49-F238E27FC236}">
                <a16:creationId xmlns:a16="http://schemas.microsoft.com/office/drawing/2014/main" id="{9DDD5257-7531-E10B-4568-6B069BC7A2A9}"/>
              </a:ext>
            </a:extLst>
          </p:cNvPr>
          <p:cNvSpPr txBox="1">
            <a:spLocks/>
          </p:cNvSpPr>
          <p:nvPr/>
        </p:nvSpPr>
        <p:spPr bwMode="auto">
          <a:xfrm>
            <a:off x="2987968" y="2463311"/>
            <a:ext cx="703348"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dirty="0">
                <a:solidFill>
                  <a:srgbClr val="FF6600"/>
                </a:solidFill>
                <a:latin typeface="+mn-ea"/>
                <a:ea typeface="+mn-ea"/>
              </a:rPr>
              <a:t>●神河</a:t>
            </a:r>
            <a:endParaRPr lang="en-US" altLang="ja-JP" sz="1400" dirty="0">
              <a:solidFill>
                <a:srgbClr val="FF6600"/>
              </a:solidFill>
              <a:latin typeface="+mn-ea"/>
              <a:ea typeface="+mn-ea"/>
            </a:endParaRPr>
          </a:p>
        </p:txBody>
      </p:sp>
      <p:sp>
        <p:nvSpPr>
          <p:cNvPr id="417" name="四角形: 角を丸くする 46">
            <a:extLst>
              <a:ext uri="{FF2B5EF4-FFF2-40B4-BE49-F238E27FC236}">
                <a16:creationId xmlns:a16="http://schemas.microsoft.com/office/drawing/2014/main" id="{1DD8C08C-F1DA-5C07-186E-C4F0A64C7E65}"/>
              </a:ext>
            </a:extLst>
          </p:cNvPr>
          <p:cNvSpPr/>
          <p:nvPr/>
        </p:nvSpPr>
        <p:spPr>
          <a:xfrm>
            <a:off x="3525147" y="406825"/>
            <a:ext cx="2644100" cy="521899"/>
          </a:xfrm>
          <a:prstGeom prst="round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r>
              <a:rPr lang="en-US" altLang="ja-JP" sz="2000" b="1" dirty="0">
                <a:solidFill>
                  <a:schemeClr val="bg1"/>
                </a:solidFill>
                <a:latin typeface="+mn-ea"/>
              </a:rPr>
              <a:t>P</a:t>
            </a:r>
            <a:r>
              <a:rPr kumimoji="1" lang="en-US" altLang="ja-JP" sz="2000" b="1" dirty="0">
                <a:solidFill>
                  <a:schemeClr val="bg1"/>
                </a:solidFill>
                <a:latin typeface="+mn-ea"/>
              </a:rPr>
              <a:t>P</a:t>
            </a:r>
            <a:r>
              <a:rPr kumimoji="1" lang="ja-JP" altLang="en-US" sz="2000" b="1">
                <a:solidFill>
                  <a:schemeClr val="bg1"/>
                </a:solidFill>
                <a:latin typeface="+mn-ea"/>
              </a:rPr>
              <a:t>サークル：</a:t>
            </a:r>
            <a:r>
              <a:rPr kumimoji="1" lang="en-US" altLang="ja-JP" sz="2000" b="1" dirty="0">
                <a:solidFill>
                  <a:schemeClr val="bg1"/>
                </a:solidFill>
                <a:latin typeface="+mn-ea"/>
              </a:rPr>
              <a:t>1</a:t>
            </a:r>
            <a:r>
              <a:rPr lang="en-US" altLang="ja-JP" sz="2000" b="1" dirty="0">
                <a:solidFill>
                  <a:schemeClr val="bg1"/>
                </a:solidFill>
                <a:latin typeface="+mn-ea"/>
              </a:rPr>
              <a:t>0</a:t>
            </a:r>
            <a:r>
              <a:rPr kumimoji="1" lang="ja-JP" altLang="en-US" sz="2000" b="1">
                <a:solidFill>
                  <a:schemeClr val="bg1"/>
                </a:solidFill>
                <a:latin typeface="+mn-ea"/>
              </a:rPr>
              <a:t>名</a:t>
            </a:r>
          </a:p>
        </p:txBody>
      </p:sp>
      <p:sp>
        <p:nvSpPr>
          <p:cNvPr id="731" name="Text Box 178">
            <a:extLst>
              <a:ext uri="{FF2B5EF4-FFF2-40B4-BE49-F238E27FC236}">
                <a16:creationId xmlns:a16="http://schemas.microsoft.com/office/drawing/2014/main" id="{453460C1-7AAF-1721-9BFA-72DDDD3D46D1}"/>
              </a:ext>
            </a:extLst>
          </p:cNvPr>
          <p:cNvSpPr txBox="1">
            <a:spLocks/>
          </p:cNvSpPr>
          <p:nvPr/>
        </p:nvSpPr>
        <p:spPr bwMode="auto">
          <a:xfrm>
            <a:off x="1885280" y="2465234"/>
            <a:ext cx="743791"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a:solidFill>
                  <a:srgbClr val="009900"/>
                </a:solidFill>
                <a:latin typeface="+mn-ea"/>
                <a:ea typeface="+mn-ea"/>
              </a:rPr>
              <a:t>●万代</a:t>
            </a:r>
            <a:endParaRPr lang="en-US" altLang="ja-JP" sz="1400" dirty="0">
              <a:solidFill>
                <a:srgbClr val="009900"/>
              </a:solidFill>
              <a:latin typeface="+mn-ea"/>
              <a:ea typeface="+mn-ea"/>
            </a:endParaRPr>
          </a:p>
        </p:txBody>
      </p:sp>
      <p:sp>
        <p:nvSpPr>
          <p:cNvPr id="19" name="吹き出し: 角を丸めた四角形 18">
            <a:extLst>
              <a:ext uri="{FF2B5EF4-FFF2-40B4-BE49-F238E27FC236}">
                <a16:creationId xmlns:a16="http://schemas.microsoft.com/office/drawing/2014/main" id="{4F347BCB-9770-62A8-50FF-E9C270B64675}"/>
              </a:ext>
            </a:extLst>
          </p:cNvPr>
          <p:cNvSpPr/>
          <p:nvPr/>
        </p:nvSpPr>
        <p:spPr>
          <a:xfrm>
            <a:off x="5695987" y="174227"/>
            <a:ext cx="3270763" cy="376552"/>
          </a:xfrm>
          <a:custGeom>
            <a:avLst/>
            <a:gdLst>
              <a:gd name="connsiteX0" fmla="*/ 0 w 2849065"/>
              <a:gd name="connsiteY0" fmla="*/ 62760 h 376552"/>
              <a:gd name="connsiteX1" fmla="*/ 62760 w 2849065"/>
              <a:gd name="connsiteY1" fmla="*/ 0 h 376552"/>
              <a:gd name="connsiteX2" fmla="*/ 474844 w 2849065"/>
              <a:gd name="connsiteY2" fmla="*/ 0 h 376552"/>
              <a:gd name="connsiteX3" fmla="*/ 474844 w 2849065"/>
              <a:gd name="connsiteY3" fmla="*/ 0 h 376552"/>
              <a:gd name="connsiteX4" fmla="*/ 1187110 w 2849065"/>
              <a:gd name="connsiteY4" fmla="*/ 0 h 376552"/>
              <a:gd name="connsiteX5" fmla="*/ 2786305 w 2849065"/>
              <a:gd name="connsiteY5" fmla="*/ 0 h 376552"/>
              <a:gd name="connsiteX6" fmla="*/ 2849065 w 2849065"/>
              <a:gd name="connsiteY6" fmla="*/ 62760 h 376552"/>
              <a:gd name="connsiteX7" fmla="*/ 2849065 w 2849065"/>
              <a:gd name="connsiteY7" fmla="*/ 219655 h 376552"/>
              <a:gd name="connsiteX8" fmla="*/ 2849065 w 2849065"/>
              <a:gd name="connsiteY8" fmla="*/ 219655 h 376552"/>
              <a:gd name="connsiteX9" fmla="*/ 2849065 w 2849065"/>
              <a:gd name="connsiteY9" fmla="*/ 313793 h 376552"/>
              <a:gd name="connsiteX10" fmla="*/ 2849065 w 2849065"/>
              <a:gd name="connsiteY10" fmla="*/ 313792 h 376552"/>
              <a:gd name="connsiteX11" fmla="*/ 2786305 w 2849065"/>
              <a:gd name="connsiteY11" fmla="*/ 376552 h 376552"/>
              <a:gd name="connsiteX12" fmla="*/ 1187110 w 2849065"/>
              <a:gd name="connsiteY12" fmla="*/ 376552 h 376552"/>
              <a:gd name="connsiteX13" fmla="*/ 474844 w 2849065"/>
              <a:gd name="connsiteY13" fmla="*/ 376552 h 376552"/>
              <a:gd name="connsiteX14" fmla="*/ 474844 w 2849065"/>
              <a:gd name="connsiteY14" fmla="*/ 376552 h 376552"/>
              <a:gd name="connsiteX15" fmla="*/ 62760 w 2849065"/>
              <a:gd name="connsiteY15" fmla="*/ 376552 h 376552"/>
              <a:gd name="connsiteX16" fmla="*/ 0 w 2849065"/>
              <a:gd name="connsiteY16" fmla="*/ 313792 h 376552"/>
              <a:gd name="connsiteX17" fmla="*/ 0 w 2849065"/>
              <a:gd name="connsiteY17" fmla="*/ 313793 h 376552"/>
              <a:gd name="connsiteX18" fmla="*/ -321488 w 2849065"/>
              <a:gd name="connsiteY18" fmla="*/ 207137 h 376552"/>
              <a:gd name="connsiteX19" fmla="*/ 0 w 2849065"/>
              <a:gd name="connsiteY19" fmla="*/ 219655 h 376552"/>
              <a:gd name="connsiteX20" fmla="*/ 0 w 2849065"/>
              <a:gd name="connsiteY20" fmla="*/ 62760 h 376552"/>
              <a:gd name="connsiteX0" fmla="*/ 421697 w 3270762"/>
              <a:gd name="connsiteY0" fmla="*/ 62760 h 376552"/>
              <a:gd name="connsiteX1" fmla="*/ 484457 w 3270762"/>
              <a:gd name="connsiteY1" fmla="*/ 0 h 376552"/>
              <a:gd name="connsiteX2" fmla="*/ 896541 w 3270762"/>
              <a:gd name="connsiteY2" fmla="*/ 0 h 376552"/>
              <a:gd name="connsiteX3" fmla="*/ 896541 w 3270762"/>
              <a:gd name="connsiteY3" fmla="*/ 0 h 376552"/>
              <a:gd name="connsiteX4" fmla="*/ 1608807 w 3270762"/>
              <a:gd name="connsiteY4" fmla="*/ 0 h 376552"/>
              <a:gd name="connsiteX5" fmla="*/ 3208002 w 3270762"/>
              <a:gd name="connsiteY5" fmla="*/ 0 h 376552"/>
              <a:gd name="connsiteX6" fmla="*/ 3270762 w 3270762"/>
              <a:gd name="connsiteY6" fmla="*/ 62760 h 376552"/>
              <a:gd name="connsiteX7" fmla="*/ 3270762 w 3270762"/>
              <a:gd name="connsiteY7" fmla="*/ 219655 h 376552"/>
              <a:gd name="connsiteX8" fmla="*/ 3270762 w 3270762"/>
              <a:gd name="connsiteY8" fmla="*/ 219655 h 376552"/>
              <a:gd name="connsiteX9" fmla="*/ 3270762 w 3270762"/>
              <a:gd name="connsiteY9" fmla="*/ 313793 h 376552"/>
              <a:gd name="connsiteX10" fmla="*/ 3270762 w 3270762"/>
              <a:gd name="connsiteY10" fmla="*/ 313792 h 376552"/>
              <a:gd name="connsiteX11" fmla="*/ 3208002 w 3270762"/>
              <a:gd name="connsiteY11" fmla="*/ 376552 h 376552"/>
              <a:gd name="connsiteX12" fmla="*/ 1608807 w 3270762"/>
              <a:gd name="connsiteY12" fmla="*/ 376552 h 376552"/>
              <a:gd name="connsiteX13" fmla="*/ 896541 w 3270762"/>
              <a:gd name="connsiteY13" fmla="*/ 376552 h 376552"/>
              <a:gd name="connsiteX14" fmla="*/ 896541 w 3270762"/>
              <a:gd name="connsiteY14" fmla="*/ 376552 h 376552"/>
              <a:gd name="connsiteX15" fmla="*/ 484457 w 3270762"/>
              <a:gd name="connsiteY15" fmla="*/ 376552 h 376552"/>
              <a:gd name="connsiteX16" fmla="*/ 421697 w 3270762"/>
              <a:gd name="connsiteY16" fmla="*/ 313792 h 376552"/>
              <a:gd name="connsiteX17" fmla="*/ 421697 w 3270762"/>
              <a:gd name="connsiteY17" fmla="*/ 313793 h 376552"/>
              <a:gd name="connsiteX18" fmla="*/ 0 w 3270762"/>
              <a:gd name="connsiteY18" fmla="*/ 294819 h 376552"/>
              <a:gd name="connsiteX19" fmla="*/ 421697 w 3270762"/>
              <a:gd name="connsiteY19" fmla="*/ 219655 h 376552"/>
              <a:gd name="connsiteX20" fmla="*/ 421697 w 3270762"/>
              <a:gd name="connsiteY20" fmla="*/ 62760 h 376552"/>
              <a:gd name="connsiteX0" fmla="*/ 421697 w 3270762"/>
              <a:gd name="connsiteY0" fmla="*/ 62760 h 376552"/>
              <a:gd name="connsiteX1" fmla="*/ 484457 w 3270762"/>
              <a:gd name="connsiteY1" fmla="*/ 0 h 376552"/>
              <a:gd name="connsiteX2" fmla="*/ 896541 w 3270762"/>
              <a:gd name="connsiteY2" fmla="*/ 0 h 376552"/>
              <a:gd name="connsiteX3" fmla="*/ 896541 w 3270762"/>
              <a:gd name="connsiteY3" fmla="*/ 0 h 376552"/>
              <a:gd name="connsiteX4" fmla="*/ 1608807 w 3270762"/>
              <a:gd name="connsiteY4" fmla="*/ 0 h 376552"/>
              <a:gd name="connsiteX5" fmla="*/ 3208002 w 3270762"/>
              <a:gd name="connsiteY5" fmla="*/ 0 h 376552"/>
              <a:gd name="connsiteX6" fmla="*/ 3270762 w 3270762"/>
              <a:gd name="connsiteY6" fmla="*/ 62760 h 376552"/>
              <a:gd name="connsiteX7" fmla="*/ 3270762 w 3270762"/>
              <a:gd name="connsiteY7" fmla="*/ 219655 h 376552"/>
              <a:gd name="connsiteX8" fmla="*/ 3270762 w 3270762"/>
              <a:gd name="connsiteY8" fmla="*/ 219655 h 376552"/>
              <a:gd name="connsiteX9" fmla="*/ 3270762 w 3270762"/>
              <a:gd name="connsiteY9" fmla="*/ 313793 h 376552"/>
              <a:gd name="connsiteX10" fmla="*/ 3270762 w 3270762"/>
              <a:gd name="connsiteY10" fmla="*/ 313792 h 376552"/>
              <a:gd name="connsiteX11" fmla="*/ 3208002 w 3270762"/>
              <a:gd name="connsiteY11" fmla="*/ 376552 h 376552"/>
              <a:gd name="connsiteX12" fmla="*/ 1608807 w 3270762"/>
              <a:gd name="connsiteY12" fmla="*/ 376552 h 376552"/>
              <a:gd name="connsiteX13" fmla="*/ 896541 w 3270762"/>
              <a:gd name="connsiteY13" fmla="*/ 376552 h 376552"/>
              <a:gd name="connsiteX14" fmla="*/ 896541 w 3270762"/>
              <a:gd name="connsiteY14" fmla="*/ 376552 h 376552"/>
              <a:gd name="connsiteX15" fmla="*/ 484457 w 3270762"/>
              <a:gd name="connsiteY15" fmla="*/ 376552 h 376552"/>
              <a:gd name="connsiteX16" fmla="*/ 421697 w 3270762"/>
              <a:gd name="connsiteY16" fmla="*/ 313792 h 376552"/>
              <a:gd name="connsiteX17" fmla="*/ 421697 w 3270762"/>
              <a:gd name="connsiteY17" fmla="*/ 313793 h 376552"/>
              <a:gd name="connsiteX18" fmla="*/ 0 w 3270762"/>
              <a:gd name="connsiteY18" fmla="*/ 319871 h 376552"/>
              <a:gd name="connsiteX19" fmla="*/ 421697 w 3270762"/>
              <a:gd name="connsiteY19" fmla="*/ 219655 h 376552"/>
              <a:gd name="connsiteX20" fmla="*/ 421697 w 3270762"/>
              <a:gd name="connsiteY20" fmla="*/ 62760 h 376552"/>
              <a:gd name="connsiteX0" fmla="*/ 421697 w 3270762"/>
              <a:gd name="connsiteY0" fmla="*/ 62760 h 376552"/>
              <a:gd name="connsiteX1" fmla="*/ 484457 w 3270762"/>
              <a:gd name="connsiteY1" fmla="*/ 0 h 376552"/>
              <a:gd name="connsiteX2" fmla="*/ 896541 w 3270762"/>
              <a:gd name="connsiteY2" fmla="*/ 0 h 376552"/>
              <a:gd name="connsiteX3" fmla="*/ 896541 w 3270762"/>
              <a:gd name="connsiteY3" fmla="*/ 0 h 376552"/>
              <a:gd name="connsiteX4" fmla="*/ 1608807 w 3270762"/>
              <a:gd name="connsiteY4" fmla="*/ 0 h 376552"/>
              <a:gd name="connsiteX5" fmla="*/ 3208002 w 3270762"/>
              <a:gd name="connsiteY5" fmla="*/ 0 h 376552"/>
              <a:gd name="connsiteX6" fmla="*/ 3270762 w 3270762"/>
              <a:gd name="connsiteY6" fmla="*/ 62760 h 376552"/>
              <a:gd name="connsiteX7" fmla="*/ 3270762 w 3270762"/>
              <a:gd name="connsiteY7" fmla="*/ 219655 h 376552"/>
              <a:gd name="connsiteX8" fmla="*/ 3270762 w 3270762"/>
              <a:gd name="connsiteY8" fmla="*/ 219655 h 376552"/>
              <a:gd name="connsiteX9" fmla="*/ 3270762 w 3270762"/>
              <a:gd name="connsiteY9" fmla="*/ 313793 h 376552"/>
              <a:gd name="connsiteX10" fmla="*/ 3270762 w 3270762"/>
              <a:gd name="connsiteY10" fmla="*/ 313792 h 376552"/>
              <a:gd name="connsiteX11" fmla="*/ 3208002 w 3270762"/>
              <a:gd name="connsiteY11" fmla="*/ 376552 h 376552"/>
              <a:gd name="connsiteX12" fmla="*/ 1608807 w 3270762"/>
              <a:gd name="connsiteY12" fmla="*/ 376552 h 376552"/>
              <a:gd name="connsiteX13" fmla="*/ 896541 w 3270762"/>
              <a:gd name="connsiteY13" fmla="*/ 376552 h 376552"/>
              <a:gd name="connsiteX14" fmla="*/ 896541 w 3270762"/>
              <a:gd name="connsiteY14" fmla="*/ 376552 h 376552"/>
              <a:gd name="connsiteX15" fmla="*/ 484457 w 3270762"/>
              <a:gd name="connsiteY15" fmla="*/ 376552 h 376552"/>
              <a:gd name="connsiteX16" fmla="*/ 421697 w 3270762"/>
              <a:gd name="connsiteY16" fmla="*/ 313792 h 376552"/>
              <a:gd name="connsiteX17" fmla="*/ 421697 w 3270762"/>
              <a:gd name="connsiteY17" fmla="*/ 313793 h 376552"/>
              <a:gd name="connsiteX18" fmla="*/ 0 w 3270762"/>
              <a:gd name="connsiteY18" fmla="*/ 319871 h 376552"/>
              <a:gd name="connsiteX19" fmla="*/ 409171 w 3270762"/>
              <a:gd name="connsiteY19" fmla="*/ 157025 h 376552"/>
              <a:gd name="connsiteX20" fmla="*/ 421697 w 3270762"/>
              <a:gd name="connsiteY20" fmla="*/ 62760 h 376552"/>
              <a:gd name="connsiteX0" fmla="*/ 421697 w 3270762"/>
              <a:gd name="connsiteY0" fmla="*/ 62760 h 376552"/>
              <a:gd name="connsiteX1" fmla="*/ 484457 w 3270762"/>
              <a:gd name="connsiteY1" fmla="*/ 0 h 376552"/>
              <a:gd name="connsiteX2" fmla="*/ 896541 w 3270762"/>
              <a:gd name="connsiteY2" fmla="*/ 0 h 376552"/>
              <a:gd name="connsiteX3" fmla="*/ 896541 w 3270762"/>
              <a:gd name="connsiteY3" fmla="*/ 0 h 376552"/>
              <a:gd name="connsiteX4" fmla="*/ 1608807 w 3270762"/>
              <a:gd name="connsiteY4" fmla="*/ 0 h 376552"/>
              <a:gd name="connsiteX5" fmla="*/ 3208002 w 3270762"/>
              <a:gd name="connsiteY5" fmla="*/ 0 h 376552"/>
              <a:gd name="connsiteX6" fmla="*/ 3270762 w 3270762"/>
              <a:gd name="connsiteY6" fmla="*/ 62760 h 376552"/>
              <a:gd name="connsiteX7" fmla="*/ 3270762 w 3270762"/>
              <a:gd name="connsiteY7" fmla="*/ 219655 h 376552"/>
              <a:gd name="connsiteX8" fmla="*/ 3270762 w 3270762"/>
              <a:gd name="connsiteY8" fmla="*/ 219655 h 376552"/>
              <a:gd name="connsiteX9" fmla="*/ 3270762 w 3270762"/>
              <a:gd name="connsiteY9" fmla="*/ 313793 h 376552"/>
              <a:gd name="connsiteX10" fmla="*/ 3270762 w 3270762"/>
              <a:gd name="connsiteY10" fmla="*/ 313792 h 376552"/>
              <a:gd name="connsiteX11" fmla="*/ 3208002 w 3270762"/>
              <a:gd name="connsiteY11" fmla="*/ 376552 h 376552"/>
              <a:gd name="connsiteX12" fmla="*/ 1608807 w 3270762"/>
              <a:gd name="connsiteY12" fmla="*/ 376552 h 376552"/>
              <a:gd name="connsiteX13" fmla="*/ 896541 w 3270762"/>
              <a:gd name="connsiteY13" fmla="*/ 376552 h 376552"/>
              <a:gd name="connsiteX14" fmla="*/ 896541 w 3270762"/>
              <a:gd name="connsiteY14" fmla="*/ 376552 h 376552"/>
              <a:gd name="connsiteX15" fmla="*/ 484457 w 3270762"/>
              <a:gd name="connsiteY15" fmla="*/ 376552 h 376552"/>
              <a:gd name="connsiteX16" fmla="*/ 421697 w 3270762"/>
              <a:gd name="connsiteY16" fmla="*/ 313792 h 376552"/>
              <a:gd name="connsiteX17" fmla="*/ 421697 w 3270762"/>
              <a:gd name="connsiteY17" fmla="*/ 213585 h 376552"/>
              <a:gd name="connsiteX18" fmla="*/ 0 w 3270762"/>
              <a:gd name="connsiteY18" fmla="*/ 319871 h 376552"/>
              <a:gd name="connsiteX19" fmla="*/ 409171 w 3270762"/>
              <a:gd name="connsiteY19" fmla="*/ 157025 h 376552"/>
              <a:gd name="connsiteX20" fmla="*/ 421697 w 3270762"/>
              <a:gd name="connsiteY20" fmla="*/ 62760 h 376552"/>
              <a:gd name="connsiteX0" fmla="*/ 421697 w 3270762"/>
              <a:gd name="connsiteY0" fmla="*/ 62760 h 376552"/>
              <a:gd name="connsiteX1" fmla="*/ 484457 w 3270762"/>
              <a:gd name="connsiteY1" fmla="*/ 0 h 376552"/>
              <a:gd name="connsiteX2" fmla="*/ 896541 w 3270762"/>
              <a:gd name="connsiteY2" fmla="*/ 0 h 376552"/>
              <a:gd name="connsiteX3" fmla="*/ 896541 w 3270762"/>
              <a:gd name="connsiteY3" fmla="*/ 0 h 376552"/>
              <a:gd name="connsiteX4" fmla="*/ 1608807 w 3270762"/>
              <a:gd name="connsiteY4" fmla="*/ 0 h 376552"/>
              <a:gd name="connsiteX5" fmla="*/ 3208002 w 3270762"/>
              <a:gd name="connsiteY5" fmla="*/ 0 h 376552"/>
              <a:gd name="connsiteX6" fmla="*/ 3270762 w 3270762"/>
              <a:gd name="connsiteY6" fmla="*/ 62760 h 376552"/>
              <a:gd name="connsiteX7" fmla="*/ 3270762 w 3270762"/>
              <a:gd name="connsiteY7" fmla="*/ 219655 h 376552"/>
              <a:gd name="connsiteX8" fmla="*/ 3270762 w 3270762"/>
              <a:gd name="connsiteY8" fmla="*/ 219655 h 376552"/>
              <a:gd name="connsiteX9" fmla="*/ 3270762 w 3270762"/>
              <a:gd name="connsiteY9" fmla="*/ 313793 h 376552"/>
              <a:gd name="connsiteX10" fmla="*/ 3270762 w 3270762"/>
              <a:gd name="connsiteY10" fmla="*/ 313792 h 376552"/>
              <a:gd name="connsiteX11" fmla="*/ 3208002 w 3270762"/>
              <a:gd name="connsiteY11" fmla="*/ 376552 h 376552"/>
              <a:gd name="connsiteX12" fmla="*/ 1608807 w 3270762"/>
              <a:gd name="connsiteY12" fmla="*/ 376552 h 376552"/>
              <a:gd name="connsiteX13" fmla="*/ 896541 w 3270762"/>
              <a:gd name="connsiteY13" fmla="*/ 376552 h 376552"/>
              <a:gd name="connsiteX14" fmla="*/ 896541 w 3270762"/>
              <a:gd name="connsiteY14" fmla="*/ 376552 h 376552"/>
              <a:gd name="connsiteX15" fmla="*/ 484457 w 3270762"/>
              <a:gd name="connsiteY15" fmla="*/ 376552 h 376552"/>
              <a:gd name="connsiteX16" fmla="*/ 421697 w 3270762"/>
              <a:gd name="connsiteY16" fmla="*/ 313792 h 376552"/>
              <a:gd name="connsiteX17" fmla="*/ 421697 w 3270762"/>
              <a:gd name="connsiteY17" fmla="*/ 240167 h 376552"/>
              <a:gd name="connsiteX18" fmla="*/ 0 w 3270762"/>
              <a:gd name="connsiteY18" fmla="*/ 319871 h 376552"/>
              <a:gd name="connsiteX19" fmla="*/ 409171 w 3270762"/>
              <a:gd name="connsiteY19" fmla="*/ 157025 h 376552"/>
              <a:gd name="connsiteX20" fmla="*/ 421697 w 3270762"/>
              <a:gd name="connsiteY20" fmla="*/ 62760 h 376552"/>
              <a:gd name="connsiteX0" fmla="*/ 421697 w 3270762"/>
              <a:gd name="connsiteY0" fmla="*/ 62760 h 376552"/>
              <a:gd name="connsiteX1" fmla="*/ 484457 w 3270762"/>
              <a:gd name="connsiteY1" fmla="*/ 0 h 376552"/>
              <a:gd name="connsiteX2" fmla="*/ 896541 w 3270762"/>
              <a:gd name="connsiteY2" fmla="*/ 0 h 376552"/>
              <a:gd name="connsiteX3" fmla="*/ 896541 w 3270762"/>
              <a:gd name="connsiteY3" fmla="*/ 0 h 376552"/>
              <a:gd name="connsiteX4" fmla="*/ 1608807 w 3270762"/>
              <a:gd name="connsiteY4" fmla="*/ 0 h 376552"/>
              <a:gd name="connsiteX5" fmla="*/ 3208002 w 3270762"/>
              <a:gd name="connsiteY5" fmla="*/ 0 h 376552"/>
              <a:gd name="connsiteX6" fmla="*/ 3270762 w 3270762"/>
              <a:gd name="connsiteY6" fmla="*/ 62760 h 376552"/>
              <a:gd name="connsiteX7" fmla="*/ 3270762 w 3270762"/>
              <a:gd name="connsiteY7" fmla="*/ 219655 h 376552"/>
              <a:gd name="connsiteX8" fmla="*/ 3270762 w 3270762"/>
              <a:gd name="connsiteY8" fmla="*/ 219655 h 376552"/>
              <a:gd name="connsiteX9" fmla="*/ 3270762 w 3270762"/>
              <a:gd name="connsiteY9" fmla="*/ 313793 h 376552"/>
              <a:gd name="connsiteX10" fmla="*/ 3270762 w 3270762"/>
              <a:gd name="connsiteY10" fmla="*/ 313792 h 376552"/>
              <a:gd name="connsiteX11" fmla="*/ 3208002 w 3270762"/>
              <a:gd name="connsiteY11" fmla="*/ 376552 h 376552"/>
              <a:gd name="connsiteX12" fmla="*/ 1608807 w 3270762"/>
              <a:gd name="connsiteY12" fmla="*/ 376552 h 376552"/>
              <a:gd name="connsiteX13" fmla="*/ 896541 w 3270762"/>
              <a:gd name="connsiteY13" fmla="*/ 376552 h 376552"/>
              <a:gd name="connsiteX14" fmla="*/ 896541 w 3270762"/>
              <a:gd name="connsiteY14" fmla="*/ 376552 h 376552"/>
              <a:gd name="connsiteX15" fmla="*/ 484457 w 3270762"/>
              <a:gd name="connsiteY15" fmla="*/ 376552 h 376552"/>
              <a:gd name="connsiteX16" fmla="*/ 421697 w 3270762"/>
              <a:gd name="connsiteY16" fmla="*/ 313792 h 376552"/>
              <a:gd name="connsiteX17" fmla="*/ 421697 w 3270762"/>
              <a:gd name="connsiteY17" fmla="*/ 256116 h 376552"/>
              <a:gd name="connsiteX18" fmla="*/ 0 w 3270762"/>
              <a:gd name="connsiteY18" fmla="*/ 319871 h 376552"/>
              <a:gd name="connsiteX19" fmla="*/ 409171 w 3270762"/>
              <a:gd name="connsiteY19" fmla="*/ 157025 h 376552"/>
              <a:gd name="connsiteX20" fmla="*/ 421697 w 3270762"/>
              <a:gd name="connsiteY20" fmla="*/ 62760 h 376552"/>
              <a:gd name="connsiteX0" fmla="*/ 421697 w 3270762"/>
              <a:gd name="connsiteY0" fmla="*/ 62760 h 376552"/>
              <a:gd name="connsiteX1" fmla="*/ 484457 w 3270762"/>
              <a:gd name="connsiteY1" fmla="*/ 0 h 376552"/>
              <a:gd name="connsiteX2" fmla="*/ 896541 w 3270762"/>
              <a:gd name="connsiteY2" fmla="*/ 0 h 376552"/>
              <a:gd name="connsiteX3" fmla="*/ 896541 w 3270762"/>
              <a:gd name="connsiteY3" fmla="*/ 0 h 376552"/>
              <a:gd name="connsiteX4" fmla="*/ 1608807 w 3270762"/>
              <a:gd name="connsiteY4" fmla="*/ 0 h 376552"/>
              <a:gd name="connsiteX5" fmla="*/ 3208002 w 3270762"/>
              <a:gd name="connsiteY5" fmla="*/ 0 h 376552"/>
              <a:gd name="connsiteX6" fmla="*/ 3270762 w 3270762"/>
              <a:gd name="connsiteY6" fmla="*/ 62760 h 376552"/>
              <a:gd name="connsiteX7" fmla="*/ 3270762 w 3270762"/>
              <a:gd name="connsiteY7" fmla="*/ 219655 h 376552"/>
              <a:gd name="connsiteX8" fmla="*/ 3270762 w 3270762"/>
              <a:gd name="connsiteY8" fmla="*/ 219655 h 376552"/>
              <a:gd name="connsiteX9" fmla="*/ 3270762 w 3270762"/>
              <a:gd name="connsiteY9" fmla="*/ 313793 h 376552"/>
              <a:gd name="connsiteX10" fmla="*/ 3270762 w 3270762"/>
              <a:gd name="connsiteY10" fmla="*/ 313792 h 376552"/>
              <a:gd name="connsiteX11" fmla="*/ 3208002 w 3270762"/>
              <a:gd name="connsiteY11" fmla="*/ 376552 h 376552"/>
              <a:gd name="connsiteX12" fmla="*/ 1608807 w 3270762"/>
              <a:gd name="connsiteY12" fmla="*/ 376552 h 376552"/>
              <a:gd name="connsiteX13" fmla="*/ 896541 w 3270762"/>
              <a:gd name="connsiteY13" fmla="*/ 376552 h 376552"/>
              <a:gd name="connsiteX14" fmla="*/ 896541 w 3270762"/>
              <a:gd name="connsiteY14" fmla="*/ 376552 h 376552"/>
              <a:gd name="connsiteX15" fmla="*/ 484457 w 3270762"/>
              <a:gd name="connsiteY15" fmla="*/ 376552 h 376552"/>
              <a:gd name="connsiteX16" fmla="*/ 421697 w 3270762"/>
              <a:gd name="connsiteY16" fmla="*/ 313792 h 376552"/>
              <a:gd name="connsiteX17" fmla="*/ 421697 w 3270762"/>
              <a:gd name="connsiteY17" fmla="*/ 256116 h 376552"/>
              <a:gd name="connsiteX18" fmla="*/ 0 w 3270762"/>
              <a:gd name="connsiteY18" fmla="*/ 319871 h 376552"/>
              <a:gd name="connsiteX19" fmla="*/ 414487 w 3270762"/>
              <a:gd name="connsiteY19" fmla="*/ 167657 h 376552"/>
              <a:gd name="connsiteX20" fmla="*/ 421697 w 3270762"/>
              <a:gd name="connsiteY20" fmla="*/ 62760 h 37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270762" h="376552">
                <a:moveTo>
                  <a:pt x="421697" y="62760"/>
                </a:moveTo>
                <a:cubicBezTo>
                  <a:pt x="421697" y="28099"/>
                  <a:pt x="449796" y="0"/>
                  <a:pt x="484457" y="0"/>
                </a:cubicBezTo>
                <a:lnTo>
                  <a:pt x="896541" y="0"/>
                </a:lnTo>
                <a:lnTo>
                  <a:pt x="896541" y="0"/>
                </a:lnTo>
                <a:lnTo>
                  <a:pt x="1608807" y="0"/>
                </a:lnTo>
                <a:lnTo>
                  <a:pt x="3208002" y="0"/>
                </a:lnTo>
                <a:cubicBezTo>
                  <a:pt x="3242663" y="0"/>
                  <a:pt x="3270762" y="28099"/>
                  <a:pt x="3270762" y="62760"/>
                </a:cubicBezTo>
                <a:lnTo>
                  <a:pt x="3270762" y="219655"/>
                </a:lnTo>
                <a:lnTo>
                  <a:pt x="3270762" y="219655"/>
                </a:lnTo>
                <a:lnTo>
                  <a:pt x="3270762" y="313793"/>
                </a:lnTo>
                <a:lnTo>
                  <a:pt x="3270762" y="313792"/>
                </a:lnTo>
                <a:cubicBezTo>
                  <a:pt x="3270762" y="348453"/>
                  <a:pt x="3242663" y="376552"/>
                  <a:pt x="3208002" y="376552"/>
                </a:cubicBezTo>
                <a:lnTo>
                  <a:pt x="1608807" y="376552"/>
                </a:lnTo>
                <a:lnTo>
                  <a:pt x="896541" y="376552"/>
                </a:lnTo>
                <a:lnTo>
                  <a:pt x="896541" y="376552"/>
                </a:lnTo>
                <a:lnTo>
                  <a:pt x="484457" y="376552"/>
                </a:lnTo>
                <a:cubicBezTo>
                  <a:pt x="449796" y="376552"/>
                  <a:pt x="421697" y="348453"/>
                  <a:pt x="421697" y="313792"/>
                </a:cubicBezTo>
                <a:lnTo>
                  <a:pt x="421697" y="256116"/>
                </a:lnTo>
                <a:lnTo>
                  <a:pt x="0" y="319871"/>
                </a:lnTo>
                <a:lnTo>
                  <a:pt x="414487" y="167657"/>
                </a:lnTo>
                <a:lnTo>
                  <a:pt x="421697" y="62760"/>
                </a:lnTo>
                <a:close/>
              </a:path>
            </a:pathLst>
          </a:custGeom>
          <a:solidFill>
            <a:schemeClr val="bg1"/>
          </a:solidFill>
          <a:ln w="28575">
            <a:solidFill>
              <a:srgbClr val="5B9BD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Text Box 178">
            <a:extLst>
              <a:ext uri="{FF2B5EF4-FFF2-40B4-BE49-F238E27FC236}">
                <a16:creationId xmlns:a16="http://schemas.microsoft.com/office/drawing/2014/main" id="{D91E52D7-2315-BF22-0D2E-2CD8E8950C3F}"/>
              </a:ext>
            </a:extLst>
          </p:cNvPr>
          <p:cNvSpPr txBox="1"/>
          <p:nvPr/>
        </p:nvSpPr>
        <p:spPr bwMode="auto">
          <a:xfrm>
            <a:off x="7532493" y="198755"/>
            <a:ext cx="1459309"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a:solidFill>
                  <a:srgbClr val="FF6600"/>
                </a:solidFill>
                <a:latin typeface="+mn-ea"/>
                <a:ea typeface="+mn-ea"/>
              </a:rPr>
              <a:t>強度チーム ４名</a:t>
            </a:r>
            <a:endParaRPr lang="en-US" altLang="ja-JP" sz="1400" dirty="0">
              <a:solidFill>
                <a:srgbClr val="FF6600"/>
              </a:solidFill>
              <a:latin typeface="+mn-ea"/>
              <a:ea typeface="+mn-ea"/>
            </a:endParaRPr>
          </a:p>
        </p:txBody>
      </p:sp>
      <p:sp>
        <p:nvSpPr>
          <p:cNvPr id="18" name="Text Box 178">
            <a:extLst>
              <a:ext uri="{FF2B5EF4-FFF2-40B4-BE49-F238E27FC236}">
                <a16:creationId xmlns:a16="http://schemas.microsoft.com/office/drawing/2014/main" id="{82627CE0-5D45-1D11-E2A4-40CFA4F756A7}"/>
              </a:ext>
            </a:extLst>
          </p:cNvPr>
          <p:cNvSpPr txBox="1"/>
          <p:nvPr/>
        </p:nvSpPr>
        <p:spPr bwMode="auto">
          <a:xfrm>
            <a:off x="6189264" y="198755"/>
            <a:ext cx="1528023"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a:solidFill>
                  <a:srgbClr val="009900"/>
                </a:solidFill>
                <a:latin typeface="+mn-ea"/>
                <a:ea typeface="+mn-ea"/>
              </a:rPr>
              <a:t>物性チーム ６名</a:t>
            </a:r>
            <a:endParaRPr lang="en-US" altLang="ja-JP" sz="1400" dirty="0">
              <a:solidFill>
                <a:srgbClr val="009900"/>
              </a:solidFill>
              <a:latin typeface="+mn-ea"/>
              <a:ea typeface="+mn-ea"/>
            </a:endParaRPr>
          </a:p>
        </p:txBody>
      </p:sp>
      <p:sp>
        <p:nvSpPr>
          <p:cNvPr id="26" name="Text Box 178">
            <a:extLst>
              <a:ext uri="{FF2B5EF4-FFF2-40B4-BE49-F238E27FC236}">
                <a16:creationId xmlns:a16="http://schemas.microsoft.com/office/drawing/2014/main" id="{0A4515EA-AF1D-4F5D-121D-102924CEB503}"/>
              </a:ext>
            </a:extLst>
          </p:cNvPr>
          <p:cNvSpPr txBox="1">
            <a:spLocks/>
          </p:cNvSpPr>
          <p:nvPr/>
        </p:nvSpPr>
        <p:spPr bwMode="auto">
          <a:xfrm>
            <a:off x="969683" y="2651407"/>
            <a:ext cx="743791" cy="297814"/>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573" tIns="40787" rIns="81573" bIns="40787">
            <a:spAutoFit/>
          </a:bodyPr>
          <a:lstStyle>
            <a:lvl1pPr defTabSz="815975" eaLnBrk="0" hangingPunct="0">
              <a:spcBef>
                <a:spcPct val="20000"/>
              </a:spcBef>
              <a:buChar char="•"/>
              <a:defRPr kumimoji="1" sz="3200">
                <a:solidFill>
                  <a:schemeClr val="tx1"/>
                </a:solidFill>
                <a:latin typeface="Times New Roman" pitchFamily="18" charset="0"/>
                <a:ea typeface="ＭＳ Ｐゴシック" charset="-128"/>
              </a:defRPr>
            </a:lvl1pPr>
            <a:lvl2pPr marL="409575" indent="-285750" defTabSz="815975" eaLnBrk="0" hangingPunct="0">
              <a:spcBef>
                <a:spcPct val="20000"/>
              </a:spcBef>
              <a:buChar char="–"/>
              <a:defRPr kumimoji="1" sz="2800">
                <a:solidFill>
                  <a:schemeClr val="tx1"/>
                </a:solidFill>
                <a:latin typeface="Times New Roman" pitchFamily="18" charset="0"/>
                <a:ea typeface="ＭＳ Ｐゴシック" charset="-128"/>
              </a:defRPr>
            </a:lvl2pPr>
            <a:lvl3pPr marL="815975" indent="-228600" defTabSz="815975" eaLnBrk="0" hangingPunct="0">
              <a:spcBef>
                <a:spcPct val="20000"/>
              </a:spcBef>
              <a:buChar char="•"/>
              <a:defRPr kumimoji="1" sz="2400">
                <a:solidFill>
                  <a:schemeClr val="tx1"/>
                </a:solidFill>
                <a:latin typeface="Times New Roman" pitchFamily="18" charset="0"/>
                <a:ea typeface="ＭＳ Ｐゴシック" charset="-128"/>
              </a:defRPr>
            </a:lvl3pPr>
            <a:lvl4pPr marL="1227138" indent="-228600" defTabSz="815975" eaLnBrk="0" hangingPunct="0">
              <a:spcBef>
                <a:spcPct val="20000"/>
              </a:spcBef>
              <a:buChar char="–"/>
              <a:defRPr kumimoji="1" sz="2000">
                <a:solidFill>
                  <a:schemeClr val="tx1"/>
                </a:solidFill>
                <a:latin typeface="Times New Roman" pitchFamily="18" charset="0"/>
                <a:ea typeface="ＭＳ Ｐゴシック" charset="-128"/>
              </a:defRPr>
            </a:lvl4pPr>
            <a:lvl5pPr marL="1635125" indent="-228600" defTabSz="815975" eaLnBrk="0" hangingPunct="0">
              <a:spcBef>
                <a:spcPct val="20000"/>
              </a:spcBef>
              <a:buChar char="»"/>
              <a:defRPr kumimoji="1" sz="2000">
                <a:solidFill>
                  <a:schemeClr val="tx1"/>
                </a:solidFill>
                <a:latin typeface="Times New Roman" pitchFamily="18" charset="0"/>
                <a:ea typeface="ＭＳ Ｐゴシック" charset="-128"/>
              </a:defRPr>
            </a:lvl5pPr>
            <a:lvl6pPr marL="20923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5495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0067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463925" indent="-228600" defTabSz="815975"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eaLnBrk="1" hangingPunct="1">
              <a:spcBef>
                <a:spcPct val="0"/>
              </a:spcBef>
              <a:buFontTx/>
              <a:buNone/>
            </a:pPr>
            <a:r>
              <a:rPr lang="ja-JP" altLang="en-US" sz="1400">
                <a:solidFill>
                  <a:srgbClr val="009900"/>
                </a:solidFill>
                <a:latin typeface="+mn-ea"/>
                <a:ea typeface="+mn-ea"/>
              </a:rPr>
              <a:t>●永井</a:t>
            </a:r>
            <a:endParaRPr lang="en-US" altLang="ja-JP" sz="1400" dirty="0">
              <a:solidFill>
                <a:srgbClr val="009900"/>
              </a:solidFill>
              <a:latin typeface="+mn-ea"/>
              <a:ea typeface="+mn-ea"/>
            </a:endParaRPr>
          </a:p>
        </p:txBody>
      </p:sp>
      <p:cxnSp>
        <p:nvCxnSpPr>
          <p:cNvPr id="522" name="直線矢印コネクタ 30">
            <a:extLst>
              <a:ext uri="{FF2B5EF4-FFF2-40B4-BE49-F238E27FC236}">
                <a16:creationId xmlns:a16="http://schemas.microsoft.com/office/drawing/2014/main" id="{D0A0490A-359C-5500-6A05-5D0A21DE8CE4}"/>
              </a:ext>
            </a:extLst>
          </p:cNvPr>
          <p:cNvCxnSpPr>
            <a:cxnSpLocks/>
          </p:cNvCxnSpPr>
          <p:nvPr/>
        </p:nvCxnSpPr>
        <p:spPr>
          <a:xfrm flipV="1">
            <a:off x="889817" y="2952404"/>
            <a:ext cx="10910456" cy="52495"/>
          </a:xfrm>
          <a:prstGeom prst="straightConnector1">
            <a:avLst/>
          </a:prstGeom>
          <a:ln w="76200">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nvGrpSpPr>
          <p:cNvPr id="20" name="グループ化 19">
            <a:extLst>
              <a:ext uri="{FF2B5EF4-FFF2-40B4-BE49-F238E27FC236}">
                <a16:creationId xmlns:a16="http://schemas.microsoft.com/office/drawing/2014/main" id="{78D3FC80-3493-9D9D-359F-8630A17E363A}"/>
              </a:ext>
            </a:extLst>
          </p:cNvPr>
          <p:cNvGrpSpPr/>
          <p:nvPr/>
        </p:nvGrpSpPr>
        <p:grpSpPr>
          <a:xfrm>
            <a:off x="391727" y="3062971"/>
            <a:ext cx="11505424" cy="3680395"/>
            <a:chOff x="391727" y="3062968"/>
            <a:chExt cx="11505424" cy="3680395"/>
          </a:xfrm>
        </p:grpSpPr>
        <p:sp>
          <p:nvSpPr>
            <p:cNvPr id="733" name="四角形: 角を丸くする 732">
              <a:extLst>
                <a:ext uri="{FF2B5EF4-FFF2-40B4-BE49-F238E27FC236}">
                  <a16:creationId xmlns:a16="http://schemas.microsoft.com/office/drawing/2014/main" id="{F9C5E6B1-E6B7-69D1-B470-C981219AC379}"/>
                </a:ext>
              </a:extLst>
            </p:cNvPr>
            <p:cNvSpPr/>
            <p:nvPr/>
          </p:nvSpPr>
          <p:spPr>
            <a:xfrm>
              <a:off x="393859" y="6090291"/>
              <a:ext cx="11503292"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ﾍﾞﾃﾗﾝと若手の二極化と手法・知識理解度の低さが弱点</a:t>
              </a:r>
              <a:endPar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endParaRPr>
            </a:p>
          </p:txBody>
        </p:sp>
        <p:grpSp>
          <p:nvGrpSpPr>
            <p:cNvPr id="47" name="グループ化 46">
              <a:extLst>
                <a:ext uri="{FF2B5EF4-FFF2-40B4-BE49-F238E27FC236}">
                  <a16:creationId xmlns:a16="http://schemas.microsoft.com/office/drawing/2014/main" id="{504BD1EC-76ED-853C-E8D4-75BA38AF12A2}"/>
                </a:ext>
              </a:extLst>
            </p:cNvPr>
            <p:cNvGrpSpPr/>
            <p:nvPr/>
          </p:nvGrpSpPr>
          <p:grpSpPr>
            <a:xfrm>
              <a:off x="391727" y="3062968"/>
              <a:ext cx="11408546" cy="2913967"/>
              <a:chOff x="391727" y="3062968"/>
              <a:chExt cx="11408546" cy="2913967"/>
            </a:xfrm>
          </p:grpSpPr>
          <p:sp>
            <p:nvSpPr>
              <p:cNvPr id="736" name="テキスト ボックス 29">
                <a:extLst>
                  <a:ext uri="{FF2B5EF4-FFF2-40B4-BE49-F238E27FC236}">
                    <a16:creationId xmlns:a16="http://schemas.microsoft.com/office/drawing/2014/main" id="{A893B9E7-EF8E-88D2-E6B3-929B1E80694B}"/>
                  </a:ext>
                </a:extLst>
              </p:cNvPr>
              <p:cNvSpPr txBox="1">
                <a:spLocks/>
              </p:cNvSpPr>
              <p:nvPr/>
            </p:nvSpPr>
            <p:spPr>
              <a:xfrm>
                <a:off x="5842657" y="3062968"/>
                <a:ext cx="492443" cy="276999"/>
              </a:xfrm>
              <a:prstGeom prst="rect">
                <a:avLst/>
              </a:prstGeom>
              <a:noFill/>
            </p:spPr>
            <p:txBody>
              <a:bodyPr wrap="none" rtlCol="0">
                <a:spAutoFit/>
              </a:bodyPr>
              <a:lstStyle/>
              <a:p>
                <a:r>
                  <a:rPr lang="ja-JP" altLang="en-US" sz="1200">
                    <a:solidFill>
                      <a:schemeClr val="bg1"/>
                    </a:solidFill>
                    <a:latin typeface="+mn-ea"/>
                  </a:rPr>
                  <a:t>年齢</a:t>
                </a:r>
                <a:endParaRPr lang="en-US" altLang="ja-JP" sz="1200" dirty="0">
                  <a:solidFill>
                    <a:schemeClr val="bg1"/>
                  </a:solidFill>
                  <a:latin typeface="+mn-ea"/>
                </a:endParaRPr>
              </a:p>
            </p:txBody>
          </p:sp>
          <p:sp>
            <p:nvSpPr>
              <p:cNvPr id="845" name="テキスト ボックス 12">
                <a:extLst>
                  <a:ext uri="{FF2B5EF4-FFF2-40B4-BE49-F238E27FC236}">
                    <a16:creationId xmlns:a16="http://schemas.microsoft.com/office/drawing/2014/main" id="{0FE925C9-75B7-1BB3-96FE-117172B1C318}"/>
                  </a:ext>
                </a:extLst>
              </p:cNvPr>
              <p:cNvSpPr txBox="1"/>
              <p:nvPr/>
            </p:nvSpPr>
            <p:spPr>
              <a:xfrm>
                <a:off x="2163588" y="3106939"/>
                <a:ext cx="1996059"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22</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10</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18</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846" name="テキスト ボックス 12">
                <a:extLst>
                  <a:ext uri="{FF2B5EF4-FFF2-40B4-BE49-F238E27FC236}">
                    <a16:creationId xmlns:a16="http://schemas.microsoft.com/office/drawing/2014/main" id="{E601EB8D-EC43-A01B-B941-DD4A7199700F}"/>
                  </a:ext>
                </a:extLst>
              </p:cNvPr>
              <p:cNvSpPr txBox="1"/>
              <p:nvPr/>
            </p:nvSpPr>
            <p:spPr>
              <a:xfrm>
                <a:off x="391727" y="3106939"/>
                <a:ext cx="1709122"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1</a:t>
                </a:r>
                <a:r>
                  <a:rPr lang="ja-JP" altLang="en-US" sz="1100" b="1" dirty="0">
                    <a:solidFill>
                      <a:schemeClr val="bg1"/>
                    </a:solidFill>
                    <a:latin typeface="+mn-ea"/>
                    <a:cs typeface="メイリオ" panose="020B0604030504040204" pitchFamily="50" charset="-128"/>
                  </a:rPr>
                  <a:t>：個人別レベル把握表</a:t>
                </a:r>
                <a:endParaRPr lang="en-US" altLang="ja-JP" sz="1100" b="1" dirty="0">
                  <a:solidFill>
                    <a:schemeClr val="bg1"/>
                  </a:solidFill>
                  <a:latin typeface="+mn-ea"/>
                  <a:cs typeface="メイリオ" panose="020B0604030504040204" pitchFamily="50" charset="-128"/>
                </a:endParaRPr>
              </a:p>
            </p:txBody>
          </p:sp>
          <p:pic>
            <p:nvPicPr>
              <p:cNvPr id="545" name="図 544">
                <a:extLst>
                  <a:ext uri="{FF2B5EF4-FFF2-40B4-BE49-F238E27FC236}">
                    <a16:creationId xmlns:a16="http://schemas.microsoft.com/office/drawing/2014/main" id="{8BF2F45C-F858-5F59-A2A1-3941B8429066}"/>
                  </a:ext>
                </a:extLst>
              </p:cNvPr>
              <p:cNvPicPr>
                <a:picLocks noChangeAspect="1"/>
              </p:cNvPicPr>
              <p:nvPr/>
            </p:nvPicPr>
            <p:blipFill>
              <a:blip r:embed="rId5"/>
              <a:stretch>
                <a:fillRect/>
              </a:stretch>
            </p:blipFill>
            <p:spPr>
              <a:xfrm>
                <a:off x="500561" y="3423869"/>
                <a:ext cx="3526147" cy="2501588"/>
              </a:xfrm>
              <a:prstGeom prst="rect">
                <a:avLst/>
              </a:prstGeom>
            </p:spPr>
          </p:pic>
          <p:pic>
            <p:nvPicPr>
              <p:cNvPr id="548" name="図 547">
                <a:extLst>
                  <a:ext uri="{FF2B5EF4-FFF2-40B4-BE49-F238E27FC236}">
                    <a16:creationId xmlns:a16="http://schemas.microsoft.com/office/drawing/2014/main" id="{111FC076-32B3-FA76-DA7D-B4345151FD70}"/>
                  </a:ext>
                </a:extLst>
              </p:cNvPr>
              <p:cNvPicPr>
                <a:picLocks noChangeAspect="1"/>
              </p:cNvPicPr>
              <p:nvPr/>
            </p:nvPicPr>
            <p:blipFill>
              <a:blip r:embed="rId6"/>
              <a:stretch>
                <a:fillRect/>
              </a:stretch>
            </p:blipFill>
            <p:spPr>
              <a:xfrm>
                <a:off x="8065348" y="3173047"/>
                <a:ext cx="3734925" cy="2752409"/>
              </a:xfrm>
              <a:prstGeom prst="rect">
                <a:avLst/>
              </a:prstGeom>
            </p:spPr>
          </p:pic>
          <p:sp>
            <p:nvSpPr>
              <p:cNvPr id="16" name="四角形: 角を丸くする 15">
                <a:extLst>
                  <a:ext uri="{FF2B5EF4-FFF2-40B4-BE49-F238E27FC236}">
                    <a16:creationId xmlns:a16="http://schemas.microsoft.com/office/drawing/2014/main" id="{F66AB0DF-DFA1-C88B-E08E-EA55DDE4CF3E}"/>
                  </a:ext>
                </a:extLst>
              </p:cNvPr>
              <p:cNvSpPr/>
              <p:nvPr/>
            </p:nvSpPr>
            <p:spPr>
              <a:xfrm>
                <a:off x="1040480" y="3570570"/>
                <a:ext cx="672992" cy="2362386"/>
              </a:xfrm>
              <a:prstGeom prst="roundRect">
                <a:avLst/>
              </a:prstGeom>
              <a:noFill/>
              <a:ln w="508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7" name="四角形: 角を丸くする 16">
                <a:extLst>
                  <a:ext uri="{FF2B5EF4-FFF2-40B4-BE49-F238E27FC236}">
                    <a16:creationId xmlns:a16="http://schemas.microsoft.com/office/drawing/2014/main" id="{82CAA4EB-78BE-B8F7-0BCC-EE91812AEEED}"/>
                  </a:ext>
                </a:extLst>
              </p:cNvPr>
              <p:cNvSpPr/>
              <p:nvPr/>
            </p:nvSpPr>
            <p:spPr>
              <a:xfrm>
                <a:off x="2440247" y="3570570"/>
                <a:ext cx="500293" cy="2406365"/>
              </a:xfrm>
              <a:prstGeom prst="roundRect">
                <a:avLst/>
              </a:prstGeom>
              <a:noFill/>
              <a:ln w="508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848" name="吹き出し: 角を丸めた四角形 847">
                <a:extLst>
                  <a:ext uri="{FF2B5EF4-FFF2-40B4-BE49-F238E27FC236}">
                    <a16:creationId xmlns:a16="http://schemas.microsoft.com/office/drawing/2014/main" id="{E4326649-2CDA-724E-FFFC-6697D5208541}"/>
                  </a:ext>
                </a:extLst>
              </p:cNvPr>
              <p:cNvSpPr/>
              <p:nvPr/>
            </p:nvSpPr>
            <p:spPr>
              <a:xfrm>
                <a:off x="4200089" y="4896385"/>
                <a:ext cx="3792253" cy="1055062"/>
              </a:xfrm>
              <a:prstGeom prst="wedgeRoundRectCallout">
                <a:avLst>
                  <a:gd name="adj1" fmla="val -116124"/>
                  <a:gd name="adj2" fmla="val -7930"/>
                  <a:gd name="adj3" fmla="val 16667"/>
                </a:avLst>
              </a:prstGeom>
              <a:solidFill>
                <a:schemeClr val="bg1"/>
              </a:solidFill>
              <a:ln w="63500" cmpd="sng">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400" b="1" dirty="0">
                    <a:solidFill>
                      <a:schemeClr val="tx1"/>
                    </a:solidFill>
                    <a:latin typeface="+mn-ea"/>
                  </a:rPr>
                  <a:t> </a:t>
                </a:r>
                <a:r>
                  <a:rPr kumimoji="1" lang="en-US" altLang="ja-JP" sz="2400" b="1" dirty="0">
                    <a:solidFill>
                      <a:schemeClr val="tx1"/>
                    </a:solidFill>
                    <a:latin typeface="+mn-ea"/>
                  </a:rPr>
                  <a:t>QC</a:t>
                </a:r>
                <a:r>
                  <a:rPr lang="ja-JP" altLang="en-US" sz="2400" b="1" dirty="0">
                    <a:solidFill>
                      <a:schemeClr val="tx1"/>
                    </a:solidFill>
                    <a:latin typeface="+mn-ea"/>
                  </a:rPr>
                  <a:t>手法・専門知識</a:t>
                </a:r>
                <a:endParaRPr lang="en-US" altLang="ja-JP" sz="2400" b="1" dirty="0">
                  <a:solidFill>
                    <a:schemeClr val="tx1"/>
                  </a:solidFill>
                  <a:latin typeface="+mn-ea"/>
                </a:endParaRPr>
              </a:p>
              <a:p>
                <a:pPr algn="ctr"/>
                <a:r>
                  <a:rPr lang="ja-JP" altLang="en-US" sz="2400" b="1" dirty="0">
                    <a:solidFill>
                      <a:schemeClr val="tx1"/>
                    </a:solidFill>
                    <a:latin typeface="+mn-ea"/>
                  </a:rPr>
                  <a:t>理解度が低い</a:t>
                </a:r>
                <a:endParaRPr kumimoji="1" lang="ja-JP" altLang="en-US" sz="2400" b="1" dirty="0">
                  <a:solidFill>
                    <a:schemeClr val="tx1"/>
                  </a:solidFill>
                  <a:latin typeface="+mn-ea"/>
                </a:endParaRPr>
              </a:p>
            </p:txBody>
          </p:sp>
          <p:sp>
            <p:nvSpPr>
              <p:cNvPr id="2" name="吹き出し: 角を丸めた四角形 1">
                <a:extLst>
                  <a:ext uri="{FF2B5EF4-FFF2-40B4-BE49-F238E27FC236}">
                    <a16:creationId xmlns:a16="http://schemas.microsoft.com/office/drawing/2014/main" id="{65C6E9C8-4BCE-BC64-7A9D-6182B3E56900}"/>
                  </a:ext>
                </a:extLst>
              </p:cNvPr>
              <p:cNvSpPr/>
              <p:nvPr/>
            </p:nvSpPr>
            <p:spPr>
              <a:xfrm>
                <a:off x="4093319" y="3630573"/>
                <a:ext cx="3899733" cy="1059806"/>
              </a:xfrm>
              <a:prstGeom prst="wedgeRoundRectCallout">
                <a:avLst>
                  <a:gd name="adj1" fmla="val -80259"/>
                  <a:gd name="adj2" fmla="val -31323"/>
                  <a:gd name="adj3" fmla="val 16667"/>
                </a:avLst>
              </a:prstGeom>
              <a:solidFill>
                <a:schemeClr val="bg1"/>
              </a:solidFill>
              <a:ln w="60325">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sz="2400" b="1" dirty="0">
                    <a:solidFill>
                      <a:schemeClr val="tx1"/>
                    </a:solidFill>
                  </a:rPr>
                  <a:t>若手とベテランの二極化</a:t>
                </a:r>
              </a:p>
            </p:txBody>
          </p:sp>
        </p:grpSp>
      </p:grpSp>
      <p:pic>
        <p:nvPicPr>
          <p:cNvPr id="53" name="図 52">
            <a:extLst>
              <a:ext uri="{FF2B5EF4-FFF2-40B4-BE49-F238E27FC236}">
                <a16:creationId xmlns:a16="http://schemas.microsoft.com/office/drawing/2014/main" id="{8692D5BE-17C5-4787-CC7E-05E5C409C74A}"/>
              </a:ext>
            </a:extLst>
          </p:cNvPr>
          <p:cNvPicPr>
            <a:picLocks noChangeAspect="1"/>
          </p:cNvPicPr>
          <p:nvPr/>
        </p:nvPicPr>
        <p:blipFill>
          <a:blip r:embed="rId7"/>
          <a:srcRect l="30519" t="5234" r="32824" b="60081"/>
          <a:stretch>
            <a:fillRect/>
          </a:stretch>
        </p:blipFill>
        <p:spPr>
          <a:xfrm>
            <a:off x="964735" y="1560679"/>
            <a:ext cx="773143" cy="1097323"/>
          </a:xfrm>
          <a:prstGeom prst="rect">
            <a:avLst/>
          </a:prstGeom>
        </p:spPr>
      </p:pic>
      <p:pic>
        <p:nvPicPr>
          <p:cNvPr id="544" name="図 543">
            <a:extLst>
              <a:ext uri="{FF2B5EF4-FFF2-40B4-BE49-F238E27FC236}">
                <a16:creationId xmlns:a16="http://schemas.microsoft.com/office/drawing/2014/main" id="{BEA53AF3-EFA9-5FA6-52AA-E51E3FF01B2D}"/>
              </a:ext>
            </a:extLst>
          </p:cNvPr>
          <p:cNvPicPr>
            <a:picLocks noChangeAspect="1"/>
          </p:cNvPicPr>
          <p:nvPr/>
        </p:nvPicPr>
        <p:blipFill>
          <a:blip r:embed="rId8"/>
          <a:srcRect l="35690" t="7141" r="35768" b="67911"/>
          <a:stretch>
            <a:fillRect/>
          </a:stretch>
        </p:blipFill>
        <p:spPr>
          <a:xfrm>
            <a:off x="1842793" y="1409333"/>
            <a:ext cx="833179" cy="1092428"/>
          </a:xfrm>
          <a:prstGeom prst="rect">
            <a:avLst/>
          </a:prstGeom>
        </p:spPr>
      </p:pic>
      <p:pic>
        <p:nvPicPr>
          <p:cNvPr id="546" name="図 545">
            <a:extLst>
              <a:ext uri="{FF2B5EF4-FFF2-40B4-BE49-F238E27FC236}">
                <a16:creationId xmlns:a16="http://schemas.microsoft.com/office/drawing/2014/main" id="{F56029CA-4FA2-340A-6BB1-BDCB9A5C2AF2}"/>
              </a:ext>
            </a:extLst>
          </p:cNvPr>
          <p:cNvPicPr>
            <a:picLocks noChangeAspect="1"/>
          </p:cNvPicPr>
          <p:nvPr/>
        </p:nvPicPr>
        <p:blipFill>
          <a:blip r:embed="rId9"/>
          <a:srcRect l="34705" t="8594" r="33852" b="65249"/>
          <a:stretch>
            <a:fillRect/>
          </a:stretch>
        </p:blipFill>
        <p:spPr>
          <a:xfrm>
            <a:off x="2905247" y="1367619"/>
            <a:ext cx="823887" cy="1119603"/>
          </a:xfrm>
          <a:prstGeom prst="rect">
            <a:avLst/>
          </a:prstGeom>
        </p:spPr>
      </p:pic>
      <p:pic>
        <p:nvPicPr>
          <p:cNvPr id="549" name="図 548">
            <a:extLst>
              <a:ext uri="{FF2B5EF4-FFF2-40B4-BE49-F238E27FC236}">
                <a16:creationId xmlns:a16="http://schemas.microsoft.com/office/drawing/2014/main" id="{88F03077-15C8-69E7-ED3B-4C13B3654158}"/>
              </a:ext>
            </a:extLst>
          </p:cNvPr>
          <p:cNvPicPr>
            <a:picLocks noChangeAspect="1"/>
          </p:cNvPicPr>
          <p:nvPr/>
        </p:nvPicPr>
        <p:blipFill>
          <a:blip r:embed="rId10"/>
          <a:srcRect l="35201" t="5081" r="32814" b="67580"/>
          <a:stretch>
            <a:fillRect/>
          </a:stretch>
        </p:blipFill>
        <p:spPr>
          <a:xfrm>
            <a:off x="4452067" y="1560679"/>
            <a:ext cx="884323" cy="1133795"/>
          </a:xfrm>
          <a:prstGeom prst="rect">
            <a:avLst/>
          </a:prstGeom>
        </p:spPr>
      </p:pic>
      <p:pic>
        <p:nvPicPr>
          <p:cNvPr id="550" name="図 549">
            <a:extLst>
              <a:ext uri="{FF2B5EF4-FFF2-40B4-BE49-F238E27FC236}">
                <a16:creationId xmlns:a16="http://schemas.microsoft.com/office/drawing/2014/main" id="{28992171-3ECE-3142-3FCF-68935517DEC3}"/>
              </a:ext>
            </a:extLst>
          </p:cNvPr>
          <p:cNvPicPr>
            <a:picLocks noChangeAspect="1"/>
          </p:cNvPicPr>
          <p:nvPr/>
        </p:nvPicPr>
        <p:blipFill>
          <a:blip r:embed="rId11"/>
          <a:srcRect l="29710" r="23585" b="45248"/>
          <a:stretch>
            <a:fillRect/>
          </a:stretch>
        </p:blipFill>
        <p:spPr>
          <a:xfrm>
            <a:off x="5975319" y="933754"/>
            <a:ext cx="909079" cy="1065715"/>
          </a:xfrm>
          <a:prstGeom prst="rect">
            <a:avLst/>
          </a:prstGeom>
        </p:spPr>
      </p:pic>
      <p:pic>
        <p:nvPicPr>
          <p:cNvPr id="552" name="図 551">
            <a:extLst>
              <a:ext uri="{FF2B5EF4-FFF2-40B4-BE49-F238E27FC236}">
                <a16:creationId xmlns:a16="http://schemas.microsoft.com/office/drawing/2014/main" id="{FE9D49CC-6750-DDE3-BF5F-76D7FF5B9897}"/>
              </a:ext>
            </a:extLst>
          </p:cNvPr>
          <p:cNvPicPr>
            <a:picLocks noChangeAspect="1"/>
          </p:cNvPicPr>
          <p:nvPr/>
        </p:nvPicPr>
        <p:blipFill>
          <a:blip r:embed="rId12"/>
          <a:srcRect l="36067" t="5932" r="34841" b="70711"/>
          <a:stretch>
            <a:fillRect/>
          </a:stretch>
        </p:blipFill>
        <p:spPr>
          <a:xfrm>
            <a:off x="3641455" y="1182738"/>
            <a:ext cx="932431" cy="1122897"/>
          </a:xfrm>
          <a:prstGeom prst="rect">
            <a:avLst/>
          </a:prstGeom>
        </p:spPr>
      </p:pic>
      <p:pic>
        <p:nvPicPr>
          <p:cNvPr id="553" name="図 552">
            <a:extLst>
              <a:ext uri="{FF2B5EF4-FFF2-40B4-BE49-F238E27FC236}">
                <a16:creationId xmlns:a16="http://schemas.microsoft.com/office/drawing/2014/main" id="{B1E99D07-2F4A-8911-A9A8-2C107FD4EEAC}"/>
              </a:ext>
            </a:extLst>
          </p:cNvPr>
          <p:cNvPicPr>
            <a:picLocks noChangeAspect="1"/>
          </p:cNvPicPr>
          <p:nvPr/>
        </p:nvPicPr>
        <p:blipFill>
          <a:blip r:embed="rId13"/>
          <a:srcRect l="27956" t="7974" r="26512" b="59797"/>
          <a:stretch>
            <a:fillRect/>
          </a:stretch>
        </p:blipFill>
        <p:spPr>
          <a:xfrm>
            <a:off x="8093921" y="1074903"/>
            <a:ext cx="972653" cy="1032680"/>
          </a:xfrm>
          <a:prstGeom prst="rect">
            <a:avLst/>
          </a:prstGeom>
        </p:spPr>
      </p:pic>
      <p:pic>
        <p:nvPicPr>
          <p:cNvPr id="554" name="図 553">
            <a:extLst>
              <a:ext uri="{FF2B5EF4-FFF2-40B4-BE49-F238E27FC236}">
                <a16:creationId xmlns:a16="http://schemas.microsoft.com/office/drawing/2014/main" id="{ADDA48E0-A51B-121F-B0E5-A70CCCE4A443}"/>
              </a:ext>
            </a:extLst>
          </p:cNvPr>
          <p:cNvPicPr>
            <a:picLocks noChangeAspect="1"/>
          </p:cNvPicPr>
          <p:nvPr/>
        </p:nvPicPr>
        <p:blipFill>
          <a:blip r:embed="rId14"/>
          <a:srcRect l="33823" t="4218" r="30832" b="66762"/>
          <a:stretch>
            <a:fillRect/>
          </a:stretch>
        </p:blipFill>
        <p:spPr>
          <a:xfrm>
            <a:off x="9487034" y="1302399"/>
            <a:ext cx="1001723" cy="1125855"/>
          </a:xfrm>
          <a:prstGeom prst="rect">
            <a:avLst/>
          </a:prstGeom>
        </p:spPr>
      </p:pic>
      <p:pic>
        <p:nvPicPr>
          <p:cNvPr id="555" name="図 554">
            <a:extLst>
              <a:ext uri="{FF2B5EF4-FFF2-40B4-BE49-F238E27FC236}">
                <a16:creationId xmlns:a16="http://schemas.microsoft.com/office/drawing/2014/main" id="{B49604F9-0EED-A7BE-46B8-27E49B4877AA}"/>
              </a:ext>
            </a:extLst>
          </p:cNvPr>
          <p:cNvPicPr>
            <a:picLocks noChangeAspect="1"/>
          </p:cNvPicPr>
          <p:nvPr/>
        </p:nvPicPr>
        <p:blipFill>
          <a:blip r:embed="rId15"/>
          <a:srcRect l="32282" t="5915" r="34106" b="65938"/>
          <a:stretch>
            <a:fillRect/>
          </a:stretch>
        </p:blipFill>
        <p:spPr>
          <a:xfrm>
            <a:off x="10975694" y="1528932"/>
            <a:ext cx="867472" cy="1089595"/>
          </a:xfrm>
          <a:prstGeom prst="rect">
            <a:avLst/>
          </a:prstGeom>
        </p:spPr>
      </p:pic>
      <p:pic>
        <p:nvPicPr>
          <p:cNvPr id="556" name="図 555">
            <a:extLst>
              <a:ext uri="{FF2B5EF4-FFF2-40B4-BE49-F238E27FC236}">
                <a16:creationId xmlns:a16="http://schemas.microsoft.com/office/drawing/2014/main" id="{0A38DEED-AC40-5DBC-D397-90F984099EA5}"/>
              </a:ext>
            </a:extLst>
          </p:cNvPr>
          <p:cNvPicPr>
            <a:picLocks noChangeAspect="1"/>
          </p:cNvPicPr>
          <p:nvPr/>
        </p:nvPicPr>
        <p:blipFill>
          <a:blip r:embed="rId16"/>
          <a:srcRect l="32473" t="6762" r="31637" b="65861"/>
          <a:stretch>
            <a:fillRect/>
          </a:stretch>
        </p:blipFill>
        <p:spPr>
          <a:xfrm>
            <a:off x="7316094" y="1437172"/>
            <a:ext cx="998437" cy="1142431"/>
          </a:xfrm>
          <a:prstGeom prst="rect">
            <a:avLst/>
          </a:prstGeom>
        </p:spPr>
      </p:pic>
      <p:sp>
        <p:nvSpPr>
          <p:cNvPr id="23" name="テキスト ボックス 22">
            <a:extLst>
              <a:ext uri="{FF2B5EF4-FFF2-40B4-BE49-F238E27FC236}">
                <a16:creationId xmlns:a16="http://schemas.microsoft.com/office/drawing/2014/main" id="{B982F156-D92A-F2D8-DF65-2E57C4BD17D2}"/>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 5/59</a:t>
            </a:r>
          </a:p>
        </p:txBody>
      </p:sp>
    </p:spTree>
    <p:custDataLst>
      <p:tags r:id="rId1"/>
    </p:custDataLst>
    <p:extLst>
      <p:ext uri="{BB962C8B-B14F-4D97-AF65-F5344CB8AC3E}">
        <p14:creationId xmlns:p14="http://schemas.microsoft.com/office/powerpoint/2010/main" val="394017232"/>
      </p:ext>
    </p:extLst>
  </p:cSld>
  <p:clrMapOvr>
    <a:masterClrMapping/>
  </p:clrMapOvr>
  <mc:AlternateContent xmlns:mc="http://schemas.openxmlformats.org/markup-compatibility/2006" xmlns:p14="http://schemas.microsoft.com/office/powerpoint/2010/main">
    <mc:Choice Requires="p14">
      <p:transition spd="slow" p14:dur="2000" advTm="3934"/>
    </mc:Choice>
    <mc:Fallback xmlns="">
      <p:transition spd="slow" advTm="393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4"/>
          <a:srcRect t="19"/>
          <a:stretch/>
        </p:blipFill>
        <p:spPr>
          <a:xfrm>
            <a:off x="21" y="3"/>
            <a:ext cx="12191980" cy="6873891"/>
          </a:xfrm>
          <a:prstGeom prst="rect">
            <a:avLst/>
          </a:prstGeom>
        </p:spPr>
      </p:pic>
      <p:sp>
        <p:nvSpPr>
          <p:cNvPr id="62" name="テキスト ボックス 61">
            <a:extLst>
              <a:ext uri="{FF2B5EF4-FFF2-40B4-BE49-F238E27FC236}">
                <a16:creationId xmlns:a16="http://schemas.microsoft.com/office/drawing/2014/main" id="{080953BC-C440-4223-A38C-30196272153A}"/>
              </a:ext>
            </a:extLst>
          </p:cNvPr>
          <p:cNvSpPr txBox="1"/>
          <p:nvPr/>
        </p:nvSpPr>
        <p:spPr>
          <a:xfrm>
            <a:off x="846942" y="972009"/>
            <a:ext cx="10839851" cy="954107"/>
          </a:xfrm>
          <a:prstGeom prst="rect">
            <a:avLst/>
          </a:prstGeom>
          <a:noFill/>
        </p:spPr>
        <p:txBody>
          <a:bodyPr wrap="square" rtlCol="0">
            <a:spAutoFit/>
          </a:bodyPr>
          <a:lstStyle/>
          <a:p>
            <a:r>
              <a:rPr lang="ja-JP" altLang="en-US" sz="2800" dirty="0">
                <a:solidFill>
                  <a:schemeClr val="bg1"/>
                </a:solidFill>
              </a:rPr>
              <a:t>今までの</a:t>
            </a:r>
            <a:r>
              <a:rPr lang="en-US" altLang="ja-JP" sz="2800" dirty="0">
                <a:solidFill>
                  <a:schemeClr val="bg1"/>
                </a:solidFill>
              </a:rPr>
              <a:t>QC</a:t>
            </a:r>
            <a:r>
              <a:rPr lang="ja-JP" altLang="en-US" sz="2800" dirty="0">
                <a:solidFill>
                  <a:schemeClr val="bg1"/>
                </a:solidFill>
              </a:rPr>
              <a:t>活動を振り返ると・・・</a:t>
            </a:r>
            <a:r>
              <a:rPr kumimoji="1" lang="ja-JP" altLang="en-US" sz="2800" dirty="0">
                <a:solidFill>
                  <a:schemeClr val="bg1"/>
                </a:solidFill>
              </a:rPr>
              <a:t>会合も資料作成もリーダー任せ</a:t>
            </a:r>
            <a:endParaRPr kumimoji="1" lang="en-US" altLang="ja-JP" sz="2800" dirty="0">
              <a:solidFill>
                <a:schemeClr val="bg1"/>
              </a:solidFill>
            </a:endParaRPr>
          </a:p>
          <a:p>
            <a:pPr algn="ctr"/>
            <a:r>
              <a:rPr kumimoji="1" lang="ja-JP" altLang="en-US" sz="2800" dirty="0">
                <a:solidFill>
                  <a:schemeClr val="bg1"/>
                </a:solidFill>
              </a:rPr>
              <a:t>　　　　　　　　　　　　　　　発言は決まったメンバー中心</a:t>
            </a:r>
            <a:endParaRPr kumimoji="1" lang="en-US" altLang="ja-JP" sz="2800" dirty="0">
              <a:solidFill>
                <a:schemeClr val="bg1"/>
              </a:solidFill>
            </a:endParaRPr>
          </a:p>
        </p:txBody>
      </p:sp>
      <p:sp>
        <p:nvSpPr>
          <p:cNvPr id="1283" name="テキスト ボックス 1282">
            <a:extLst>
              <a:ext uri="{FF2B5EF4-FFF2-40B4-BE49-F238E27FC236}">
                <a16:creationId xmlns:a16="http://schemas.microsoft.com/office/drawing/2014/main" id="{8815E6E6-52A7-1C89-CD5C-0D86D4F0C724}"/>
              </a:ext>
            </a:extLst>
          </p:cNvPr>
          <p:cNvSpPr txBox="1"/>
          <p:nvPr/>
        </p:nvSpPr>
        <p:spPr>
          <a:xfrm>
            <a:off x="59959" y="-97998"/>
            <a:ext cx="3175869" cy="907941"/>
          </a:xfrm>
          <a:prstGeom prst="rect">
            <a:avLst/>
          </a:prstGeom>
          <a:noFill/>
        </p:spPr>
        <p:txBody>
          <a:bodyPr wrap="none" rtlCol="0">
            <a:spAutoFit/>
          </a:bodyPr>
          <a:lstStyle/>
          <a:p>
            <a:pPr defTabSz="914377">
              <a:lnSpc>
                <a:spcPct val="150000"/>
              </a:lnSpc>
              <a:defRPr/>
            </a:pPr>
            <a:r>
              <a:rPr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サークル方針</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284" name="グループ化 1283">
            <a:extLst>
              <a:ext uri="{FF2B5EF4-FFF2-40B4-BE49-F238E27FC236}">
                <a16:creationId xmlns:a16="http://schemas.microsoft.com/office/drawing/2014/main" id="{68C85804-F3F7-4A06-B875-070E418D8091}"/>
              </a:ext>
            </a:extLst>
          </p:cNvPr>
          <p:cNvGrpSpPr/>
          <p:nvPr/>
        </p:nvGrpSpPr>
        <p:grpSpPr>
          <a:xfrm>
            <a:off x="46494" y="730713"/>
            <a:ext cx="3201788" cy="45719"/>
            <a:chOff x="4061460" y="1183703"/>
            <a:chExt cx="4069080" cy="0"/>
          </a:xfrm>
        </p:grpSpPr>
        <p:cxnSp>
          <p:nvCxnSpPr>
            <p:cNvPr id="1285" name="直線コネクタ 1284">
              <a:extLst>
                <a:ext uri="{FF2B5EF4-FFF2-40B4-BE49-F238E27FC236}">
                  <a16:creationId xmlns:a16="http://schemas.microsoft.com/office/drawing/2014/main" id="{A84188E1-E83A-DD1E-3109-9340552BB916}"/>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286" name="直線コネクタ 1285">
              <a:extLst>
                <a:ext uri="{FF2B5EF4-FFF2-40B4-BE49-F238E27FC236}">
                  <a16:creationId xmlns:a16="http://schemas.microsoft.com/office/drawing/2014/main" id="{8E4FE4C8-F9AA-F298-16CA-B8194476CFE9}"/>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2" name="グループ化 1">
            <a:extLst>
              <a:ext uri="{FF2B5EF4-FFF2-40B4-BE49-F238E27FC236}">
                <a16:creationId xmlns:a16="http://schemas.microsoft.com/office/drawing/2014/main" id="{DB7B8A19-CC1E-5F10-F198-9175C7EEBCE5}"/>
              </a:ext>
            </a:extLst>
          </p:cNvPr>
          <p:cNvGrpSpPr/>
          <p:nvPr/>
        </p:nvGrpSpPr>
        <p:grpSpPr>
          <a:xfrm>
            <a:off x="403711" y="2064347"/>
            <a:ext cx="5195789" cy="3575547"/>
            <a:chOff x="403709" y="2056135"/>
            <a:chExt cx="5195789" cy="3575546"/>
          </a:xfrm>
        </p:grpSpPr>
        <p:pic>
          <p:nvPicPr>
            <p:cNvPr id="19" name="図 18">
              <a:extLst>
                <a:ext uri="{FF2B5EF4-FFF2-40B4-BE49-F238E27FC236}">
                  <a16:creationId xmlns:a16="http://schemas.microsoft.com/office/drawing/2014/main" id="{920461BD-2B67-1377-A5A9-A9F656C0CD99}"/>
                </a:ext>
              </a:extLst>
            </p:cNvPr>
            <p:cNvPicPr>
              <a:picLocks noChangeAspect="1"/>
            </p:cNvPicPr>
            <p:nvPr/>
          </p:nvPicPr>
          <p:blipFill>
            <a:blip r:embed="rId5"/>
            <a:stretch>
              <a:fillRect/>
            </a:stretch>
          </p:blipFill>
          <p:spPr>
            <a:xfrm>
              <a:off x="661836" y="2663510"/>
              <a:ext cx="2968171" cy="2968171"/>
            </a:xfrm>
            <a:prstGeom prst="rect">
              <a:avLst/>
            </a:prstGeom>
          </p:spPr>
        </p:pic>
        <p:sp>
          <p:nvSpPr>
            <p:cNvPr id="21" name="吹き出し: 角を丸めた四角形 20">
              <a:extLst>
                <a:ext uri="{FF2B5EF4-FFF2-40B4-BE49-F238E27FC236}">
                  <a16:creationId xmlns:a16="http://schemas.microsoft.com/office/drawing/2014/main" id="{CFAAF7A8-6C34-B4ED-609F-153AD9FCCFE9}"/>
                </a:ext>
              </a:extLst>
            </p:cNvPr>
            <p:cNvSpPr/>
            <p:nvPr/>
          </p:nvSpPr>
          <p:spPr>
            <a:xfrm>
              <a:off x="403709" y="2056135"/>
              <a:ext cx="2968171" cy="808834"/>
            </a:xfrm>
            <a:prstGeom prst="wedgeRoundRectCallout">
              <a:avLst>
                <a:gd name="adj1" fmla="val -15606"/>
                <a:gd name="adj2" fmla="val 6657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ja-JP" sz="2800" dirty="0">
                  <a:solidFill>
                    <a:schemeClr val="tx1"/>
                  </a:solidFill>
                </a:rPr>
                <a:t>QC</a:t>
              </a:r>
              <a:r>
                <a:rPr lang="ja-JP" altLang="en-US" sz="2800" dirty="0">
                  <a:solidFill>
                    <a:schemeClr val="tx1"/>
                  </a:solidFill>
                </a:rPr>
                <a:t>やりたくない！</a:t>
              </a:r>
              <a:endParaRPr kumimoji="1" lang="en-US" altLang="ja-JP" sz="2800" dirty="0">
                <a:solidFill>
                  <a:schemeClr val="tx1"/>
                </a:solidFill>
              </a:endParaRPr>
            </a:p>
          </p:txBody>
        </p:sp>
        <p:sp>
          <p:nvSpPr>
            <p:cNvPr id="25" name="吹き出し: 角を丸めた四角形 24">
              <a:extLst>
                <a:ext uri="{FF2B5EF4-FFF2-40B4-BE49-F238E27FC236}">
                  <a16:creationId xmlns:a16="http://schemas.microsoft.com/office/drawing/2014/main" id="{756A4D53-2A8B-D412-A8C3-BED232777858}"/>
                </a:ext>
              </a:extLst>
            </p:cNvPr>
            <p:cNvSpPr/>
            <p:nvPr/>
          </p:nvSpPr>
          <p:spPr>
            <a:xfrm>
              <a:off x="3065978" y="3024318"/>
              <a:ext cx="2533520" cy="808834"/>
            </a:xfrm>
            <a:prstGeom prst="wedgeRoundRectCallout">
              <a:avLst>
                <a:gd name="adj1" fmla="val -66512"/>
                <a:gd name="adj2" fmla="val 45145"/>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2800" dirty="0">
                  <a:solidFill>
                    <a:schemeClr val="tx1"/>
                  </a:solidFill>
                </a:rPr>
                <a:t>テーマリーダーなりたくない！</a:t>
              </a:r>
              <a:endParaRPr kumimoji="1" lang="en-US" altLang="ja-JP" sz="2800" dirty="0">
                <a:solidFill>
                  <a:schemeClr val="tx1"/>
                </a:solidFill>
              </a:endParaRPr>
            </a:p>
          </p:txBody>
        </p:sp>
      </p:grpSp>
      <p:grpSp>
        <p:nvGrpSpPr>
          <p:cNvPr id="3" name="グループ化 2">
            <a:extLst>
              <a:ext uri="{FF2B5EF4-FFF2-40B4-BE49-F238E27FC236}">
                <a16:creationId xmlns:a16="http://schemas.microsoft.com/office/drawing/2014/main" id="{4D081250-7A9F-19A2-AC8E-1825A3FABF27}"/>
              </a:ext>
            </a:extLst>
          </p:cNvPr>
          <p:cNvGrpSpPr/>
          <p:nvPr/>
        </p:nvGrpSpPr>
        <p:grpSpPr>
          <a:xfrm>
            <a:off x="265472" y="2064348"/>
            <a:ext cx="11780711" cy="4712463"/>
            <a:chOff x="265471" y="2064346"/>
            <a:chExt cx="11780710" cy="4712462"/>
          </a:xfrm>
        </p:grpSpPr>
        <p:sp>
          <p:nvSpPr>
            <p:cNvPr id="22" name="四角形: 角を丸くする 21">
              <a:extLst>
                <a:ext uri="{FF2B5EF4-FFF2-40B4-BE49-F238E27FC236}">
                  <a16:creationId xmlns:a16="http://schemas.microsoft.com/office/drawing/2014/main" id="{0583A3C0-4078-1F88-AB02-2720EA4CCF6E}"/>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ｻｰｸﾙﾘｰﾀﾞｰの打診！</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QC</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活動からは逃げられない！</a:t>
              </a:r>
            </a:p>
          </p:txBody>
        </p:sp>
        <p:pic>
          <p:nvPicPr>
            <p:cNvPr id="28" name="図 27">
              <a:extLst>
                <a:ext uri="{FF2B5EF4-FFF2-40B4-BE49-F238E27FC236}">
                  <a16:creationId xmlns:a16="http://schemas.microsoft.com/office/drawing/2014/main" id="{76F3EDBD-B16A-BA0F-53C6-5EE0067D53F7}"/>
                </a:ext>
              </a:extLst>
            </p:cNvPr>
            <p:cNvPicPr>
              <a:picLocks noChangeAspect="1"/>
            </p:cNvPicPr>
            <p:nvPr/>
          </p:nvPicPr>
          <p:blipFill>
            <a:blip r:embed="rId6"/>
            <a:stretch>
              <a:fillRect/>
            </a:stretch>
          </p:blipFill>
          <p:spPr>
            <a:xfrm>
              <a:off x="5659796" y="2368241"/>
              <a:ext cx="3132894" cy="3132894"/>
            </a:xfrm>
            <a:prstGeom prst="rect">
              <a:avLst/>
            </a:prstGeom>
          </p:spPr>
        </p:pic>
        <p:pic>
          <p:nvPicPr>
            <p:cNvPr id="31" name="図 30">
              <a:extLst>
                <a:ext uri="{FF2B5EF4-FFF2-40B4-BE49-F238E27FC236}">
                  <a16:creationId xmlns:a16="http://schemas.microsoft.com/office/drawing/2014/main" id="{EE8A59AD-871B-E371-4C99-AF03935B3B37}"/>
                </a:ext>
              </a:extLst>
            </p:cNvPr>
            <p:cNvPicPr>
              <a:picLocks noChangeAspect="1"/>
            </p:cNvPicPr>
            <p:nvPr/>
          </p:nvPicPr>
          <p:blipFill>
            <a:blip r:embed="rId7"/>
            <a:stretch>
              <a:fillRect/>
            </a:stretch>
          </p:blipFill>
          <p:spPr>
            <a:xfrm>
              <a:off x="8913287" y="3122859"/>
              <a:ext cx="2875004" cy="2875004"/>
            </a:xfrm>
            <a:prstGeom prst="rect">
              <a:avLst/>
            </a:prstGeom>
          </p:spPr>
        </p:pic>
        <p:sp>
          <p:nvSpPr>
            <p:cNvPr id="32" name="吹き出し: 角を丸めた四角形 31">
              <a:extLst>
                <a:ext uri="{FF2B5EF4-FFF2-40B4-BE49-F238E27FC236}">
                  <a16:creationId xmlns:a16="http://schemas.microsoft.com/office/drawing/2014/main" id="{12A04C01-F3D4-DAD8-DB60-154B5C68E4F3}"/>
                </a:ext>
              </a:extLst>
            </p:cNvPr>
            <p:cNvSpPr/>
            <p:nvPr/>
          </p:nvSpPr>
          <p:spPr>
            <a:xfrm>
              <a:off x="8318811" y="2064346"/>
              <a:ext cx="3469480" cy="1015646"/>
            </a:xfrm>
            <a:prstGeom prst="wedgeRoundRectCallout">
              <a:avLst>
                <a:gd name="adj1" fmla="val -63878"/>
                <a:gd name="adj2" fmla="val 54008"/>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2800" dirty="0">
                  <a:solidFill>
                    <a:schemeClr val="tx1"/>
                  </a:solidFill>
                </a:rPr>
                <a:t>サークルリーダーやってくれないか？</a:t>
              </a:r>
              <a:endParaRPr kumimoji="1" lang="en-US" altLang="ja-JP" sz="2800" dirty="0">
                <a:solidFill>
                  <a:schemeClr val="tx1"/>
                </a:solidFill>
              </a:endParaRPr>
            </a:p>
          </p:txBody>
        </p:sp>
      </p:grpSp>
      <p:sp>
        <p:nvSpPr>
          <p:cNvPr id="6" name="テキスト ボックス 5">
            <a:extLst>
              <a:ext uri="{FF2B5EF4-FFF2-40B4-BE49-F238E27FC236}">
                <a16:creationId xmlns:a16="http://schemas.microsoft.com/office/drawing/2014/main" id="{D678B2BB-555C-054C-1B6D-2030A81870AF}"/>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 6/59</a:t>
            </a:r>
          </a:p>
        </p:txBody>
      </p:sp>
    </p:spTree>
    <p:custDataLst>
      <p:tags r:id="rId1"/>
    </p:custDataLst>
    <p:extLst>
      <p:ext uri="{BB962C8B-B14F-4D97-AF65-F5344CB8AC3E}">
        <p14:creationId xmlns:p14="http://schemas.microsoft.com/office/powerpoint/2010/main" val="1414778156"/>
      </p:ext>
    </p:extLst>
  </p:cSld>
  <p:clrMapOvr>
    <a:masterClrMapping/>
  </p:clrMapOvr>
  <mc:AlternateContent xmlns:mc="http://schemas.openxmlformats.org/markup-compatibility/2006" xmlns:p14="http://schemas.microsoft.com/office/powerpoint/2010/main">
    <mc:Choice Requires="p14">
      <p:transition spd="slow" p14:dur="2000" advTm="7720"/>
    </mc:Choice>
    <mc:Fallback xmlns="">
      <p:transition spd="slow" advTm="77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2AB113-77DD-7D86-2B32-9E0C977BE85B}"/>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755DAAA2-6742-CCAE-FE22-23C16ED6B9D9}"/>
              </a:ext>
            </a:extLst>
          </p:cNvPr>
          <p:cNvPicPr>
            <a:picLocks noChangeAspect="1"/>
          </p:cNvPicPr>
          <p:nvPr/>
        </p:nvPicPr>
        <p:blipFill rotWithShape="1">
          <a:blip r:embed="rId4"/>
          <a:srcRect t="19"/>
          <a:stretch/>
        </p:blipFill>
        <p:spPr>
          <a:xfrm>
            <a:off x="21" y="3"/>
            <a:ext cx="12191980" cy="6873891"/>
          </a:xfrm>
          <a:prstGeom prst="rect">
            <a:avLst/>
          </a:prstGeom>
        </p:spPr>
      </p:pic>
      <p:sp>
        <p:nvSpPr>
          <p:cNvPr id="1283" name="テキスト ボックス 1282">
            <a:extLst>
              <a:ext uri="{FF2B5EF4-FFF2-40B4-BE49-F238E27FC236}">
                <a16:creationId xmlns:a16="http://schemas.microsoft.com/office/drawing/2014/main" id="{EBEADA8B-D654-2DFB-D4B8-94A2BB6F202E}"/>
              </a:ext>
            </a:extLst>
          </p:cNvPr>
          <p:cNvSpPr txBox="1"/>
          <p:nvPr/>
        </p:nvSpPr>
        <p:spPr>
          <a:xfrm>
            <a:off x="59959" y="-97998"/>
            <a:ext cx="3175869" cy="907941"/>
          </a:xfrm>
          <a:prstGeom prst="rect">
            <a:avLst/>
          </a:prstGeom>
          <a:noFill/>
        </p:spPr>
        <p:txBody>
          <a:bodyPr wrap="none" rtlCol="0">
            <a:spAutoFit/>
          </a:bodyPr>
          <a:lstStyle/>
          <a:p>
            <a:pPr defTabSz="914377">
              <a:lnSpc>
                <a:spcPct val="150000"/>
              </a:lnSpc>
              <a:defRPr/>
            </a:pPr>
            <a:r>
              <a:rPr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サークル方針</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284" name="グループ化 1283">
            <a:extLst>
              <a:ext uri="{FF2B5EF4-FFF2-40B4-BE49-F238E27FC236}">
                <a16:creationId xmlns:a16="http://schemas.microsoft.com/office/drawing/2014/main" id="{C8B18361-F315-814A-2BF3-6F2C4D1D1A7B}"/>
              </a:ext>
            </a:extLst>
          </p:cNvPr>
          <p:cNvGrpSpPr/>
          <p:nvPr/>
        </p:nvGrpSpPr>
        <p:grpSpPr>
          <a:xfrm>
            <a:off x="46494" y="730713"/>
            <a:ext cx="3201788" cy="45719"/>
            <a:chOff x="4061460" y="1183703"/>
            <a:chExt cx="4069080" cy="0"/>
          </a:xfrm>
        </p:grpSpPr>
        <p:cxnSp>
          <p:nvCxnSpPr>
            <p:cNvPr id="1285" name="直線コネクタ 1284">
              <a:extLst>
                <a:ext uri="{FF2B5EF4-FFF2-40B4-BE49-F238E27FC236}">
                  <a16:creationId xmlns:a16="http://schemas.microsoft.com/office/drawing/2014/main" id="{F01FB7F3-8D2F-4B33-2A2B-D9B27334C63C}"/>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286" name="直線コネクタ 1285">
              <a:extLst>
                <a:ext uri="{FF2B5EF4-FFF2-40B4-BE49-F238E27FC236}">
                  <a16:creationId xmlns:a16="http://schemas.microsoft.com/office/drawing/2014/main" id="{BB406D65-6646-ED50-42C8-3D4A5181223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22" name="四角形: 角を丸くする 21">
            <a:extLst>
              <a:ext uri="{FF2B5EF4-FFF2-40B4-BE49-F238E27FC236}">
                <a16:creationId xmlns:a16="http://schemas.microsoft.com/office/drawing/2014/main" id="{976F052B-D944-2B60-5107-623BF8A09D70}"/>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苦しい</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QC</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活動を楽しい</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QC</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活動</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成長・貢献・一体感</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に！</a:t>
            </a:r>
          </a:p>
        </p:txBody>
      </p:sp>
      <p:grpSp>
        <p:nvGrpSpPr>
          <p:cNvPr id="9" name="グループ化 8">
            <a:extLst>
              <a:ext uri="{FF2B5EF4-FFF2-40B4-BE49-F238E27FC236}">
                <a16:creationId xmlns:a16="http://schemas.microsoft.com/office/drawing/2014/main" id="{1B91FDFA-D9D9-B21C-2D44-6B6A4492708B}"/>
              </a:ext>
            </a:extLst>
          </p:cNvPr>
          <p:cNvGrpSpPr/>
          <p:nvPr/>
        </p:nvGrpSpPr>
        <p:grpSpPr>
          <a:xfrm>
            <a:off x="8665646" y="2415948"/>
            <a:ext cx="3681245" cy="3640995"/>
            <a:chOff x="9078108" y="3248696"/>
            <a:chExt cx="3067552" cy="3034007"/>
          </a:xfrm>
        </p:grpSpPr>
        <p:grpSp>
          <p:nvGrpSpPr>
            <p:cNvPr id="2" name="グループ化 1">
              <a:extLst>
                <a:ext uri="{FF2B5EF4-FFF2-40B4-BE49-F238E27FC236}">
                  <a16:creationId xmlns:a16="http://schemas.microsoft.com/office/drawing/2014/main" id="{60EAC7E7-EA9C-E627-EA0C-D5A93B9B708E}"/>
                </a:ext>
              </a:extLst>
            </p:cNvPr>
            <p:cNvGrpSpPr/>
            <p:nvPr/>
          </p:nvGrpSpPr>
          <p:grpSpPr>
            <a:xfrm>
              <a:off x="9078108" y="3248696"/>
              <a:ext cx="2498530" cy="3034007"/>
              <a:chOff x="8937263" y="3249347"/>
              <a:chExt cx="2498530" cy="3034007"/>
            </a:xfrm>
          </p:grpSpPr>
          <p:pic>
            <p:nvPicPr>
              <p:cNvPr id="3" name="図 2">
                <a:extLst>
                  <a:ext uri="{FF2B5EF4-FFF2-40B4-BE49-F238E27FC236}">
                    <a16:creationId xmlns:a16="http://schemas.microsoft.com/office/drawing/2014/main" id="{6BE255A1-2ED6-A6D7-E60E-D393F550F995}"/>
                  </a:ext>
                </a:extLst>
              </p:cNvPr>
              <p:cNvPicPr>
                <a:picLocks noChangeAspect="1"/>
              </p:cNvPicPr>
              <p:nvPr/>
            </p:nvPicPr>
            <p:blipFill>
              <a:blip r:embed="rId5"/>
              <a:stretch>
                <a:fillRect/>
              </a:stretch>
            </p:blipFill>
            <p:spPr>
              <a:xfrm>
                <a:off x="9222049" y="3249347"/>
                <a:ext cx="2022671" cy="3034007"/>
              </a:xfrm>
              <a:prstGeom prst="rect">
                <a:avLst/>
              </a:prstGeom>
            </p:spPr>
          </p:pic>
          <p:sp>
            <p:nvSpPr>
              <p:cNvPr id="4" name="楕円 3">
                <a:extLst>
                  <a:ext uri="{FF2B5EF4-FFF2-40B4-BE49-F238E27FC236}">
                    <a16:creationId xmlns:a16="http://schemas.microsoft.com/office/drawing/2014/main" id="{55ED2DA9-BE52-24CA-4760-BCF0AD606344}"/>
                  </a:ext>
                </a:extLst>
              </p:cNvPr>
              <p:cNvSpPr/>
              <p:nvPr/>
            </p:nvSpPr>
            <p:spPr>
              <a:xfrm>
                <a:off x="10119442" y="4440329"/>
                <a:ext cx="179700" cy="179700"/>
              </a:xfrm>
              <a:prstGeom prst="ellipse">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5" name="矢印: 下 4">
                <a:extLst>
                  <a:ext uri="{FF2B5EF4-FFF2-40B4-BE49-F238E27FC236}">
                    <a16:creationId xmlns:a16="http://schemas.microsoft.com/office/drawing/2014/main" id="{FAD008AD-5B0C-78A3-7414-EEE22B7DCCE4}"/>
                  </a:ext>
                </a:extLst>
              </p:cNvPr>
              <p:cNvSpPr/>
              <p:nvPr/>
            </p:nvSpPr>
            <p:spPr>
              <a:xfrm rot="3669335" flipH="1">
                <a:off x="9882159" y="4414035"/>
                <a:ext cx="68386" cy="570655"/>
              </a:xfrm>
              <a:prstGeom prst="downArrow">
                <a:avLst>
                  <a:gd name="adj1" fmla="val 50000"/>
                  <a:gd name="adj2" fmla="val 345507"/>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grpSp>
            <p:nvGrpSpPr>
              <p:cNvPr id="14" name="グループ化 13">
                <a:extLst>
                  <a:ext uri="{FF2B5EF4-FFF2-40B4-BE49-F238E27FC236}">
                    <a16:creationId xmlns:a16="http://schemas.microsoft.com/office/drawing/2014/main" id="{D77A4F71-48C8-ACFC-7B9D-5087E9FDE23D}"/>
                  </a:ext>
                </a:extLst>
              </p:cNvPr>
              <p:cNvGrpSpPr/>
              <p:nvPr/>
            </p:nvGrpSpPr>
            <p:grpSpPr>
              <a:xfrm>
                <a:off x="8937263" y="3328155"/>
                <a:ext cx="2498530" cy="2061224"/>
                <a:chOff x="8937263" y="3328155"/>
                <a:chExt cx="2498530" cy="2061224"/>
              </a:xfrm>
            </p:grpSpPr>
            <p:sp>
              <p:nvSpPr>
                <p:cNvPr id="15" name="テキスト ボックス 14">
                  <a:extLst>
                    <a:ext uri="{FF2B5EF4-FFF2-40B4-BE49-F238E27FC236}">
                      <a16:creationId xmlns:a16="http://schemas.microsoft.com/office/drawing/2014/main" id="{45830F23-87A7-B9FE-22EB-D49CC744C84B}"/>
                    </a:ext>
                  </a:extLst>
                </p:cNvPr>
                <p:cNvSpPr txBox="1"/>
                <p:nvPr/>
              </p:nvSpPr>
              <p:spPr>
                <a:xfrm>
                  <a:off x="8937263" y="5047630"/>
                  <a:ext cx="657467" cy="307761"/>
                </a:xfrm>
                <a:prstGeom prst="rect">
                  <a:avLst/>
                </a:prstGeom>
                <a:noFill/>
              </p:spPr>
              <p:txBody>
                <a:bodyPr wrap="none" rtlCol="0">
                  <a:spAutoFit/>
                </a:bodyPr>
                <a:lstStyle/>
                <a:p>
                  <a:r>
                    <a:rPr kumimoji="1" lang="ja-JP" altLang="en-US" b="1" dirty="0">
                      <a:solidFill>
                        <a:schemeClr val="accent6"/>
                      </a:solidFill>
                      <a:latin typeface="Meiryo UI" panose="020B0604030504040204" pitchFamily="50" charset="-128"/>
                      <a:ea typeface="Meiryo UI" panose="020B0604030504040204" pitchFamily="50" charset="-128"/>
                    </a:rPr>
                    <a:t>苦しい</a:t>
                  </a:r>
                </a:p>
              </p:txBody>
            </p:sp>
            <p:sp>
              <p:nvSpPr>
                <p:cNvPr id="17" name="テキスト ボックス 16">
                  <a:extLst>
                    <a:ext uri="{FF2B5EF4-FFF2-40B4-BE49-F238E27FC236}">
                      <a16:creationId xmlns:a16="http://schemas.microsoft.com/office/drawing/2014/main" id="{607E3D8D-5A93-C245-4880-F57198A6A2E7}"/>
                    </a:ext>
                  </a:extLst>
                </p:cNvPr>
                <p:cNvSpPr txBox="1"/>
                <p:nvPr/>
              </p:nvSpPr>
              <p:spPr>
                <a:xfrm>
                  <a:off x="9886105" y="3328155"/>
                  <a:ext cx="538582" cy="307761"/>
                </a:xfrm>
                <a:prstGeom prst="rect">
                  <a:avLst/>
                </a:prstGeom>
                <a:noFill/>
              </p:spPr>
              <p:txBody>
                <a:bodyPr wrap="none" rtlCol="0">
                  <a:spAutoFit/>
                </a:bodyPr>
                <a:lstStyle/>
                <a:p>
                  <a:r>
                    <a:rPr kumimoji="1" lang="ja-JP" altLang="en-US" b="1" dirty="0">
                      <a:solidFill>
                        <a:schemeClr val="bg1"/>
                      </a:solidFill>
                      <a:latin typeface="Meiryo UI" panose="020B0604030504040204" pitchFamily="50" charset="-128"/>
                      <a:ea typeface="Meiryo UI" panose="020B0604030504040204" pitchFamily="50" charset="-128"/>
                    </a:rPr>
                    <a:t>普通</a:t>
                  </a:r>
                </a:p>
              </p:txBody>
            </p:sp>
            <p:sp>
              <p:nvSpPr>
                <p:cNvPr id="20" name="テキスト ボックス 19">
                  <a:extLst>
                    <a:ext uri="{FF2B5EF4-FFF2-40B4-BE49-F238E27FC236}">
                      <a16:creationId xmlns:a16="http://schemas.microsoft.com/office/drawing/2014/main" id="{B6AE1C3C-4070-C650-3249-27962EF60DD6}"/>
                    </a:ext>
                  </a:extLst>
                </p:cNvPr>
                <p:cNvSpPr txBox="1"/>
                <p:nvPr/>
              </p:nvSpPr>
              <p:spPr>
                <a:xfrm>
                  <a:off x="10778326" y="5081618"/>
                  <a:ext cx="657467" cy="307761"/>
                </a:xfrm>
                <a:prstGeom prst="rect">
                  <a:avLst/>
                </a:prstGeom>
                <a:noFill/>
              </p:spPr>
              <p:txBody>
                <a:bodyPr wrap="none" rtlCol="0">
                  <a:spAutoFit/>
                </a:bodyPr>
                <a:lstStyle/>
                <a:p>
                  <a:r>
                    <a:rPr kumimoji="1" lang="ja-JP" altLang="en-US" b="1" dirty="0">
                      <a:solidFill>
                        <a:schemeClr val="bg1"/>
                      </a:solidFill>
                      <a:latin typeface="Meiryo UI" panose="020B0604030504040204" pitchFamily="50" charset="-128"/>
                      <a:ea typeface="Meiryo UI" panose="020B0604030504040204" pitchFamily="50" charset="-128"/>
                    </a:rPr>
                    <a:t>楽しい</a:t>
                  </a:r>
                </a:p>
              </p:txBody>
            </p:sp>
          </p:grpSp>
        </p:grpSp>
        <p:sp>
          <p:nvSpPr>
            <p:cNvPr id="23" name="テキスト ボックス 22">
              <a:extLst>
                <a:ext uri="{FF2B5EF4-FFF2-40B4-BE49-F238E27FC236}">
                  <a16:creationId xmlns:a16="http://schemas.microsoft.com/office/drawing/2014/main" id="{6370DCD8-AB61-A3CA-991B-29D89DEBD53C}"/>
                </a:ext>
              </a:extLst>
            </p:cNvPr>
            <p:cNvSpPr txBox="1"/>
            <p:nvPr/>
          </p:nvSpPr>
          <p:spPr>
            <a:xfrm>
              <a:off x="9279208" y="5692799"/>
              <a:ext cx="2866452" cy="435994"/>
            </a:xfrm>
            <a:prstGeom prst="rect">
              <a:avLst/>
            </a:prstGeom>
            <a:noFill/>
          </p:spPr>
          <p:txBody>
            <a:bodyPr wrap="square" rtlCol="0">
              <a:spAutoFit/>
            </a:bodyPr>
            <a:lstStyle/>
            <a:p>
              <a:r>
                <a:rPr kumimoji="1" lang="en-US" altLang="ja-JP" sz="2800" b="1" dirty="0">
                  <a:solidFill>
                    <a:schemeClr val="bg1"/>
                  </a:solidFill>
                </a:rPr>
                <a:t>QC</a:t>
              </a:r>
              <a:r>
                <a:rPr kumimoji="1" lang="ja-JP" altLang="en-US" sz="2800" b="1" dirty="0">
                  <a:solidFill>
                    <a:schemeClr val="bg1"/>
                  </a:solidFill>
                </a:rPr>
                <a:t>楽しいメーター</a:t>
              </a:r>
              <a:endParaRPr kumimoji="1" lang="en-US" altLang="ja-JP" sz="2800" b="1" dirty="0">
                <a:solidFill>
                  <a:schemeClr val="bg1"/>
                </a:solidFill>
              </a:endParaRPr>
            </a:p>
          </p:txBody>
        </p:sp>
        <p:sp>
          <p:nvSpPr>
            <p:cNvPr id="6" name="矢印: 下カーブ 5">
              <a:extLst>
                <a:ext uri="{FF2B5EF4-FFF2-40B4-BE49-F238E27FC236}">
                  <a16:creationId xmlns:a16="http://schemas.microsoft.com/office/drawing/2014/main" id="{667BAAC1-FD04-63B5-6AEB-389FE98D777A}"/>
                </a:ext>
              </a:extLst>
            </p:cNvPr>
            <p:cNvSpPr/>
            <p:nvPr/>
          </p:nvSpPr>
          <p:spPr>
            <a:xfrm rot="1432773">
              <a:off x="10034759" y="4201278"/>
              <a:ext cx="841354" cy="540937"/>
            </a:xfrm>
            <a:prstGeom prst="curvedDownArrow">
              <a:avLst>
                <a:gd name="adj1" fmla="val 14167"/>
                <a:gd name="adj2" fmla="val 47747"/>
                <a:gd name="adj3" fmla="val 37900"/>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solidFill>
                  <a:schemeClr val="tx1"/>
                </a:solidFill>
              </a:endParaRPr>
            </a:p>
          </p:txBody>
        </p:sp>
      </p:grpSp>
      <p:grpSp>
        <p:nvGrpSpPr>
          <p:cNvPr id="11" name="グループ化 10">
            <a:extLst>
              <a:ext uri="{FF2B5EF4-FFF2-40B4-BE49-F238E27FC236}">
                <a16:creationId xmlns:a16="http://schemas.microsoft.com/office/drawing/2014/main" id="{AEB39DD3-5762-BC8A-F711-820ABFA066D5}"/>
              </a:ext>
            </a:extLst>
          </p:cNvPr>
          <p:cNvGrpSpPr/>
          <p:nvPr/>
        </p:nvGrpSpPr>
        <p:grpSpPr>
          <a:xfrm>
            <a:off x="1005922" y="797509"/>
            <a:ext cx="5983943" cy="2865075"/>
            <a:chOff x="3113893" y="3436946"/>
            <a:chExt cx="5507899" cy="2584409"/>
          </a:xfrm>
        </p:grpSpPr>
        <p:pic>
          <p:nvPicPr>
            <p:cNvPr id="26" name="図 25">
              <a:extLst>
                <a:ext uri="{FF2B5EF4-FFF2-40B4-BE49-F238E27FC236}">
                  <a16:creationId xmlns:a16="http://schemas.microsoft.com/office/drawing/2014/main" id="{7F1B0221-0A54-3A11-D2EA-DC1AB005B345}"/>
                </a:ext>
              </a:extLst>
            </p:cNvPr>
            <p:cNvPicPr>
              <a:picLocks noChangeAspect="1"/>
            </p:cNvPicPr>
            <p:nvPr/>
          </p:nvPicPr>
          <p:blipFill>
            <a:blip r:embed="rId6"/>
            <a:stretch>
              <a:fillRect/>
            </a:stretch>
          </p:blipFill>
          <p:spPr>
            <a:xfrm>
              <a:off x="6113323" y="3436946"/>
              <a:ext cx="2508469" cy="2508469"/>
            </a:xfrm>
            <a:prstGeom prst="rect">
              <a:avLst/>
            </a:prstGeom>
          </p:spPr>
        </p:pic>
        <p:pic>
          <p:nvPicPr>
            <p:cNvPr id="30" name="図 29">
              <a:extLst>
                <a:ext uri="{FF2B5EF4-FFF2-40B4-BE49-F238E27FC236}">
                  <a16:creationId xmlns:a16="http://schemas.microsoft.com/office/drawing/2014/main" id="{D6D0120F-C400-E3F0-3AA2-7AB487E5B189}"/>
                </a:ext>
              </a:extLst>
            </p:cNvPr>
            <p:cNvPicPr>
              <a:picLocks noChangeAspect="1"/>
            </p:cNvPicPr>
            <p:nvPr/>
          </p:nvPicPr>
          <p:blipFill>
            <a:blip r:embed="rId7"/>
            <a:stretch>
              <a:fillRect/>
            </a:stretch>
          </p:blipFill>
          <p:spPr>
            <a:xfrm>
              <a:off x="3113893" y="3474085"/>
              <a:ext cx="2547270" cy="2547270"/>
            </a:xfrm>
            <a:prstGeom prst="rect">
              <a:avLst/>
            </a:prstGeom>
          </p:spPr>
        </p:pic>
        <p:sp>
          <p:nvSpPr>
            <p:cNvPr id="10" name="矢印: 右 9">
              <a:extLst>
                <a:ext uri="{FF2B5EF4-FFF2-40B4-BE49-F238E27FC236}">
                  <a16:creationId xmlns:a16="http://schemas.microsoft.com/office/drawing/2014/main" id="{5119CD34-FE71-867F-CB83-37794C46A0B4}"/>
                </a:ext>
              </a:extLst>
            </p:cNvPr>
            <p:cNvSpPr/>
            <p:nvPr/>
          </p:nvSpPr>
          <p:spPr>
            <a:xfrm>
              <a:off x="5626518" y="4250142"/>
              <a:ext cx="452160" cy="12354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grpSp>
      <p:grpSp>
        <p:nvGrpSpPr>
          <p:cNvPr id="13" name="グループ化 12">
            <a:extLst>
              <a:ext uri="{FF2B5EF4-FFF2-40B4-BE49-F238E27FC236}">
                <a16:creationId xmlns:a16="http://schemas.microsoft.com/office/drawing/2014/main" id="{4FCB9FC5-E104-4597-621F-67082B6953E3}"/>
              </a:ext>
            </a:extLst>
          </p:cNvPr>
          <p:cNvGrpSpPr/>
          <p:nvPr/>
        </p:nvGrpSpPr>
        <p:grpSpPr>
          <a:xfrm>
            <a:off x="1010517" y="4021718"/>
            <a:ext cx="6687949" cy="1907744"/>
            <a:chOff x="1010515" y="4021716"/>
            <a:chExt cx="6687949" cy="1907743"/>
          </a:xfrm>
        </p:grpSpPr>
        <p:sp>
          <p:nvSpPr>
            <p:cNvPr id="61" name="吹き出し: 角を丸めた四角形 60">
              <a:extLst>
                <a:ext uri="{FF2B5EF4-FFF2-40B4-BE49-F238E27FC236}">
                  <a16:creationId xmlns:a16="http://schemas.microsoft.com/office/drawing/2014/main" id="{034EA14A-EB93-5B3D-97DD-B882E406B0B6}"/>
                </a:ext>
              </a:extLst>
            </p:cNvPr>
            <p:cNvSpPr/>
            <p:nvPr/>
          </p:nvSpPr>
          <p:spPr>
            <a:xfrm>
              <a:off x="3356106" y="4021716"/>
              <a:ext cx="3046972" cy="1190246"/>
            </a:xfrm>
            <a:prstGeom prst="wedgeRoundRectCallout">
              <a:avLst>
                <a:gd name="adj1" fmla="val -68052"/>
                <a:gd name="adj2" fmla="val -1016"/>
                <a:gd name="adj3" fmla="val 16667"/>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2800" dirty="0">
                  <a:solidFill>
                    <a:schemeClr val="tx1"/>
                  </a:solidFill>
                </a:rPr>
                <a:t>もっと楽しく</a:t>
              </a:r>
              <a:endParaRPr lang="en-US" altLang="ja-JP" sz="2800" dirty="0">
                <a:solidFill>
                  <a:schemeClr val="tx1"/>
                </a:solidFill>
              </a:endParaRPr>
            </a:p>
            <a:p>
              <a:pPr algn="ctr"/>
              <a:r>
                <a:rPr lang="ja-JP" altLang="en-US" sz="2800" dirty="0">
                  <a:solidFill>
                    <a:schemeClr val="tx1"/>
                  </a:solidFill>
                </a:rPr>
                <a:t>活動したい！</a:t>
              </a:r>
              <a:endParaRPr lang="en-US" altLang="ja-JP" sz="2800" dirty="0">
                <a:solidFill>
                  <a:schemeClr val="tx1"/>
                </a:solidFill>
              </a:endParaRPr>
            </a:p>
          </p:txBody>
        </p:sp>
        <p:pic>
          <p:nvPicPr>
            <p:cNvPr id="12" name="図 11">
              <a:extLst>
                <a:ext uri="{FF2B5EF4-FFF2-40B4-BE49-F238E27FC236}">
                  <a16:creationId xmlns:a16="http://schemas.microsoft.com/office/drawing/2014/main" id="{6C0DB786-43CA-8853-0828-35FC1D6C129E}"/>
                </a:ext>
              </a:extLst>
            </p:cNvPr>
            <p:cNvPicPr>
              <a:picLocks noChangeAspect="1"/>
            </p:cNvPicPr>
            <p:nvPr/>
          </p:nvPicPr>
          <p:blipFill>
            <a:blip r:embed="rId8"/>
            <a:srcRect r="15345" b="34727"/>
            <a:stretch>
              <a:fillRect/>
            </a:stretch>
          </p:blipFill>
          <p:spPr>
            <a:xfrm>
              <a:off x="1010515" y="4170556"/>
              <a:ext cx="2269278" cy="1749720"/>
            </a:xfrm>
            <a:prstGeom prst="rect">
              <a:avLst/>
            </a:prstGeom>
          </p:spPr>
        </p:pic>
        <p:sp>
          <p:nvSpPr>
            <p:cNvPr id="8" name="テキスト ボックス 7">
              <a:extLst>
                <a:ext uri="{FF2B5EF4-FFF2-40B4-BE49-F238E27FC236}">
                  <a16:creationId xmlns:a16="http://schemas.microsoft.com/office/drawing/2014/main" id="{2E5AD0D2-C8CC-958D-6F0E-D879D75B4EED}"/>
                </a:ext>
              </a:extLst>
            </p:cNvPr>
            <p:cNvSpPr txBox="1"/>
            <p:nvPr/>
          </p:nvSpPr>
          <p:spPr>
            <a:xfrm>
              <a:off x="3560791" y="5406239"/>
              <a:ext cx="4137673" cy="523220"/>
            </a:xfrm>
            <a:prstGeom prst="rect">
              <a:avLst/>
            </a:prstGeom>
            <a:noFill/>
          </p:spPr>
          <p:txBody>
            <a:bodyPr wrap="square" rtlCol="0">
              <a:spAutoFit/>
            </a:bodyPr>
            <a:lstStyle/>
            <a:p>
              <a:r>
                <a:rPr kumimoji="1" lang="ja-JP" altLang="en-US" sz="2800" b="1" dirty="0">
                  <a:solidFill>
                    <a:schemeClr val="bg1"/>
                  </a:solidFill>
                </a:rPr>
                <a:t>サークルリーダー就任！</a:t>
              </a:r>
              <a:endParaRPr kumimoji="1" lang="en-US" altLang="ja-JP" sz="2800" b="1" dirty="0">
                <a:solidFill>
                  <a:schemeClr val="bg1"/>
                </a:solidFill>
              </a:endParaRPr>
            </a:p>
          </p:txBody>
        </p:sp>
      </p:grpSp>
      <p:sp>
        <p:nvSpPr>
          <p:cNvPr id="18" name="吹き出し: 角を丸めた四角形 17">
            <a:extLst>
              <a:ext uri="{FF2B5EF4-FFF2-40B4-BE49-F238E27FC236}">
                <a16:creationId xmlns:a16="http://schemas.microsoft.com/office/drawing/2014/main" id="{44CC5C00-CC16-75BE-527F-556A4227325D}"/>
              </a:ext>
            </a:extLst>
          </p:cNvPr>
          <p:cNvSpPr/>
          <p:nvPr/>
        </p:nvSpPr>
        <p:spPr>
          <a:xfrm>
            <a:off x="7556259" y="868146"/>
            <a:ext cx="3629825" cy="1167251"/>
          </a:xfrm>
          <a:prstGeom prst="wedgeRoundRectCallout">
            <a:avLst>
              <a:gd name="adj1" fmla="val -67572"/>
              <a:gd name="adj2" fmla="val 32836"/>
              <a:gd name="adj3" fmla="val 16667"/>
            </a:avLst>
          </a:prstGeom>
          <a:solidFill>
            <a:schemeClr val="accent3">
              <a:lumMod val="40000"/>
              <a:lumOff val="60000"/>
            </a:schemeClr>
          </a:solidFill>
          <a:ln w="38100"/>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9" name="テキスト ボックス 18">
            <a:extLst>
              <a:ext uri="{FF2B5EF4-FFF2-40B4-BE49-F238E27FC236}">
                <a16:creationId xmlns:a16="http://schemas.microsoft.com/office/drawing/2014/main" id="{561BED0D-C48F-DD2F-6F92-E4334D70174E}"/>
              </a:ext>
            </a:extLst>
          </p:cNvPr>
          <p:cNvSpPr txBox="1"/>
          <p:nvPr/>
        </p:nvSpPr>
        <p:spPr>
          <a:xfrm>
            <a:off x="7783605" y="997773"/>
            <a:ext cx="3300471" cy="954107"/>
          </a:xfrm>
          <a:prstGeom prst="rect">
            <a:avLst/>
          </a:prstGeom>
          <a:noFill/>
        </p:spPr>
        <p:txBody>
          <a:bodyPr wrap="square" rtlCol="0">
            <a:spAutoFit/>
          </a:bodyPr>
          <a:lstStyle/>
          <a:p>
            <a:pPr algn="ctr"/>
            <a:r>
              <a:rPr kumimoji="1" lang="ja-JP" altLang="en-US" sz="2800" b="1" dirty="0"/>
              <a:t>楽しい</a:t>
            </a:r>
            <a:r>
              <a:rPr kumimoji="1" lang="en-US" altLang="ja-JP" sz="2800" b="1" dirty="0"/>
              <a:t>QC</a:t>
            </a:r>
          </a:p>
          <a:p>
            <a:pPr algn="ctr"/>
            <a:r>
              <a:rPr kumimoji="1" lang="ja-JP" altLang="en-US" sz="2800" b="1" dirty="0">
                <a:solidFill>
                  <a:srgbClr val="FF0000"/>
                </a:solidFill>
              </a:rPr>
              <a:t>成長・貢献・一体感</a:t>
            </a:r>
            <a:endParaRPr kumimoji="1" lang="en-US" altLang="ja-JP" sz="2800" b="1" dirty="0">
              <a:solidFill>
                <a:srgbClr val="FF0000"/>
              </a:solidFill>
            </a:endParaRPr>
          </a:p>
        </p:txBody>
      </p:sp>
      <p:sp>
        <p:nvSpPr>
          <p:cNvPr id="16" name="テキスト ボックス 15">
            <a:extLst>
              <a:ext uri="{FF2B5EF4-FFF2-40B4-BE49-F238E27FC236}">
                <a16:creationId xmlns:a16="http://schemas.microsoft.com/office/drawing/2014/main" id="{9048E681-637F-1B31-035D-D854C4E072A6}"/>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 7/59</a:t>
            </a:r>
          </a:p>
        </p:txBody>
      </p:sp>
    </p:spTree>
    <p:custDataLst>
      <p:tags r:id="rId1"/>
    </p:custDataLst>
    <p:extLst>
      <p:ext uri="{BB962C8B-B14F-4D97-AF65-F5344CB8AC3E}">
        <p14:creationId xmlns:p14="http://schemas.microsoft.com/office/powerpoint/2010/main" val="2870983690"/>
      </p:ext>
    </p:extLst>
  </p:cSld>
  <p:clrMapOvr>
    <a:masterClrMapping/>
  </p:clrMapOvr>
  <mc:AlternateContent xmlns:mc="http://schemas.openxmlformats.org/markup-compatibility/2006" xmlns:p14="http://schemas.microsoft.com/office/powerpoint/2010/main">
    <mc:Choice Requires="p14">
      <p:transition spd="slow" p14:dur="2000" advTm="7720"/>
    </mc:Choice>
    <mc:Fallback xmlns="">
      <p:transition spd="slow" advTm="77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fade">
                                      <p:cBhvr>
                                        <p:cTn id="1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FD1E92-D979-1EE3-FB82-EE30ECAE6BA9}"/>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280F2B7C-7222-0CAD-2269-25347A6F5A66}"/>
              </a:ext>
            </a:extLst>
          </p:cNvPr>
          <p:cNvPicPr>
            <a:picLocks noChangeAspect="1"/>
          </p:cNvPicPr>
          <p:nvPr/>
        </p:nvPicPr>
        <p:blipFill rotWithShape="1">
          <a:blip r:embed="rId4"/>
          <a:srcRect t="19"/>
          <a:stretch/>
        </p:blipFill>
        <p:spPr>
          <a:xfrm>
            <a:off x="21" y="-26959"/>
            <a:ext cx="12191980" cy="6873891"/>
          </a:xfrm>
          <a:prstGeom prst="rect">
            <a:avLst/>
          </a:prstGeom>
        </p:spPr>
      </p:pic>
      <p:sp>
        <p:nvSpPr>
          <p:cNvPr id="22" name="四角形: 角を丸くする 21">
            <a:extLst>
              <a:ext uri="{FF2B5EF4-FFF2-40B4-BE49-F238E27FC236}">
                <a16:creationId xmlns:a16="http://schemas.microsoft.com/office/drawing/2014/main" id="{0E5016CE-0D61-BB1E-68C3-3202FFDAC418}"/>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ほぼ全員が苦しいと感じている</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ﾁｰﾑﾜｰｸ･発言･ﾃｰﾏﾘｰﾀﾞｰ）</a:t>
            </a:r>
          </a:p>
        </p:txBody>
      </p:sp>
      <p:sp>
        <p:nvSpPr>
          <p:cNvPr id="70" name="テキスト ボックス 69">
            <a:extLst>
              <a:ext uri="{FF2B5EF4-FFF2-40B4-BE49-F238E27FC236}">
                <a16:creationId xmlns:a16="http://schemas.microsoft.com/office/drawing/2014/main" id="{C1C01E1D-7D50-45F1-C396-2A7AD7E509DE}"/>
              </a:ext>
            </a:extLst>
          </p:cNvPr>
          <p:cNvSpPr txBox="1"/>
          <p:nvPr/>
        </p:nvSpPr>
        <p:spPr>
          <a:xfrm>
            <a:off x="59959" y="-97998"/>
            <a:ext cx="3175869" cy="907941"/>
          </a:xfrm>
          <a:prstGeom prst="rect">
            <a:avLst/>
          </a:prstGeom>
          <a:noFill/>
        </p:spPr>
        <p:txBody>
          <a:bodyPr wrap="none" rtlCol="0">
            <a:spAutoFit/>
          </a:bodyPr>
          <a:lstStyle/>
          <a:p>
            <a:pPr defTabSz="914377">
              <a:lnSpc>
                <a:spcPct val="150000"/>
              </a:lnSpc>
              <a:defRPr/>
            </a:pPr>
            <a:r>
              <a:rPr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サークル方針</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22A45FE5-6969-5535-E860-24CAADCC470B}"/>
              </a:ext>
            </a:extLst>
          </p:cNvPr>
          <p:cNvGrpSpPr/>
          <p:nvPr/>
        </p:nvGrpSpPr>
        <p:grpSpPr>
          <a:xfrm>
            <a:off x="46494" y="730713"/>
            <a:ext cx="3201788" cy="45719"/>
            <a:chOff x="4061460" y="1183703"/>
            <a:chExt cx="4069080" cy="0"/>
          </a:xfrm>
        </p:grpSpPr>
        <p:cxnSp>
          <p:nvCxnSpPr>
            <p:cNvPr id="73" name="直線コネクタ 72">
              <a:extLst>
                <a:ext uri="{FF2B5EF4-FFF2-40B4-BE49-F238E27FC236}">
                  <a16:creationId xmlns:a16="http://schemas.microsoft.com/office/drawing/2014/main" id="{7D9A7819-82F5-4969-7356-0A269B58BDDF}"/>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BBE9A7C7-7AA3-BB45-C41F-ECFED649C826}"/>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6" name="テキスト ボックス 5">
            <a:extLst>
              <a:ext uri="{FF2B5EF4-FFF2-40B4-BE49-F238E27FC236}">
                <a16:creationId xmlns:a16="http://schemas.microsoft.com/office/drawing/2014/main" id="{1C970D88-0FA2-1B87-DF7C-5405D537F77C}"/>
              </a:ext>
            </a:extLst>
          </p:cNvPr>
          <p:cNvSpPr txBox="1"/>
          <p:nvPr/>
        </p:nvSpPr>
        <p:spPr>
          <a:xfrm>
            <a:off x="419217" y="909524"/>
            <a:ext cx="7227292" cy="646331"/>
          </a:xfrm>
          <a:prstGeom prst="rect">
            <a:avLst/>
          </a:prstGeom>
          <a:solidFill>
            <a:schemeClr val="tx1"/>
          </a:solidFill>
        </p:spPr>
        <p:txBody>
          <a:bodyPr wrap="square" rtlCol="0">
            <a:spAutoFit/>
          </a:bodyPr>
          <a:lstStyle/>
          <a:p>
            <a:r>
              <a:rPr lang="ja-JP" altLang="en-US" sz="3600" dirty="0">
                <a:ln>
                  <a:solidFill>
                    <a:srgbClr val="FF0000"/>
                  </a:solidFill>
                </a:ln>
                <a:solidFill>
                  <a:srgbClr val="FF0000"/>
                </a:solidFill>
              </a:rPr>
              <a:t>目標：苦しい</a:t>
            </a:r>
            <a:r>
              <a:rPr lang="en-US" altLang="ja-JP" sz="3600" dirty="0">
                <a:ln>
                  <a:solidFill>
                    <a:srgbClr val="FF0000"/>
                  </a:solidFill>
                </a:ln>
                <a:solidFill>
                  <a:srgbClr val="FF0000"/>
                </a:solidFill>
              </a:rPr>
              <a:t>QC</a:t>
            </a:r>
            <a:r>
              <a:rPr lang="ja-JP" altLang="en-US" sz="3600" dirty="0">
                <a:ln>
                  <a:solidFill>
                    <a:srgbClr val="FF0000"/>
                  </a:solidFill>
                </a:ln>
                <a:solidFill>
                  <a:srgbClr val="FF0000"/>
                </a:solidFill>
              </a:rPr>
              <a:t>を楽しい</a:t>
            </a:r>
            <a:r>
              <a:rPr lang="en-US" altLang="ja-JP" sz="3600" dirty="0">
                <a:ln>
                  <a:solidFill>
                    <a:srgbClr val="FF0000"/>
                  </a:solidFill>
                </a:ln>
                <a:solidFill>
                  <a:srgbClr val="FF0000"/>
                </a:solidFill>
              </a:rPr>
              <a:t>QC</a:t>
            </a:r>
            <a:r>
              <a:rPr lang="ja-JP" altLang="en-US" sz="3600" dirty="0">
                <a:ln>
                  <a:solidFill>
                    <a:srgbClr val="FF0000"/>
                  </a:solidFill>
                </a:ln>
                <a:solidFill>
                  <a:srgbClr val="FF0000"/>
                </a:solidFill>
              </a:rPr>
              <a:t>に変える　</a:t>
            </a:r>
            <a:endParaRPr kumimoji="1" lang="ja-JP" altLang="en-US" sz="3600" dirty="0">
              <a:ln>
                <a:solidFill>
                  <a:srgbClr val="FF0000"/>
                </a:solidFill>
              </a:ln>
              <a:solidFill>
                <a:srgbClr val="FF0000"/>
              </a:solidFill>
            </a:endParaRPr>
          </a:p>
        </p:txBody>
      </p:sp>
      <p:grpSp>
        <p:nvGrpSpPr>
          <p:cNvPr id="33" name="グループ化 32">
            <a:extLst>
              <a:ext uri="{FF2B5EF4-FFF2-40B4-BE49-F238E27FC236}">
                <a16:creationId xmlns:a16="http://schemas.microsoft.com/office/drawing/2014/main" id="{F7DA265F-D459-6F38-2C57-AC5D5D3A0081}"/>
              </a:ext>
            </a:extLst>
          </p:cNvPr>
          <p:cNvGrpSpPr/>
          <p:nvPr/>
        </p:nvGrpSpPr>
        <p:grpSpPr>
          <a:xfrm>
            <a:off x="265472" y="1542720"/>
            <a:ext cx="11780711" cy="4408409"/>
            <a:chOff x="265470" y="1542717"/>
            <a:chExt cx="11780711" cy="4408409"/>
          </a:xfrm>
        </p:grpSpPr>
        <p:pic>
          <p:nvPicPr>
            <p:cNvPr id="8" name="図 7">
              <a:extLst>
                <a:ext uri="{FF2B5EF4-FFF2-40B4-BE49-F238E27FC236}">
                  <a16:creationId xmlns:a16="http://schemas.microsoft.com/office/drawing/2014/main" id="{255F2C19-9FE3-5F51-4DEB-1A641DB1DD64}"/>
                </a:ext>
              </a:extLst>
            </p:cNvPr>
            <p:cNvPicPr>
              <a:picLocks noChangeAspect="1"/>
            </p:cNvPicPr>
            <p:nvPr/>
          </p:nvPicPr>
          <p:blipFill>
            <a:blip r:embed="rId5"/>
            <a:stretch>
              <a:fillRect/>
            </a:stretch>
          </p:blipFill>
          <p:spPr>
            <a:xfrm>
              <a:off x="9643135" y="3548080"/>
              <a:ext cx="2403046" cy="2403046"/>
            </a:xfrm>
            <a:prstGeom prst="rect">
              <a:avLst/>
            </a:prstGeom>
          </p:spPr>
        </p:pic>
        <p:sp>
          <p:nvSpPr>
            <p:cNvPr id="2" name="テキスト ボックス 1">
              <a:extLst>
                <a:ext uri="{FF2B5EF4-FFF2-40B4-BE49-F238E27FC236}">
                  <a16:creationId xmlns:a16="http://schemas.microsoft.com/office/drawing/2014/main" id="{A338D347-0778-CCC4-625E-BC243FDB37E9}"/>
                </a:ext>
              </a:extLst>
            </p:cNvPr>
            <p:cNvSpPr txBox="1"/>
            <p:nvPr/>
          </p:nvSpPr>
          <p:spPr>
            <a:xfrm>
              <a:off x="265470" y="1542717"/>
              <a:ext cx="11221679" cy="523220"/>
            </a:xfrm>
            <a:prstGeom prst="rect">
              <a:avLst/>
            </a:prstGeom>
            <a:noFill/>
          </p:spPr>
          <p:txBody>
            <a:bodyPr wrap="square" rtlCol="0">
              <a:spAutoFit/>
            </a:bodyPr>
            <a:lstStyle/>
            <a:p>
              <a:pPr algn="ctr"/>
              <a:r>
                <a:rPr lang="ja-JP" altLang="en-US" sz="2800" dirty="0">
                  <a:solidFill>
                    <a:schemeClr val="bg1"/>
                  </a:solidFill>
                </a:rPr>
                <a:t>活動の</a:t>
              </a:r>
              <a:r>
                <a:rPr lang="en-US" altLang="ja-JP" sz="2800" dirty="0">
                  <a:solidFill>
                    <a:schemeClr val="bg1"/>
                  </a:solidFill>
                </a:rPr>
                <a:t>3</a:t>
              </a:r>
              <a:r>
                <a:rPr lang="ja-JP" altLang="en-US" sz="2800" dirty="0">
                  <a:solidFill>
                    <a:schemeClr val="bg1"/>
                  </a:solidFill>
                </a:rPr>
                <a:t>か年計画を作成する為</a:t>
              </a:r>
              <a:r>
                <a:rPr lang="en-US" altLang="ja-JP" sz="2800" dirty="0">
                  <a:solidFill>
                    <a:schemeClr val="bg1"/>
                  </a:solidFill>
                </a:rPr>
                <a:t>QC</a:t>
              </a:r>
              <a:r>
                <a:rPr lang="ja-JP" altLang="en-US" sz="2800" dirty="0">
                  <a:solidFill>
                    <a:schemeClr val="bg1"/>
                  </a:solidFill>
                </a:rPr>
                <a:t>苦しーアンケート実施</a:t>
              </a:r>
              <a:r>
                <a:rPr lang="en-US" altLang="ja-JP" sz="2800" dirty="0">
                  <a:solidFill>
                    <a:schemeClr val="bg1"/>
                  </a:solidFill>
                </a:rPr>
                <a:t>(</a:t>
              </a:r>
              <a:r>
                <a:rPr lang="ja-JP" altLang="en-US" sz="2800" dirty="0">
                  <a:solidFill>
                    <a:schemeClr val="bg1"/>
                  </a:solidFill>
                </a:rPr>
                <a:t>メンバー</a:t>
              </a:r>
              <a:r>
                <a:rPr lang="en-US" altLang="ja-JP" sz="2800" dirty="0">
                  <a:solidFill>
                    <a:schemeClr val="bg1"/>
                  </a:solidFill>
                </a:rPr>
                <a:t>9</a:t>
              </a:r>
              <a:r>
                <a:rPr lang="ja-JP" altLang="en-US" sz="2800" dirty="0">
                  <a:solidFill>
                    <a:schemeClr val="bg1"/>
                  </a:solidFill>
                </a:rPr>
                <a:t>名</a:t>
              </a:r>
              <a:r>
                <a:rPr lang="en-US" altLang="ja-JP" sz="2800" dirty="0">
                  <a:solidFill>
                    <a:schemeClr val="bg1"/>
                  </a:solidFill>
                </a:rPr>
                <a:t>)</a:t>
              </a:r>
              <a:endParaRPr kumimoji="1" lang="ja-JP" altLang="en-US" sz="2800" b="1" dirty="0">
                <a:solidFill>
                  <a:schemeClr val="bg1"/>
                </a:solidFill>
              </a:endParaRPr>
            </a:p>
          </p:txBody>
        </p:sp>
        <p:pic>
          <p:nvPicPr>
            <p:cNvPr id="4" name="図 3">
              <a:extLst>
                <a:ext uri="{FF2B5EF4-FFF2-40B4-BE49-F238E27FC236}">
                  <a16:creationId xmlns:a16="http://schemas.microsoft.com/office/drawing/2014/main" id="{6B05EB3A-7D55-F02F-5963-CAEE2C2F669C}"/>
                </a:ext>
              </a:extLst>
            </p:cNvPr>
            <p:cNvPicPr>
              <a:picLocks noChangeAspect="1"/>
            </p:cNvPicPr>
            <p:nvPr/>
          </p:nvPicPr>
          <p:blipFill>
            <a:blip r:embed="rId6"/>
            <a:stretch>
              <a:fillRect/>
            </a:stretch>
          </p:blipFill>
          <p:spPr>
            <a:xfrm>
              <a:off x="1148009" y="2300386"/>
              <a:ext cx="3065913" cy="3650739"/>
            </a:xfrm>
            <a:prstGeom prst="rect">
              <a:avLst/>
            </a:prstGeom>
          </p:spPr>
        </p:pic>
        <p:pic>
          <p:nvPicPr>
            <p:cNvPr id="11" name="図 10">
              <a:extLst>
                <a:ext uri="{FF2B5EF4-FFF2-40B4-BE49-F238E27FC236}">
                  <a16:creationId xmlns:a16="http://schemas.microsoft.com/office/drawing/2014/main" id="{4EBC607B-3F33-D45B-F7EF-F2B4741CD6F1}"/>
                </a:ext>
              </a:extLst>
            </p:cNvPr>
            <p:cNvPicPr>
              <a:picLocks noChangeAspect="1"/>
            </p:cNvPicPr>
            <p:nvPr/>
          </p:nvPicPr>
          <p:blipFill>
            <a:blip r:embed="rId7"/>
            <a:stretch>
              <a:fillRect/>
            </a:stretch>
          </p:blipFill>
          <p:spPr>
            <a:xfrm>
              <a:off x="4818093" y="2300387"/>
              <a:ext cx="4525932" cy="3645400"/>
            </a:xfrm>
            <a:prstGeom prst="rect">
              <a:avLst/>
            </a:prstGeom>
          </p:spPr>
        </p:pic>
        <p:sp>
          <p:nvSpPr>
            <p:cNvPr id="13" name="楕円 12">
              <a:extLst>
                <a:ext uri="{FF2B5EF4-FFF2-40B4-BE49-F238E27FC236}">
                  <a16:creationId xmlns:a16="http://schemas.microsoft.com/office/drawing/2014/main" id="{9B61F91F-BD5E-8486-2C0E-26C24AA603A7}"/>
                </a:ext>
              </a:extLst>
            </p:cNvPr>
            <p:cNvSpPr/>
            <p:nvPr/>
          </p:nvSpPr>
          <p:spPr>
            <a:xfrm>
              <a:off x="4818093" y="4621417"/>
              <a:ext cx="2336572" cy="342100"/>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14" name="テキスト ボックス 13">
              <a:extLst>
                <a:ext uri="{FF2B5EF4-FFF2-40B4-BE49-F238E27FC236}">
                  <a16:creationId xmlns:a16="http://schemas.microsoft.com/office/drawing/2014/main" id="{50ECD60A-BF20-08E5-A55D-D85DC39FA1BD}"/>
                </a:ext>
              </a:extLst>
            </p:cNvPr>
            <p:cNvSpPr txBox="1"/>
            <p:nvPr/>
          </p:nvSpPr>
          <p:spPr>
            <a:xfrm>
              <a:off x="2232070" y="4440297"/>
              <a:ext cx="431528" cy="523220"/>
            </a:xfrm>
            <a:prstGeom prst="rect">
              <a:avLst/>
            </a:prstGeom>
            <a:noFill/>
          </p:spPr>
          <p:txBody>
            <a:bodyPr wrap="none" rtlCol="0">
              <a:spAutoFit/>
            </a:bodyPr>
            <a:lstStyle/>
            <a:p>
              <a:r>
                <a:rPr kumimoji="1" lang="ja-JP" altLang="en-US" sz="2800" b="1" dirty="0"/>
                <a:t>７</a:t>
              </a:r>
            </a:p>
          </p:txBody>
        </p:sp>
        <p:sp>
          <p:nvSpPr>
            <p:cNvPr id="15" name="テキスト ボックス 14">
              <a:extLst>
                <a:ext uri="{FF2B5EF4-FFF2-40B4-BE49-F238E27FC236}">
                  <a16:creationId xmlns:a16="http://schemas.microsoft.com/office/drawing/2014/main" id="{9C25D3B6-42A3-E815-1E33-DC8FC6C7693F}"/>
                </a:ext>
              </a:extLst>
            </p:cNvPr>
            <p:cNvSpPr txBox="1"/>
            <p:nvPr/>
          </p:nvSpPr>
          <p:spPr>
            <a:xfrm>
              <a:off x="2676769" y="3082068"/>
              <a:ext cx="431528" cy="523220"/>
            </a:xfrm>
            <a:prstGeom prst="rect">
              <a:avLst/>
            </a:prstGeom>
            <a:noFill/>
          </p:spPr>
          <p:txBody>
            <a:bodyPr wrap="none" rtlCol="0">
              <a:spAutoFit/>
            </a:bodyPr>
            <a:lstStyle/>
            <a:p>
              <a:r>
                <a:rPr kumimoji="1" lang="ja-JP" altLang="en-US" sz="2800" b="1" dirty="0"/>
                <a:t>２</a:t>
              </a:r>
            </a:p>
          </p:txBody>
        </p:sp>
        <p:sp>
          <p:nvSpPr>
            <p:cNvPr id="16" name="楕円 15">
              <a:extLst>
                <a:ext uri="{FF2B5EF4-FFF2-40B4-BE49-F238E27FC236}">
                  <a16:creationId xmlns:a16="http://schemas.microsoft.com/office/drawing/2014/main" id="{4D117681-84FE-89EB-BBCE-A905A6C25840}"/>
                </a:ext>
              </a:extLst>
            </p:cNvPr>
            <p:cNvSpPr/>
            <p:nvPr/>
          </p:nvSpPr>
          <p:spPr>
            <a:xfrm>
              <a:off x="7081059" y="4621014"/>
              <a:ext cx="1880388" cy="342100"/>
            </a:xfrm>
            <a:prstGeom prst="ellipse">
              <a:avLst/>
            </a:prstGeom>
            <a:noFill/>
            <a:ln w="38100">
              <a:solidFill>
                <a:srgbClr val="00B0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17" name="楕円 16">
              <a:extLst>
                <a:ext uri="{FF2B5EF4-FFF2-40B4-BE49-F238E27FC236}">
                  <a16:creationId xmlns:a16="http://schemas.microsoft.com/office/drawing/2014/main" id="{B5B91116-E1D2-D63D-FE76-3A5297763F32}"/>
                </a:ext>
              </a:extLst>
            </p:cNvPr>
            <p:cNvSpPr/>
            <p:nvPr/>
          </p:nvSpPr>
          <p:spPr>
            <a:xfrm>
              <a:off x="4936115" y="4941502"/>
              <a:ext cx="1880388" cy="342100"/>
            </a:xfrm>
            <a:prstGeom prst="ellipse">
              <a:avLst/>
            </a:prstGeom>
            <a:noFill/>
            <a:ln w="38100">
              <a:solidFill>
                <a:srgbClr val="00B0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18" name="楕円 17">
              <a:extLst>
                <a:ext uri="{FF2B5EF4-FFF2-40B4-BE49-F238E27FC236}">
                  <a16:creationId xmlns:a16="http://schemas.microsoft.com/office/drawing/2014/main" id="{46EF40EE-4F2C-237A-9907-91845B063C77}"/>
                </a:ext>
              </a:extLst>
            </p:cNvPr>
            <p:cNvSpPr/>
            <p:nvPr/>
          </p:nvSpPr>
          <p:spPr>
            <a:xfrm>
              <a:off x="7081059" y="5229276"/>
              <a:ext cx="2148666" cy="384374"/>
            </a:xfrm>
            <a:prstGeom prst="ellipse">
              <a:avLst/>
            </a:prstGeom>
            <a:noFill/>
            <a:ln w="38100">
              <a:solidFill>
                <a:srgbClr val="00B0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19" name="楕円 18">
              <a:extLst>
                <a:ext uri="{FF2B5EF4-FFF2-40B4-BE49-F238E27FC236}">
                  <a16:creationId xmlns:a16="http://schemas.microsoft.com/office/drawing/2014/main" id="{3619D9CC-5AD7-DFE5-FD9F-21E4C55DD335}"/>
                </a:ext>
              </a:extLst>
            </p:cNvPr>
            <p:cNvSpPr/>
            <p:nvPr/>
          </p:nvSpPr>
          <p:spPr>
            <a:xfrm>
              <a:off x="7047866" y="4887631"/>
              <a:ext cx="2148666" cy="384374"/>
            </a:xfrm>
            <a:prstGeom prst="ellipse">
              <a:avLst/>
            </a:prstGeom>
            <a:noFill/>
            <a:ln w="381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21" name="楕円 20">
              <a:extLst>
                <a:ext uri="{FF2B5EF4-FFF2-40B4-BE49-F238E27FC236}">
                  <a16:creationId xmlns:a16="http://schemas.microsoft.com/office/drawing/2014/main" id="{85254B9A-0A51-3429-2B34-95171DAD0C6C}"/>
                </a:ext>
              </a:extLst>
            </p:cNvPr>
            <p:cNvSpPr/>
            <p:nvPr/>
          </p:nvSpPr>
          <p:spPr>
            <a:xfrm>
              <a:off x="4858647" y="5232218"/>
              <a:ext cx="1547693" cy="342100"/>
            </a:xfrm>
            <a:prstGeom prst="ellipse">
              <a:avLst/>
            </a:prstGeom>
            <a:noFill/>
            <a:ln w="381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23" name="楕円 22">
              <a:extLst>
                <a:ext uri="{FF2B5EF4-FFF2-40B4-BE49-F238E27FC236}">
                  <a16:creationId xmlns:a16="http://schemas.microsoft.com/office/drawing/2014/main" id="{00A2940D-EB09-EC87-E5BB-489909E19F72}"/>
                </a:ext>
              </a:extLst>
            </p:cNvPr>
            <p:cNvSpPr/>
            <p:nvPr/>
          </p:nvSpPr>
          <p:spPr>
            <a:xfrm>
              <a:off x="4891840" y="5597942"/>
              <a:ext cx="1880388" cy="353184"/>
            </a:xfrm>
            <a:prstGeom prst="ellipse">
              <a:avLst/>
            </a:prstGeom>
            <a:noFill/>
            <a:ln w="381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24" name="テキスト ボックス 23">
              <a:extLst>
                <a:ext uri="{FF2B5EF4-FFF2-40B4-BE49-F238E27FC236}">
                  <a16:creationId xmlns:a16="http://schemas.microsoft.com/office/drawing/2014/main" id="{162DE1D7-82A1-A923-CDCB-746EC300BD3B}"/>
                </a:ext>
              </a:extLst>
            </p:cNvPr>
            <p:cNvSpPr txBox="1"/>
            <p:nvPr/>
          </p:nvSpPr>
          <p:spPr>
            <a:xfrm>
              <a:off x="6982984" y="3266733"/>
              <a:ext cx="343364" cy="369332"/>
            </a:xfrm>
            <a:prstGeom prst="rect">
              <a:avLst/>
            </a:prstGeom>
            <a:noFill/>
          </p:spPr>
          <p:txBody>
            <a:bodyPr wrap="none" rtlCol="0">
              <a:spAutoFit/>
            </a:bodyPr>
            <a:lstStyle/>
            <a:p>
              <a:r>
                <a:rPr kumimoji="1" lang="ja-JP" altLang="en-US" b="1" dirty="0"/>
                <a:t>７</a:t>
              </a:r>
            </a:p>
          </p:txBody>
        </p:sp>
        <p:sp>
          <p:nvSpPr>
            <p:cNvPr id="26" name="テキスト ボックス 25">
              <a:extLst>
                <a:ext uri="{FF2B5EF4-FFF2-40B4-BE49-F238E27FC236}">
                  <a16:creationId xmlns:a16="http://schemas.microsoft.com/office/drawing/2014/main" id="{8B12740E-80F2-4398-9FCF-B4A64FD82B14}"/>
                </a:ext>
              </a:extLst>
            </p:cNvPr>
            <p:cNvSpPr txBox="1"/>
            <p:nvPr/>
          </p:nvSpPr>
          <p:spPr>
            <a:xfrm>
              <a:off x="7154665" y="3753523"/>
              <a:ext cx="343364" cy="369332"/>
            </a:xfrm>
            <a:prstGeom prst="rect">
              <a:avLst/>
            </a:prstGeom>
            <a:noFill/>
          </p:spPr>
          <p:txBody>
            <a:bodyPr wrap="none" rtlCol="0">
              <a:spAutoFit/>
            </a:bodyPr>
            <a:lstStyle/>
            <a:p>
              <a:r>
                <a:rPr kumimoji="1" lang="ja-JP" altLang="en-US" b="1" dirty="0"/>
                <a:t>５</a:t>
              </a:r>
            </a:p>
          </p:txBody>
        </p:sp>
        <p:sp>
          <p:nvSpPr>
            <p:cNvPr id="27" name="テキスト ボックス 26">
              <a:extLst>
                <a:ext uri="{FF2B5EF4-FFF2-40B4-BE49-F238E27FC236}">
                  <a16:creationId xmlns:a16="http://schemas.microsoft.com/office/drawing/2014/main" id="{95C33BE0-50BE-D44D-A457-4B848490B303}"/>
                </a:ext>
              </a:extLst>
            </p:cNvPr>
            <p:cNvSpPr txBox="1"/>
            <p:nvPr/>
          </p:nvSpPr>
          <p:spPr>
            <a:xfrm>
              <a:off x="6837164" y="4044865"/>
              <a:ext cx="343364" cy="369332"/>
            </a:xfrm>
            <a:prstGeom prst="rect">
              <a:avLst/>
            </a:prstGeom>
            <a:noFill/>
          </p:spPr>
          <p:txBody>
            <a:bodyPr wrap="none" rtlCol="0">
              <a:spAutoFit/>
            </a:bodyPr>
            <a:lstStyle/>
            <a:p>
              <a:r>
                <a:rPr kumimoji="1" lang="ja-JP" altLang="en-US" b="1" dirty="0"/>
                <a:t>４</a:t>
              </a:r>
            </a:p>
          </p:txBody>
        </p:sp>
        <p:sp>
          <p:nvSpPr>
            <p:cNvPr id="28" name="テキスト ボックス 27">
              <a:extLst>
                <a:ext uri="{FF2B5EF4-FFF2-40B4-BE49-F238E27FC236}">
                  <a16:creationId xmlns:a16="http://schemas.microsoft.com/office/drawing/2014/main" id="{725D9A79-2F56-38F2-798B-AF22A6B318EE}"/>
                </a:ext>
              </a:extLst>
            </p:cNvPr>
            <p:cNvSpPr txBox="1"/>
            <p:nvPr/>
          </p:nvSpPr>
          <p:spPr>
            <a:xfrm>
              <a:off x="6444853" y="4031899"/>
              <a:ext cx="343364" cy="369332"/>
            </a:xfrm>
            <a:prstGeom prst="rect">
              <a:avLst/>
            </a:prstGeom>
            <a:noFill/>
          </p:spPr>
          <p:txBody>
            <a:bodyPr wrap="none" rtlCol="0">
              <a:spAutoFit/>
            </a:bodyPr>
            <a:lstStyle/>
            <a:p>
              <a:r>
                <a:rPr kumimoji="1" lang="ja-JP" altLang="en-US" b="1" dirty="0"/>
                <a:t>４</a:t>
              </a:r>
            </a:p>
          </p:txBody>
        </p:sp>
        <p:sp>
          <p:nvSpPr>
            <p:cNvPr id="29" name="テキスト ボックス 28">
              <a:extLst>
                <a:ext uri="{FF2B5EF4-FFF2-40B4-BE49-F238E27FC236}">
                  <a16:creationId xmlns:a16="http://schemas.microsoft.com/office/drawing/2014/main" id="{C2FFFC36-CA6E-40B9-0E1A-1E8790DFF5D1}"/>
                </a:ext>
              </a:extLst>
            </p:cNvPr>
            <p:cNvSpPr txBox="1"/>
            <p:nvPr/>
          </p:nvSpPr>
          <p:spPr>
            <a:xfrm>
              <a:off x="6101489" y="3419133"/>
              <a:ext cx="343364" cy="369332"/>
            </a:xfrm>
            <a:prstGeom prst="rect">
              <a:avLst/>
            </a:prstGeom>
            <a:noFill/>
          </p:spPr>
          <p:txBody>
            <a:bodyPr wrap="none" rtlCol="0">
              <a:spAutoFit/>
            </a:bodyPr>
            <a:lstStyle/>
            <a:p>
              <a:r>
                <a:rPr kumimoji="1" lang="ja-JP" altLang="en-US" b="1" dirty="0"/>
                <a:t>３</a:t>
              </a:r>
            </a:p>
          </p:txBody>
        </p:sp>
        <p:sp>
          <p:nvSpPr>
            <p:cNvPr id="30" name="テキスト ボックス 29">
              <a:extLst>
                <a:ext uri="{FF2B5EF4-FFF2-40B4-BE49-F238E27FC236}">
                  <a16:creationId xmlns:a16="http://schemas.microsoft.com/office/drawing/2014/main" id="{B2EE3EB4-EAA9-44BE-D1FF-18B3BFB27A28}"/>
                </a:ext>
              </a:extLst>
            </p:cNvPr>
            <p:cNvSpPr txBox="1"/>
            <p:nvPr/>
          </p:nvSpPr>
          <p:spPr>
            <a:xfrm>
              <a:off x="6111279" y="3807395"/>
              <a:ext cx="343364" cy="369332"/>
            </a:xfrm>
            <a:prstGeom prst="rect">
              <a:avLst/>
            </a:prstGeom>
            <a:noFill/>
          </p:spPr>
          <p:txBody>
            <a:bodyPr wrap="none" rtlCol="0">
              <a:spAutoFit/>
            </a:bodyPr>
            <a:lstStyle/>
            <a:p>
              <a:r>
                <a:rPr kumimoji="1" lang="ja-JP" altLang="en-US" b="1" dirty="0"/>
                <a:t>３</a:t>
              </a:r>
            </a:p>
          </p:txBody>
        </p:sp>
        <p:sp>
          <p:nvSpPr>
            <p:cNvPr id="31" name="テキスト ボックス 30">
              <a:extLst>
                <a:ext uri="{FF2B5EF4-FFF2-40B4-BE49-F238E27FC236}">
                  <a16:creationId xmlns:a16="http://schemas.microsoft.com/office/drawing/2014/main" id="{BF6A715A-C235-9499-CAA0-65E9DED217A1}"/>
                </a:ext>
              </a:extLst>
            </p:cNvPr>
            <p:cNvSpPr txBox="1"/>
            <p:nvPr/>
          </p:nvSpPr>
          <p:spPr>
            <a:xfrm>
              <a:off x="6327180" y="3147872"/>
              <a:ext cx="343364" cy="369332"/>
            </a:xfrm>
            <a:prstGeom prst="rect">
              <a:avLst/>
            </a:prstGeom>
            <a:noFill/>
          </p:spPr>
          <p:txBody>
            <a:bodyPr wrap="none" rtlCol="0">
              <a:spAutoFit/>
            </a:bodyPr>
            <a:lstStyle/>
            <a:p>
              <a:r>
                <a:rPr kumimoji="1" lang="ja-JP" altLang="en-US" b="1" dirty="0"/>
                <a:t>３</a:t>
              </a:r>
            </a:p>
          </p:txBody>
        </p:sp>
        <p:sp>
          <p:nvSpPr>
            <p:cNvPr id="32" name="テキスト ボックス 31">
              <a:extLst>
                <a:ext uri="{FF2B5EF4-FFF2-40B4-BE49-F238E27FC236}">
                  <a16:creationId xmlns:a16="http://schemas.microsoft.com/office/drawing/2014/main" id="{C42068D1-4CF1-6327-E4DC-F87B26508C24}"/>
                </a:ext>
              </a:extLst>
            </p:cNvPr>
            <p:cNvSpPr txBox="1"/>
            <p:nvPr/>
          </p:nvSpPr>
          <p:spPr>
            <a:xfrm>
              <a:off x="6596245" y="2989952"/>
              <a:ext cx="343364" cy="369332"/>
            </a:xfrm>
            <a:prstGeom prst="rect">
              <a:avLst/>
            </a:prstGeom>
            <a:noFill/>
          </p:spPr>
          <p:txBody>
            <a:bodyPr wrap="none" rtlCol="0">
              <a:spAutoFit/>
            </a:bodyPr>
            <a:lstStyle/>
            <a:p>
              <a:r>
                <a:rPr kumimoji="1" lang="ja-JP" altLang="en-US" b="1" dirty="0"/>
                <a:t>２</a:t>
              </a:r>
            </a:p>
          </p:txBody>
        </p:sp>
      </p:grpSp>
      <p:sp>
        <p:nvSpPr>
          <p:cNvPr id="7" name="テキスト ボックス 6">
            <a:extLst>
              <a:ext uri="{FF2B5EF4-FFF2-40B4-BE49-F238E27FC236}">
                <a16:creationId xmlns:a16="http://schemas.microsoft.com/office/drawing/2014/main" id="{228957F1-D14D-56BA-C18E-CD51DF5DBCF9}"/>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 8/59</a:t>
            </a:r>
          </a:p>
        </p:txBody>
      </p:sp>
    </p:spTree>
    <p:custDataLst>
      <p:tags r:id="rId1"/>
    </p:custDataLst>
    <p:extLst>
      <p:ext uri="{BB962C8B-B14F-4D97-AF65-F5344CB8AC3E}">
        <p14:creationId xmlns:p14="http://schemas.microsoft.com/office/powerpoint/2010/main" val="108319402"/>
      </p:ext>
    </p:extLst>
  </p:cSld>
  <p:clrMapOvr>
    <a:masterClrMapping/>
  </p:clrMapOvr>
  <mc:AlternateContent xmlns:mc="http://schemas.openxmlformats.org/markup-compatibility/2006" xmlns:p14="http://schemas.microsoft.com/office/powerpoint/2010/main">
    <mc:Choice Requires="p14">
      <p:transition spd="slow" p14:dur="2000" advTm="12295"/>
    </mc:Choice>
    <mc:Fallback xmlns="">
      <p:transition spd="slow" advTm="122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34F36-2B7F-E07F-9C88-83593DA7FB5E}"/>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64BC23D6-2778-5A0C-DF8D-9A799D9C5574}"/>
              </a:ext>
            </a:extLst>
          </p:cNvPr>
          <p:cNvPicPr>
            <a:picLocks noChangeAspect="1"/>
          </p:cNvPicPr>
          <p:nvPr/>
        </p:nvPicPr>
        <p:blipFill rotWithShape="1">
          <a:blip r:embed="rId4"/>
          <a:srcRect t="19"/>
          <a:stretch/>
        </p:blipFill>
        <p:spPr>
          <a:xfrm>
            <a:off x="21" y="-13512"/>
            <a:ext cx="12191980" cy="6873891"/>
          </a:xfrm>
          <a:prstGeom prst="rect">
            <a:avLst/>
          </a:prstGeom>
        </p:spPr>
      </p:pic>
      <p:sp>
        <p:nvSpPr>
          <p:cNvPr id="62" name="テキスト ボックス 61">
            <a:extLst>
              <a:ext uri="{FF2B5EF4-FFF2-40B4-BE49-F238E27FC236}">
                <a16:creationId xmlns:a16="http://schemas.microsoft.com/office/drawing/2014/main" id="{DC987257-3E47-7605-030C-C9291E2DE680}"/>
              </a:ext>
            </a:extLst>
          </p:cNvPr>
          <p:cNvSpPr txBox="1"/>
          <p:nvPr/>
        </p:nvSpPr>
        <p:spPr>
          <a:xfrm>
            <a:off x="-110391" y="870284"/>
            <a:ext cx="4696016" cy="523220"/>
          </a:xfrm>
          <a:prstGeom prst="rect">
            <a:avLst/>
          </a:prstGeom>
          <a:noFill/>
        </p:spPr>
        <p:txBody>
          <a:bodyPr wrap="square" rtlCol="0">
            <a:spAutoFit/>
          </a:bodyPr>
          <a:lstStyle/>
          <a:p>
            <a:pPr algn="ctr"/>
            <a:r>
              <a:rPr lang="ja-JP" altLang="en-US" sz="2800" dirty="0">
                <a:solidFill>
                  <a:schemeClr val="bg1"/>
                </a:solidFill>
              </a:rPr>
              <a:t>活動の</a:t>
            </a:r>
            <a:r>
              <a:rPr lang="en-US" altLang="ja-JP" sz="2800" dirty="0">
                <a:solidFill>
                  <a:schemeClr val="bg1"/>
                </a:solidFill>
              </a:rPr>
              <a:t>3</a:t>
            </a:r>
            <a:r>
              <a:rPr lang="ja-JP" altLang="en-US" sz="2800" dirty="0">
                <a:solidFill>
                  <a:schemeClr val="bg1"/>
                </a:solidFill>
              </a:rPr>
              <a:t>か年計画を作成</a:t>
            </a:r>
            <a:endParaRPr kumimoji="1" lang="ja-JP" altLang="en-US" sz="2800" b="1" dirty="0">
              <a:solidFill>
                <a:schemeClr val="bg1"/>
              </a:solidFill>
            </a:endParaRPr>
          </a:p>
        </p:txBody>
      </p:sp>
      <p:sp>
        <p:nvSpPr>
          <p:cNvPr id="70" name="テキスト ボックス 69">
            <a:extLst>
              <a:ext uri="{FF2B5EF4-FFF2-40B4-BE49-F238E27FC236}">
                <a16:creationId xmlns:a16="http://schemas.microsoft.com/office/drawing/2014/main" id="{A0BFD7FC-825A-F546-2B71-BA238A8E997C}"/>
              </a:ext>
            </a:extLst>
          </p:cNvPr>
          <p:cNvSpPr txBox="1"/>
          <p:nvPr/>
        </p:nvSpPr>
        <p:spPr>
          <a:xfrm>
            <a:off x="59959" y="-97998"/>
            <a:ext cx="3175869" cy="907941"/>
          </a:xfrm>
          <a:prstGeom prst="rect">
            <a:avLst/>
          </a:prstGeom>
          <a:noFill/>
        </p:spPr>
        <p:txBody>
          <a:bodyPr wrap="none" rtlCol="0">
            <a:spAutoFit/>
          </a:bodyPr>
          <a:lstStyle/>
          <a:p>
            <a:pPr defTabSz="914377">
              <a:lnSpc>
                <a:spcPct val="150000"/>
              </a:lnSpc>
              <a:defRPr/>
            </a:pPr>
            <a:r>
              <a:rPr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サークル方針</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D33EC4B1-9ECD-FBFB-3579-E423A1168F64}"/>
              </a:ext>
            </a:extLst>
          </p:cNvPr>
          <p:cNvGrpSpPr/>
          <p:nvPr/>
        </p:nvGrpSpPr>
        <p:grpSpPr>
          <a:xfrm>
            <a:off x="46494" y="730713"/>
            <a:ext cx="3201788" cy="45719"/>
            <a:chOff x="4061460" y="1183703"/>
            <a:chExt cx="4069080" cy="0"/>
          </a:xfrm>
        </p:grpSpPr>
        <p:cxnSp>
          <p:nvCxnSpPr>
            <p:cNvPr id="73" name="直線コネクタ 72">
              <a:extLst>
                <a:ext uri="{FF2B5EF4-FFF2-40B4-BE49-F238E27FC236}">
                  <a16:creationId xmlns:a16="http://schemas.microsoft.com/office/drawing/2014/main" id="{194907DB-BEAD-3F25-FC40-3D3C7F793641}"/>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18AA8B42-0390-AFB4-8DEE-B2356E44C229}"/>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8" name="グループ化 7">
            <a:extLst>
              <a:ext uri="{FF2B5EF4-FFF2-40B4-BE49-F238E27FC236}">
                <a16:creationId xmlns:a16="http://schemas.microsoft.com/office/drawing/2014/main" id="{1FDEF4F7-D5B5-34D4-4086-135EEAE9E749}"/>
              </a:ext>
            </a:extLst>
          </p:cNvPr>
          <p:cNvGrpSpPr/>
          <p:nvPr/>
        </p:nvGrpSpPr>
        <p:grpSpPr>
          <a:xfrm>
            <a:off x="3345376" y="1453847"/>
            <a:ext cx="3148471" cy="4495076"/>
            <a:chOff x="3345372" y="1453847"/>
            <a:chExt cx="3148470" cy="4495076"/>
          </a:xfrm>
        </p:grpSpPr>
        <p:sp>
          <p:nvSpPr>
            <p:cNvPr id="4" name="正方形/長方形 3">
              <a:extLst>
                <a:ext uri="{FF2B5EF4-FFF2-40B4-BE49-F238E27FC236}">
                  <a16:creationId xmlns:a16="http://schemas.microsoft.com/office/drawing/2014/main" id="{C817AA35-9348-6E10-0A1F-40AB63BCFF17}"/>
                </a:ext>
              </a:extLst>
            </p:cNvPr>
            <p:cNvSpPr/>
            <p:nvPr/>
          </p:nvSpPr>
          <p:spPr>
            <a:xfrm>
              <a:off x="3345372" y="1453847"/>
              <a:ext cx="2837706"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24" name="テキスト ボックス 23">
              <a:extLst>
                <a:ext uri="{FF2B5EF4-FFF2-40B4-BE49-F238E27FC236}">
                  <a16:creationId xmlns:a16="http://schemas.microsoft.com/office/drawing/2014/main" id="{1E60C43F-51C8-E80E-AB0B-AC342FFA59B3}"/>
                </a:ext>
              </a:extLst>
            </p:cNvPr>
            <p:cNvSpPr txBox="1"/>
            <p:nvPr/>
          </p:nvSpPr>
          <p:spPr>
            <a:xfrm>
              <a:off x="3415683" y="1554484"/>
              <a:ext cx="3078159" cy="954107"/>
            </a:xfrm>
            <a:prstGeom prst="rect">
              <a:avLst/>
            </a:prstGeom>
            <a:noFill/>
          </p:spPr>
          <p:txBody>
            <a:bodyPr wrap="square" rtlCol="0">
              <a:spAutoFit/>
            </a:bodyPr>
            <a:lstStyle/>
            <a:p>
              <a:r>
                <a:rPr lang="en-US" altLang="ja-JP" sz="2800" b="1" dirty="0"/>
                <a:t>2</a:t>
              </a:r>
              <a:r>
                <a:rPr lang="ja-JP" altLang="en-US" sz="2800" b="1" dirty="0"/>
                <a:t>年目：</a:t>
              </a:r>
              <a:r>
                <a:rPr lang="ja-JP" altLang="en-US" sz="2800" b="1" dirty="0">
                  <a:solidFill>
                    <a:srgbClr val="FF0000"/>
                  </a:solidFill>
                </a:rPr>
                <a:t>発言向上</a:t>
              </a:r>
              <a:endParaRPr lang="en-US" altLang="ja-JP" sz="2800" b="1" dirty="0">
                <a:solidFill>
                  <a:srgbClr val="FF0000"/>
                </a:solidFill>
              </a:endParaRPr>
            </a:p>
            <a:p>
              <a:r>
                <a:rPr lang="en-US" altLang="ja-JP" sz="2800" b="1" dirty="0"/>
                <a:t>(</a:t>
              </a:r>
              <a:r>
                <a:rPr lang="ja-JP" altLang="en-US" sz="2800" b="1" dirty="0"/>
                <a:t>知識・自信向上</a:t>
              </a:r>
              <a:r>
                <a:rPr lang="en-US" altLang="ja-JP" sz="2800" b="1" dirty="0"/>
                <a:t>)</a:t>
              </a:r>
              <a:endParaRPr kumimoji="1" lang="ja-JP" altLang="en-US" sz="2800" b="1" dirty="0"/>
            </a:p>
          </p:txBody>
        </p:sp>
        <p:pic>
          <p:nvPicPr>
            <p:cNvPr id="18" name="図 17">
              <a:extLst>
                <a:ext uri="{FF2B5EF4-FFF2-40B4-BE49-F238E27FC236}">
                  <a16:creationId xmlns:a16="http://schemas.microsoft.com/office/drawing/2014/main" id="{5978AABE-C6A9-5295-3711-63197E691B35}"/>
                </a:ext>
              </a:extLst>
            </p:cNvPr>
            <p:cNvPicPr>
              <a:picLocks noChangeAspect="1"/>
            </p:cNvPicPr>
            <p:nvPr/>
          </p:nvPicPr>
          <p:blipFill>
            <a:blip r:embed="rId5"/>
            <a:stretch>
              <a:fillRect/>
            </a:stretch>
          </p:blipFill>
          <p:spPr>
            <a:xfrm flipH="1">
              <a:off x="3348446" y="4625097"/>
              <a:ext cx="1342764" cy="1285017"/>
            </a:xfrm>
            <a:prstGeom prst="rect">
              <a:avLst/>
            </a:prstGeom>
          </p:spPr>
        </p:pic>
        <p:sp>
          <p:nvSpPr>
            <p:cNvPr id="13" name="テキスト ボックス 12">
              <a:extLst>
                <a:ext uri="{FF2B5EF4-FFF2-40B4-BE49-F238E27FC236}">
                  <a16:creationId xmlns:a16="http://schemas.microsoft.com/office/drawing/2014/main" id="{7C568D2B-B484-9D86-89A1-95CEB19CD358}"/>
                </a:ext>
              </a:extLst>
            </p:cNvPr>
            <p:cNvSpPr txBox="1"/>
            <p:nvPr/>
          </p:nvSpPr>
          <p:spPr>
            <a:xfrm>
              <a:off x="3361893" y="2691592"/>
              <a:ext cx="3007427" cy="1384995"/>
            </a:xfrm>
            <a:prstGeom prst="rect">
              <a:avLst/>
            </a:prstGeom>
            <a:noFill/>
          </p:spPr>
          <p:txBody>
            <a:bodyPr wrap="square" rtlCol="0">
              <a:spAutoFit/>
            </a:bodyPr>
            <a:lstStyle/>
            <a:p>
              <a:r>
                <a:rPr kumimoji="1" lang="ja-JP" altLang="en-US" sz="2800" b="1" dirty="0"/>
                <a:t>ｽﾃｯﾌﾟ毎の勉強会と業務交流会で</a:t>
              </a:r>
              <a:endParaRPr kumimoji="1" lang="en-US" altLang="ja-JP" sz="2800" b="1" dirty="0"/>
            </a:p>
            <a:p>
              <a:r>
                <a:rPr kumimoji="1" lang="ja-JP" altLang="en-US" sz="2800" b="1" dirty="0"/>
                <a:t>若手育成</a:t>
              </a:r>
              <a:endParaRPr kumimoji="1" lang="en-US" altLang="ja-JP" sz="2800" b="1" dirty="0"/>
            </a:p>
          </p:txBody>
        </p:sp>
      </p:grpSp>
      <p:grpSp>
        <p:nvGrpSpPr>
          <p:cNvPr id="7" name="グループ化 6">
            <a:extLst>
              <a:ext uri="{FF2B5EF4-FFF2-40B4-BE49-F238E27FC236}">
                <a16:creationId xmlns:a16="http://schemas.microsoft.com/office/drawing/2014/main" id="{53ACDBC1-B940-B9DA-E67D-D2AAC4409FC1}"/>
              </a:ext>
            </a:extLst>
          </p:cNvPr>
          <p:cNvGrpSpPr/>
          <p:nvPr/>
        </p:nvGrpSpPr>
        <p:grpSpPr>
          <a:xfrm>
            <a:off x="305665" y="1453847"/>
            <a:ext cx="4044299" cy="4495076"/>
            <a:chOff x="305663" y="1453847"/>
            <a:chExt cx="4044299" cy="4495076"/>
          </a:xfrm>
        </p:grpSpPr>
        <p:sp>
          <p:nvSpPr>
            <p:cNvPr id="3" name="正方形/長方形 2">
              <a:extLst>
                <a:ext uri="{FF2B5EF4-FFF2-40B4-BE49-F238E27FC236}">
                  <a16:creationId xmlns:a16="http://schemas.microsoft.com/office/drawing/2014/main" id="{BF9775F8-3AA7-CBD8-C2BE-966E13A64709}"/>
                </a:ext>
              </a:extLst>
            </p:cNvPr>
            <p:cNvSpPr/>
            <p:nvPr/>
          </p:nvSpPr>
          <p:spPr>
            <a:xfrm>
              <a:off x="305664" y="1453847"/>
              <a:ext cx="3034012"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23" name="テキスト ボックス 22">
              <a:extLst>
                <a:ext uri="{FF2B5EF4-FFF2-40B4-BE49-F238E27FC236}">
                  <a16:creationId xmlns:a16="http://schemas.microsoft.com/office/drawing/2014/main" id="{2267C966-EA41-A390-7B99-B1B611523190}"/>
                </a:ext>
              </a:extLst>
            </p:cNvPr>
            <p:cNvSpPr txBox="1"/>
            <p:nvPr/>
          </p:nvSpPr>
          <p:spPr>
            <a:xfrm>
              <a:off x="305663" y="1542168"/>
              <a:ext cx="4044299" cy="954107"/>
            </a:xfrm>
            <a:prstGeom prst="rect">
              <a:avLst/>
            </a:prstGeom>
            <a:noFill/>
          </p:spPr>
          <p:txBody>
            <a:bodyPr wrap="square" rtlCol="0">
              <a:spAutoFit/>
            </a:bodyPr>
            <a:lstStyle/>
            <a:p>
              <a:r>
                <a:rPr lang="en-US" altLang="ja-JP" sz="2800" b="1" dirty="0"/>
                <a:t>1</a:t>
              </a:r>
              <a:r>
                <a:rPr lang="ja-JP" altLang="en-US" sz="2800" b="1" dirty="0"/>
                <a:t>年目：</a:t>
              </a:r>
              <a:r>
                <a:rPr lang="ja-JP" altLang="en-US" sz="2800" b="1" dirty="0">
                  <a:solidFill>
                    <a:srgbClr val="FF0000"/>
                  </a:solidFill>
                </a:rPr>
                <a:t>雰囲気向上</a:t>
              </a:r>
              <a:endParaRPr lang="en-US" altLang="ja-JP" sz="2800" b="1" dirty="0">
                <a:solidFill>
                  <a:srgbClr val="FF0000"/>
                </a:solidFill>
              </a:endParaRPr>
            </a:p>
            <a:p>
              <a:r>
                <a:rPr lang="en-US" altLang="ja-JP" sz="2800" b="1" dirty="0"/>
                <a:t>(</a:t>
              </a:r>
              <a:r>
                <a:rPr lang="ja-JP" altLang="en-US" sz="2800" b="1" dirty="0"/>
                <a:t>ﾍﾞﾃﾗﾝと若手の溝</a:t>
              </a:r>
              <a:r>
                <a:rPr lang="en-US" altLang="ja-JP" sz="2800" b="1" dirty="0"/>
                <a:t>)</a:t>
              </a:r>
              <a:endParaRPr kumimoji="1" lang="ja-JP" altLang="en-US" sz="2800" b="1" dirty="0"/>
            </a:p>
          </p:txBody>
        </p:sp>
        <p:pic>
          <p:nvPicPr>
            <p:cNvPr id="16" name="図 15">
              <a:extLst>
                <a:ext uri="{FF2B5EF4-FFF2-40B4-BE49-F238E27FC236}">
                  <a16:creationId xmlns:a16="http://schemas.microsoft.com/office/drawing/2014/main" id="{BF0C7C7A-6882-D613-8629-0A5421C0866C}"/>
                </a:ext>
              </a:extLst>
            </p:cNvPr>
            <p:cNvPicPr>
              <a:picLocks noChangeAspect="1"/>
            </p:cNvPicPr>
            <p:nvPr/>
          </p:nvPicPr>
          <p:blipFill>
            <a:blip r:embed="rId6"/>
            <a:stretch>
              <a:fillRect/>
            </a:stretch>
          </p:blipFill>
          <p:spPr>
            <a:xfrm flipH="1">
              <a:off x="416261" y="4590077"/>
              <a:ext cx="1295508" cy="1311504"/>
            </a:xfrm>
            <a:prstGeom prst="rect">
              <a:avLst/>
            </a:prstGeom>
          </p:spPr>
        </p:pic>
        <p:sp>
          <p:nvSpPr>
            <p:cNvPr id="15" name="テキスト ボックス 14">
              <a:extLst>
                <a:ext uri="{FF2B5EF4-FFF2-40B4-BE49-F238E27FC236}">
                  <a16:creationId xmlns:a16="http://schemas.microsoft.com/office/drawing/2014/main" id="{86860008-C08A-F0B1-EAD0-0DD9749CC3CF}"/>
                </a:ext>
              </a:extLst>
            </p:cNvPr>
            <p:cNvSpPr txBox="1"/>
            <p:nvPr/>
          </p:nvSpPr>
          <p:spPr>
            <a:xfrm>
              <a:off x="416260" y="2709358"/>
              <a:ext cx="3078159" cy="1384995"/>
            </a:xfrm>
            <a:prstGeom prst="rect">
              <a:avLst/>
            </a:prstGeom>
            <a:noFill/>
          </p:spPr>
          <p:txBody>
            <a:bodyPr wrap="square" rtlCol="0">
              <a:spAutoFit/>
            </a:bodyPr>
            <a:lstStyle/>
            <a:p>
              <a:r>
                <a:rPr kumimoji="1" lang="ja-JP" altLang="en-US" sz="2800" b="1" dirty="0"/>
                <a:t>ﾍﾞﾃﾗﾝに背中を</a:t>
              </a:r>
              <a:endParaRPr kumimoji="1" lang="en-US" altLang="ja-JP" sz="2800" b="1" dirty="0"/>
            </a:p>
            <a:p>
              <a:r>
                <a:rPr kumimoji="1" lang="ja-JP" altLang="en-US" sz="2800" b="1" dirty="0"/>
                <a:t>見せてもらい</a:t>
              </a:r>
              <a:endParaRPr kumimoji="1" lang="en-US" altLang="ja-JP" sz="2800" b="1" dirty="0"/>
            </a:p>
            <a:p>
              <a:r>
                <a:rPr kumimoji="1" lang="ja-JP" altLang="en-US" sz="2800" b="1" dirty="0"/>
                <a:t>ｻｰｸﾙのﾍﾞｰｽ作り</a:t>
              </a:r>
              <a:endParaRPr kumimoji="1" lang="en-US" altLang="ja-JP" sz="2800" b="1" dirty="0"/>
            </a:p>
          </p:txBody>
        </p:sp>
      </p:grpSp>
      <p:grpSp>
        <p:nvGrpSpPr>
          <p:cNvPr id="9" name="グループ化 8">
            <a:extLst>
              <a:ext uri="{FF2B5EF4-FFF2-40B4-BE49-F238E27FC236}">
                <a16:creationId xmlns:a16="http://schemas.microsoft.com/office/drawing/2014/main" id="{FB01789C-D1E4-9153-A3FC-B783788F51F4}"/>
              </a:ext>
            </a:extLst>
          </p:cNvPr>
          <p:cNvGrpSpPr/>
          <p:nvPr/>
        </p:nvGrpSpPr>
        <p:grpSpPr>
          <a:xfrm>
            <a:off x="6196825" y="1453847"/>
            <a:ext cx="2971787" cy="4495076"/>
            <a:chOff x="6196822" y="1453847"/>
            <a:chExt cx="2971787" cy="4495076"/>
          </a:xfrm>
        </p:grpSpPr>
        <p:sp>
          <p:nvSpPr>
            <p:cNvPr id="5" name="正方形/長方形 4">
              <a:extLst>
                <a:ext uri="{FF2B5EF4-FFF2-40B4-BE49-F238E27FC236}">
                  <a16:creationId xmlns:a16="http://schemas.microsoft.com/office/drawing/2014/main" id="{520700A2-4F77-0CE9-E8C6-791E37FC8CDA}"/>
                </a:ext>
              </a:extLst>
            </p:cNvPr>
            <p:cNvSpPr/>
            <p:nvPr/>
          </p:nvSpPr>
          <p:spPr>
            <a:xfrm>
              <a:off x="6196822" y="1453847"/>
              <a:ext cx="2923578"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25" name="テキスト ボックス 24">
              <a:extLst>
                <a:ext uri="{FF2B5EF4-FFF2-40B4-BE49-F238E27FC236}">
                  <a16:creationId xmlns:a16="http://schemas.microsoft.com/office/drawing/2014/main" id="{326768EA-5E76-868C-8B04-960829C3237B}"/>
                </a:ext>
              </a:extLst>
            </p:cNvPr>
            <p:cNvSpPr txBox="1"/>
            <p:nvPr/>
          </p:nvSpPr>
          <p:spPr>
            <a:xfrm>
              <a:off x="6200842" y="1537939"/>
              <a:ext cx="2967767" cy="954107"/>
            </a:xfrm>
            <a:prstGeom prst="rect">
              <a:avLst/>
            </a:prstGeom>
            <a:noFill/>
          </p:spPr>
          <p:txBody>
            <a:bodyPr wrap="square" rtlCol="0">
              <a:spAutoFit/>
            </a:bodyPr>
            <a:lstStyle/>
            <a:p>
              <a:r>
                <a:rPr lang="en-US" altLang="ja-JP" sz="2800" b="1" dirty="0"/>
                <a:t>3</a:t>
              </a:r>
              <a:r>
                <a:rPr lang="ja-JP" altLang="en-US" sz="2800" b="1" dirty="0"/>
                <a:t>年目：</a:t>
              </a:r>
              <a:r>
                <a:rPr lang="ja-JP" altLang="en-US" sz="2800" b="1" dirty="0">
                  <a:solidFill>
                    <a:srgbClr val="FF0000"/>
                  </a:solidFill>
                </a:rPr>
                <a:t>仕組み作り</a:t>
              </a:r>
              <a:endParaRPr lang="en-US" altLang="ja-JP" sz="2800" b="1" dirty="0">
                <a:solidFill>
                  <a:srgbClr val="FF0000"/>
                </a:solidFill>
              </a:endParaRPr>
            </a:p>
            <a:p>
              <a:r>
                <a:rPr kumimoji="1" lang="en-US" altLang="ja-JP" sz="2800" b="1" dirty="0"/>
                <a:t>(</a:t>
              </a:r>
              <a:r>
                <a:rPr kumimoji="1" lang="ja-JP" altLang="en-US" sz="2800" b="1" dirty="0"/>
                <a:t>理解・資料</a:t>
              </a:r>
              <a:r>
                <a:rPr kumimoji="1" lang="en-US" altLang="ja-JP" sz="2800" b="1" dirty="0"/>
                <a:t>)</a:t>
              </a:r>
              <a:endParaRPr kumimoji="1" lang="ja-JP" altLang="en-US" sz="2800" b="1" dirty="0"/>
            </a:p>
          </p:txBody>
        </p:sp>
        <p:pic>
          <p:nvPicPr>
            <p:cNvPr id="34" name="図 33">
              <a:extLst>
                <a:ext uri="{FF2B5EF4-FFF2-40B4-BE49-F238E27FC236}">
                  <a16:creationId xmlns:a16="http://schemas.microsoft.com/office/drawing/2014/main" id="{F5028BDD-19A8-2A42-8065-CD088B591F1E}"/>
                </a:ext>
              </a:extLst>
            </p:cNvPr>
            <p:cNvPicPr>
              <a:picLocks noChangeAspect="1"/>
            </p:cNvPicPr>
            <p:nvPr/>
          </p:nvPicPr>
          <p:blipFill>
            <a:blip r:embed="rId7"/>
            <a:stretch>
              <a:fillRect/>
            </a:stretch>
          </p:blipFill>
          <p:spPr>
            <a:xfrm flipH="1">
              <a:off x="6210269" y="4613534"/>
              <a:ext cx="1528750" cy="1308142"/>
            </a:xfrm>
            <a:prstGeom prst="rect">
              <a:avLst/>
            </a:prstGeom>
          </p:spPr>
        </p:pic>
        <p:sp>
          <p:nvSpPr>
            <p:cNvPr id="17" name="テキスト ボックス 16">
              <a:extLst>
                <a:ext uri="{FF2B5EF4-FFF2-40B4-BE49-F238E27FC236}">
                  <a16:creationId xmlns:a16="http://schemas.microsoft.com/office/drawing/2014/main" id="{D33EABCE-6AEE-1CCE-C222-4E2D83354049}"/>
                </a:ext>
              </a:extLst>
            </p:cNvPr>
            <p:cNvSpPr txBox="1"/>
            <p:nvPr/>
          </p:nvSpPr>
          <p:spPr>
            <a:xfrm>
              <a:off x="6234003" y="2730935"/>
              <a:ext cx="2651310" cy="1384995"/>
            </a:xfrm>
            <a:prstGeom prst="rect">
              <a:avLst/>
            </a:prstGeom>
            <a:noFill/>
          </p:spPr>
          <p:txBody>
            <a:bodyPr wrap="square" rtlCol="0">
              <a:spAutoFit/>
            </a:bodyPr>
            <a:lstStyle/>
            <a:p>
              <a:r>
                <a:rPr lang="ja-JP" altLang="en-US" sz="2800" b="1" dirty="0"/>
                <a:t>ｻｰｸﾙ独自の</a:t>
              </a:r>
              <a:endParaRPr lang="en-US" altLang="ja-JP" sz="2800" b="1" dirty="0"/>
            </a:p>
            <a:p>
              <a:r>
                <a:rPr lang="ja-JP" altLang="en-US" sz="2800" b="1" dirty="0"/>
                <a:t>仕組みづくりと</a:t>
              </a:r>
              <a:endParaRPr lang="en-US" altLang="ja-JP" sz="2800" b="1" dirty="0"/>
            </a:p>
            <a:p>
              <a:r>
                <a:rPr kumimoji="1" lang="ja-JP" altLang="en-US" sz="2800" b="1" dirty="0"/>
                <a:t>中堅の成長</a:t>
              </a:r>
            </a:p>
          </p:txBody>
        </p:sp>
      </p:grpSp>
      <p:grpSp>
        <p:nvGrpSpPr>
          <p:cNvPr id="12" name="グループ化 11">
            <a:extLst>
              <a:ext uri="{FF2B5EF4-FFF2-40B4-BE49-F238E27FC236}">
                <a16:creationId xmlns:a16="http://schemas.microsoft.com/office/drawing/2014/main" id="{0D72B61A-1AA9-9897-D53E-13CB89C20EEF}"/>
              </a:ext>
            </a:extLst>
          </p:cNvPr>
          <p:cNvGrpSpPr/>
          <p:nvPr/>
        </p:nvGrpSpPr>
        <p:grpSpPr>
          <a:xfrm>
            <a:off x="265474" y="1468620"/>
            <a:ext cx="11996487" cy="5308191"/>
            <a:chOff x="265471" y="1468617"/>
            <a:chExt cx="11996487" cy="5308191"/>
          </a:xfrm>
        </p:grpSpPr>
        <p:grpSp>
          <p:nvGrpSpPr>
            <p:cNvPr id="10" name="グループ化 9">
              <a:extLst>
                <a:ext uri="{FF2B5EF4-FFF2-40B4-BE49-F238E27FC236}">
                  <a16:creationId xmlns:a16="http://schemas.microsoft.com/office/drawing/2014/main" id="{A81DE145-1742-DF34-DD59-C9B401BC561A}"/>
                </a:ext>
              </a:extLst>
            </p:cNvPr>
            <p:cNvGrpSpPr/>
            <p:nvPr/>
          </p:nvGrpSpPr>
          <p:grpSpPr>
            <a:xfrm>
              <a:off x="265471" y="1468617"/>
              <a:ext cx="11996487" cy="5308191"/>
              <a:chOff x="265471" y="1468617"/>
              <a:chExt cx="11996487" cy="5308191"/>
            </a:xfrm>
          </p:grpSpPr>
          <p:sp>
            <p:nvSpPr>
              <p:cNvPr id="22" name="四角形: 角を丸くする 21">
                <a:extLst>
                  <a:ext uri="{FF2B5EF4-FFF2-40B4-BE49-F238E27FC236}">
                    <a16:creationId xmlns:a16="http://schemas.microsoft.com/office/drawing/2014/main" id="{DF8593EA-A611-8046-C284-9BF3B8A8F00D}"/>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3</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ヵ年計画で楽しいｻｰｸﾙを作り、私自身も成長させる</a:t>
                </a:r>
              </a:p>
            </p:txBody>
          </p:sp>
          <p:grpSp>
            <p:nvGrpSpPr>
              <p:cNvPr id="6" name="グループ化 5">
                <a:extLst>
                  <a:ext uri="{FF2B5EF4-FFF2-40B4-BE49-F238E27FC236}">
                    <a16:creationId xmlns:a16="http://schemas.microsoft.com/office/drawing/2014/main" id="{C9F71EDE-BA25-0878-C9F4-5859D68F51F6}"/>
                  </a:ext>
                </a:extLst>
              </p:cNvPr>
              <p:cNvGrpSpPr/>
              <p:nvPr/>
            </p:nvGrpSpPr>
            <p:grpSpPr>
              <a:xfrm>
                <a:off x="9120400" y="1468617"/>
                <a:ext cx="3141558" cy="2490346"/>
                <a:chOff x="9120400" y="1468617"/>
                <a:chExt cx="3141558" cy="2490346"/>
              </a:xfrm>
            </p:grpSpPr>
            <p:sp>
              <p:nvSpPr>
                <p:cNvPr id="19" name="テキスト ボックス 18">
                  <a:extLst>
                    <a:ext uri="{FF2B5EF4-FFF2-40B4-BE49-F238E27FC236}">
                      <a16:creationId xmlns:a16="http://schemas.microsoft.com/office/drawing/2014/main" id="{FB5D4A40-50D3-E54E-8CC9-D13BBDFBA90C}"/>
                    </a:ext>
                  </a:extLst>
                </p:cNvPr>
                <p:cNvSpPr txBox="1"/>
                <p:nvPr/>
              </p:nvSpPr>
              <p:spPr>
                <a:xfrm>
                  <a:off x="9120400" y="3558853"/>
                  <a:ext cx="3141558" cy="400110"/>
                </a:xfrm>
                <a:prstGeom prst="rect">
                  <a:avLst/>
                </a:prstGeom>
                <a:noFill/>
              </p:spPr>
              <p:txBody>
                <a:bodyPr wrap="square" rtlCol="0">
                  <a:spAutoFit/>
                </a:bodyPr>
                <a:lstStyle/>
                <a:p>
                  <a:pPr algn="ctr"/>
                  <a:r>
                    <a:rPr lang="ja-JP" altLang="en-US" sz="2000" b="1" dirty="0">
                      <a:solidFill>
                        <a:schemeClr val="bg1"/>
                      </a:solidFill>
                    </a:rPr>
                    <a:t>三浦　リーダーグラフ</a:t>
                  </a:r>
                  <a:endParaRPr kumimoji="1" lang="ja-JP" altLang="en-US" sz="2000" b="1" dirty="0">
                    <a:solidFill>
                      <a:schemeClr val="bg1"/>
                    </a:solidFill>
                  </a:endParaRPr>
                </a:p>
              </p:txBody>
            </p:sp>
            <p:pic>
              <p:nvPicPr>
                <p:cNvPr id="21" name="図 20">
                  <a:extLst>
                    <a:ext uri="{FF2B5EF4-FFF2-40B4-BE49-F238E27FC236}">
                      <a16:creationId xmlns:a16="http://schemas.microsoft.com/office/drawing/2014/main" id="{1BCDE98F-9C3F-5B54-5DDE-28782F4AC75B}"/>
                    </a:ext>
                  </a:extLst>
                </p:cNvPr>
                <p:cNvPicPr>
                  <a:picLocks noChangeAspect="1"/>
                </p:cNvPicPr>
                <p:nvPr/>
              </p:nvPicPr>
              <p:blipFill>
                <a:blip r:embed="rId8"/>
                <a:stretch>
                  <a:fillRect/>
                </a:stretch>
              </p:blipFill>
              <p:spPr>
                <a:xfrm>
                  <a:off x="9213099" y="1468617"/>
                  <a:ext cx="2861454" cy="2104010"/>
                </a:xfrm>
                <a:prstGeom prst="rect">
                  <a:avLst/>
                </a:prstGeom>
              </p:spPr>
            </p:pic>
          </p:grpSp>
        </p:grpSp>
        <p:pic>
          <p:nvPicPr>
            <p:cNvPr id="11" name="図 10">
              <a:extLst>
                <a:ext uri="{FF2B5EF4-FFF2-40B4-BE49-F238E27FC236}">
                  <a16:creationId xmlns:a16="http://schemas.microsoft.com/office/drawing/2014/main" id="{5B4F7259-FE41-76EF-1799-1B5F944E6B3F}"/>
                </a:ext>
              </a:extLst>
            </p:cNvPr>
            <p:cNvPicPr>
              <a:picLocks noChangeAspect="1"/>
            </p:cNvPicPr>
            <p:nvPr/>
          </p:nvPicPr>
          <p:blipFill>
            <a:blip r:embed="rId9"/>
            <a:stretch>
              <a:fillRect/>
            </a:stretch>
          </p:blipFill>
          <p:spPr>
            <a:xfrm>
              <a:off x="9980777" y="3947285"/>
              <a:ext cx="2065403" cy="2065403"/>
            </a:xfrm>
            <a:prstGeom prst="rect">
              <a:avLst/>
            </a:prstGeom>
          </p:spPr>
        </p:pic>
      </p:grpSp>
      <p:sp>
        <p:nvSpPr>
          <p:cNvPr id="2" name="テキスト ボックス 1">
            <a:extLst>
              <a:ext uri="{FF2B5EF4-FFF2-40B4-BE49-F238E27FC236}">
                <a16:creationId xmlns:a16="http://schemas.microsoft.com/office/drawing/2014/main" id="{B114BDA3-5DD2-7DE4-3CA8-572E05D377FA}"/>
              </a:ext>
            </a:extLst>
          </p:cNvPr>
          <p:cNvSpPr txBox="1"/>
          <p:nvPr/>
        </p:nvSpPr>
        <p:spPr>
          <a:xfrm>
            <a:off x="1955343" y="4927101"/>
            <a:ext cx="1638143" cy="954107"/>
          </a:xfrm>
          <a:prstGeom prst="rect">
            <a:avLst/>
          </a:prstGeom>
          <a:noFill/>
        </p:spPr>
        <p:txBody>
          <a:bodyPr wrap="square" rtlCol="0">
            <a:spAutoFit/>
          </a:bodyPr>
          <a:lstStyle/>
          <a:p>
            <a:r>
              <a:rPr kumimoji="1" lang="ja-JP" altLang="en-US" sz="2800" b="1" dirty="0">
                <a:solidFill>
                  <a:srgbClr val="FFC000"/>
                </a:solidFill>
              </a:rPr>
              <a:t>成長</a:t>
            </a:r>
            <a:endParaRPr kumimoji="1" lang="en-US" altLang="ja-JP" sz="2800" b="1" dirty="0">
              <a:solidFill>
                <a:srgbClr val="FFC000"/>
              </a:solidFill>
            </a:endParaRPr>
          </a:p>
          <a:p>
            <a:r>
              <a:rPr kumimoji="1" lang="ja-JP" altLang="en-US" sz="2800" b="1" dirty="0">
                <a:solidFill>
                  <a:srgbClr val="FFC000"/>
                </a:solidFill>
              </a:rPr>
              <a:t>貢献</a:t>
            </a:r>
            <a:endParaRPr kumimoji="1" lang="en-US" altLang="ja-JP" sz="2800" b="1" dirty="0">
              <a:solidFill>
                <a:srgbClr val="FFC000"/>
              </a:solidFill>
            </a:endParaRPr>
          </a:p>
        </p:txBody>
      </p:sp>
      <p:sp>
        <p:nvSpPr>
          <p:cNvPr id="14" name="テキスト ボックス 13">
            <a:extLst>
              <a:ext uri="{FF2B5EF4-FFF2-40B4-BE49-F238E27FC236}">
                <a16:creationId xmlns:a16="http://schemas.microsoft.com/office/drawing/2014/main" id="{DABFFB62-D2A0-22DD-6570-458833839B22}"/>
              </a:ext>
            </a:extLst>
          </p:cNvPr>
          <p:cNvSpPr txBox="1"/>
          <p:nvPr/>
        </p:nvSpPr>
        <p:spPr>
          <a:xfrm>
            <a:off x="4954764" y="4927101"/>
            <a:ext cx="1638143" cy="954107"/>
          </a:xfrm>
          <a:prstGeom prst="rect">
            <a:avLst/>
          </a:prstGeom>
          <a:noFill/>
        </p:spPr>
        <p:txBody>
          <a:bodyPr wrap="square" rtlCol="0">
            <a:spAutoFit/>
          </a:bodyPr>
          <a:lstStyle/>
          <a:p>
            <a:r>
              <a:rPr kumimoji="1" lang="ja-JP" altLang="en-US" sz="2800" b="1" dirty="0">
                <a:solidFill>
                  <a:srgbClr val="FFC000"/>
                </a:solidFill>
              </a:rPr>
              <a:t>成長</a:t>
            </a:r>
            <a:endParaRPr kumimoji="1" lang="en-US" altLang="ja-JP" sz="2800" b="1" dirty="0">
              <a:solidFill>
                <a:srgbClr val="FFC000"/>
              </a:solidFill>
            </a:endParaRPr>
          </a:p>
          <a:p>
            <a:r>
              <a:rPr kumimoji="1" lang="ja-JP" altLang="en-US" sz="2800" b="1" dirty="0">
                <a:solidFill>
                  <a:srgbClr val="FFC000"/>
                </a:solidFill>
              </a:rPr>
              <a:t>貢献</a:t>
            </a:r>
            <a:endParaRPr kumimoji="1" lang="en-US" altLang="ja-JP" sz="2800" b="1" dirty="0">
              <a:solidFill>
                <a:srgbClr val="FFC000"/>
              </a:solidFill>
            </a:endParaRPr>
          </a:p>
        </p:txBody>
      </p:sp>
      <p:sp>
        <p:nvSpPr>
          <p:cNvPr id="20" name="テキスト ボックス 19">
            <a:extLst>
              <a:ext uri="{FF2B5EF4-FFF2-40B4-BE49-F238E27FC236}">
                <a16:creationId xmlns:a16="http://schemas.microsoft.com/office/drawing/2014/main" id="{20D0A8CF-A37F-101F-DF91-6EC6E7636A64}"/>
              </a:ext>
            </a:extLst>
          </p:cNvPr>
          <p:cNvSpPr txBox="1"/>
          <p:nvPr/>
        </p:nvSpPr>
        <p:spPr>
          <a:xfrm>
            <a:off x="7780328" y="5148061"/>
            <a:ext cx="1638143" cy="523220"/>
          </a:xfrm>
          <a:prstGeom prst="rect">
            <a:avLst/>
          </a:prstGeom>
          <a:noFill/>
        </p:spPr>
        <p:txBody>
          <a:bodyPr wrap="square" rtlCol="0">
            <a:spAutoFit/>
          </a:bodyPr>
          <a:lstStyle/>
          <a:p>
            <a:r>
              <a:rPr kumimoji="1" lang="ja-JP" altLang="en-US" sz="2800" b="1" dirty="0">
                <a:solidFill>
                  <a:srgbClr val="FFC000"/>
                </a:solidFill>
              </a:rPr>
              <a:t>一体感</a:t>
            </a:r>
            <a:endParaRPr kumimoji="1" lang="en-US" altLang="ja-JP" sz="2800" b="1" dirty="0">
              <a:solidFill>
                <a:srgbClr val="FFC000"/>
              </a:solidFill>
            </a:endParaRPr>
          </a:p>
        </p:txBody>
      </p:sp>
      <p:sp>
        <p:nvSpPr>
          <p:cNvPr id="28" name="テキスト ボックス 27">
            <a:extLst>
              <a:ext uri="{FF2B5EF4-FFF2-40B4-BE49-F238E27FC236}">
                <a16:creationId xmlns:a16="http://schemas.microsoft.com/office/drawing/2014/main" id="{38842815-620F-8351-92AE-3E3ED183BB82}"/>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 9/59</a:t>
            </a:r>
          </a:p>
        </p:txBody>
      </p:sp>
    </p:spTree>
    <p:custDataLst>
      <p:tags r:id="rId1"/>
    </p:custDataLst>
    <p:extLst>
      <p:ext uri="{BB962C8B-B14F-4D97-AF65-F5344CB8AC3E}">
        <p14:creationId xmlns:p14="http://schemas.microsoft.com/office/powerpoint/2010/main" val="2100749953"/>
      </p:ext>
    </p:extLst>
  </p:cSld>
  <p:clrMapOvr>
    <a:masterClrMapping/>
  </p:clrMapOvr>
  <mc:AlternateContent xmlns:mc="http://schemas.openxmlformats.org/markup-compatibility/2006" xmlns:p14="http://schemas.microsoft.com/office/powerpoint/2010/main">
    <mc:Choice Requires="p14">
      <p:transition spd="slow" p14:dur="2000" advTm="7951"/>
    </mc:Choice>
    <mc:Fallback xmlns="">
      <p:transition spd="slow" advTm="79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500"/>
                                        <p:tgtEl>
                                          <p:spTgt spid="2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P spid="2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D8B90-6805-41FF-4104-163E217A2C69}"/>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D9F877B5-C82E-BB8A-554B-EB0D6DC82E23}"/>
              </a:ext>
            </a:extLst>
          </p:cNvPr>
          <p:cNvPicPr>
            <a:picLocks noChangeAspect="1"/>
          </p:cNvPicPr>
          <p:nvPr/>
        </p:nvPicPr>
        <p:blipFill rotWithShape="1">
          <a:blip r:embed="rId4"/>
          <a:srcRect t="19"/>
          <a:stretch/>
        </p:blipFill>
        <p:spPr>
          <a:xfrm>
            <a:off x="1" y="-15891"/>
            <a:ext cx="12191980" cy="6873891"/>
          </a:xfrm>
          <a:prstGeom prst="rect">
            <a:avLst/>
          </a:prstGeom>
        </p:spPr>
      </p:pic>
      <p:sp>
        <p:nvSpPr>
          <p:cNvPr id="22" name="四角形: 角を丸くする 21">
            <a:extLst>
              <a:ext uri="{FF2B5EF4-FFF2-40B4-BE49-F238E27FC236}">
                <a16:creationId xmlns:a16="http://schemas.microsoft.com/office/drawing/2014/main" id="{A7EFFA88-A56C-C9F1-C613-0C034C3BA414}"/>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苦手解消には</a:t>
            </a:r>
            <a:r>
              <a:rPr kumimoji="1" lang="ja-JP" altLang="en-US" sz="3600" b="1" dirty="0">
                <a:ln w="12700">
                  <a:noFill/>
                </a:ln>
                <a:solidFill>
                  <a:srgbClr val="FF0000">
                    <a:alpha val="97000"/>
                  </a:srgbClr>
                </a:solidFill>
                <a:effectLst>
                  <a:outerShdw blurRad="50800" dist="50800" dir="5400000" algn="ctr" rotWithShape="0">
                    <a:schemeClr val="bg1">
                      <a:lumMod val="50000"/>
                    </a:schemeClr>
                  </a:outerShdw>
                </a:effectLst>
              </a:rPr>
              <a:t>若手とベテランの溝</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を解消しなければ・・・</a:t>
            </a:r>
          </a:p>
        </p:txBody>
      </p:sp>
      <p:sp>
        <p:nvSpPr>
          <p:cNvPr id="70" name="テキスト ボックス 69">
            <a:extLst>
              <a:ext uri="{FF2B5EF4-FFF2-40B4-BE49-F238E27FC236}">
                <a16:creationId xmlns:a16="http://schemas.microsoft.com/office/drawing/2014/main" id="{D1A63D4A-90BC-41D0-FF93-3AAFBDA9832C}"/>
              </a:ext>
            </a:extLst>
          </p:cNvPr>
          <p:cNvSpPr txBox="1"/>
          <p:nvPr/>
        </p:nvSpPr>
        <p:spPr>
          <a:xfrm>
            <a:off x="59958" y="-97998"/>
            <a:ext cx="4548040"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1</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雰囲気向上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0C646E55-79C4-F595-874F-E169C103961A}"/>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7B27F73C-3075-3FDF-A984-B1F3E608B4BF}"/>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533C24F8-6F91-AD3D-63E0-4420A96B03D3}"/>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15" name="グループ化 14">
            <a:extLst>
              <a:ext uri="{FF2B5EF4-FFF2-40B4-BE49-F238E27FC236}">
                <a16:creationId xmlns:a16="http://schemas.microsoft.com/office/drawing/2014/main" id="{C8636CD9-618D-4215-BECD-A698FFB7DF62}"/>
              </a:ext>
            </a:extLst>
          </p:cNvPr>
          <p:cNvGrpSpPr/>
          <p:nvPr/>
        </p:nvGrpSpPr>
        <p:grpSpPr>
          <a:xfrm>
            <a:off x="3504932" y="846115"/>
            <a:ext cx="8675247" cy="5162227"/>
            <a:chOff x="3504930" y="846111"/>
            <a:chExt cx="8675246" cy="5162225"/>
          </a:xfrm>
        </p:grpSpPr>
        <p:sp>
          <p:nvSpPr>
            <p:cNvPr id="2" name="テキスト ボックス 1">
              <a:extLst>
                <a:ext uri="{FF2B5EF4-FFF2-40B4-BE49-F238E27FC236}">
                  <a16:creationId xmlns:a16="http://schemas.microsoft.com/office/drawing/2014/main" id="{CCE95AA0-699C-1AAE-4F74-637098BBA676}"/>
                </a:ext>
              </a:extLst>
            </p:cNvPr>
            <p:cNvSpPr txBox="1"/>
            <p:nvPr/>
          </p:nvSpPr>
          <p:spPr>
            <a:xfrm>
              <a:off x="4349962" y="846111"/>
              <a:ext cx="7830214" cy="523220"/>
            </a:xfrm>
            <a:prstGeom prst="rect">
              <a:avLst/>
            </a:prstGeom>
            <a:noFill/>
          </p:spPr>
          <p:txBody>
            <a:bodyPr wrap="square" rtlCol="0">
              <a:spAutoFit/>
            </a:bodyPr>
            <a:lstStyle/>
            <a:p>
              <a:r>
                <a:rPr kumimoji="1" lang="ja-JP" altLang="en-US" sz="2800" b="1" dirty="0">
                  <a:solidFill>
                    <a:schemeClr val="bg1"/>
                  </a:solidFill>
                </a:rPr>
                <a:t>一番のネックは若手とベテランの溝！</a:t>
              </a:r>
              <a:endParaRPr kumimoji="1" lang="en-US" altLang="ja-JP" sz="2800" b="1" dirty="0">
                <a:solidFill>
                  <a:schemeClr val="bg1"/>
                </a:solidFill>
              </a:endParaRPr>
            </a:p>
          </p:txBody>
        </p:sp>
        <p:sp>
          <p:nvSpPr>
            <p:cNvPr id="3" name="吹き出し: 角を丸めた四角形 2">
              <a:extLst>
                <a:ext uri="{FF2B5EF4-FFF2-40B4-BE49-F238E27FC236}">
                  <a16:creationId xmlns:a16="http://schemas.microsoft.com/office/drawing/2014/main" id="{8D3C5050-5246-1334-868F-7761F1017423}"/>
                </a:ext>
              </a:extLst>
            </p:cNvPr>
            <p:cNvSpPr/>
            <p:nvPr/>
          </p:nvSpPr>
          <p:spPr>
            <a:xfrm>
              <a:off x="9055257" y="1703547"/>
              <a:ext cx="2803278" cy="804553"/>
            </a:xfrm>
            <a:prstGeom prst="wedgeRoundRectCallout">
              <a:avLst>
                <a:gd name="adj1" fmla="val -39408"/>
                <a:gd name="adj2" fmla="val 89217"/>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言うだけ！</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自分達はやらないじゃん</a:t>
              </a:r>
            </a:p>
          </p:txBody>
        </p:sp>
        <p:sp>
          <p:nvSpPr>
            <p:cNvPr id="4" name="吹き出し: 角を丸めた四角形 3">
              <a:extLst>
                <a:ext uri="{FF2B5EF4-FFF2-40B4-BE49-F238E27FC236}">
                  <a16:creationId xmlns:a16="http://schemas.microsoft.com/office/drawing/2014/main" id="{A94A99F7-31BC-F312-5531-746FB919B1A4}"/>
                </a:ext>
              </a:extLst>
            </p:cNvPr>
            <p:cNvSpPr/>
            <p:nvPr/>
          </p:nvSpPr>
          <p:spPr>
            <a:xfrm>
              <a:off x="3909967" y="1582124"/>
              <a:ext cx="3219224" cy="804553"/>
            </a:xfrm>
            <a:prstGeom prst="wedgeRoundRectCallout">
              <a:avLst>
                <a:gd name="adj1" fmla="val 19136"/>
                <a:gd name="adj2" fmla="val 84476"/>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知識もないし、喋らない！</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文句ばっか！</a:t>
              </a:r>
            </a:p>
          </p:txBody>
        </p:sp>
        <p:sp>
          <p:nvSpPr>
            <p:cNvPr id="5" name="吹き出し: 角を丸めた四角形 4">
              <a:extLst>
                <a:ext uri="{FF2B5EF4-FFF2-40B4-BE49-F238E27FC236}">
                  <a16:creationId xmlns:a16="http://schemas.microsoft.com/office/drawing/2014/main" id="{6617FD71-6BFC-C9F5-33DF-D62D7CCB19D3}"/>
                </a:ext>
              </a:extLst>
            </p:cNvPr>
            <p:cNvSpPr/>
            <p:nvPr/>
          </p:nvSpPr>
          <p:spPr>
            <a:xfrm>
              <a:off x="3504930" y="3501263"/>
              <a:ext cx="1313851" cy="804553"/>
            </a:xfrm>
            <a:prstGeom prst="wedgeRoundRectCallout">
              <a:avLst>
                <a:gd name="adj1" fmla="val 81625"/>
                <a:gd name="adj2" fmla="val -50331"/>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昔は・・・　</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en-US" altLang="ja-JP" b="1" dirty="0">
                  <a:ln w="0"/>
                  <a:solidFill>
                    <a:schemeClr val="tx1"/>
                  </a:solidFill>
                  <a:effectLst>
                    <a:outerShdw blurRad="38100" dist="19050" dir="2700000" algn="tl" rotWithShape="0">
                      <a:schemeClr val="dk1">
                        <a:alpha val="40000"/>
                      </a:schemeClr>
                    </a:outerShdw>
                  </a:effectLst>
                </a:rPr>
                <a:t>QC</a:t>
              </a:r>
              <a:r>
                <a:rPr kumimoji="1" lang="ja-JP" altLang="en-US" b="1" dirty="0">
                  <a:ln w="0"/>
                  <a:solidFill>
                    <a:schemeClr val="tx1"/>
                  </a:solidFill>
                  <a:effectLst>
                    <a:outerShdw blurRad="38100" dist="19050" dir="2700000" algn="tl" rotWithShape="0">
                      <a:schemeClr val="dk1">
                        <a:alpha val="40000"/>
                      </a:schemeClr>
                    </a:outerShdw>
                  </a:effectLst>
                </a:rPr>
                <a:t>とは・・・</a:t>
              </a:r>
            </a:p>
          </p:txBody>
        </p:sp>
        <p:sp>
          <p:nvSpPr>
            <p:cNvPr id="6" name="吹き出し: 角を丸めた四角形 5">
              <a:extLst>
                <a:ext uri="{FF2B5EF4-FFF2-40B4-BE49-F238E27FC236}">
                  <a16:creationId xmlns:a16="http://schemas.microsoft.com/office/drawing/2014/main" id="{B983E345-ED18-BDC7-105F-E4B6C0AAADD8}"/>
                </a:ext>
              </a:extLst>
            </p:cNvPr>
            <p:cNvSpPr/>
            <p:nvPr/>
          </p:nvSpPr>
          <p:spPr>
            <a:xfrm>
              <a:off x="9764885" y="3403668"/>
              <a:ext cx="2224144" cy="804553"/>
            </a:xfrm>
            <a:prstGeom prst="wedgeRoundRectCallout">
              <a:avLst>
                <a:gd name="adj1" fmla="val -60851"/>
                <a:gd name="adj2" fmla="val -43138"/>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すぐリーダー</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回ってくる・・・　</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忙しい・・・</a:t>
              </a:r>
            </a:p>
          </p:txBody>
        </p:sp>
        <p:pic>
          <p:nvPicPr>
            <p:cNvPr id="8" name="図 7">
              <a:extLst>
                <a:ext uri="{FF2B5EF4-FFF2-40B4-BE49-F238E27FC236}">
                  <a16:creationId xmlns:a16="http://schemas.microsoft.com/office/drawing/2014/main" id="{D68DF3FE-A2E3-96BA-ED8E-0B6D9C667F83}"/>
                </a:ext>
              </a:extLst>
            </p:cNvPr>
            <p:cNvPicPr>
              <a:picLocks noChangeAspect="1"/>
            </p:cNvPicPr>
            <p:nvPr/>
          </p:nvPicPr>
          <p:blipFill>
            <a:blip r:embed="rId5"/>
            <a:stretch>
              <a:fillRect/>
            </a:stretch>
          </p:blipFill>
          <p:spPr>
            <a:xfrm>
              <a:off x="4664037" y="2388990"/>
              <a:ext cx="5055833" cy="3370555"/>
            </a:xfrm>
            <a:prstGeom prst="rect">
              <a:avLst/>
            </a:prstGeom>
          </p:spPr>
        </p:pic>
        <p:sp>
          <p:nvSpPr>
            <p:cNvPr id="10" name="テキスト ボックス 9">
              <a:extLst>
                <a:ext uri="{FF2B5EF4-FFF2-40B4-BE49-F238E27FC236}">
                  <a16:creationId xmlns:a16="http://schemas.microsoft.com/office/drawing/2014/main" id="{D1F7FD35-C1F8-CB31-BB34-2815D8B9CEEF}"/>
                </a:ext>
              </a:extLst>
            </p:cNvPr>
            <p:cNvSpPr txBox="1"/>
            <p:nvPr/>
          </p:nvSpPr>
          <p:spPr>
            <a:xfrm>
              <a:off x="8266812" y="5464572"/>
              <a:ext cx="1002761" cy="523220"/>
            </a:xfrm>
            <a:prstGeom prst="rect">
              <a:avLst/>
            </a:prstGeom>
            <a:noFill/>
          </p:spPr>
          <p:txBody>
            <a:bodyPr wrap="square" rtlCol="0">
              <a:spAutoFit/>
            </a:bodyPr>
            <a:lstStyle/>
            <a:p>
              <a:r>
                <a:rPr kumimoji="1" lang="ja-JP" altLang="en-US" sz="2800" b="1" dirty="0">
                  <a:solidFill>
                    <a:schemeClr val="bg1"/>
                  </a:solidFill>
                </a:rPr>
                <a:t>若手</a:t>
              </a:r>
              <a:endParaRPr kumimoji="1" lang="en-US" altLang="ja-JP" sz="2800" b="1" dirty="0">
                <a:solidFill>
                  <a:schemeClr val="bg1"/>
                </a:solidFill>
              </a:endParaRPr>
            </a:p>
          </p:txBody>
        </p:sp>
        <p:sp>
          <p:nvSpPr>
            <p:cNvPr id="11" name="テキスト ボックス 10">
              <a:extLst>
                <a:ext uri="{FF2B5EF4-FFF2-40B4-BE49-F238E27FC236}">
                  <a16:creationId xmlns:a16="http://schemas.microsoft.com/office/drawing/2014/main" id="{FBB9673E-B0A0-2B03-C5AC-C26B14933DA9}"/>
                </a:ext>
              </a:extLst>
            </p:cNvPr>
            <p:cNvSpPr txBox="1"/>
            <p:nvPr/>
          </p:nvSpPr>
          <p:spPr>
            <a:xfrm>
              <a:off x="5069117" y="5481782"/>
              <a:ext cx="1565771" cy="523220"/>
            </a:xfrm>
            <a:prstGeom prst="rect">
              <a:avLst/>
            </a:prstGeom>
            <a:noFill/>
          </p:spPr>
          <p:txBody>
            <a:bodyPr wrap="square" rtlCol="0">
              <a:spAutoFit/>
            </a:bodyPr>
            <a:lstStyle/>
            <a:p>
              <a:r>
                <a:rPr kumimoji="1" lang="ja-JP" altLang="en-US" sz="2800" b="1" dirty="0">
                  <a:solidFill>
                    <a:schemeClr val="bg1"/>
                  </a:solidFill>
                </a:rPr>
                <a:t>ベテラン</a:t>
              </a:r>
              <a:endParaRPr kumimoji="1" lang="en-US" altLang="ja-JP" sz="2800" b="1" dirty="0">
                <a:solidFill>
                  <a:schemeClr val="bg1"/>
                </a:solidFill>
              </a:endParaRPr>
            </a:p>
          </p:txBody>
        </p:sp>
        <p:pic>
          <p:nvPicPr>
            <p:cNvPr id="12" name="図 11">
              <a:extLst>
                <a:ext uri="{FF2B5EF4-FFF2-40B4-BE49-F238E27FC236}">
                  <a16:creationId xmlns:a16="http://schemas.microsoft.com/office/drawing/2014/main" id="{3F35D16B-9B3D-8FBB-8081-57B8089A4C4A}"/>
                </a:ext>
              </a:extLst>
            </p:cNvPr>
            <p:cNvPicPr>
              <a:picLocks noChangeAspect="1"/>
            </p:cNvPicPr>
            <p:nvPr/>
          </p:nvPicPr>
          <p:blipFill>
            <a:blip r:embed="rId6"/>
            <a:stretch>
              <a:fillRect/>
            </a:stretch>
          </p:blipFill>
          <p:spPr>
            <a:xfrm>
              <a:off x="6330948" y="4717760"/>
              <a:ext cx="1935864" cy="1290576"/>
            </a:xfrm>
            <a:prstGeom prst="rect">
              <a:avLst/>
            </a:prstGeom>
          </p:spPr>
        </p:pic>
      </p:grpSp>
      <p:grpSp>
        <p:nvGrpSpPr>
          <p:cNvPr id="16" name="グループ化 15">
            <a:extLst>
              <a:ext uri="{FF2B5EF4-FFF2-40B4-BE49-F238E27FC236}">
                <a16:creationId xmlns:a16="http://schemas.microsoft.com/office/drawing/2014/main" id="{56E90E75-06EC-C012-50CD-28122372B2D8}"/>
              </a:ext>
            </a:extLst>
          </p:cNvPr>
          <p:cNvGrpSpPr/>
          <p:nvPr/>
        </p:nvGrpSpPr>
        <p:grpSpPr>
          <a:xfrm>
            <a:off x="305665" y="1453847"/>
            <a:ext cx="4044299" cy="4495076"/>
            <a:chOff x="305663" y="1453847"/>
            <a:chExt cx="4044299" cy="4495076"/>
          </a:xfrm>
        </p:grpSpPr>
        <p:sp>
          <p:nvSpPr>
            <p:cNvPr id="7" name="正方形/長方形 6">
              <a:extLst>
                <a:ext uri="{FF2B5EF4-FFF2-40B4-BE49-F238E27FC236}">
                  <a16:creationId xmlns:a16="http://schemas.microsoft.com/office/drawing/2014/main" id="{D81FF2D6-2165-7CB5-0E94-553F12EF6489}"/>
                </a:ext>
              </a:extLst>
            </p:cNvPr>
            <p:cNvSpPr/>
            <p:nvPr/>
          </p:nvSpPr>
          <p:spPr>
            <a:xfrm>
              <a:off x="305664" y="1453847"/>
              <a:ext cx="3034012"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pic>
          <p:nvPicPr>
            <p:cNvPr id="9" name="図 8">
              <a:extLst>
                <a:ext uri="{FF2B5EF4-FFF2-40B4-BE49-F238E27FC236}">
                  <a16:creationId xmlns:a16="http://schemas.microsoft.com/office/drawing/2014/main" id="{9A5B4D42-ECAF-B904-75C3-037ECE60A5A4}"/>
                </a:ext>
              </a:extLst>
            </p:cNvPr>
            <p:cNvPicPr>
              <a:picLocks noChangeAspect="1"/>
            </p:cNvPicPr>
            <p:nvPr/>
          </p:nvPicPr>
          <p:blipFill>
            <a:blip r:embed="rId7"/>
            <a:stretch>
              <a:fillRect/>
            </a:stretch>
          </p:blipFill>
          <p:spPr>
            <a:xfrm flipH="1">
              <a:off x="416261" y="4590077"/>
              <a:ext cx="1295508" cy="1311504"/>
            </a:xfrm>
            <a:prstGeom prst="rect">
              <a:avLst/>
            </a:prstGeom>
          </p:spPr>
        </p:pic>
        <p:sp>
          <p:nvSpPr>
            <p:cNvPr id="13" name="テキスト ボックス 12">
              <a:extLst>
                <a:ext uri="{FF2B5EF4-FFF2-40B4-BE49-F238E27FC236}">
                  <a16:creationId xmlns:a16="http://schemas.microsoft.com/office/drawing/2014/main" id="{D9F6A47D-CD72-8697-F82B-F369E9E26044}"/>
                </a:ext>
              </a:extLst>
            </p:cNvPr>
            <p:cNvSpPr txBox="1"/>
            <p:nvPr/>
          </p:nvSpPr>
          <p:spPr>
            <a:xfrm>
              <a:off x="416260" y="2953670"/>
              <a:ext cx="3078159" cy="1384995"/>
            </a:xfrm>
            <a:prstGeom prst="rect">
              <a:avLst/>
            </a:prstGeom>
            <a:noFill/>
          </p:spPr>
          <p:txBody>
            <a:bodyPr wrap="square" rtlCol="0">
              <a:spAutoFit/>
            </a:bodyPr>
            <a:lstStyle/>
            <a:p>
              <a:r>
                <a:rPr kumimoji="1" lang="ja-JP" altLang="en-US" sz="2800" b="1" dirty="0"/>
                <a:t>ﾍﾞﾃﾗﾝに背中を</a:t>
              </a:r>
              <a:endParaRPr kumimoji="1" lang="en-US" altLang="ja-JP" sz="2800" b="1" dirty="0"/>
            </a:p>
            <a:p>
              <a:r>
                <a:rPr kumimoji="1" lang="ja-JP" altLang="en-US" sz="2800" b="1" dirty="0"/>
                <a:t>見せてもらい</a:t>
              </a:r>
              <a:endParaRPr kumimoji="1" lang="en-US" altLang="ja-JP" sz="2800" b="1" dirty="0"/>
            </a:p>
            <a:p>
              <a:r>
                <a:rPr kumimoji="1" lang="ja-JP" altLang="en-US" sz="2800" b="1" dirty="0"/>
                <a:t>ｻｰｸﾙのﾍﾞｰｽ作り</a:t>
              </a:r>
              <a:endParaRPr kumimoji="1" lang="en-US" altLang="ja-JP" sz="2800" b="1" dirty="0"/>
            </a:p>
          </p:txBody>
        </p:sp>
        <p:sp>
          <p:nvSpPr>
            <p:cNvPr id="14" name="テキスト ボックス 13">
              <a:extLst>
                <a:ext uri="{FF2B5EF4-FFF2-40B4-BE49-F238E27FC236}">
                  <a16:creationId xmlns:a16="http://schemas.microsoft.com/office/drawing/2014/main" id="{7A50CBB9-A95A-51D9-7B0C-68D52C3E279E}"/>
                </a:ext>
              </a:extLst>
            </p:cNvPr>
            <p:cNvSpPr txBox="1"/>
            <p:nvPr/>
          </p:nvSpPr>
          <p:spPr>
            <a:xfrm>
              <a:off x="305663" y="1542168"/>
              <a:ext cx="4044299" cy="954107"/>
            </a:xfrm>
            <a:prstGeom prst="rect">
              <a:avLst/>
            </a:prstGeom>
            <a:noFill/>
          </p:spPr>
          <p:txBody>
            <a:bodyPr wrap="square" rtlCol="0">
              <a:spAutoFit/>
            </a:bodyPr>
            <a:lstStyle/>
            <a:p>
              <a:r>
                <a:rPr lang="en-US" altLang="ja-JP" sz="2800" b="1" dirty="0"/>
                <a:t>1</a:t>
              </a:r>
              <a:r>
                <a:rPr lang="ja-JP" altLang="en-US" sz="2800" b="1" dirty="0"/>
                <a:t>年目：</a:t>
              </a:r>
              <a:r>
                <a:rPr lang="ja-JP" altLang="en-US" sz="2800" b="1" dirty="0">
                  <a:solidFill>
                    <a:srgbClr val="FF0000"/>
                  </a:solidFill>
                </a:rPr>
                <a:t>雰囲気向上</a:t>
              </a:r>
              <a:endParaRPr lang="en-US" altLang="ja-JP" sz="2800" b="1" dirty="0">
                <a:solidFill>
                  <a:srgbClr val="FF0000"/>
                </a:solidFill>
              </a:endParaRPr>
            </a:p>
            <a:p>
              <a:r>
                <a:rPr lang="en-US" altLang="ja-JP" sz="2800" b="1" dirty="0"/>
                <a:t>(</a:t>
              </a:r>
              <a:r>
                <a:rPr lang="ja-JP" altLang="en-US" sz="2800" b="1" dirty="0"/>
                <a:t>ﾍﾞﾃﾗﾝと若手の溝</a:t>
              </a:r>
              <a:r>
                <a:rPr lang="en-US" altLang="ja-JP" sz="2800" b="1" dirty="0"/>
                <a:t>)</a:t>
              </a:r>
              <a:endParaRPr kumimoji="1" lang="ja-JP" altLang="en-US" sz="2800" b="1" dirty="0"/>
            </a:p>
          </p:txBody>
        </p:sp>
      </p:grpSp>
      <p:sp>
        <p:nvSpPr>
          <p:cNvPr id="17" name="テキスト ボックス 16">
            <a:extLst>
              <a:ext uri="{FF2B5EF4-FFF2-40B4-BE49-F238E27FC236}">
                <a16:creationId xmlns:a16="http://schemas.microsoft.com/office/drawing/2014/main" id="{7ACD4D37-790D-5B94-68BC-E3020FBE27B5}"/>
              </a:ext>
            </a:extLst>
          </p:cNvPr>
          <p:cNvSpPr txBox="1"/>
          <p:nvPr/>
        </p:nvSpPr>
        <p:spPr>
          <a:xfrm>
            <a:off x="1955343" y="4927101"/>
            <a:ext cx="1638143" cy="954107"/>
          </a:xfrm>
          <a:prstGeom prst="rect">
            <a:avLst/>
          </a:prstGeom>
          <a:noFill/>
        </p:spPr>
        <p:txBody>
          <a:bodyPr wrap="square" rtlCol="0">
            <a:spAutoFit/>
          </a:bodyPr>
          <a:lstStyle/>
          <a:p>
            <a:r>
              <a:rPr kumimoji="1" lang="ja-JP" altLang="en-US" sz="2800" b="1" dirty="0">
                <a:solidFill>
                  <a:srgbClr val="FFC000"/>
                </a:solidFill>
              </a:rPr>
              <a:t>成長</a:t>
            </a:r>
            <a:endParaRPr kumimoji="1" lang="en-US" altLang="ja-JP" sz="2800" b="1" dirty="0">
              <a:solidFill>
                <a:srgbClr val="FFC000"/>
              </a:solidFill>
            </a:endParaRPr>
          </a:p>
          <a:p>
            <a:r>
              <a:rPr kumimoji="1" lang="ja-JP" altLang="en-US" sz="2800" b="1" dirty="0">
                <a:solidFill>
                  <a:srgbClr val="FFC000"/>
                </a:solidFill>
              </a:rPr>
              <a:t>貢献</a:t>
            </a:r>
            <a:endParaRPr kumimoji="1" lang="en-US" altLang="ja-JP" sz="2800" b="1" dirty="0">
              <a:solidFill>
                <a:srgbClr val="FFC000"/>
              </a:solidFill>
            </a:endParaRPr>
          </a:p>
        </p:txBody>
      </p:sp>
      <p:sp>
        <p:nvSpPr>
          <p:cNvPr id="20" name="テキスト ボックス 19">
            <a:extLst>
              <a:ext uri="{FF2B5EF4-FFF2-40B4-BE49-F238E27FC236}">
                <a16:creationId xmlns:a16="http://schemas.microsoft.com/office/drawing/2014/main" id="{A8886E96-1191-4E68-7E1F-A5E9FB5740DB}"/>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10/59</a:t>
            </a:r>
          </a:p>
        </p:txBody>
      </p:sp>
    </p:spTree>
    <p:custDataLst>
      <p:tags r:id="rId1"/>
    </p:custDataLst>
    <p:extLst>
      <p:ext uri="{BB962C8B-B14F-4D97-AF65-F5344CB8AC3E}">
        <p14:creationId xmlns:p14="http://schemas.microsoft.com/office/powerpoint/2010/main" val="1808610640"/>
      </p:ext>
    </p:extLst>
  </p:cSld>
  <p:clrMapOvr>
    <a:masterClrMapping/>
  </p:clrMapOvr>
  <mc:AlternateContent xmlns:mc="http://schemas.openxmlformats.org/markup-compatibility/2006" xmlns:p14="http://schemas.microsoft.com/office/powerpoint/2010/main">
    <mc:Choice Requires="p14">
      <p:transition spd="slow" p14:dur="2000" advTm="7556"/>
    </mc:Choice>
    <mc:Fallback xmlns="">
      <p:transition spd="slow" advTm="755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1EC972-E591-02CE-BA68-856E868D504A}"/>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7CFDFA09-6E43-6612-CA9F-C2285F2F53AE}"/>
              </a:ext>
            </a:extLst>
          </p:cNvPr>
          <p:cNvPicPr>
            <a:picLocks noChangeAspect="1"/>
          </p:cNvPicPr>
          <p:nvPr/>
        </p:nvPicPr>
        <p:blipFill rotWithShape="1">
          <a:blip r:embed="rId4"/>
          <a:srcRect t="19"/>
          <a:stretch/>
        </p:blipFill>
        <p:spPr>
          <a:xfrm>
            <a:off x="1" y="-16975"/>
            <a:ext cx="12191980" cy="6873891"/>
          </a:xfrm>
          <a:prstGeom prst="rect">
            <a:avLst/>
          </a:prstGeom>
        </p:spPr>
      </p:pic>
      <p:sp>
        <p:nvSpPr>
          <p:cNvPr id="70" name="テキスト ボックス 69">
            <a:extLst>
              <a:ext uri="{FF2B5EF4-FFF2-40B4-BE49-F238E27FC236}">
                <a16:creationId xmlns:a16="http://schemas.microsoft.com/office/drawing/2014/main" id="{F421B3F9-A09B-2585-6283-7F86C1EB7BDB}"/>
              </a:ext>
            </a:extLst>
          </p:cNvPr>
          <p:cNvSpPr txBox="1"/>
          <p:nvPr/>
        </p:nvSpPr>
        <p:spPr>
          <a:xfrm>
            <a:off x="59958" y="-97998"/>
            <a:ext cx="4548040"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1</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雰囲気向上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6303DE80-4B89-AD22-E6E6-B0A265771ABC}"/>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1097281D-D545-2ED9-F7BC-7D246C512973}"/>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FA61EE81-70BF-4A7F-6247-6CE85CEFAA1F}"/>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8" name="グループ化 7">
            <a:extLst>
              <a:ext uri="{FF2B5EF4-FFF2-40B4-BE49-F238E27FC236}">
                <a16:creationId xmlns:a16="http://schemas.microsoft.com/office/drawing/2014/main" id="{965AC997-1D89-3B82-E751-6B78F5A26B2F}"/>
              </a:ext>
            </a:extLst>
          </p:cNvPr>
          <p:cNvGrpSpPr/>
          <p:nvPr/>
        </p:nvGrpSpPr>
        <p:grpSpPr>
          <a:xfrm>
            <a:off x="265472" y="3425227"/>
            <a:ext cx="11780711" cy="3351585"/>
            <a:chOff x="265471" y="3425223"/>
            <a:chExt cx="11780710" cy="3351585"/>
          </a:xfrm>
        </p:grpSpPr>
        <p:sp>
          <p:nvSpPr>
            <p:cNvPr id="22" name="四角形: 角を丸くする 21">
              <a:extLst>
                <a:ext uri="{FF2B5EF4-FFF2-40B4-BE49-F238E27FC236}">
                  <a16:creationId xmlns:a16="http://schemas.microsoft.com/office/drawing/2014/main" id="{19416490-86E2-58BB-54CB-17472C3ED7D3}"/>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まずはﾍﾞﾃﾗﾝにいつものように声掛けし距離を縮める</a:t>
              </a:r>
            </a:p>
          </p:txBody>
        </p:sp>
        <p:grpSp>
          <p:nvGrpSpPr>
            <p:cNvPr id="6" name="グループ化 5">
              <a:extLst>
                <a:ext uri="{FF2B5EF4-FFF2-40B4-BE49-F238E27FC236}">
                  <a16:creationId xmlns:a16="http://schemas.microsoft.com/office/drawing/2014/main" id="{AB0CFFC7-6218-0C13-CF4A-5DA4DD6FDB2E}"/>
                </a:ext>
              </a:extLst>
            </p:cNvPr>
            <p:cNvGrpSpPr/>
            <p:nvPr/>
          </p:nvGrpSpPr>
          <p:grpSpPr>
            <a:xfrm>
              <a:off x="2857675" y="3425223"/>
              <a:ext cx="8511312" cy="2604371"/>
              <a:chOff x="2857675" y="3425223"/>
              <a:chExt cx="8511312" cy="2604371"/>
            </a:xfrm>
          </p:grpSpPr>
          <p:sp>
            <p:nvSpPr>
              <p:cNvPr id="3" name="吹き出し: 角を丸めた四角形 2">
                <a:extLst>
                  <a:ext uri="{FF2B5EF4-FFF2-40B4-BE49-F238E27FC236}">
                    <a16:creationId xmlns:a16="http://schemas.microsoft.com/office/drawing/2014/main" id="{650EA8B6-B14B-CFDA-8149-3527A02B3C40}"/>
                  </a:ext>
                </a:extLst>
              </p:cNvPr>
              <p:cNvSpPr/>
              <p:nvPr/>
            </p:nvSpPr>
            <p:spPr>
              <a:xfrm>
                <a:off x="2857675" y="3425223"/>
                <a:ext cx="2623096" cy="724446"/>
              </a:xfrm>
              <a:prstGeom prst="wedgeRoundRectCallout">
                <a:avLst>
                  <a:gd name="adj1" fmla="val -11775"/>
                  <a:gd name="adj2" fmla="val 100241"/>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呑み行きましょう！</a:t>
                </a:r>
              </a:p>
            </p:txBody>
          </p:sp>
          <p:sp>
            <p:nvSpPr>
              <p:cNvPr id="4" name="吹き出し: 角を丸めた四角形 3">
                <a:extLst>
                  <a:ext uri="{FF2B5EF4-FFF2-40B4-BE49-F238E27FC236}">
                    <a16:creationId xmlns:a16="http://schemas.microsoft.com/office/drawing/2014/main" id="{EFB5BD18-EBF5-3CDC-E42A-422FF42131A7}"/>
                  </a:ext>
                </a:extLst>
              </p:cNvPr>
              <p:cNvSpPr/>
              <p:nvPr/>
            </p:nvSpPr>
            <p:spPr>
              <a:xfrm>
                <a:off x="8745891" y="3497611"/>
                <a:ext cx="2623096" cy="804553"/>
              </a:xfrm>
              <a:prstGeom prst="wedgeRoundRectCallout">
                <a:avLst>
                  <a:gd name="adj1" fmla="val 2927"/>
                  <a:gd name="adj2" fmla="val 99133"/>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ガ○ダムの新作映画</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観ました？</a:t>
                </a:r>
              </a:p>
            </p:txBody>
          </p:sp>
          <p:pic>
            <p:nvPicPr>
              <p:cNvPr id="9" name="図 8">
                <a:extLst>
                  <a:ext uri="{FF2B5EF4-FFF2-40B4-BE49-F238E27FC236}">
                    <a16:creationId xmlns:a16="http://schemas.microsoft.com/office/drawing/2014/main" id="{5E5B647F-35E2-BA91-09C1-4F571C4CB727}"/>
                  </a:ext>
                </a:extLst>
              </p:cNvPr>
              <p:cNvPicPr>
                <a:picLocks noChangeAspect="1"/>
              </p:cNvPicPr>
              <p:nvPr/>
            </p:nvPicPr>
            <p:blipFill>
              <a:blip r:embed="rId5"/>
              <a:stretch>
                <a:fillRect/>
              </a:stretch>
            </p:blipFill>
            <p:spPr>
              <a:xfrm flipH="1">
                <a:off x="3469654" y="4163515"/>
                <a:ext cx="2832798" cy="1847179"/>
              </a:xfrm>
              <a:prstGeom prst="rect">
                <a:avLst/>
              </a:prstGeom>
            </p:spPr>
          </p:pic>
          <p:pic>
            <p:nvPicPr>
              <p:cNvPr id="11" name="図 10">
                <a:extLst>
                  <a:ext uri="{FF2B5EF4-FFF2-40B4-BE49-F238E27FC236}">
                    <a16:creationId xmlns:a16="http://schemas.microsoft.com/office/drawing/2014/main" id="{35D4194F-98A4-CC5D-1C1A-F2D00AAB1588}"/>
                  </a:ext>
                </a:extLst>
              </p:cNvPr>
              <p:cNvPicPr>
                <a:picLocks noChangeAspect="1"/>
              </p:cNvPicPr>
              <p:nvPr/>
            </p:nvPicPr>
            <p:blipFill>
              <a:blip r:embed="rId6"/>
              <a:stretch>
                <a:fillRect/>
              </a:stretch>
            </p:blipFill>
            <p:spPr>
              <a:xfrm>
                <a:off x="7585908" y="4280863"/>
                <a:ext cx="2623096" cy="1748731"/>
              </a:xfrm>
              <a:prstGeom prst="rect">
                <a:avLst/>
              </a:prstGeom>
            </p:spPr>
          </p:pic>
        </p:grpSp>
      </p:grpSp>
      <p:pic>
        <p:nvPicPr>
          <p:cNvPr id="10" name="図 9">
            <a:extLst>
              <a:ext uri="{FF2B5EF4-FFF2-40B4-BE49-F238E27FC236}">
                <a16:creationId xmlns:a16="http://schemas.microsoft.com/office/drawing/2014/main" id="{0853DA53-3D8A-AAD8-F499-934C191D80AC}"/>
              </a:ext>
            </a:extLst>
          </p:cNvPr>
          <p:cNvPicPr>
            <a:picLocks noChangeAspect="1"/>
          </p:cNvPicPr>
          <p:nvPr/>
        </p:nvPicPr>
        <p:blipFill>
          <a:blip r:embed="rId7"/>
          <a:stretch>
            <a:fillRect/>
          </a:stretch>
        </p:blipFill>
        <p:spPr>
          <a:xfrm>
            <a:off x="-297920" y="1703407"/>
            <a:ext cx="3046070" cy="3046070"/>
          </a:xfrm>
          <a:prstGeom prst="rect">
            <a:avLst/>
          </a:prstGeom>
        </p:spPr>
      </p:pic>
      <p:grpSp>
        <p:nvGrpSpPr>
          <p:cNvPr id="17" name="グループ化 16">
            <a:extLst>
              <a:ext uri="{FF2B5EF4-FFF2-40B4-BE49-F238E27FC236}">
                <a16:creationId xmlns:a16="http://schemas.microsoft.com/office/drawing/2014/main" id="{AFE258B2-2CF4-969F-1983-DB7C82CBEB75}"/>
              </a:ext>
            </a:extLst>
          </p:cNvPr>
          <p:cNvGrpSpPr/>
          <p:nvPr/>
        </p:nvGrpSpPr>
        <p:grpSpPr>
          <a:xfrm>
            <a:off x="2195918" y="563604"/>
            <a:ext cx="9664781" cy="2820964"/>
            <a:chOff x="2195915" y="563604"/>
            <a:chExt cx="9664781" cy="2820964"/>
          </a:xfrm>
        </p:grpSpPr>
        <p:sp>
          <p:nvSpPr>
            <p:cNvPr id="12" name="思考の吹き出し: 雲形 11">
              <a:extLst>
                <a:ext uri="{FF2B5EF4-FFF2-40B4-BE49-F238E27FC236}">
                  <a16:creationId xmlns:a16="http://schemas.microsoft.com/office/drawing/2014/main" id="{E95EB30B-A7BD-4794-E369-40057F383127}"/>
                </a:ext>
              </a:extLst>
            </p:cNvPr>
            <p:cNvSpPr/>
            <p:nvPr/>
          </p:nvSpPr>
          <p:spPr>
            <a:xfrm>
              <a:off x="2195915" y="730709"/>
              <a:ext cx="9664781" cy="2653859"/>
            </a:xfrm>
            <a:prstGeom prst="cloudCallout">
              <a:avLst>
                <a:gd name="adj1" fmla="val -54451"/>
                <a:gd name="adj2" fmla="val 29038"/>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2" name="テキスト ボックス 1">
              <a:extLst>
                <a:ext uri="{FF2B5EF4-FFF2-40B4-BE49-F238E27FC236}">
                  <a16:creationId xmlns:a16="http://schemas.microsoft.com/office/drawing/2014/main" id="{80AD303C-814F-A96A-9B46-978A715045FF}"/>
                </a:ext>
              </a:extLst>
            </p:cNvPr>
            <p:cNvSpPr txBox="1"/>
            <p:nvPr/>
          </p:nvSpPr>
          <p:spPr>
            <a:xfrm>
              <a:off x="3172830" y="1417739"/>
              <a:ext cx="5888216" cy="1384995"/>
            </a:xfrm>
            <a:prstGeom prst="rect">
              <a:avLst/>
            </a:prstGeom>
            <a:noFill/>
          </p:spPr>
          <p:txBody>
            <a:bodyPr wrap="square" rtlCol="0">
              <a:spAutoFit/>
            </a:bodyPr>
            <a:lstStyle/>
            <a:p>
              <a:r>
                <a:rPr kumimoji="1" lang="ja-JP" altLang="en-US" sz="2800" b="1" dirty="0"/>
                <a:t>私</a:t>
              </a:r>
              <a:r>
                <a:rPr kumimoji="1" lang="en-US" altLang="ja-JP" sz="2800" b="1" dirty="0"/>
                <a:t>:</a:t>
              </a:r>
              <a:r>
                <a:rPr kumimoji="1" lang="ja-JP" altLang="en-US" sz="2800" b="1" dirty="0"/>
                <a:t>地域の体育行事顧問と</a:t>
              </a:r>
              <a:endParaRPr kumimoji="1" lang="en-US" altLang="ja-JP" sz="2800" b="1" dirty="0"/>
            </a:p>
            <a:p>
              <a:r>
                <a:rPr kumimoji="1" lang="ja-JP" altLang="en-US" sz="2800" b="1" dirty="0"/>
                <a:t>　　祭典世話人を</a:t>
              </a:r>
              <a:r>
                <a:rPr kumimoji="1" lang="en-US" altLang="ja-JP" sz="2800" b="1" dirty="0"/>
                <a:t>5</a:t>
              </a:r>
              <a:r>
                <a:rPr kumimoji="1" lang="ja-JP" altLang="en-US" sz="2800" b="1" dirty="0"/>
                <a:t>年以上歴任</a:t>
              </a:r>
              <a:endParaRPr kumimoji="1" lang="en-US" altLang="ja-JP" sz="2800" b="1" dirty="0"/>
            </a:p>
            <a:p>
              <a:r>
                <a:rPr kumimoji="1" lang="ja-JP" altLang="en-US" sz="2800" b="1" dirty="0"/>
                <a:t>　   ベテランの扱いには慣れている！</a:t>
              </a:r>
              <a:endParaRPr kumimoji="1" lang="en-US" altLang="ja-JP" sz="2800" b="1" dirty="0"/>
            </a:p>
          </p:txBody>
        </p:sp>
        <p:pic>
          <p:nvPicPr>
            <p:cNvPr id="14" name="図 13">
              <a:extLst>
                <a:ext uri="{FF2B5EF4-FFF2-40B4-BE49-F238E27FC236}">
                  <a16:creationId xmlns:a16="http://schemas.microsoft.com/office/drawing/2014/main" id="{052C0442-60DC-EF2E-22A9-8F90C0EF7B4F}"/>
                </a:ext>
              </a:extLst>
            </p:cNvPr>
            <p:cNvPicPr>
              <a:picLocks noChangeAspect="1"/>
            </p:cNvPicPr>
            <p:nvPr/>
          </p:nvPicPr>
          <p:blipFill>
            <a:blip r:embed="rId8"/>
            <a:stretch>
              <a:fillRect/>
            </a:stretch>
          </p:blipFill>
          <p:spPr>
            <a:xfrm>
              <a:off x="9702526" y="1169690"/>
              <a:ext cx="1666461" cy="1666461"/>
            </a:xfrm>
            <a:prstGeom prst="rect">
              <a:avLst/>
            </a:prstGeom>
          </p:spPr>
        </p:pic>
        <p:pic>
          <p:nvPicPr>
            <p:cNvPr id="16" name="図 15">
              <a:extLst>
                <a:ext uri="{FF2B5EF4-FFF2-40B4-BE49-F238E27FC236}">
                  <a16:creationId xmlns:a16="http://schemas.microsoft.com/office/drawing/2014/main" id="{919A967D-ABCF-6968-645E-F2B250958A80}"/>
                </a:ext>
              </a:extLst>
            </p:cNvPr>
            <p:cNvPicPr>
              <a:picLocks noChangeAspect="1"/>
            </p:cNvPicPr>
            <p:nvPr/>
          </p:nvPicPr>
          <p:blipFill>
            <a:blip r:embed="rId9"/>
            <a:stretch>
              <a:fillRect/>
            </a:stretch>
          </p:blipFill>
          <p:spPr>
            <a:xfrm flipH="1">
              <a:off x="8419563" y="563604"/>
              <a:ext cx="1829524" cy="1829524"/>
            </a:xfrm>
            <a:prstGeom prst="rect">
              <a:avLst/>
            </a:prstGeom>
          </p:spPr>
        </p:pic>
      </p:grpSp>
      <p:sp>
        <p:nvSpPr>
          <p:cNvPr id="13" name="テキスト ボックス 12">
            <a:extLst>
              <a:ext uri="{FF2B5EF4-FFF2-40B4-BE49-F238E27FC236}">
                <a16:creationId xmlns:a16="http://schemas.microsoft.com/office/drawing/2014/main" id="{12A6F9DB-E005-9303-77D9-CC725C0533D4}"/>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11/59</a:t>
            </a:r>
          </a:p>
        </p:txBody>
      </p:sp>
    </p:spTree>
    <p:custDataLst>
      <p:tags r:id="rId1"/>
    </p:custDataLst>
    <p:extLst>
      <p:ext uri="{BB962C8B-B14F-4D97-AF65-F5344CB8AC3E}">
        <p14:creationId xmlns:p14="http://schemas.microsoft.com/office/powerpoint/2010/main" val="1871577876"/>
      </p:ext>
    </p:extLst>
  </p:cSld>
  <p:clrMapOvr>
    <a:masterClrMapping/>
  </p:clrMapOvr>
  <mc:AlternateContent xmlns:mc="http://schemas.openxmlformats.org/markup-compatibility/2006" xmlns:p14="http://schemas.microsoft.com/office/powerpoint/2010/main">
    <mc:Choice Requires="p14">
      <p:transition spd="slow" p14:dur="2000" advTm="8174"/>
    </mc:Choice>
    <mc:Fallback xmlns="">
      <p:transition spd="slow" advTm="817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396E3-3A76-8C04-EA2E-F4B276B182E4}"/>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545934C4-06DA-A7FA-B1E0-0E0B3108C832}"/>
              </a:ext>
            </a:extLst>
          </p:cNvPr>
          <p:cNvPicPr>
            <a:picLocks noChangeAspect="1"/>
          </p:cNvPicPr>
          <p:nvPr/>
        </p:nvPicPr>
        <p:blipFill rotWithShape="1">
          <a:blip r:embed="rId4"/>
          <a:srcRect t="19"/>
          <a:stretch/>
        </p:blipFill>
        <p:spPr>
          <a:xfrm>
            <a:off x="1" y="-16975"/>
            <a:ext cx="12191980" cy="6873891"/>
          </a:xfrm>
          <a:prstGeom prst="rect">
            <a:avLst/>
          </a:prstGeom>
        </p:spPr>
      </p:pic>
      <p:sp>
        <p:nvSpPr>
          <p:cNvPr id="22" name="四角形: 角を丸くする 21">
            <a:extLst>
              <a:ext uri="{FF2B5EF4-FFF2-40B4-BE49-F238E27FC236}">
                <a16:creationId xmlns:a16="http://schemas.microsoft.com/office/drawing/2014/main" id="{ABD085E4-10AF-E6FD-6B8A-0DBEF57E0213}"/>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rgbClr val="FF0000">
                    <a:alpha val="97000"/>
                  </a:srgbClr>
                </a:solidFill>
                <a:effectLst>
                  <a:outerShdw blurRad="50800" dist="50800" dir="5400000" algn="ctr" rotWithShape="0">
                    <a:schemeClr val="bg1">
                      <a:lumMod val="50000"/>
                    </a:schemeClr>
                  </a:outerShdw>
                </a:effectLst>
              </a:rPr>
              <a:t>ﾍﾞﾃﾗﾝをﾃｰﾏﾘｰﾀﾞｰに抜擢</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し、若手に背中を見せる</a:t>
            </a:r>
          </a:p>
        </p:txBody>
      </p:sp>
      <p:sp>
        <p:nvSpPr>
          <p:cNvPr id="70" name="テキスト ボックス 69">
            <a:extLst>
              <a:ext uri="{FF2B5EF4-FFF2-40B4-BE49-F238E27FC236}">
                <a16:creationId xmlns:a16="http://schemas.microsoft.com/office/drawing/2014/main" id="{A1B5BDB3-40E3-4519-E076-D93A7C6949D5}"/>
              </a:ext>
            </a:extLst>
          </p:cNvPr>
          <p:cNvSpPr txBox="1"/>
          <p:nvPr/>
        </p:nvSpPr>
        <p:spPr>
          <a:xfrm>
            <a:off x="59958" y="-97998"/>
            <a:ext cx="4548040"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1</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雰囲気向上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2B9C0921-6BA6-55D6-06D5-246B08BB03AA}"/>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1E0D4322-9B29-0F4F-43DE-2541B29EC0AA}"/>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CA16E514-BD68-7C5B-E9D7-A4F705F5DB45}"/>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10" name="図 9">
            <a:extLst>
              <a:ext uri="{FF2B5EF4-FFF2-40B4-BE49-F238E27FC236}">
                <a16:creationId xmlns:a16="http://schemas.microsoft.com/office/drawing/2014/main" id="{5F989160-11D8-0DD2-23FE-CBE6009EC12C}"/>
              </a:ext>
            </a:extLst>
          </p:cNvPr>
          <p:cNvPicPr>
            <a:picLocks noChangeAspect="1"/>
          </p:cNvPicPr>
          <p:nvPr/>
        </p:nvPicPr>
        <p:blipFill>
          <a:blip r:embed="rId5"/>
          <a:srcRect t="25947" b="25131"/>
          <a:stretch>
            <a:fillRect/>
          </a:stretch>
        </p:blipFill>
        <p:spPr>
          <a:xfrm>
            <a:off x="1457907" y="1639929"/>
            <a:ext cx="2803615" cy="2057400"/>
          </a:xfrm>
          <a:prstGeom prst="rect">
            <a:avLst/>
          </a:prstGeom>
        </p:spPr>
      </p:pic>
      <p:pic>
        <p:nvPicPr>
          <p:cNvPr id="27" name="図 26">
            <a:extLst>
              <a:ext uri="{FF2B5EF4-FFF2-40B4-BE49-F238E27FC236}">
                <a16:creationId xmlns:a16="http://schemas.microsoft.com/office/drawing/2014/main" id="{9B0344B2-EA5D-E4D1-4D2A-4E89D0B2A3C4}"/>
              </a:ext>
            </a:extLst>
          </p:cNvPr>
          <p:cNvPicPr>
            <a:picLocks noChangeAspect="1"/>
          </p:cNvPicPr>
          <p:nvPr/>
        </p:nvPicPr>
        <p:blipFill>
          <a:blip r:embed="rId6"/>
          <a:srcRect l="50479" t="8300" b="15670"/>
          <a:stretch>
            <a:fillRect/>
          </a:stretch>
        </p:blipFill>
        <p:spPr>
          <a:xfrm>
            <a:off x="3021982" y="3696053"/>
            <a:ext cx="1529067" cy="2347579"/>
          </a:xfrm>
          <a:prstGeom prst="rect">
            <a:avLst/>
          </a:prstGeom>
        </p:spPr>
      </p:pic>
      <p:sp>
        <p:nvSpPr>
          <p:cNvPr id="14" name="吹き出し: 角を丸めた四角形 13">
            <a:extLst>
              <a:ext uri="{FF2B5EF4-FFF2-40B4-BE49-F238E27FC236}">
                <a16:creationId xmlns:a16="http://schemas.microsoft.com/office/drawing/2014/main" id="{E9F67EBD-2A0A-2820-3F5E-0B5357821DDA}"/>
              </a:ext>
            </a:extLst>
          </p:cNvPr>
          <p:cNvSpPr/>
          <p:nvPr/>
        </p:nvSpPr>
        <p:spPr>
          <a:xfrm>
            <a:off x="124241" y="953564"/>
            <a:ext cx="2088275" cy="804553"/>
          </a:xfrm>
          <a:prstGeom prst="wedgeRoundRectCallout">
            <a:avLst>
              <a:gd name="adj1" fmla="val 30087"/>
              <a:gd name="adj2" fmla="val 79028"/>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若い奴は全然</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なってない！</a:t>
            </a:r>
          </a:p>
        </p:txBody>
      </p:sp>
      <p:sp>
        <p:nvSpPr>
          <p:cNvPr id="15" name="吹き出し: 角を丸めた四角形 14">
            <a:extLst>
              <a:ext uri="{FF2B5EF4-FFF2-40B4-BE49-F238E27FC236}">
                <a16:creationId xmlns:a16="http://schemas.microsoft.com/office/drawing/2014/main" id="{AF1FFF30-86CD-2C0F-4AD9-CA8749D88B8A}"/>
              </a:ext>
            </a:extLst>
          </p:cNvPr>
          <p:cNvSpPr/>
          <p:nvPr/>
        </p:nvSpPr>
        <p:spPr>
          <a:xfrm>
            <a:off x="3675127" y="874335"/>
            <a:ext cx="2236744" cy="1006527"/>
          </a:xfrm>
          <a:prstGeom prst="wedgeRoundRectCallout">
            <a:avLst>
              <a:gd name="adj1" fmla="val -36227"/>
              <a:gd name="adj2" fmla="val 81053"/>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じゃあ先輩の背中を</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若いメンバーに</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見せてやって！</a:t>
            </a:r>
          </a:p>
        </p:txBody>
      </p:sp>
      <p:sp>
        <p:nvSpPr>
          <p:cNvPr id="3" name="吹き出し: 角を丸めた四角形 2">
            <a:extLst>
              <a:ext uri="{FF2B5EF4-FFF2-40B4-BE49-F238E27FC236}">
                <a16:creationId xmlns:a16="http://schemas.microsoft.com/office/drawing/2014/main" id="{5E4859D4-200A-F122-FDC5-B9E29A8EBB67}"/>
              </a:ext>
            </a:extLst>
          </p:cNvPr>
          <p:cNvSpPr/>
          <p:nvPr/>
        </p:nvSpPr>
        <p:spPr>
          <a:xfrm>
            <a:off x="4049649" y="5052823"/>
            <a:ext cx="1948187" cy="804553"/>
          </a:xfrm>
          <a:prstGeom prst="wedgeRoundRectCallout">
            <a:avLst>
              <a:gd name="adj1" fmla="val -54821"/>
              <a:gd name="adj2" fmla="val -102446"/>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今更勉強～！</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やだよ！！</a:t>
            </a:r>
          </a:p>
        </p:txBody>
      </p:sp>
      <p:pic>
        <p:nvPicPr>
          <p:cNvPr id="6" name="図 5">
            <a:extLst>
              <a:ext uri="{FF2B5EF4-FFF2-40B4-BE49-F238E27FC236}">
                <a16:creationId xmlns:a16="http://schemas.microsoft.com/office/drawing/2014/main" id="{0DBC8CEC-10A9-F890-8EBB-C1BC38D97DFD}"/>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796" b="99388" l="9932" r="89932">
                        <a14:foregroundMark x1="20611" y1="91015" x2="20586" y2="90383"/>
                        <a14:foregroundMark x1="14385" y1="68177" x2="13665" y2="63896"/>
                        <a14:foregroundMark x1="20948" y1="26531" x2="20925" y2="26109"/>
                        <a14:foregroundMark x1="21706" y1="17659" x2="22352" y2="15157"/>
                        <a14:foregroundMark x1="27436" y1="7495" x2="27674" y2="7394"/>
                        <a14:foregroundMark x1="24834" y1="8602" x2="25058" y2="8507"/>
                        <a14:foregroundMark x1="28844" y1="15306" x2="35734" y2="10138"/>
                        <a14:foregroundMark x1="16735" y1="52245" x2="16735" y2="52245"/>
                        <a14:foregroundMark x1="16599" y1="42245" x2="16599" y2="42245"/>
                        <a14:foregroundMark x1="12925" y1="42653" x2="12925" y2="42653"/>
                        <a14:foregroundMark x1="12245" y1="44898" x2="12245" y2="44898"/>
                        <a14:foregroundMark x1="11293" y1="44082" x2="11293" y2="44082"/>
                        <a14:foregroundMark x1="11156" y1="42857" x2="11156" y2="42857"/>
                        <a14:foregroundMark x1="11156" y1="43673" x2="12789" y2="45918"/>
                        <a14:foregroundMark x1="16327" y1="38163" x2="16463" y2="42245"/>
                        <a14:foregroundMark x1="11293" y1="42653" x2="11293" y2="44694"/>
                        <a14:backgroundMark x1="40816" y1="8571" x2="45578" y2="19796"/>
                        <a14:backgroundMark x1="45578" y1="19796" x2="56463" y2="99796"/>
                        <a14:backgroundMark x1="75510" y1="61429" x2="75510" y2="61429"/>
                        <a14:backgroundMark x1="21905" y1="36939" x2="21905" y2="36939"/>
                        <a14:backgroundMark x1="21905" y1="36939" x2="20272" y2="34082"/>
                        <a14:backgroundMark x1="23129" y1="39796" x2="25306" y2="36735"/>
                        <a14:backgroundMark x1="19592" y1="40408" x2="16871" y2="32245"/>
                        <a14:backgroundMark x1="10748" y1="39184" x2="17279" y2="35510"/>
                        <a14:backgroundMark x1="12109" y1="49796" x2="13469" y2="53878"/>
                        <a14:backgroundMark x1="19728" y1="74490" x2="19728" y2="78980"/>
                        <a14:backgroundMark x1="20952" y1="83265" x2="20136" y2="90000"/>
                        <a14:backgroundMark x1="20272" y1="81837" x2="20272" y2="79796"/>
                        <a14:backgroundMark x1="20272" y1="78776" x2="20272" y2="78776"/>
                        <a14:backgroundMark x1="19048" y1="75918" x2="16735" y2="73673"/>
                        <a14:backgroundMark x1="15238" y1="71837" x2="16599" y2="74082"/>
                        <a14:backgroundMark x1="21769" y1="90000" x2="21769" y2="90000"/>
                        <a14:backgroundMark x1="20952" y1="90000" x2="20952" y2="94898"/>
                        <a14:backgroundMark x1="20952" y1="97755" x2="19728" y2="89796"/>
                        <a14:backgroundMark x1="53333" y1="98163" x2="54422" y2="98776"/>
                        <a14:backgroundMark x1="53605" y1="96735" x2="54014" y2="98367"/>
                        <a14:backgroundMark x1="40544" y1="28776" x2="40136" y2="39592"/>
                        <a14:backgroundMark x1="40136" y1="39592" x2="46667" y2="44694"/>
                        <a14:backgroundMark x1="41361" y1="25918" x2="44762" y2="24082"/>
                        <a14:backgroundMark x1="46667" y1="52041" x2="45170" y2="46939"/>
                        <a14:backgroundMark x1="74286" y1="55918" x2="74286" y2="55918"/>
                        <a14:backgroundMark x1="68707" y1="63469" x2="78912" y2="68776"/>
                        <a14:backgroundMark x1="78912" y1="68776" x2="82585" y2="68571"/>
                        <a14:backgroundMark x1="37959" y1="8776" x2="30476" y2="4898"/>
                        <a14:backgroundMark x1="30476" y1="4898" x2="28299" y2="5510"/>
                        <a14:backgroundMark x1="39048" y1="8367" x2="41088" y2="8980"/>
                        <a14:backgroundMark x1="36735" y1="6327" x2="39864" y2="8980"/>
                        <a14:backgroundMark x1="42721" y1="26327" x2="43810" y2="43265"/>
                        <a14:backgroundMark x1="43810" y1="43265" x2="48027" y2="52449"/>
                        <a14:backgroundMark x1="48027" y1="52449" x2="65714" y2="63265"/>
                        <a14:backgroundMark x1="65714" y1="63265" x2="79728" y2="58163"/>
                        <a14:backgroundMark x1="79728" y1="58163" x2="70748" y2="32245"/>
                        <a14:backgroundMark x1="70748" y1="32245" x2="67075" y2="39388"/>
                        <a14:backgroundMark x1="20952" y1="32653" x2="22721" y2="33878"/>
                        <a14:backgroundMark x1="20408" y1="36122" x2="19728" y2="36327"/>
                        <a14:backgroundMark x1="20408" y1="36735" x2="11973" y2="35918"/>
                        <a14:backgroundMark x1="11973" y1="35918" x2="10884" y2="38367"/>
                        <a14:backgroundMark x1="11837" y1="49184" x2="11618" y2="47375"/>
                        <a14:backgroundMark x1="11156" y1="44898" x2="11156" y2="50408"/>
                        <a14:backgroundMark x1="11156" y1="41429" x2="11156" y2="42653"/>
                        <a14:backgroundMark x1="13469" y1="57551" x2="13469" y2="57551"/>
                        <a14:backgroundMark x1="13605" y1="56735" x2="13197" y2="60408"/>
                        <a14:backgroundMark x1="12517" y1="56327" x2="12517" y2="56327"/>
                        <a14:backgroundMark x1="12517" y1="54898" x2="12517" y2="54898"/>
                        <a14:backgroundMark x1="12517" y1="54898" x2="12517" y2="54898"/>
                        <a14:backgroundMark x1="12245" y1="54898" x2="12245" y2="54898"/>
                        <a14:backgroundMark x1="11837" y1="56122" x2="11837" y2="56122"/>
                        <a14:backgroundMark x1="14558" y1="54898" x2="14558" y2="54898"/>
                        <a14:backgroundMark x1="13469" y1="63061" x2="13469" y2="63061"/>
                        <a14:backgroundMark x1="13469" y1="61429" x2="13469" y2="61429"/>
                        <a14:backgroundMark x1="13197" y1="62245" x2="13197" y2="62245"/>
                        <a14:backgroundMark x1="13878" y1="62245" x2="13878" y2="62245"/>
                        <a14:backgroundMark x1="21497" y1="29388" x2="21497" y2="29388"/>
                        <a14:backgroundMark x1="21224" y1="23061" x2="21224" y2="23061"/>
                        <a14:backgroundMark x1="20952" y1="20000" x2="20952" y2="20000"/>
                        <a14:backgroundMark x1="21088" y1="21020" x2="21088" y2="21020"/>
                        <a14:backgroundMark x1="21088" y1="24082" x2="21088" y2="24082"/>
                        <a14:backgroundMark x1="21224" y1="25306" x2="21224" y2="25306"/>
                        <a14:backgroundMark x1="20952" y1="26939" x2="20952" y2="26939"/>
                        <a14:backgroundMark x1="21361" y1="31224" x2="21361" y2="31224"/>
                        <a14:backgroundMark x1="21361" y1="29592" x2="21361" y2="29592"/>
                        <a14:backgroundMark x1="21224" y1="28571" x2="21224" y2="28571"/>
                        <a14:backgroundMark x1="24218" y1="10204" x2="24218" y2="10204"/>
                        <a14:backgroundMark x1="25034" y1="10000" x2="25034" y2="10000"/>
                        <a14:backgroundMark x1="26259" y1="8776" x2="26259" y2="8776"/>
                        <a14:backgroundMark x1="24898" y1="8776" x2="24354" y2="8571"/>
                        <a14:backgroundMark x1="24762" y1="9184" x2="22449" y2="11429"/>
                        <a14:backgroundMark x1="28980" y1="7143" x2="28163" y2="7347"/>
                        <a14:backgroundMark x1="27619" y1="7551" x2="28027" y2="7347"/>
                        <a14:backgroundMark x1="27347" y1="7347" x2="25714" y2="8571"/>
                        <a14:backgroundMark x1="25034" y1="8571" x2="25578" y2="8367"/>
                        <a14:backgroundMark x1="22857" y1="12449" x2="23810" y2="11633"/>
                        <a14:backgroundMark x1="21224" y1="17755" x2="21497" y2="20816"/>
                        <a14:backgroundMark x1="21497" y1="17551" x2="21497" y2="17551"/>
                        <a14:backgroundMark x1="20544" y1="21020" x2="20816" y2="26122"/>
                        <a14:backgroundMark x1="20952" y1="26531" x2="21224" y2="32449"/>
                        <a14:backgroundMark x1="20952" y1="25918" x2="20952" y2="25918"/>
                        <a14:backgroundMark x1="21088" y1="26327" x2="21088" y2="26327"/>
                        <a14:backgroundMark x1="21088" y1="36939" x2="20000" y2="35306"/>
                        <a14:backgroundMark x1="11837" y1="55510" x2="13197" y2="63265"/>
                        <a14:backgroundMark x1="11701" y1="53469" x2="12245" y2="54898"/>
                        <a14:backgroundMark x1="47483" y1="50612" x2="47619" y2="54898"/>
                        <a14:backgroundMark x1="15374" y1="71837" x2="13741" y2="68776"/>
                        <a14:backgroundMark x1="13741" y1="68776" x2="17143" y2="75918"/>
                        <a14:backgroundMark x1="17143" y1="75918" x2="17415" y2="75102"/>
                        <a14:backgroundMark x1="20136" y1="77755" x2="20408" y2="85510"/>
                        <a14:backgroundMark x1="20816" y1="72857" x2="20408" y2="81429"/>
                        <a14:backgroundMark x1="20136" y1="88980" x2="20544" y2="90408"/>
                        <a14:backgroundMark x1="20544" y1="91020" x2="20680" y2="95306"/>
                        <a14:backgroundMark x1="20952" y1="96939" x2="21224" y2="99796"/>
                        <a14:backgroundMark x1="12653" y1="55714" x2="12245" y2="54490"/>
                        <a14:backgroundMark x1="12245" y1="54898" x2="12245" y2="56531"/>
                        <a14:backgroundMark x1="13061" y1="57755" x2="13741" y2="63878"/>
                      </a14:backgroundRemoval>
                    </a14:imgEffect>
                  </a14:imgLayer>
                </a14:imgProps>
              </a:ext>
            </a:extLst>
          </a:blip>
          <a:srcRect r="47251"/>
          <a:stretch>
            <a:fillRect/>
          </a:stretch>
        </p:blipFill>
        <p:spPr>
          <a:xfrm>
            <a:off x="1041117" y="3460357"/>
            <a:ext cx="2075301" cy="2622869"/>
          </a:xfrm>
          <a:prstGeom prst="rect">
            <a:avLst/>
          </a:prstGeom>
        </p:spPr>
      </p:pic>
      <p:sp>
        <p:nvSpPr>
          <p:cNvPr id="8" name="吹き出し: 角を丸めた四角形 7">
            <a:extLst>
              <a:ext uri="{FF2B5EF4-FFF2-40B4-BE49-F238E27FC236}">
                <a16:creationId xmlns:a16="http://schemas.microsoft.com/office/drawing/2014/main" id="{DCE46ADE-1523-5CBD-CBFB-70B4910C4925}"/>
              </a:ext>
            </a:extLst>
          </p:cNvPr>
          <p:cNvSpPr/>
          <p:nvPr/>
        </p:nvSpPr>
        <p:spPr>
          <a:xfrm>
            <a:off x="107888" y="4032055"/>
            <a:ext cx="1866459" cy="804553"/>
          </a:xfrm>
          <a:prstGeom prst="wedgeRoundRectCallout">
            <a:avLst>
              <a:gd name="adj1" fmla="val 60762"/>
              <a:gd name="adj2" fmla="val -15506"/>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勉強会</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参加しません？</a:t>
            </a:r>
            <a:endParaRPr kumimoji="1" lang="en-US" altLang="ja-JP" b="1" dirty="0">
              <a:ln w="0"/>
              <a:solidFill>
                <a:schemeClr val="tx1"/>
              </a:solidFill>
              <a:effectLst>
                <a:outerShdw blurRad="38100" dist="19050" dir="2700000" algn="tl" rotWithShape="0">
                  <a:schemeClr val="dk1">
                    <a:alpha val="40000"/>
                  </a:schemeClr>
                </a:outerShdw>
              </a:effectLst>
            </a:endParaRPr>
          </a:p>
        </p:txBody>
      </p:sp>
      <p:grpSp>
        <p:nvGrpSpPr>
          <p:cNvPr id="11" name="グループ化 10">
            <a:extLst>
              <a:ext uri="{FF2B5EF4-FFF2-40B4-BE49-F238E27FC236}">
                <a16:creationId xmlns:a16="http://schemas.microsoft.com/office/drawing/2014/main" id="{D4972798-EC79-9C26-A8C6-A9B378E4021A}"/>
              </a:ext>
            </a:extLst>
          </p:cNvPr>
          <p:cNvGrpSpPr/>
          <p:nvPr/>
        </p:nvGrpSpPr>
        <p:grpSpPr>
          <a:xfrm>
            <a:off x="6243841" y="679028"/>
            <a:ext cx="5802343" cy="5351959"/>
            <a:chOff x="6243839" y="679024"/>
            <a:chExt cx="5802342" cy="5351959"/>
          </a:xfrm>
        </p:grpSpPr>
        <p:pic>
          <p:nvPicPr>
            <p:cNvPr id="12" name="図 11">
              <a:extLst>
                <a:ext uri="{FF2B5EF4-FFF2-40B4-BE49-F238E27FC236}">
                  <a16:creationId xmlns:a16="http://schemas.microsoft.com/office/drawing/2014/main" id="{D4F1C196-AB1B-1841-BA9F-A9954E001EE0}"/>
                </a:ext>
              </a:extLst>
            </p:cNvPr>
            <p:cNvPicPr>
              <a:picLocks noChangeAspect="1"/>
            </p:cNvPicPr>
            <p:nvPr/>
          </p:nvPicPr>
          <p:blipFill>
            <a:blip r:embed="rId9"/>
            <a:srcRect t="16206" b="15116"/>
            <a:stretch>
              <a:fillRect/>
            </a:stretch>
          </p:blipFill>
          <p:spPr>
            <a:xfrm>
              <a:off x="7549198" y="1403102"/>
              <a:ext cx="2949840" cy="2025898"/>
            </a:xfrm>
            <a:prstGeom prst="rect">
              <a:avLst/>
            </a:prstGeom>
          </p:spPr>
        </p:pic>
        <p:sp>
          <p:nvSpPr>
            <p:cNvPr id="2" name="テキスト ボックス 1">
              <a:extLst>
                <a:ext uri="{FF2B5EF4-FFF2-40B4-BE49-F238E27FC236}">
                  <a16:creationId xmlns:a16="http://schemas.microsoft.com/office/drawing/2014/main" id="{C2AC0D02-19FA-8B57-2006-770C740AC9D8}"/>
                </a:ext>
              </a:extLst>
            </p:cNvPr>
            <p:cNvSpPr txBox="1"/>
            <p:nvPr/>
          </p:nvSpPr>
          <p:spPr>
            <a:xfrm>
              <a:off x="6651372" y="679024"/>
              <a:ext cx="5331366" cy="523220"/>
            </a:xfrm>
            <a:prstGeom prst="rect">
              <a:avLst/>
            </a:prstGeom>
            <a:noFill/>
          </p:spPr>
          <p:txBody>
            <a:bodyPr wrap="square" rtlCol="0">
              <a:spAutoFit/>
            </a:bodyPr>
            <a:lstStyle/>
            <a:p>
              <a:r>
                <a:rPr kumimoji="1" lang="ja-JP" altLang="en-US" sz="2800" b="1" dirty="0">
                  <a:solidFill>
                    <a:schemeClr val="bg1"/>
                  </a:solidFill>
                </a:rPr>
                <a:t>楽しい</a:t>
              </a:r>
              <a:r>
                <a:rPr kumimoji="1" lang="en-US" altLang="ja-JP" sz="2800" b="1" dirty="0">
                  <a:solidFill>
                    <a:schemeClr val="bg1"/>
                  </a:solidFill>
                </a:rPr>
                <a:t>QC</a:t>
              </a:r>
              <a:r>
                <a:rPr kumimoji="1" lang="ja-JP" altLang="en-US" sz="2800" b="1" dirty="0">
                  <a:solidFill>
                    <a:schemeClr val="bg1"/>
                  </a:solidFill>
                </a:rPr>
                <a:t>の為に根気強く説得・・・</a:t>
              </a:r>
              <a:endParaRPr kumimoji="1" lang="en-US" altLang="ja-JP" sz="2800" b="1" dirty="0">
                <a:solidFill>
                  <a:schemeClr val="bg1"/>
                </a:solidFill>
              </a:endParaRPr>
            </a:p>
          </p:txBody>
        </p:sp>
        <p:sp>
          <p:nvSpPr>
            <p:cNvPr id="19" name="吹き出し: 角を丸めた四角形 18">
              <a:extLst>
                <a:ext uri="{FF2B5EF4-FFF2-40B4-BE49-F238E27FC236}">
                  <a16:creationId xmlns:a16="http://schemas.microsoft.com/office/drawing/2014/main" id="{96334EC9-7351-42D5-AEC0-AABEAF16467D}"/>
                </a:ext>
              </a:extLst>
            </p:cNvPr>
            <p:cNvSpPr/>
            <p:nvPr/>
          </p:nvSpPr>
          <p:spPr>
            <a:xfrm>
              <a:off x="6243839" y="1459416"/>
              <a:ext cx="1557927" cy="853981"/>
            </a:xfrm>
            <a:prstGeom prst="wedgeRoundRectCallout">
              <a:avLst>
                <a:gd name="adj1" fmla="val 70252"/>
                <a:gd name="adj2" fmla="val 28814"/>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引き受けて</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くれます？</a:t>
              </a:r>
            </a:p>
          </p:txBody>
        </p:sp>
        <p:sp>
          <p:nvSpPr>
            <p:cNvPr id="20" name="吹き出し: 角を丸めた四角形 19">
              <a:extLst>
                <a:ext uri="{FF2B5EF4-FFF2-40B4-BE49-F238E27FC236}">
                  <a16:creationId xmlns:a16="http://schemas.microsoft.com/office/drawing/2014/main" id="{9D4D938F-3E1C-C376-A239-F87F144310E9}"/>
                </a:ext>
              </a:extLst>
            </p:cNvPr>
            <p:cNvSpPr/>
            <p:nvPr/>
          </p:nvSpPr>
          <p:spPr>
            <a:xfrm>
              <a:off x="10488254" y="1446592"/>
              <a:ext cx="1557927" cy="853981"/>
            </a:xfrm>
            <a:prstGeom prst="wedgeRoundRectCallout">
              <a:avLst>
                <a:gd name="adj1" fmla="val -78026"/>
                <a:gd name="adj2" fmla="val 37267"/>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そこまで言うならやるよ！</a:t>
              </a:r>
            </a:p>
          </p:txBody>
        </p:sp>
        <p:pic>
          <p:nvPicPr>
            <p:cNvPr id="9" name="図 8">
              <a:extLst>
                <a:ext uri="{FF2B5EF4-FFF2-40B4-BE49-F238E27FC236}">
                  <a16:creationId xmlns:a16="http://schemas.microsoft.com/office/drawing/2014/main" id="{DBA8F399-A999-46A0-8DB6-C765B68050B3}"/>
                </a:ext>
              </a:extLst>
            </p:cNvPr>
            <p:cNvPicPr>
              <a:picLocks noChangeAspect="1"/>
            </p:cNvPicPr>
            <p:nvPr/>
          </p:nvPicPr>
          <p:blipFill>
            <a:blip r:embed="rId10"/>
            <a:stretch>
              <a:fillRect/>
            </a:stretch>
          </p:blipFill>
          <p:spPr>
            <a:xfrm>
              <a:off x="7369178" y="3629858"/>
              <a:ext cx="3601686" cy="2401125"/>
            </a:xfrm>
            <a:prstGeom prst="rect">
              <a:avLst/>
            </a:prstGeom>
          </p:spPr>
        </p:pic>
        <p:sp>
          <p:nvSpPr>
            <p:cNvPr id="18" name="吹き出し: 角を丸めた四角形 17">
              <a:extLst>
                <a:ext uri="{FF2B5EF4-FFF2-40B4-BE49-F238E27FC236}">
                  <a16:creationId xmlns:a16="http://schemas.microsoft.com/office/drawing/2014/main" id="{89CF33A3-2E7B-10D0-1129-69CE5F950234}"/>
                </a:ext>
              </a:extLst>
            </p:cNvPr>
            <p:cNvSpPr/>
            <p:nvPr/>
          </p:nvSpPr>
          <p:spPr>
            <a:xfrm>
              <a:off x="6348641" y="3572620"/>
              <a:ext cx="1678116" cy="978420"/>
            </a:xfrm>
            <a:prstGeom prst="wedgeRoundRectCallout">
              <a:avLst>
                <a:gd name="adj1" fmla="val 63402"/>
                <a:gd name="adj2" fmla="val 32963"/>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じゃあ一緒に</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勉強会参加</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しましょう！</a:t>
              </a:r>
            </a:p>
          </p:txBody>
        </p:sp>
        <p:sp>
          <p:nvSpPr>
            <p:cNvPr id="21" name="吹き出し: 角を丸めた四角形 20">
              <a:extLst>
                <a:ext uri="{FF2B5EF4-FFF2-40B4-BE49-F238E27FC236}">
                  <a16:creationId xmlns:a16="http://schemas.microsoft.com/office/drawing/2014/main" id="{AFE5BE61-197A-6A0E-6F27-4F4247B49016}"/>
                </a:ext>
              </a:extLst>
            </p:cNvPr>
            <p:cNvSpPr/>
            <p:nvPr/>
          </p:nvSpPr>
          <p:spPr>
            <a:xfrm>
              <a:off x="10447767" y="4815041"/>
              <a:ext cx="1557928" cy="804552"/>
            </a:xfrm>
            <a:prstGeom prst="wedgeRoundRectCallout">
              <a:avLst>
                <a:gd name="adj1" fmla="val -48587"/>
                <a:gd name="adj2" fmla="val -87885"/>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分かった！</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参加するよ</a:t>
              </a:r>
            </a:p>
          </p:txBody>
        </p:sp>
      </p:grpSp>
      <p:sp>
        <p:nvSpPr>
          <p:cNvPr id="7" name="テキスト ボックス 6">
            <a:extLst>
              <a:ext uri="{FF2B5EF4-FFF2-40B4-BE49-F238E27FC236}">
                <a16:creationId xmlns:a16="http://schemas.microsoft.com/office/drawing/2014/main" id="{C9244640-3601-27AB-A93C-3D3311B43CF5}"/>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12/59</a:t>
            </a:r>
          </a:p>
        </p:txBody>
      </p:sp>
    </p:spTree>
    <p:custDataLst>
      <p:tags r:id="rId1"/>
    </p:custDataLst>
    <p:extLst>
      <p:ext uri="{BB962C8B-B14F-4D97-AF65-F5344CB8AC3E}">
        <p14:creationId xmlns:p14="http://schemas.microsoft.com/office/powerpoint/2010/main" val="814016089"/>
      </p:ext>
    </p:extLst>
  </p:cSld>
  <p:clrMapOvr>
    <a:masterClrMapping/>
  </p:clrMapOvr>
  <mc:AlternateContent xmlns:mc="http://schemas.openxmlformats.org/markup-compatibility/2006" xmlns:p14="http://schemas.microsoft.com/office/powerpoint/2010/main">
    <mc:Choice Requires="p14">
      <p:transition spd="slow" p14:dur="2000" advTm="10608"/>
    </mc:Choice>
    <mc:Fallback xmlns="">
      <p:transition spd="slow" advTm="106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2CA8B-C76C-A36B-FD51-159871D28F33}"/>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9225895D-2126-630B-BB8F-FA09D8FFB629}"/>
              </a:ext>
            </a:extLst>
          </p:cNvPr>
          <p:cNvPicPr>
            <a:picLocks noChangeAspect="1"/>
          </p:cNvPicPr>
          <p:nvPr/>
        </p:nvPicPr>
        <p:blipFill rotWithShape="1">
          <a:blip r:embed="rId4"/>
          <a:srcRect t="19"/>
          <a:stretch/>
        </p:blipFill>
        <p:spPr>
          <a:xfrm>
            <a:off x="21" y="-29847"/>
            <a:ext cx="12191980" cy="6873891"/>
          </a:xfrm>
          <a:prstGeom prst="rect">
            <a:avLst/>
          </a:prstGeom>
        </p:spPr>
      </p:pic>
      <p:sp>
        <p:nvSpPr>
          <p:cNvPr id="22" name="四角形: 角を丸くする 21">
            <a:extLst>
              <a:ext uri="{FF2B5EF4-FFF2-40B4-BE49-F238E27FC236}">
                <a16:creationId xmlns:a16="http://schemas.microsoft.com/office/drawing/2014/main" id="{4A37B620-CF78-3425-734D-6C845C155172}"/>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rgbClr val="FF0000">
                    <a:alpha val="97000"/>
                  </a:srgbClr>
                </a:solidFill>
                <a:effectLst>
                  <a:outerShdw blurRad="50800" dist="50800" dir="5400000" algn="ctr" rotWithShape="0">
                    <a:schemeClr val="bg1">
                      <a:lumMod val="50000"/>
                    </a:schemeClr>
                  </a:outerShdw>
                </a:effectLst>
              </a:rPr>
              <a:t>ｻｰｸﾙ内の溝も埋まり</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、雰囲気が改善！</a:t>
            </a:r>
          </a:p>
        </p:txBody>
      </p:sp>
      <p:sp>
        <p:nvSpPr>
          <p:cNvPr id="70" name="テキスト ボックス 69">
            <a:extLst>
              <a:ext uri="{FF2B5EF4-FFF2-40B4-BE49-F238E27FC236}">
                <a16:creationId xmlns:a16="http://schemas.microsoft.com/office/drawing/2014/main" id="{C4B3C5F5-48C8-DED6-E278-BF5FAA5A8CC3}"/>
              </a:ext>
            </a:extLst>
          </p:cNvPr>
          <p:cNvSpPr txBox="1"/>
          <p:nvPr/>
        </p:nvSpPr>
        <p:spPr>
          <a:xfrm>
            <a:off x="59958" y="-97998"/>
            <a:ext cx="4548040"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1</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雰囲気向上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3785BC5B-96CC-B49D-0A67-4CF9AD598DAC}"/>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A5AB9877-68EF-9696-569C-0FFDDB63BA4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401ADE34-45C9-1CCC-D502-52DFC2FA6CB8}"/>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16" name="グループ化 15">
            <a:extLst>
              <a:ext uri="{FF2B5EF4-FFF2-40B4-BE49-F238E27FC236}">
                <a16:creationId xmlns:a16="http://schemas.microsoft.com/office/drawing/2014/main" id="{FBC40DD1-6369-AD49-CCDC-B3739EC6FCC7}"/>
              </a:ext>
            </a:extLst>
          </p:cNvPr>
          <p:cNvGrpSpPr/>
          <p:nvPr/>
        </p:nvGrpSpPr>
        <p:grpSpPr>
          <a:xfrm>
            <a:off x="5819165" y="668533"/>
            <a:ext cx="6227019" cy="5284189"/>
            <a:chOff x="5819163" y="668530"/>
            <a:chExt cx="6227018" cy="5284189"/>
          </a:xfrm>
        </p:grpSpPr>
        <p:pic>
          <p:nvPicPr>
            <p:cNvPr id="6" name="図 5">
              <a:extLst>
                <a:ext uri="{FF2B5EF4-FFF2-40B4-BE49-F238E27FC236}">
                  <a16:creationId xmlns:a16="http://schemas.microsoft.com/office/drawing/2014/main" id="{4953381B-E7E1-BA9A-2D05-3986431A7DCB}"/>
                </a:ext>
              </a:extLst>
            </p:cNvPr>
            <p:cNvPicPr>
              <a:picLocks noChangeAspect="1"/>
            </p:cNvPicPr>
            <p:nvPr/>
          </p:nvPicPr>
          <p:blipFill>
            <a:blip r:embed="rId5"/>
            <a:srcRect t="25022" b="18599"/>
            <a:stretch>
              <a:fillRect/>
            </a:stretch>
          </p:blipFill>
          <p:spPr>
            <a:xfrm>
              <a:off x="5819163" y="1247000"/>
              <a:ext cx="3961584" cy="2233508"/>
            </a:xfrm>
            <a:prstGeom prst="rect">
              <a:avLst/>
            </a:prstGeom>
          </p:spPr>
        </p:pic>
        <p:pic>
          <p:nvPicPr>
            <p:cNvPr id="9" name="図 8">
              <a:extLst>
                <a:ext uri="{FF2B5EF4-FFF2-40B4-BE49-F238E27FC236}">
                  <a16:creationId xmlns:a16="http://schemas.microsoft.com/office/drawing/2014/main" id="{99698BEC-D882-FDFD-6FB9-207633D49AD1}"/>
                </a:ext>
              </a:extLst>
            </p:cNvPr>
            <p:cNvPicPr>
              <a:picLocks noChangeAspect="1"/>
            </p:cNvPicPr>
            <p:nvPr/>
          </p:nvPicPr>
          <p:blipFill>
            <a:blip r:embed="rId6"/>
            <a:srcRect t="33612" b="10176"/>
            <a:stretch>
              <a:fillRect/>
            </a:stretch>
          </p:blipFill>
          <p:spPr>
            <a:xfrm>
              <a:off x="6831960" y="3097657"/>
              <a:ext cx="5079055" cy="2855062"/>
            </a:xfrm>
            <a:prstGeom prst="rect">
              <a:avLst/>
            </a:prstGeom>
          </p:spPr>
        </p:pic>
        <p:sp>
          <p:nvSpPr>
            <p:cNvPr id="10" name="吹き出し: 角を丸めた四角形 9">
              <a:extLst>
                <a:ext uri="{FF2B5EF4-FFF2-40B4-BE49-F238E27FC236}">
                  <a16:creationId xmlns:a16="http://schemas.microsoft.com/office/drawing/2014/main" id="{B08E8044-4EDE-3BB8-3AE9-A7051CBB26EF}"/>
                </a:ext>
              </a:extLst>
            </p:cNvPr>
            <p:cNvSpPr/>
            <p:nvPr/>
          </p:nvSpPr>
          <p:spPr>
            <a:xfrm>
              <a:off x="9915913" y="2519187"/>
              <a:ext cx="2130268" cy="796084"/>
            </a:xfrm>
            <a:prstGeom prst="wedgeRoundRectCallout">
              <a:avLst>
                <a:gd name="adj1" fmla="val -16138"/>
                <a:gd name="adj2" fmla="val 84037"/>
                <a:gd name="adj3" fmla="val 16667"/>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solidFill>
                    <a:schemeClr val="tx1"/>
                  </a:solidFill>
                </a:rPr>
                <a:t>大丈夫！なんでも</a:t>
              </a:r>
              <a:endParaRPr kumimoji="1" lang="en-US" altLang="ja-JP" b="1" dirty="0">
                <a:solidFill>
                  <a:schemeClr val="tx1"/>
                </a:solidFill>
              </a:endParaRPr>
            </a:p>
            <a:p>
              <a:pPr algn="ctr"/>
              <a:r>
                <a:rPr kumimoji="1" lang="ja-JP" altLang="en-US" b="1" dirty="0">
                  <a:solidFill>
                    <a:schemeClr val="tx1"/>
                  </a:solidFill>
                </a:rPr>
                <a:t>言ってみよう！</a:t>
              </a:r>
            </a:p>
          </p:txBody>
        </p:sp>
        <p:sp>
          <p:nvSpPr>
            <p:cNvPr id="12" name="吹き出し: 角を丸めた四角形 11">
              <a:extLst>
                <a:ext uri="{FF2B5EF4-FFF2-40B4-BE49-F238E27FC236}">
                  <a16:creationId xmlns:a16="http://schemas.microsoft.com/office/drawing/2014/main" id="{54C737AE-A858-27DB-9394-53DA64DE617E}"/>
                </a:ext>
              </a:extLst>
            </p:cNvPr>
            <p:cNvSpPr/>
            <p:nvPr/>
          </p:nvSpPr>
          <p:spPr>
            <a:xfrm>
              <a:off x="7602272" y="668530"/>
              <a:ext cx="3027627" cy="796084"/>
            </a:xfrm>
            <a:prstGeom prst="wedgeRoundRectCallout">
              <a:avLst>
                <a:gd name="adj1" fmla="val -59337"/>
                <a:gd name="adj2" fmla="val 44553"/>
                <a:gd name="adj3" fmla="val 16667"/>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solidFill>
                    <a:schemeClr val="tx1"/>
                  </a:solidFill>
                </a:rPr>
                <a:t>若手の意見は否定しないでください！</a:t>
              </a:r>
            </a:p>
          </p:txBody>
        </p:sp>
      </p:grpSp>
      <p:sp>
        <p:nvSpPr>
          <p:cNvPr id="13" name="テキスト ボックス 12">
            <a:extLst>
              <a:ext uri="{FF2B5EF4-FFF2-40B4-BE49-F238E27FC236}">
                <a16:creationId xmlns:a16="http://schemas.microsoft.com/office/drawing/2014/main" id="{5ACA6C2D-AFD3-A866-5D51-23A88F27C748}"/>
              </a:ext>
            </a:extLst>
          </p:cNvPr>
          <p:cNvSpPr txBox="1"/>
          <p:nvPr/>
        </p:nvSpPr>
        <p:spPr>
          <a:xfrm>
            <a:off x="265472" y="1187052"/>
            <a:ext cx="5015587" cy="954107"/>
          </a:xfrm>
          <a:prstGeom prst="rect">
            <a:avLst/>
          </a:prstGeom>
          <a:noFill/>
        </p:spPr>
        <p:txBody>
          <a:bodyPr wrap="square" rtlCol="0">
            <a:spAutoFit/>
          </a:bodyPr>
          <a:lstStyle/>
          <a:p>
            <a:r>
              <a:rPr kumimoji="1" lang="ja-JP" altLang="en-US" sz="2800" b="1" dirty="0">
                <a:solidFill>
                  <a:schemeClr val="bg1"/>
                </a:solidFill>
              </a:rPr>
              <a:t>ベテランがテーマリーダーで</a:t>
            </a:r>
            <a:endParaRPr kumimoji="1" lang="en-US" altLang="ja-JP" sz="2800" b="1" dirty="0">
              <a:solidFill>
                <a:schemeClr val="bg1"/>
              </a:solidFill>
            </a:endParaRPr>
          </a:p>
          <a:p>
            <a:r>
              <a:rPr kumimoji="1" lang="ja-JP" altLang="en-US" sz="2800" b="1" dirty="0">
                <a:solidFill>
                  <a:schemeClr val="bg1"/>
                </a:solidFill>
              </a:rPr>
              <a:t>背中を見せる！</a:t>
            </a:r>
            <a:endParaRPr kumimoji="1" lang="en-US" altLang="ja-JP" sz="2800" b="1" dirty="0">
              <a:solidFill>
                <a:schemeClr val="bg1"/>
              </a:solidFill>
            </a:endParaRPr>
          </a:p>
        </p:txBody>
      </p:sp>
      <p:pic>
        <p:nvPicPr>
          <p:cNvPr id="3" name="図 2">
            <a:extLst>
              <a:ext uri="{FF2B5EF4-FFF2-40B4-BE49-F238E27FC236}">
                <a16:creationId xmlns:a16="http://schemas.microsoft.com/office/drawing/2014/main" id="{D8419093-7E4E-FFB8-C45B-C516F920F9EF}"/>
              </a:ext>
            </a:extLst>
          </p:cNvPr>
          <p:cNvPicPr>
            <a:picLocks noChangeAspect="1"/>
          </p:cNvPicPr>
          <p:nvPr/>
        </p:nvPicPr>
        <p:blipFill>
          <a:blip r:embed="rId7"/>
          <a:srcRect t="29119"/>
          <a:stretch>
            <a:fillRect/>
          </a:stretch>
        </p:blipFill>
        <p:spPr>
          <a:xfrm flipH="1">
            <a:off x="646414" y="2141158"/>
            <a:ext cx="3961585" cy="3791515"/>
          </a:xfrm>
          <a:prstGeom prst="rect">
            <a:avLst/>
          </a:prstGeom>
        </p:spPr>
      </p:pic>
      <p:sp>
        <p:nvSpPr>
          <p:cNvPr id="2" name="テキスト ボックス 1">
            <a:extLst>
              <a:ext uri="{FF2B5EF4-FFF2-40B4-BE49-F238E27FC236}">
                <a16:creationId xmlns:a16="http://schemas.microsoft.com/office/drawing/2014/main" id="{E734F399-C6AA-35FD-B024-BC5DEA635199}"/>
              </a:ext>
            </a:extLst>
          </p:cNvPr>
          <p:cNvSpPr txBox="1"/>
          <p:nvPr/>
        </p:nvSpPr>
        <p:spPr>
          <a:xfrm>
            <a:off x="8109480" y="3049709"/>
            <a:ext cx="1397231" cy="369332"/>
          </a:xfrm>
          <a:prstGeom prst="rect">
            <a:avLst/>
          </a:prstGeom>
          <a:solidFill>
            <a:schemeClr val="tx1"/>
          </a:solidFill>
        </p:spPr>
        <p:txBody>
          <a:bodyPr wrap="square" rtlCol="0">
            <a:spAutoFit/>
          </a:bodyPr>
          <a:lstStyle/>
          <a:p>
            <a:pPr algn="ctr"/>
            <a:r>
              <a:rPr kumimoji="1" lang="ja-JP" altLang="en-US" b="1" dirty="0">
                <a:solidFill>
                  <a:schemeClr val="bg1"/>
                </a:solidFill>
              </a:rPr>
              <a:t>ベテラン</a:t>
            </a:r>
            <a:endParaRPr kumimoji="1" lang="en-US" altLang="ja-JP" b="1" dirty="0">
              <a:solidFill>
                <a:schemeClr val="bg1"/>
              </a:solidFill>
            </a:endParaRPr>
          </a:p>
        </p:txBody>
      </p:sp>
      <p:sp>
        <p:nvSpPr>
          <p:cNvPr id="4" name="テキスト ボックス 3">
            <a:extLst>
              <a:ext uri="{FF2B5EF4-FFF2-40B4-BE49-F238E27FC236}">
                <a16:creationId xmlns:a16="http://schemas.microsoft.com/office/drawing/2014/main" id="{8D280471-8F1F-4878-B2CA-B63FF35642B5}"/>
              </a:ext>
            </a:extLst>
          </p:cNvPr>
          <p:cNvSpPr txBox="1"/>
          <p:nvPr/>
        </p:nvSpPr>
        <p:spPr>
          <a:xfrm>
            <a:off x="7563265" y="5535661"/>
            <a:ext cx="1397231" cy="369332"/>
          </a:xfrm>
          <a:prstGeom prst="rect">
            <a:avLst/>
          </a:prstGeom>
          <a:solidFill>
            <a:schemeClr val="tx1"/>
          </a:solidFill>
        </p:spPr>
        <p:txBody>
          <a:bodyPr wrap="square" rtlCol="0">
            <a:spAutoFit/>
          </a:bodyPr>
          <a:lstStyle/>
          <a:p>
            <a:pPr algn="ctr"/>
            <a:r>
              <a:rPr kumimoji="1" lang="ja-JP" altLang="en-US" b="1" dirty="0">
                <a:solidFill>
                  <a:schemeClr val="bg1"/>
                </a:solidFill>
              </a:rPr>
              <a:t>若手</a:t>
            </a:r>
            <a:endParaRPr kumimoji="1" lang="en-US" altLang="ja-JP" b="1" dirty="0">
              <a:solidFill>
                <a:schemeClr val="bg1"/>
              </a:solidFill>
            </a:endParaRPr>
          </a:p>
        </p:txBody>
      </p:sp>
      <p:sp>
        <p:nvSpPr>
          <p:cNvPr id="8" name="テキスト ボックス 7">
            <a:extLst>
              <a:ext uri="{FF2B5EF4-FFF2-40B4-BE49-F238E27FC236}">
                <a16:creationId xmlns:a16="http://schemas.microsoft.com/office/drawing/2014/main" id="{E95725BB-9B9D-D1A2-005C-EE91EB5F8DB7}"/>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13/59</a:t>
            </a:r>
          </a:p>
        </p:txBody>
      </p:sp>
    </p:spTree>
    <p:custDataLst>
      <p:tags r:id="rId1"/>
    </p:custDataLst>
    <p:extLst>
      <p:ext uri="{BB962C8B-B14F-4D97-AF65-F5344CB8AC3E}">
        <p14:creationId xmlns:p14="http://schemas.microsoft.com/office/powerpoint/2010/main" val="3010729732"/>
      </p:ext>
    </p:extLst>
  </p:cSld>
  <p:clrMapOvr>
    <a:masterClrMapping/>
  </p:clrMapOvr>
  <mc:AlternateContent xmlns:mc="http://schemas.openxmlformats.org/markup-compatibility/2006" xmlns:p14="http://schemas.microsoft.com/office/powerpoint/2010/main">
    <mc:Choice Requires="p14">
      <p:transition spd="slow" p14:dur="2000" advTm="55872"/>
    </mc:Choice>
    <mc:Fallback xmlns="">
      <p:transition spd="slow" advTm="5587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fade">
                                      <p:cBhvr>
                                        <p:cTn id="1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 grpId="0" animBg="1"/>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21" y="-29843"/>
            <a:ext cx="12191980" cy="6873891"/>
          </a:xfrm>
          <a:prstGeom prst="rect">
            <a:avLst/>
          </a:prstGeom>
        </p:spPr>
      </p:pic>
      <p:sp>
        <p:nvSpPr>
          <p:cNvPr id="22" name="四角形: 角を丸くする 21">
            <a:extLst>
              <a:ext uri="{FF2B5EF4-FFF2-40B4-BE49-F238E27FC236}">
                <a16:creationId xmlns:a16="http://schemas.microsoft.com/office/drawing/2014/main" id="{0583A3C0-4078-1F88-AB02-2720EA4CCF6E}"/>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ﾍﾞﾃﾗﾝがｻｰｸﾙﾚﾍﾞﾙの底上げに貢献！</a:t>
            </a:r>
          </a:p>
        </p:txBody>
      </p:sp>
      <p:sp>
        <p:nvSpPr>
          <p:cNvPr id="70" name="テキスト ボックス 69">
            <a:extLst>
              <a:ext uri="{FF2B5EF4-FFF2-40B4-BE49-F238E27FC236}">
                <a16:creationId xmlns:a16="http://schemas.microsoft.com/office/drawing/2014/main" id="{266A5E53-BE7C-534A-1AE6-2FE9C3E07032}"/>
              </a:ext>
            </a:extLst>
          </p:cNvPr>
          <p:cNvSpPr txBox="1"/>
          <p:nvPr/>
        </p:nvSpPr>
        <p:spPr>
          <a:xfrm>
            <a:off x="59957" y="-97998"/>
            <a:ext cx="3419526"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1</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年目振り返り</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FE2E6741-796C-5AF7-2E2D-4E2AB7E2CB3D}"/>
              </a:ext>
            </a:extLst>
          </p:cNvPr>
          <p:cNvGrpSpPr/>
          <p:nvPr/>
        </p:nvGrpSpPr>
        <p:grpSpPr>
          <a:xfrm flipV="1">
            <a:off x="46495" y="558583"/>
            <a:ext cx="3419527" cy="172129"/>
            <a:chOff x="4061460" y="1183703"/>
            <a:chExt cx="4069080" cy="0"/>
          </a:xfrm>
        </p:grpSpPr>
        <p:cxnSp>
          <p:nvCxnSpPr>
            <p:cNvPr id="73" name="直線コネクタ 72">
              <a:extLst>
                <a:ext uri="{FF2B5EF4-FFF2-40B4-BE49-F238E27FC236}">
                  <a16:creationId xmlns:a16="http://schemas.microsoft.com/office/drawing/2014/main" id="{366DF072-1D03-1597-B992-03E1472BD00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E752F3D9-FDE0-1FC8-0D47-63A27ABFAEF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6" name="テキスト ボックス 5">
            <a:extLst>
              <a:ext uri="{FF2B5EF4-FFF2-40B4-BE49-F238E27FC236}">
                <a16:creationId xmlns:a16="http://schemas.microsoft.com/office/drawing/2014/main" id="{92D8271A-6873-9DE9-4895-E6919593350E}"/>
              </a:ext>
            </a:extLst>
          </p:cNvPr>
          <p:cNvSpPr txBox="1"/>
          <p:nvPr/>
        </p:nvSpPr>
        <p:spPr>
          <a:xfrm>
            <a:off x="832067" y="1044737"/>
            <a:ext cx="4729303" cy="523220"/>
          </a:xfrm>
          <a:prstGeom prst="rect">
            <a:avLst/>
          </a:prstGeom>
          <a:noFill/>
        </p:spPr>
        <p:txBody>
          <a:bodyPr wrap="square" rtlCol="0">
            <a:spAutoFit/>
          </a:bodyPr>
          <a:lstStyle/>
          <a:p>
            <a:r>
              <a:rPr kumimoji="1" lang="ja-JP" altLang="en-US" sz="2800" b="1" dirty="0">
                <a:solidFill>
                  <a:schemeClr val="bg1"/>
                </a:solidFill>
              </a:rPr>
              <a:t>成長度合い</a:t>
            </a:r>
            <a:endParaRPr kumimoji="1" lang="en-US" altLang="ja-JP" sz="2800" b="1" dirty="0">
              <a:solidFill>
                <a:schemeClr val="bg1"/>
              </a:solidFill>
            </a:endParaRPr>
          </a:p>
        </p:txBody>
      </p:sp>
      <p:sp>
        <p:nvSpPr>
          <p:cNvPr id="2" name="テキスト ボックス 12">
            <a:extLst>
              <a:ext uri="{FF2B5EF4-FFF2-40B4-BE49-F238E27FC236}">
                <a16:creationId xmlns:a16="http://schemas.microsoft.com/office/drawing/2014/main" id="{3784B415-A408-481B-54F0-AD5F24BBAAA3}"/>
              </a:ext>
            </a:extLst>
          </p:cNvPr>
          <p:cNvSpPr txBox="1"/>
          <p:nvPr/>
        </p:nvSpPr>
        <p:spPr>
          <a:xfrm>
            <a:off x="2346279" y="1647586"/>
            <a:ext cx="1996059"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23</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10</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20</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3" name="テキスト ボックス 12">
            <a:extLst>
              <a:ext uri="{FF2B5EF4-FFF2-40B4-BE49-F238E27FC236}">
                <a16:creationId xmlns:a16="http://schemas.microsoft.com/office/drawing/2014/main" id="{D0A27B92-3569-DD04-A869-6A05E37BFDEA}"/>
              </a:ext>
            </a:extLst>
          </p:cNvPr>
          <p:cNvSpPr txBox="1"/>
          <p:nvPr/>
        </p:nvSpPr>
        <p:spPr>
          <a:xfrm>
            <a:off x="574415" y="1647586"/>
            <a:ext cx="1709122"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1</a:t>
            </a:r>
            <a:r>
              <a:rPr lang="ja-JP" altLang="en-US" sz="1100" b="1" dirty="0">
                <a:solidFill>
                  <a:schemeClr val="bg1"/>
                </a:solidFill>
                <a:latin typeface="+mn-ea"/>
                <a:cs typeface="メイリオ" panose="020B0604030504040204" pitchFamily="50" charset="-128"/>
              </a:rPr>
              <a:t>：個人別レベル把握表</a:t>
            </a:r>
            <a:endParaRPr lang="en-US" altLang="ja-JP" sz="1100" b="1" dirty="0">
              <a:solidFill>
                <a:schemeClr val="bg1"/>
              </a:solidFill>
              <a:latin typeface="+mn-ea"/>
              <a:cs typeface="メイリオ" panose="020B0604030504040204" pitchFamily="50" charset="-128"/>
            </a:endParaRPr>
          </a:p>
        </p:txBody>
      </p:sp>
      <p:pic>
        <p:nvPicPr>
          <p:cNvPr id="8" name="図 7">
            <a:extLst>
              <a:ext uri="{FF2B5EF4-FFF2-40B4-BE49-F238E27FC236}">
                <a16:creationId xmlns:a16="http://schemas.microsoft.com/office/drawing/2014/main" id="{0BF5316A-EB0F-7952-80A4-53D00415039C}"/>
              </a:ext>
            </a:extLst>
          </p:cNvPr>
          <p:cNvPicPr>
            <a:picLocks noChangeAspect="1"/>
          </p:cNvPicPr>
          <p:nvPr/>
        </p:nvPicPr>
        <p:blipFill>
          <a:blip r:embed="rId4"/>
          <a:stretch>
            <a:fillRect/>
          </a:stretch>
        </p:blipFill>
        <p:spPr>
          <a:xfrm>
            <a:off x="4795026" y="106324"/>
            <a:ext cx="2704309" cy="1802873"/>
          </a:xfrm>
          <a:prstGeom prst="rect">
            <a:avLst/>
          </a:prstGeom>
        </p:spPr>
      </p:pic>
      <p:pic>
        <p:nvPicPr>
          <p:cNvPr id="5" name="図 4">
            <a:extLst>
              <a:ext uri="{FF2B5EF4-FFF2-40B4-BE49-F238E27FC236}">
                <a16:creationId xmlns:a16="http://schemas.microsoft.com/office/drawing/2014/main" id="{1DBABEAB-CD62-464D-B0D8-44F45E561B98}"/>
              </a:ext>
            </a:extLst>
          </p:cNvPr>
          <p:cNvPicPr>
            <a:picLocks noChangeAspect="1"/>
          </p:cNvPicPr>
          <p:nvPr/>
        </p:nvPicPr>
        <p:blipFill>
          <a:blip r:embed="rId5"/>
          <a:stretch>
            <a:fillRect/>
          </a:stretch>
        </p:blipFill>
        <p:spPr>
          <a:xfrm>
            <a:off x="528197" y="1968010"/>
            <a:ext cx="5295897" cy="3797205"/>
          </a:xfrm>
          <a:prstGeom prst="rect">
            <a:avLst/>
          </a:prstGeom>
        </p:spPr>
      </p:pic>
      <p:pic>
        <p:nvPicPr>
          <p:cNvPr id="10" name="図 9">
            <a:extLst>
              <a:ext uri="{FF2B5EF4-FFF2-40B4-BE49-F238E27FC236}">
                <a16:creationId xmlns:a16="http://schemas.microsoft.com/office/drawing/2014/main" id="{C40132CF-6646-8634-700A-61BE96773DB1}"/>
              </a:ext>
            </a:extLst>
          </p:cNvPr>
          <p:cNvPicPr>
            <a:picLocks noChangeAspect="1"/>
          </p:cNvPicPr>
          <p:nvPr/>
        </p:nvPicPr>
        <p:blipFill>
          <a:blip r:embed="rId6"/>
          <a:stretch>
            <a:fillRect/>
          </a:stretch>
        </p:blipFill>
        <p:spPr>
          <a:xfrm>
            <a:off x="6352268" y="1933785"/>
            <a:ext cx="5048837" cy="3907279"/>
          </a:xfrm>
          <a:prstGeom prst="rect">
            <a:avLst/>
          </a:prstGeom>
        </p:spPr>
      </p:pic>
      <p:sp>
        <p:nvSpPr>
          <p:cNvPr id="4" name="四角形: 角を丸くする 3">
            <a:extLst>
              <a:ext uri="{FF2B5EF4-FFF2-40B4-BE49-F238E27FC236}">
                <a16:creationId xmlns:a16="http://schemas.microsoft.com/office/drawing/2014/main" id="{1DB8231F-C619-5676-998F-D60D7B66C3A4}"/>
              </a:ext>
            </a:extLst>
          </p:cNvPr>
          <p:cNvSpPr/>
          <p:nvPr/>
        </p:nvSpPr>
        <p:spPr>
          <a:xfrm>
            <a:off x="528197" y="2778006"/>
            <a:ext cx="5295897" cy="650996"/>
          </a:xfrm>
          <a:prstGeom prst="roundRect">
            <a:avLst/>
          </a:prstGeom>
          <a:noFill/>
          <a:ln w="508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7" name="四角形: 角を丸くする 6">
            <a:extLst>
              <a:ext uri="{FF2B5EF4-FFF2-40B4-BE49-F238E27FC236}">
                <a16:creationId xmlns:a16="http://schemas.microsoft.com/office/drawing/2014/main" id="{B2784DA0-0DAA-0DC7-7A0B-4E649179BD67}"/>
              </a:ext>
            </a:extLst>
          </p:cNvPr>
          <p:cNvSpPr/>
          <p:nvPr/>
        </p:nvSpPr>
        <p:spPr>
          <a:xfrm>
            <a:off x="4889158" y="2726023"/>
            <a:ext cx="482945" cy="3056476"/>
          </a:xfrm>
          <a:prstGeom prst="roundRect">
            <a:avLst/>
          </a:prstGeom>
          <a:noFill/>
          <a:ln w="508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3" name="四角形: 角を丸くする 12">
            <a:extLst>
              <a:ext uri="{FF2B5EF4-FFF2-40B4-BE49-F238E27FC236}">
                <a16:creationId xmlns:a16="http://schemas.microsoft.com/office/drawing/2014/main" id="{88023D2F-DE04-EC28-13D3-1D2824E64706}"/>
              </a:ext>
            </a:extLst>
          </p:cNvPr>
          <p:cNvSpPr/>
          <p:nvPr/>
        </p:nvSpPr>
        <p:spPr>
          <a:xfrm>
            <a:off x="3569568" y="2756841"/>
            <a:ext cx="482945" cy="3008372"/>
          </a:xfrm>
          <a:prstGeom prst="roundRect">
            <a:avLst/>
          </a:prstGeom>
          <a:noFill/>
          <a:ln w="508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2" name="テキスト ボックス 11">
            <a:extLst>
              <a:ext uri="{FF2B5EF4-FFF2-40B4-BE49-F238E27FC236}">
                <a16:creationId xmlns:a16="http://schemas.microsoft.com/office/drawing/2014/main" id="{B179AA40-B9CB-0D97-AE76-3433ED95A9B6}"/>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14/59</a:t>
            </a:r>
          </a:p>
        </p:txBody>
      </p:sp>
    </p:spTree>
    <p:extLst>
      <p:ext uri="{BB962C8B-B14F-4D97-AF65-F5344CB8AC3E}">
        <p14:creationId xmlns:p14="http://schemas.microsoft.com/office/powerpoint/2010/main" val="3468681842"/>
      </p:ext>
    </p:extLst>
  </p:cSld>
  <p:clrMapOvr>
    <a:masterClrMapping/>
  </p:clrMapOvr>
  <mc:AlternateContent xmlns:mc="http://schemas.openxmlformats.org/markup-compatibility/2006" xmlns:p14="http://schemas.microsoft.com/office/powerpoint/2010/main">
    <mc:Choice Requires="p14">
      <p:transition spd="slow" p14:dur="2000" advTm="1878"/>
    </mc:Choice>
    <mc:Fallback xmlns="">
      <p:transition spd="slow" advTm="187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60EEF-E9E8-97E6-681F-75E6842C7173}"/>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A96D4266-655B-7113-50D8-4FA54788D525}"/>
              </a:ext>
            </a:extLst>
          </p:cNvPr>
          <p:cNvPicPr>
            <a:picLocks noChangeAspect="1"/>
          </p:cNvPicPr>
          <p:nvPr/>
        </p:nvPicPr>
        <p:blipFill rotWithShape="1">
          <a:blip r:embed="rId4"/>
          <a:srcRect t="19"/>
          <a:stretch/>
        </p:blipFill>
        <p:spPr>
          <a:xfrm>
            <a:off x="21" y="-29843"/>
            <a:ext cx="12191980" cy="6873891"/>
          </a:xfrm>
          <a:prstGeom prst="rect">
            <a:avLst/>
          </a:prstGeom>
        </p:spPr>
      </p:pic>
      <p:sp>
        <p:nvSpPr>
          <p:cNvPr id="70" name="テキスト ボックス 69">
            <a:extLst>
              <a:ext uri="{FF2B5EF4-FFF2-40B4-BE49-F238E27FC236}">
                <a16:creationId xmlns:a16="http://schemas.microsoft.com/office/drawing/2014/main" id="{8CDFF7FE-2771-6669-8770-D769B973172F}"/>
              </a:ext>
            </a:extLst>
          </p:cNvPr>
          <p:cNvSpPr txBox="1"/>
          <p:nvPr/>
        </p:nvSpPr>
        <p:spPr>
          <a:xfrm>
            <a:off x="59957" y="-97998"/>
            <a:ext cx="3419526"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1</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年目振り返り</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38AF0EE0-0DF0-B624-A8A8-726179BD5E4B}"/>
              </a:ext>
            </a:extLst>
          </p:cNvPr>
          <p:cNvGrpSpPr/>
          <p:nvPr/>
        </p:nvGrpSpPr>
        <p:grpSpPr>
          <a:xfrm flipV="1">
            <a:off x="46495" y="558583"/>
            <a:ext cx="3419527" cy="172129"/>
            <a:chOff x="4061460" y="1183703"/>
            <a:chExt cx="4069080" cy="0"/>
          </a:xfrm>
        </p:grpSpPr>
        <p:cxnSp>
          <p:nvCxnSpPr>
            <p:cNvPr id="73" name="直線コネクタ 72">
              <a:extLst>
                <a:ext uri="{FF2B5EF4-FFF2-40B4-BE49-F238E27FC236}">
                  <a16:creationId xmlns:a16="http://schemas.microsoft.com/office/drawing/2014/main" id="{B3372B46-BE0E-BA2E-F945-04AD204FCDCA}"/>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2C350837-775E-E859-29FF-F941FED7F47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6" name="テキスト ボックス 5">
            <a:extLst>
              <a:ext uri="{FF2B5EF4-FFF2-40B4-BE49-F238E27FC236}">
                <a16:creationId xmlns:a16="http://schemas.microsoft.com/office/drawing/2014/main" id="{9C1AB9A3-53F9-8883-4C5D-899F19D3A013}"/>
              </a:ext>
            </a:extLst>
          </p:cNvPr>
          <p:cNvSpPr txBox="1"/>
          <p:nvPr/>
        </p:nvSpPr>
        <p:spPr>
          <a:xfrm>
            <a:off x="832067" y="1044737"/>
            <a:ext cx="4729303" cy="523220"/>
          </a:xfrm>
          <a:prstGeom prst="rect">
            <a:avLst/>
          </a:prstGeom>
          <a:noFill/>
        </p:spPr>
        <p:txBody>
          <a:bodyPr wrap="square" rtlCol="0">
            <a:spAutoFit/>
          </a:bodyPr>
          <a:lstStyle/>
          <a:p>
            <a:r>
              <a:rPr kumimoji="1" lang="ja-JP" altLang="en-US" sz="2800" b="1" dirty="0">
                <a:solidFill>
                  <a:schemeClr val="bg1"/>
                </a:solidFill>
              </a:rPr>
              <a:t>成長度合い</a:t>
            </a:r>
            <a:endParaRPr kumimoji="1" lang="en-US" altLang="ja-JP" sz="2800" b="1" dirty="0">
              <a:solidFill>
                <a:schemeClr val="bg1"/>
              </a:solidFill>
            </a:endParaRPr>
          </a:p>
        </p:txBody>
      </p:sp>
      <p:grpSp>
        <p:nvGrpSpPr>
          <p:cNvPr id="28" name="グループ化 27">
            <a:extLst>
              <a:ext uri="{FF2B5EF4-FFF2-40B4-BE49-F238E27FC236}">
                <a16:creationId xmlns:a16="http://schemas.microsoft.com/office/drawing/2014/main" id="{122512FA-8D1C-5907-1C55-3131B9950323}"/>
              </a:ext>
            </a:extLst>
          </p:cNvPr>
          <p:cNvGrpSpPr/>
          <p:nvPr/>
        </p:nvGrpSpPr>
        <p:grpSpPr>
          <a:xfrm>
            <a:off x="3965488" y="1819198"/>
            <a:ext cx="3219611" cy="3434011"/>
            <a:chOff x="3965485" y="1819195"/>
            <a:chExt cx="3219610" cy="3434010"/>
          </a:xfrm>
        </p:grpSpPr>
        <p:sp>
          <p:nvSpPr>
            <p:cNvPr id="29" name="テキスト ボックス 28">
              <a:extLst>
                <a:ext uri="{FF2B5EF4-FFF2-40B4-BE49-F238E27FC236}">
                  <a16:creationId xmlns:a16="http://schemas.microsoft.com/office/drawing/2014/main" id="{AB8FB43C-E8FF-7BFE-D15B-7990C9729372}"/>
                </a:ext>
              </a:extLst>
            </p:cNvPr>
            <p:cNvSpPr txBox="1"/>
            <p:nvPr/>
          </p:nvSpPr>
          <p:spPr>
            <a:xfrm>
              <a:off x="4239784" y="4729985"/>
              <a:ext cx="2866451" cy="523220"/>
            </a:xfrm>
            <a:prstGeom prst="rect">
              <a:avLst/>
            </a:prstGeom>
            <a:noFill/>
          </p:spPr>
          <p:txBody>
            <a:bodyPr wrap="square" rtlCol="0">
              <a:spAutoFit/>
            </a:bodyPr>
            <a:lstStyle/>
            <a:p>
              <a:r>
                <a:rPr kumimoji="1" lang="en-US" altLang="ja-JP" sz="2800" b="1" dirty="0">
                  <a:solidFill>
                    <a:schemeClr val="bg1"/>
                  </a:solidFill>
                </a:rPr>
                <a:t>QC</a:t>
              </a:r>
              <a:r>
                <a:rPr kumimoji="1" lang="ja-JP" altLang="en-US" sz="2800" b="1" dirty="0">
                  <a:solidFill>
                    <a:schemeClr val="bg1"/>
                  </a:solidFill>
                </a:rPr>
                <a:t>楽しいメーター</a:t>
              </a:r>
              <a:endParaRPr kumimoji="1" lang="en-US" altLang="ja-JP" sz="2800" b="1" dirty="0">
                <a:solidFill>
                  <a:schemeClr val="bg1"/>
                </a:solidFill>
              </a:endParaRPr>
            </a:p>
          </p:txBody>
        </p:sp>
        <p:pic>
          <p:nvPicPr>
            <p:cNvPr id="52" name="図 51">
              <a:extLst>
                <a:ext uri="{FF2B5EF4-FFF2-40B4-BE49-F238E27FC236}">
                  <a16:creationId xmlns:a16="http://schemas.microsoft.com/office/drawing/2014/main" id="{A2C21062-929A-B339-FF30-D209D05269EA}"/>
                </a:ext>
              </a:extLst>
            </p:cNvPr>
            <p:cNvPicPr>
              <a:picLocks noChangeAspect="1"/>
            </p:cNvPicPr>
            <p:nvPr/>
          </p:nvPicPr>
          <p:blipFill>
            <a:blip r:embed="rId5"/>
            <a:stretch>
              <a:fillRect/>
            </a:stretch>
          </p:blipFill>
          <p:spPr>
            <a:xfrm>
              <a:off x="3965485" y="1819195"/>
              <a:ext cx="3219610" cy="3219610"/>
            </a:xfrm>
            <a:prstGeom prst="rect">
              <a:avLst/>
            </a:prstGeom>
          </p:spPr>
        </p:pic>
        <p:sp>
          <p:nvSpPr>
            <p:cNvPr id="12" name="矢印: 下 11">
              <a:extLst>
                <a:ext uri="{FF2B5EF4-FFF2-40B4-BE49-F238E27FC236}">
                  <a16:creationId xmlns:a16="http://schemas.microsoft.com/office/drawing/2014/main" id="{004F2E05-9FD0-FAF0-AB2A-B76FC0DF8ECF}"/>
                </a:ext>
              </a:extLst>
            </p:cNvPr>
            <p:cNvSpPr/>
            <p:nvPr/>
          </p:nvSpPr>
          <p:spPr>
            <a:xfrm rot="10800000">
              <a:off x="5020291" y="3082501"/>
              <a:ext cx="151689" cy="388325"/>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1" name="テキスト ボックス 10">
              <a:extLst>
                <a:ext uri="{FF2B5EF4-FFF2-40B4-BE49-F238E27FC236}">
                  <a16:creationId xmlns:a16="http://schemas.microsoft.com/office/drawing/2014/main" id="{00958375-2E12-4376-1AF9-EFA9685A9AFA}"/>
                </a:ext>
              </a:extLst>
            </p:cNvPr>
            <p:cNvSpPr txBox="1"/>
            <p:nvPr/>
          </p:nvSpPr>
          <p:spPr>
            <a:xfrm>
              <a:off x="4097040" y="3816814"/>
              <a:ext cx="788999" cy="369332"/>
            </a:xfrm>
            <a:prstGeom prst="rect">
              <a:avLst/>
            </a:prstGeom>
            <a:noFill/>
          </p:spPr>
          <p:txBody>
            <a:bodyPr wrap="none" rtlCol="0">
              <a:spAutoFit/>
            </a:bodyPr>
            <a:lstStyle/>
            <a:p>
              <a:r>
                <a:rPr kumimoji="1" lang="ja-JP" altLang="en-US" b="1" dirty="0">
                  <a:solidFill>
                    <a:schemeClr val="accent6"/>
                  </a:solidFill>
                  <a:latin typeface="Meiryo UI" panose="020B0604030504040204" pitchFamily="50" charset="-128"/>
                  <a:ea typeface="Meiryo UI" panose="020B0604030504040204" pitchFamily="50" charset="-128"/>
                </a:rPr>
                <a:t>苦しい</a:t>
              </a:r>
            </a:p>
          </p:txBody>
        </p:sp>
        <p:sp>
          <p:nvSpPr>
            <p:cNvPr id="14" name="テキスト ボックス 13">
              <a:extLst>
                <a:ext uri="{FF2B5EF4-FFF2-40B4-BE49-F238E27FC236}">
                  <a16:creationId xmlns:a16="http://schemas.microsoft.com/office/drawing/2014/main" id="{74FB6D93-8DAC-416C-BFA0-B96E4A2B5FCC}"/>
                </a:ext>
              </a:extLst>
            </p:cNvPr>
            <p:cNvSpPr txBox="1"/>
            <p:nvPr/>
          </p:nvSpPr>
          <p:spPr>
            <a:xfrm>
              <a:off x="5245158" y="1913770"/>
              <a:ext cx="646331" cy="369332"/>
            </a:xfrm>
            <a:prstGeom prst="rect">
              <a:avLst/>
            </a:prstGeom>
            <a:noFill/>
          </p:spPr>
          <p:txBody>
            <a:bodyPr wrap="none" rtlCol="0">
              <a:spAutoFit/>
            </a:bodyPr>
            <a:lstStyle/>
            <a:p>
              <a:r>
                <a:rPr kumimoji="1" lang="ja-JP" altLang="en-US" b="1" dirty="0">
                  <a:solidFill>
                    <a:schemeClr val="bg1"/>
                  </a:solidFill>
                  <a:latin typeface="Meiryo UI" panose="020B0604030504040204" pitchFamily="50" charset="-128"/>
                  <a:ea typeface="Meiryo UI" panose="020B0604030504040204" pitchFamily="50" charset="-128"/>
                </a:rPr>
                <a:t>普通</a:t>
              </a:r>
            </a:p>
          </p:txBody>
        </p:sp>
        <p:sp>
          <p:nvSpPr>
            <p:cNvPr id="15" name="テキスト ボックス 14">
              <a:extLst>
                <a:ext uri="{FF2B5EF4-FFF2-40B4-BE49-F238E27FC236}">
                  <a16:creationId xmlns:a16="http://schemas.microsoft.com/office/drawing/2014/main" id="{4500B91C-AE57-3E40-76F1-D5EDB6422E3A}"/>
                </a:ext>
              </a:extLst>
            </p:cNvPr>
            <p:cNvSpPr txBox="1"/>
            <p:nvPr/>
          </p:nvSpPr>
          <p:spPr>
            <a:xfrm>
              <a:off x="6314381" y="3816814"/>
              <a:ext cx="788999" cy="369332"/>
            </a:xfrm>
            <a:prstGeom prst="rect">
              <a:avLst/>
            </a:prstGeom>
            <a:noFill/>
          </p:spPr>
          <p:txBody>
            <a:bodyPr wrap="none" rtlCol="0">
              <a:spAutoFit/>
            </a:bodyPr>
            <a:lstStyle/>
            <a:p>
              <a:r>
                <a:rPr kumimoji="1" lang="ja-JP" altLang="en-US" b="1" dirty="0">
                  <a:solidFill>
                    <a:schemeClr val="bg1"/>
                  </a:solidFill>
                  <a:latin typeface="Meiryo UI" panose="020B0604030504040204" pitchFamily="50" charset="-128"/>
                  <a:ea typeface="Meiryo UI" panose="020B0604030504040204" pitchFamily="50" charset="-128"/>
                </a:rPr>
                <a:t>楽しい</a:t>
              </a:r>
            </a:p>
          </p:txBody>
        </p:sp>
      </p:grpSp>
      <p:grpSp>
        <p:nvGrpSpPr>
          <p:cNvPr id="2" name="グループ化 1">
            <a:extLst>
              <a:ext uri="{FF2B5EF4-FFF2-40B4-BE49-F238E27FC236}">
                <a16:creationId xmlns:a16="http://schemas.microsoft.com/office/drawing/2014/main" id="{F9C8792E-3761-0DFE-6624-D13EF8612369}"/>
              </a:ext>
            </a:extLst>
          </p:cNvPr>
          <p:cNvGrpSpPr/>
          <p:nvPr/>
        </p:nvGrpSpPr>
        <p:grpSpPr>
          <a:xfrm>
            <a:off x="278654" y="1838162"/>
            <a:ext cx="3823859" cy="4164469"/>
            <a:chOff x="278652" y="1838159"/>
            <a:chExt cx="3823859" cy="4164469"/>
          </a:xfrm>
        </p:grpSpPr>
        <p:grpSp>
          <p:nvGrpSpPr>
            <p:cNvPr id="27" name="グループ化 26">
              <a:extLst>
                <a:ext uri="{FF2B5EF4-FFF2-40B4-BE49-F238E27FC236}">
                  <a16:creationId xmlns:a16="http://schemas.microsoft.com/office/drawing/2014/main" id="{CE11137D-DA9B-3A58-173A-2053C47B702D}"/>
                </a:ext>
              </a:extLst>
            </p:cNvPr>
            <p:cNvGrpSpPr/>
            <p:nvPr/>
          </p:nvGrpSpPr>
          <p:grpSpPr>
            <a:xfrm>
              <a:off x="278652" y="1838159"/>
              <a:ext cx="3823859" cy="4164469"/>
              <a:chOff x="278652" y="1838159"/>
              <a:chExt cx="3823859" cy="4164469"/>
            </a:xfrm>
          </p:grpSpPr>
          <p:pic>
            <p:nvPicPr>
              <p:cNvPr id="26" name="図 25">
                <a:extLst>
                  <a:ext uri="{FF2B5EF4-FFF2-40B4-BE49-F238E27FC236}">
                    <a16:creationId xmlns:a16="http://schemas.microsoft.com/office/drawing/2014/main" id="{E4BB689A-3D6F-0340-3458-7B09616F24F8}"/>
                  </a:ext>
                </a:extLst>
              </p:cNvPr>
              <p:cNvPicPr>
                <a:picLocks noChangeAspect="1"/>
              </p:cNvPicPr>
              <p:nvPr/>
            </p:nvPicPr>
            <p:blipFill>
              <a:blip r:embed="rId6"/>
              <a:stretch>
                <a:fillRect/>
              </a:stretch>
            </p:blipFill>
            <p:spPr>
              <a:xfrm>
                <a:off x="871968" y="2155855"/>
                <a:ext cx="3230543" cy="3846773"/>
              </a:xfrm>
              <a:prstGeom prst="rect">
                <a:avLst/>
              </a:prstGeom>
            </p:spPr>
          </p:pic>
          <p:pic>
            <p:nvPicPr>
              <p:cNvPr id="20" name="図 19">
                <a:extLst>
                  <a:ext uri="{FF2B5EF4-FFF2-40B4-BE49-F238E27FC236}">
                    <a16:creationId xmlns:a16="http://schemas.microsoft.com/office/drawing/2014/main" id="{34D64CCD-0AF2-F77A-E3CA-9B7B9BE0AC8C}"/>
                  </a:ext>
                </a:extLst>
              </p:cNvPr>
              <p:cNvPicPr>
                <a:picLocks noChangeAspect="1"/>
              </p:cNvPicPr>
              <p:nvPr/>
            </p:nvPicPr>
            <p:blipFill>
              <a:blip r:embed="rId7"/>
              <a:stretch>
                <a:fillRect/>
              </a:stretch>
            </p:blipFill>
            <p:spPr>
              <a:xfrm>
                <a:off x="278652" y="1838159"/>
                <a:ext cx="982943" cy="1170440"/>
              </a:xfrm>
              <a:prstGeom prst="rect">
                <a:avLst/>
              </a:prstGeom>
            </p:spPr>
          </p:pic>
        </p:grpSp>
        <p:sp>
          <p:nvSpPr>
            <p:cNvPr id="21" name="テキスト ボックス 20">
              <a:extLst>
                <a:ext uri="{FF2B5EF4-FFF2-40B4-BE49-F238E27FC236}">
                  <a16:creationId xmlns:a16="http://schemas.microsoft.com/office/drawing/2014/main" id="{BC46B0BA-9E0B-B816-A60D-789D59CFEC8F}"/>
                </a:ext>
              </a:extLst>
            </p:cNvPr>
            <p:cNvSpPr txBox="1"/>
            <p:nvPr/>
          </p:nvSpPr>
          <p:spPr>
            <a:xfrm>
              <a:off x="1753616" y="3925077"/>
              <a:ext cx="431528" cy="523220"/>
            </a:xfrm>
            <a:prstGeom prst="rect">
              <a:avLst/>
            </a:prstGeom>
            <a:noFill/>
          </p:spPr>
          <p:txBody>
            <a:bodyPr wrap="none" rtlCol="0">
              <a:spAutoFit/>
            </a:bodyPr>
            <a:lstStyle/>
            <a:p>
              <a:r>
                <a:rPr kumimoji="1" lang="ja-JP" altLang="en-US" sz="2800" b="1" dirty="0"/>
                <a:t>５</a:t>
              </a:r>
            </a:p>
          </p:txBody>
        </p:sp>
        <p:sp>
          <p:nvSpPr>
            <p:cNvPr id="23" name="テキスト ボックス 22">
              <a:extLst>
                <a:ext uri="{FF2B5EF4-FFF2-40B4-BE49-F238E27FC236}">
                  <a16:creationId xmlns:a16="http://schemas.microsoft.com/office/drawing/2014/main" id="{1DE62180-BFDB-14CE-FA57-AB7378A9204D}"/>
                </a:ext>
              </a:extLst>
            </p:cNvPr>
            <p:cNvSpPr txBox="1"/>
            <p:nvPr/>
          </p:nvSpPr>
          <p:spPr>
            <a:xfrm>
              <a:off x="2929039" y="4054036"/>
              <a:ext cx="431528" cy="523220"/>
            </a:xfrm>
            <a:prstGeom prst="rect">
              <a:avLst/>
            </a:prstGeom>
            <a:noFill/>
          </p:spPr>
          <p:txBody>
            <a:bodyPr wrap="none" rtlCol="0">
              <a:spAutoFit/>
            </a:bodyPr>
            <a:lstStyle/>
            <a:p>
              <a:r>
                <a:rPr kumimoji="1" lang="ja-JP" altLang="en-US" sz="2800" b="1" dirty="0"/>
                <a:t>３</a:t>
              </a:r>
            </a:p>
          </p:txBody>
        </p:sp>
        <p:sp>
          <p:nvSpPr>
            <p:cNvPr id="24" name="テキスト ボックス 23">
              <a:extLst>
                <a:ext uri="{FF2B5EF4-FFF2-40B4-BE49-F238E27FC236}">
                  <a16:creationId xmlns:a16="http://schemas.microsoft.com/office/drawing/2014/main" id="{03A26621-4AF3-9E3D-5091-3CC050F7FF08}"/>
                </a:ext>
              </a:extLst>
            </p:cNvPr>
            <p:cNvSpPr txBox="1"/>
            <p:nvPr/>
          </p:nvSpPr>
          <p:spPr>
            <a:xfrm>
              <a:off x="2556154" y="2994311"/>
              <a:ext cx="431528" cy="523220"/>
            </a:xfrm>
            <a:prstGeom prst="rect">
              <a:avLst/>
            </a:prstGeom>
            <a:noFill/>
          </p:spPr>
          <p:txBody>
            <a:bodyPr wrap="none" rtlCol="0">
              <a:spAutoFit/>
            </a:bodyPr>
            <a:lstStyle/>
            <a:p>
              <a:r>
                <a:rPr kumimoji="1" lang="ja-JP" altLang="en-US" sz="2800" b="1" dirty="0"/>
                <a:t>１</a:t>
              </a:r>
            </a:p>
          </p:txBody>
        </p:sp>
      </p:grpSp>
      <p:grpSp>
        <p:nvGrpSpPr>
          <p:cNvPr id="9" name="グループ化 8">
            <a:extLst>
              <a:ext uri="{FF2B5EF4-FFF2-40B4-BE49-F238E27FC236}">
                <a16:creationId xmlns:a16="http://schemas.microsoft.com/office/drawing/2014/main" id="{1D757239-FF79-8516-67F9-93C811E28573}"/>
              </a:ext>
            </a:extLst>
          </p:cNvPr>
          <p:cNvGrpSpPr/>
          <p:nvPr/>
        </p:nvGrpSpPr>
        <p:grpSpPr>
          <a:xfrm>
            <a:off x="265472" y="1190527"/>
            <a:ext cx="11780711" cy="5586283"/>
            <a:chOff x="265471" y="1190526"/>
            <a:chExt cx="11780710" cy="5586282"/>
          </a:xfrm>
        </p:grpSpPr>
        <p:grpSp>
          <p:nvGrpSpPr>
            <p:cNvPr id="7" name="グループ化 6">
              <a:extLst>
                <a:ext uri="{FF2B5EF4-FFF2-40B4-BE49-F238E27FC236}">
                  <a16:creationId xmlns:a16="http://schemas.microsoft.com/office/drawing/2014/main" id="{5303A16E-848E-CE12-9A0F-2405AC5B36CB}"/>
                </a:ext>
              </a:extLst>
            </p:cNvPr>
            <p:cNvGrpSpPr/>
            <p:nvPr/>
          </p:nvGrpSpPr>
          <p:grpSpPr>
            <a:xfrm>
              <a:off x="265471" y="1190526"/>
              <a:ext cx="11780710" cy="5586282"/>
              <a:chOff x="265471" y="1190526"/>
              <a:chExt cx="11780710" cy="5586282"/>
            </a:xfrm>
          </p:grpSpPr>
          <p:grpSp>
            <p:nvGrpSpPr>
              <p:cNvPr id="3" name="グループ化 2">
                <a:extLst>
                  <a:ext uri="{FF2B5EF4-FFF2-40B4-BE49-F238E27FC236}">
                    <a16:creationId xmlns:a16="http://schemas.microsoft.com/office/drawing/2014/main" id="{887BB20F-7D21-C25E-99E8-7FD697AB85CB}"/>
                  </a:ext>
                </a:extLst>
              </p:cNvPr>
              <p:cNvGrpSpPr/>
              <p:nvPr/>
            </p:nvGrpSpPr>
            <p:grpSpPr>
              <a:xfrm>
                <a:off x="265471" y="1190526"/>
                <a:ext cx="11780710" cy="5586282"/>
                <a:chOff x="265471" y="1190526"/>
                <a:chExt cx="11780710" cy="5586282"/>
              </a:xfrm>
            </p:grpSpPr>
            <p:sp>
              <p:nvSpPr>
                <p:cNvPr id="22" name="四角形: 角を丸くする 21">
                  <a:extLst>
                    <a:ext uri="{FF2B5EF4-FFF2-40B4-BE49-F238E27FC236}">
                      <a16:creationId xmlns:a16="http://schemas.microsoft.com/office/drawing/2014/main" id="{BFF5313F-7928-DE79-64D0-3B4B717BB809}"/>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QC</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楽しいﾒｰﾀｰが変動</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三浦の能力も向上</a:t>
                  </a:r>
                </a:p>
              </p:txBody>
            </p:sp>
            <p:grpSp>
              <p:nvGrpSpPr>
                <p:cNvPr id="30" name="グループ化 29">
                  <a:extLst>
                    <a:ext uri="{FF2B5EF4-FFF2-40B4-BE49-F238E27FC236}">
                      <a16:creationId xmlns:a16="http://schemas.microsoft.com/office/drawing/2014/main" id="{5AD3725B-B82D-5317-65D6-FB2539B908ED}"/>
                    </a:ext>
                  </a:extLst>
                </p:cNvPr>
                <p:cNvGrpSpPr/>
                <p:nvPr/>
              </p:nvGrpSpPr>
              <p:grpSpPr>
                <a:xfrm>
                  <a:off x="7263755" y="1190526"/>
                  <a:ext cx="4294833" cy="3718384"/>
                  <a:chOff x="7263755" y="1190526"/>
                  <a:chExt cx="4294833" cy="3718384"/>
                </a:xfrm>
              </p:grpSpPr>
              <p:pic>
                <p:nvPicPr>
                  <p:cNvPr id="19" name="図 18">
                    <a:extLst>
                      <a:ext uri="{FF2B5EF4-FFF2-40B4-BE49-F238E27FC236}">
                        <a16:creationId xmlns:a16="http://schemas.microsoft.com/office/drawing/2014/main" id="{786CDEDA-075E-C5B9-A983-284BC2431A16}"/>
                      </a:ext>
                    </a:extLst>
                  </p:cNvPr>
                  <p:cNvPicPr>
                    <a:picLocks noChangeAspect="1"/>
                  </p:cNvPicPr>
                  <p:nvPr/>
                </p:nvPicPr>
                <p:blipFill>
                  <a:blip r:embed="rId8"/>
                  <a:stretch>
                    <a:fillRect/>
                  </a:stretch>
                </p:blipFill>
                <p:spPr>
                  <a:xfrm>
                    <a:off x="7263755" y="1671411"/>
                    <a:ext cx="4294833" cy="3237499"/>
                  </a:xfrm>
                  <a:prstGeom prst="rect">
                    <a:avLst/>
                  </a:prstGeom>
                </p:spPr>
              </p:pic>
              <p:sp>
                <p:nvSpPr>
                  <p:cNvPr id="13" name="テキスト ボックス 12">
                    <a:extLst>
                      <a:ext uri="{FF2B5EF4-FFF2-40B4-BE49-F238E27FC236}">
                        <a16:creationId xmlns:a16="http://schemas.microsoft.com/office/drawing/2014/main" id="{1B962D32-8E5C-917D-D637-7AA4DADA096C}"/>
                      </a:ext>
                    </a:extLst>
                  </p:cNvPr>
                  <p:cNvSpPr txBox="1"/>
                  <p:nvPr/>
                </p:nvSpPr>
                <p:spPr>
                  <a:xfrm>
                    <a:off x="7692380" y="1190526"/>
                    <a:ext cx="3141558" cy="400110"/>
                  </a:xfrm>
                  <a:prstGeom prst="rect">
                    <a:avLst/>
                  </a:prstGeom>
                  <a:noFill/>
                </p:spPr>
                <p:txBody>
                  <a:bodyPr wrap="square" rtlCol="0">
                    <a:spAutoFit/>
                  </a:bodyPr>
                  <a:lstStyle/>
                  <a:p>
                    <a:pPr algn="ctr"/>
                    <a:r>
                      <a:rPr lang="ja-JP" altLang="en-US" sz="2000" b="1" dirty="0">
                        <a:solidFill>
                          <a:schemeClr val="bg1"/>
                        </a:solidFill>
                      </a:rPr>
                      <a:t>三浦　リーダーグラフ</a:t>
                    </a:r>
                    <a:endParaRPr kumimoji="1" lang="ja-JP" altLang="en-US" sz="2000" b="1" dirty="0">
                      <a:solidFill>
                        <a:schemeClr val="bg1"/>
                      </a:solidFill>
                    </a:endParaRPr>
                  </a:p>
                </p:txBody>
              </p:sp>
            </p:grpSp>
          </p:grpSp>
          <p:pic>
            <p:nvPicPr>
              <p:cNvPr id="5" name="図 4">
                <a:extLst>
                  <a:ext uri="{FF2B5EF4-FFF2-40B4-BE49-F238E27FC236}">
                    <a16:creationId xmlns:a16="http://schemas.microsoft.com/office/drawing/2014/main" id="{AD3D4BA7-3C34-A62D-A2B9-FD1ECDD11089}"/>
                  </a:ext>
                </a:extLst>
              </p:cNvPr>
              <p:cNvPicPr>
                <a:picLocks noChangeAspect="1"/>
              </p:cNvPicPr>
              <p:nvPr/>
            </p:nvPicPr>
            <p:blipFill>
              <a:blip r:embed="rId9"/>
              <a:stretch>
                <a:fillRect/>
              </a:stretch>
            </p:blipFill>
            <p:spPr>
              <a:xfrm>
                <a:off x="9980777" y="3947285"/>
                <a:ext cx="2065403" cy="2065403"/>
              </a:xfrm>
              <a:prstGeom prst="rect">
                <a:avLst/>
              </a:prstGeom>
            </p:spPr>
          </p:pic>
        </p:grpSp>
        <p:sp>
          <p:nvSpPr>
            <p:cNvPr id="8" name="楕円 7">
              <a:extLst>
                <a:ext uri="{FF2B5EF4-FFF2-40B4-BE49-F238E27FC236}">
                  <a16:creationId xmlns:a16="http://schemas.microsoft.com/office/drawing/2014/main" id="{778893E9-4E44-85E6-1BA1-AF262105330D}"/>
                </a:ext>
              </a:extLst>
            </p:cNvPr>
            <p:cNvSpPr/>
            <p:nvPr/>
          </p:nvSpPr>
          <p:spPr>
            <a:xfrm>
              <a:off x="8865704" y="1698491"/>
              <a:ext cx="927653" cy="391103"/>
            </a:xfrm>
            <a:prstGeom prst="ellipse">
              <a:avLst/>
            </a:prstGeom>
            <a:noFill/>
            <a:ln w="508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grpSp>
      <p:sp>
        <p:nvSpPr>
          <p:cNvPr id="10" name="テキスト ボックス 9">
            <a:extLst>
              <a:ext uri="{FF2B5EF4-FFF2-40B4-BE49-F238E27FC236}">
                <a16:creationId xmlns:a16="http://schemas.microsoft.com/office/drawing/2014/main" id="{1121C2F8-A3AE-DB65-5F8E-707AB65F16BC}"/>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15/59</a:t>
            </a:r>
          </a:p>
        </p:txBody>
      </p:sp>
    </p:spTree>
    <p:custDataLst>
      <p:tags r:id="rId1"/>
    </p:custDataLst>
    <p:extLst>
      <p:ext uri="{BB962C8B-B14F-4D97-AF65-F5344CB8AC3E}">
        <p14:creationId xmlns:p14="http://schemas.microsoft.com/office/powerpoint/2010/main" val="3476604407"/>
      </p:ext>
    </p:extLst>
  </p:cSld>
  <p:clrMapOvr>
    <a:masterClrMapping/>
  </p:clrMapOvr>
  <mc:AlternateContent xmlns:mc="http://schemas.openxmlformats.org/markup-compatibility/2006" xmlns:p14="http://schemas.microsoft.com/office/powerpoint/2010/main">
    <mc:Choice Requires="p14">
      <p:transition spd="slow" p14:dur="2000" advTm="5361"/>
    </mc:Choice>
    <mc:Fallback xmlns="">
      <p:transition spd="slow" advTm="53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71A69-6944-9FC6-8F17-DA0FEDF70AA1}"/>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EAED2070-FAAC-3749-CB47-E9E27451F146}"/>
              </a:ext>
            </a:extLst>
          </p:cNvPr>
          <p:cNvPicPr>
            <a:picLocks noChangeAspect="1"/>
          </p:cNvPicPr>
          <p:nvPr/>
        </p:nvPicPr>
        <p:blipFill rotWithShape="1">
          <a:blip r:embed="rId4"/>
          <a:srcRect t="19"/>
          <a:stretch/>
        </p:blipFill>
        <p:spPr>
          <a:xfrm>
            <a:off x="1" y="-15891"/>
            <a:ext cx="12191980" cy="6873891"/>
          </a:xfrm>
          <a:prstGeom prst="rect">
            <a:avLst/>
          </a:prstGeom>
        </p:spPr>
      </p:pic>
      <p:sp>
        <p:nvSpPr>
          <p:cNvPr id="70" name="テキスト ボックス 69">
            <a:extLst>
              <a:ext uri="{FF2B5EF4-FFF2-40B4-BE49-F238E27FC236}">
                <a16:creationId xmlns:a16="http://schemas.microsoft.com/office/drawing/2014/main" id="{6B78EB5C-C889-4514-CF5B-84F6BACA54F1}"/>
              </a:ext>
            </a:extLst>
          </p:cNvPr>
          <p:cNvSpPr txBox="1"/>
          <p:nvPr/>
        </p:nvSpPr>
        <p:spPr>
          <a:xfrm>
            <a:off x="59959" y="-97998"/>
            <a:ext cx="4035079"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2</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発言向上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24600584-C7A7-21DC-62CB-7945C840F453}"/>
              </a:ext>
            </a:extLst>
          </p:cNvPr>
          <p:cNvGrpSpPr/>
          <p:nvPr/>
        </p:nvGrpSpPr>
        <p:grpSpPr>
          <a:xfrm flipV="1">
            <a:off x="46495" y="558583"/>
            <a:ext cx="3432991" cy="251361"/>
            <a:chOff x="4061460" y="1183703"/>
            <a:chExt cx="4069080" cy="0"/>
          </a:xfrm>
        </p:grpSpPr>
        <p:cxnSp>
          <p:nvCxnSpPr>
            <p:cNvPr id="73" name="直線コネクタ 72">
              <a:extLst>
                <a:ext uri="{FF2B5EF4-FFF2-40B4-BE49-F238E27FC236}">
                  <a16:creationId xmlns:a16="http://schemas.microsoft.com/office/drawing/2014/main" id="{02907197-F463-7DC6-645D-1288AD1587CC}"/>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4C8C7D90-1884-F847-8E29-32C841F77ED7}"/>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2" name="グループ化 1">
            <a:extLst>
              <a:ext uri="{FF2B5EF4-FFF2-40B4-BE49-F238E27FC236}">
                <a16:creationId xmlns:a16="http://schemas.microsoft.com/office/drawing/2014/main" id="{0D8D6295-96D4-8D7C-FF97-3CE59C526C68}"/>
              </a:ext>
            </a:extLst>
          </p:cNvPr>
          <p:cNvGrpSpPr/>
          <p:nvPr/>
        </p:nvGrpSpPr>
        <p:grpSpPr>
          <a:xfrm>
            <a:off x="265471" y="3086368"/>
            <a:ext cx="12257524" cy="3690440"/>
            <a:chOff x="265471" y="3086368"/>
            <a:chExt cx="12257524" cy="3690440"/>
          </a:xfrm>
        </p:grpSpPr>
        <p:sp>
          <p:nvSpPr>
            <p:cNvPr id="22" name="四角形: 角を丸くする 21">
              <a:extLst>
                <a:ext uri="{FF2B5EF4-FFF2-40B4-BE49-F238E27FC236}">
                  <a16:creationId xmlns:a16="http://schemas.microsoft.com/office/drawing/2014/main" id="{BBF89EAC-E542-6872-6FB8-A199B0CF0B0C}"/>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知識･理解度を上げ、</a:t>
              </a:r>
              <a:r>
                <a:rPr kumimoji="1" lang="ja-JP" altLang="en-US" sz="3600" b="1" dirty="0">
                  <a:ln w="12700">
                    <a:noFill/>
                  </a:ln>
                  <a:solidFill>
                    <a:srgbClr val="FF0000">
                      <a:alpha val="97000"/>
                    </a:srgbClr>
                  </a:solidFill>
                  <a:effectLst>
                    <a:outerShdw blurRad="50800" dist="50800" dir="5400000" algn="ctr" rotWithShape="0">
                      <a:schemeClr val="bg1">
                        <a:lumMod val="50000"/>
                      </a:schemeClr>
                    </a:outerShdw>
                  </a:effectLst>
                </a:rPr>
                <a:t>若手ﾒﾝﾊﾞｰの発言向上</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を狙う</a:t>
              </a:r>
            </a:p>
          </p:txBody>
        </p:sp>
        <p:grpSp>
          <p:nvGrpSpPr>
            <p:cNvPr id="21" name="グループ化 20">
              <a:extLst>
                <a:ext uri="{FF2B5EF4-FFF2-40B4-BE49-F238E27FC236}">
                  <a16:creationId xmlns:a16="http://schemas.microsoft.com/office/drawing/2014/main" id="{16C7C9D9-8ECA-871E-0874-BE788E85DCB4}"/>
                </a:ext>
              </a:extLst>
            </p:cNvPr>
            <p:cNvGrpSpPr/>
            <p:nvPr/>
          </p:nvGrpSpPr>
          <p:grpSpPr>
            <a:xfrm>
              <a:off x="8594830" y="3086368"/>
              <a:ext cx="3928165" cy="2624115"/>
              <a:chOff x="8594830" y="3086368"/>
              <a:chExt cx="3928165" cy="2624115"/>
            </a:xfrm>
          </p:grpSpPr>
          <p:sp>
            <p:nvSpPr>
              <p:cNvPr id="4" name="テキスト ボックス 3">
                <a:extLst>
                  <a:ext uri="{FF2B5EF4-FFF2-40B4-BE49-F238E27FC236}">
                    <a16:creationId xmlns:a16="http://schemas.microsoft.com/office/drawing/2014/main" id="{6196BCBF-99C3-6DEB-2920-D38CE29F105A}"/>
                  </a:ext>
                </a:extLst>
              </p:cNvPr>
              <p:cNvSpPr txBox="1"/>
              <p:nvPr/>
            </p:nvSpPr>
            <p:spPr>
              <a:xfrm>
                <a:off x="8594830" y="3086368"/>
                <a:ext cx="3928165" cy="830997"/>
              </a:xfrm>
              <a:prstGeom prst="rect">
                <a:avLst/>
              </a:prstGeom>
              <a:noFill/>
            </p:spPr>
            <p:txBody>
              <a:bodyPr wrap="square" rtlCol="0">
                <a:spAutoFit/>
              </a:bodyPr>
              <a:lstStyle/>
              <a:p>
                <a:r>
                  <a:rPr kumimoji="1" lang="ja-JP" altLang="en-US" sz="2400" b="1" dirty="0">
                    <a:solidFill>
                      <a:schemeClr val="bg1"/>
                    </a:solidFill>
                  </a:rPr>
                  <a:t>会合で若手がもっと発言</a:t>
                </a:r>
                <a:endParaRPr kumimoji="1" lang="en-US" altLang="ja-JP" sz="2400" b="1" dirty="0">
                  <a:solidFill>
                    <a:schemeClr val="bg1"/>
                  </a:solidFill>
                </a:endParaRPr>
              </a:p>
              <a:p>
                <a:r>
                  <a:rPr kumimoji="1" lang="ja-JP" altLang="en-US" sz="2400" b="1" dirty="0">
                    <a:solidFill>
                      <a:schemeClr val="bg1"/>
                    </a:solidFill>
                  </a:rPr>
                  <a:t>できるように知識を上げる</a:t>
                </a:r>
                <a:endParaRPr kumimoji="1" lang="en-US" altLang="ja-JP" sz="2400" b="1" dirty="0">
                  <a:solidFill>
                    <a:schemeClr val="bg1"/>
                  </a:solidFill>
                </a:endParaRPr>
              </a:p>
            </p:txBody>
          </p:sp>
          <p:pic>
            <p:nvPicPr>
              <p:cNvPr id="8" name="図 7">
                <a:extLst>
                  <a:ext uri="{FF2B5EF4-FFF2-40B4-BE49-F238E27FC236}">
                    <a16:creationId xmlns:a16="http://schemas.microsoft.com/office/drawing/2014/main" id="{DB3DD058-18DB-D8FB-E178-00912A33B78B}"/>
                  </a:ext>
                </a:extLst>
              </p:cNvPr>
              <p:cNvPicPr>
                <a:picLocks noChangeAspect="1"/>
              </p:cNvPicPr>
              <p:nvPr/>
            </p:nvPicPr>
            <p:blipFill>
              <a:blip r:embed="rId5"/>
              <a:stretch>
                <a:fillRect/>
              </a:stretch>
            </p:blipFill>
            <p:spPr>
              <a:xfrm>
                <a:off x="8942569" y="3857624"/>
                <a:ext cx="2779289" cy="1852859"/>
              </a:xfrm>
              <a:prstGeom prst="rect">
                <a:avLst/>
              </a:prstGeom>
            </p:spPr>
          </p:pic>
        </p:grpSp>
      </p:grpSp>
      <p:sp>
        <p:nvSpPr>
          <p:cNvPr id="3" name="正方形/長方形 2">
            <a:extLst>
              <a:ext uri="{FF2B5EF4-FFF2-40B4-BE49-F238E27FC236}">
                <a16:creationId xmlns:a16="http://schemas.microsoft.com/office/drawing/2014/main" id="{8B10852D-4C76-AFB8-D4A7-00B50DBA71D8}"/>
              </a:ext>
            </a:extLst>
          </p:cNvPr>
          <p:cNvSpPr/>
          <p:nvPr/>
        </p:nvSpPr>
        <p:spPr>
          <a:xfrm>
            <a:off x="331016" y="1385310"/>
            <a:ext cx="2837707"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5" name="テキスト ボックス 4">
            <a:extLst>
              <a:ext uri="{FF2B5EF4-FFF2-40B4-BE49-F238E27FC236}">
                <a16:creationId xmlns:a16="http://schemas.microsoft.com/office/drawing/2014/main" id="{E8900AF1-1086-D7FA-9B09-539FA62CF73E}"/>
              </a:ext>
            </a:extLst>
          </p:cNvPr>
          <p:cNvSpPr txBox="1"/>
          <p:nvPr/>
        </p:nvSpPr>
        <p:spPr>
          <a:xfrm>
            <a:off x="401327" y="1485949"/>
            <a:ext cx="3078159" cy="954107"/>
          </a:xfrm>
          <a:prstGeom prst="rect">
            <a:avLst/>
          </a:prstGeom>
          <a:noFill/>
        </p:spPr>
        <p:txBody>
          <a:bodyPr wrap="square" rtlCol="0">
            <a:spAutoFit/>
          </a:bodyPr>
          <a:lstStyle/>
          <a:p>
            <a:r>
              <a:rPr lang="en-US" altLang="ja-JP" sz="2800" b="1" dirty="0"/>
              <a:t>2</a:t>
            </a:r>
            <a:r>
              <a:rPr lang="ja-JP" altLang="en-US" sz="2800" b="1" dirty="0"/>
              <a:t>年目：</a:t>
            </a:r>
            <a:r>
              <a:rPr lang="ja-JP" altLang="en-US" sz="2800" b="1" dirty="0">
                <a:solidFill>
                  <a:srgbClr val="FF0000"/>
                </a:solidFill>
              </a:rPr>
              <a:t>発言向上</a:t>
            </a:r>
            <a:endParaRPr lang="en-US" altLang="ja-JP" sz="2800" b="1" dirty="0">
              <a:solidFill>
                <a:srgbClr val="FF0000"/>
              </a:solidFill>
            </a:endParaRPr>
          </a:p>
          <a:p>
            <a:r>
              <a:rPr lang="en-US" altLang="ja-JP" sz="2800" b="1" dirty="0"/>
              <a:t>(</a:t>
            </a:r>
            <a:r>
              <a:rPr lang="ja-JP" altLang="en-US" sz="2800" b="1" dirty="0"/>
              <a:t>知識・自信向上</a:t>
            </a:r>
            <a:r>
              <a:rPr lang="en-US" altLang="ja-JP" sz="2800" b="1" dirty="0"/>
              <a:t>)</a:t>
            </a:r>
            <a:endParaRPr kumimoji="1" lang="ja-JP" altLang="en-US" sz="2800" b="1" dirty="0"/>
          </a:p>
        </p:txBody>
      </p:sp>
      <p:pic>
        <p:nvPicPr>
          <p:cNvPr id="6" name="図 5">
            <a:extLst>
              <a:ext uri="{FF2B5EF4-FFF2-40B4-BE49-F238E27FC236}">
                <a16:creationId xmlns:a16="http://schemas.microsoft.com/office/drawing/2014/main" id="{B511F0E1-E4DE-0077-313F-84D1C78DA601}"/>
              </a:ext>
            </a:extLst>
          </p:cNvPr>
          <p:cNvPicPr>
            <a:picLocks noChangeAspect="1"/>
          </p:cNvPicPr>
          <p:nvPr/>
        </p:nvPicPr>
        <p:blipFill>
          <a:blip r:embed="rId6"/>
          <a:stretch>
            <a:fillRect/>
          </a:stretch>
        </p:blipFill>
        <p:spPr>
          <a:xfrm flipH="1">
            <a:off x="334090" y="4556563"/>
            <a:ext cx="1342764" cy="1285017"/>
          </a:xfrm>
          <a:prstGeom prst="rect">
            <a:avLst/>
          </a:prstGeom>
        </p:spPr>
      </p:pic>
      <p:sp>
        <p:nvSpPr>
          <p:cNvPr id="7" name="テキスト ボックス 6">
            <a:extLst>
              <a:ext uri="{FF2B5EF4-FFF2-40B4-BE49-F238E27FC236}">
                <a16:creationId xmlns:a16="http://schemas.microsoft.com/office/drawing/2014/main" id="{E41A2E58-CABB-42E3-0589-43EE2BD7B756}"/>
              </a:ext>
            </a:extLst>
          </p:cNvPr>
          <p:cNvSpPr txBox="1"/>
          <p:nvPr/>
        </p:nvSpPr>
        <p:spPr>
          <a:xfrm>
            <a:off x="347538" y="2844793"/>
            <a:ext cx="3007427" cy="1384995"/>
          </a:xfrm>
          <a:prstGeom prst="rect">
            <a:avLst/>
          </a:prstGeom>
          <a:noFill/>
        </p:spPr>
        <p:txBody>
          <a:bodyPr wrap="square" rtlCol="0">
            <a:spAutoFit/>
          </a:bodyPr>
          <a:lstStyle/>
          <a:p>
            <a:r>
              <a:rPr kumimoji="1" lang="ja-JP" altLang="en-US" sz="2800" b="1" dirty="0"/>
              <a:t>ｽﾃｯﾌﾟ毎の勉強会と業務交流会で</a:t>
            </a:r>
            <a:endParaRPr kumimoji="1" lang="en-US" altLang="ja-JP" sz="2800" b="1" dirty="0"/>
          </a:p>
          <a:p>
            <a:r>
              <a:rPr kumimoji="1" lang="ja-JP" altLang="en-US" sz="2800" b="1" dirty="0"/>
              <a:t>若手育成</a:t>
            </a:r>
            <a:endParaRPr kumimoji="1" lang="en-US" altLang="ja-JP" sz="2800" b="1" dirty="0"/>
          </a:p>
        </p:txBody>
      </p:sp>
      <p:grpSp>
        <p:nvGrpSpPr>
          <p:cNvPr id="20" name="グループ化 19">
            <a:extLst>
              <a:ext uri="{FF2B5EF4-FFF2-40B4-BE49-F238E27FC236}">
                <a16:creationId xmlns:a16="http://schemas.microsoft.com/office/drawing/2014/main" id="{08E2945C-03C4-9778-E527-9301E563FDC2}"/>
              </a:ext>
            </a:extLst>
          </p:cNvPr>
          <p:cNvGrpSpPr/>
          <p:nvPr/>
        </p:nvGrpSpPr>
        <p:grpSpPr>
          <a:xfrm>
            <a:off x="3335567" y="1253455"/>
            <a:ext cx="5275988" cy="4497624"/>
            <a:chOff x="3335566" y="1253455"/>
            <a:chExt cx="5275988" cy="4497624"/>
          </a:xfrm>
        </p:grpSpPr>
        <p:sp>
          <p:nvSpPr>
            <p:cNvPr id="9" name="テキスト ボックス 8">
              <a:extLst>
                <a:ext uri="{FF2B5EF4-FFF2-40B4-BE49-F238E27FC236}">
                  <a16:creationId xmlns:a16="http://schemas.microsoft.com/office/drawing/2014/main" id="{AC20B0AC-3CE9-E4A4-54B5-DDA9408A41C0}"/>
                </a:ext>
              </a:extLst>
            </p:cNvPr>
            <p:cNvSpPr txBox="1"/>
            <p:nvPr/>
          </p:nvSpPr>
          <p:spPr>
            <a:xfrm>
              <a:off x="3457017" y="1253455"/>
              <a:ext cx="4729303" cy="523220"/>
            </a:xfrm>
            <a:prstGeom prst="rect">
              <a:avLst/>
            </a:prstGeom>
            <a:noFill/>
          </p:spPr>
          <p:txBody>
            <a:bodyPr wrap="square" rtlCol="0">
              <a:spAutoFit/>
            </a:bodyPr>
            <a:lstStyle/>
            <a:p>
              <a:r>
                <a:rPr kumimoji="1" lang="ja-JP" altLang="en-US" sz="2800" b="1" dirty="0">
                  <a:solidFill>
                    <a:schemeClr val="bg1"/>
                  </a:solidFill>
                </a:rPr>
                <a:t>発言しにくい原因は・・・</a:t>
              </a:r>
              <a:endParaRPr kumimoji="1" lang="en-US" altLang="ja-JP" sz="2800" b="1" dirty="0">
                <a:solidFill>
                  <a:schemeClr val="bg1"/>
                </a:solidFill>
              </a:endParaRPr>
            </a:p>
          </p:txBody>
        </p:sp>
        <p:pic>
          <p:nvPicPr>
            <p:cNvPr id="11" name="図 10">
              <a:extLst>
                <a:ext uri="{FF2B5EF4-FFF2-40B4-BE49-F238E27FC236}">
                  <a16:creationId xmlns:a16="http://schemas.microsoft.com/office/drawing/2014/main" id="{4DA4ADE6-987C-82E5-FF47-BA599DBCD2D4}"/>
                </a:ext>
              </a:extLst>
            </p:cNvPr>
            <p:cNvPicPr>
              <a:picLocks noChangeAspect="1"/>
            </p:cNvPicPr>
            <p:nvPr/>
          </p:nvPicPr>
          <p:blipFill>
            <a:blip r:embed="rId7"/>
            <a:stretch>
              <a:fillRect/>
            </a:stretch>
          </p:blipFill>
          <p:spPr>
            <a:xfrm>
              <a:off x="3354963" y="2111992"/>
              <a:ext cx="5220470" cy="3598491"/>
            </a:xfrm>
            <a:prstGeom prst="rect">
              <a:avLst/>
            </a:prstGeom>
          </p:spPr>
        </p:pic>
        <p:sp>
          <p:nvSpPr>
            <p:cNvPr id="12" name="楕円 11">
              <a:extLst>
                <a:ext uri="{FF2B5EF4-FFF2-40B4-BE49-F238E27FC236}">
                  <a16:creationId xmlns:a16="http://schemas.microsoft.com/office/drawing/2014/main" id="{7176BC91-5D53-E57F-09F0-461F7BD0DECF}"/>
                </a:ext>
              </a:extLst>
            </p:cNvPr>
            <p:cNvSpPr/>
            <p:nvPr/>
          </p:nvSpPr>
          <p:spPr>
            <a:xfrm>
              <a:off x="3335566" y="5101394"/>
              <a:ext cx="2336572" cy="342100"/>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14" name="楕円 13">
              <a:extLst>
                <a:ext uri="{FF2B5EF4-FFF2-40B4-BE49-F238E27FC236}">
                  <a16:creationId xmlns:a16="http://schemas.microsoft.com/office/drawing/2014/main" id="{D6A55E8C-F462-2ADD-1CFF-DE7F33479C70}"/>
                </a:ext>
              </a:extLst>
            </p:cNvPr>
            <p:cNvSpPr/>
            <p:nvPr/>
          </p:nvSpPr>
          <p:spPr>
            <a:xfrm>
              <a:off x="5821667" y="5101394"/>
              <a:ext cx="2336572" cy="342100"/>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15" name="テキスト ボックス 14">
              <a:extLst>
                <a:ext uri="{FF2B5EF4-FFF2-40B4-BE49-F238E27FC236}">
                  <a16:creationId xmlns:a16="http://schemas.microsoft.com/office/drawing/2014/main" id="{0425E3D8-AF6B-D67D-9B32-452AE223AA2E}"/>
                </a:ext>
              </a:extLst>
            </p:cNvPr>
            <p:cNvSpPr txBox="1"/>
            <p:nvPr/>
          </p:nvSpPr>
          <p:spPr>
            <a:xfrm>
              <a:off x="6252734" y="3398120"/>
              <a:ext cx="431528" cy="523220"/>
            </a:xfrm>
            <a:prstGeom prst="rect">
              <a:avLst/>
            </a:prstGeom>
            <a:noFill/>
          </p:spPr>
          <p:txBody>
            <a:bodyPr wrap="none" rtlCol="0">
              <a:spAutoFit/>
            </a:bodyPr>
            <a:lstStyle/>
            <a:p>
              <a:r>
                <a:rPr kumimoji="1" lang="ja-JP" altLang="en-US" sz="2800" b="1" dirty="0"/>
                <a:t>４</a:t>
              </a:r>
            </a:p>
          </p:txBody>
        </p:sp>
        <p:sp>
          <p:nvSpPr>
            <p:cNvPr id="16" name="テキスト ボックス 15">
              <a:extLst>
                <a:ext uri="{FF2B5EF4-FFF2-40B4-BE49-F238E27FC236}">
                  <a16:creationId xmlns:a16="http://schemas.microsoft.com/office/drawing/2014/main" id="{09052B04-657B-0894-7BEB-357A174ADB11}"/>
                </a:ext>
              </a:extLst>
            </p:cNvPr>
            <p:cNvSpPr txBox="1"/>
            <p:nvPr/>
          </p:nvSpPr>
          <p:spPr>
            <a:xfrm>
              <a:off x="5390139" y="4033339"/>
              <a:ext cx="431528" cy="523220"/>
            </a:xfrm>
            <a:prstGeom prst="rect">
              <a:avLst/>
            </a:prstGeom>
            <a:noFill/>
          </p:spPr>
          <p:txBody>
            <a:bodyPr wrap="none" rtlCol="0">
              <a:spAutoFit/>
            </a:bodyPr>
            <a:lstStyle/>
            <a:p>
              <a:r>
                <a:rPr kumimoji="1" lang="ja-JP" altLang="en-US" sz="2800" b="1" dirty="0"/>
                <a:t>３</a:t>
              </a:r>
            </a:p>
          </p:txBody>
        </p:sp>
        <p:sp>
          <p:nvSpPr>
            <p:cNvPr id="17" name="テキスト ボックス 16">
              <a:extLst>
                <a:ext uri="{FF2B5EF4-FFF2-40B4-BE49-F238E27FC236}">
                  <a16:creationId xmlns:a16="http://schemas.microsoft.com/office/drawing/2014/main" id="{EB30FD5F-0D3C-7262-A571-01A38D9ADCDB}"/>
                </a:ext>
              </a:extLst>
            </p:cNvPr>
            <p:cNvSpPr txBox="1"/>
            <p:nvPr/>
          </p:nvSpPr>
          <p:spPr>
            <a:xfrm>
              <a:off x="5160481" y="3226894"/>
              <a:ext cx="431528" cy="523220"/>
            </a:xfrm>
            <a:prstGeom prst="rect">
              <a:avLst/>
            </a:prstGeom>
            <a:noFill/>
          </p:spPr>
          <p:txBody>
            <a:bodyPr wrap="none" rtlCol="0">
              <a:spAutoFit/>
            </a:bodyPr>
            <a:lstStyle/>
            <a:p>
              <a:r>
                <a:rPr kumimoji="1" lang="ja-JP" altLang="en-US" sz="2800" b="1" dirty="0"/>
                <a:t>１</a:t>
              </a:r>
            </a:p>
          </p:txBody>
        </p:sp>
        <p:sp>
          <p:nvSpPr>
            <p:cNvPr id="18" name="テキスト ボックス 17">
              <a:extLst>
                <a:ext uri="{FF2B5EF4-FFF2-40B4-BE49-F238E27FC236}">
                  <a16:creationId xmlns:a16="http://schemas.microsoft.com/office/drawing/2014/main" id="{B12BEA3A-ED50-1203-87D8-E48F57D00949}"/>
                </a:ext>
              </a:extLst>
            </p:cNvPr>
            <p:cNvSpPr txBox="1"/>
            <p:nvPr/>
          </p:nvSpPr>
          <p:spPr>
            <a:xfrm>
              <a:off x="5595765" y="2842530"/>
              <a:ext cx="431528" cy="523220"/>
            </a:xfrm>
            <a:prstGeom prst="rect">
              <a:avLst/>
            </a:prstGeom>
            <a:noFill/>
          </p:spPr>
          <p:txBody>
            <a:bodyPr wrap="none" rtlCol="0">
              <a:spAutoFit/>
            </a:bodyPr>
            <a:lstStyle/>
            <a:p>
              <a:r>
                <a:rPr kumimoji="1" lang="ja-JP" altLang="en-US" sz="2800" b="1" dirty="0"/>
                <a:t>１</a:t>
              </a:r>
            </a:p>
          </p:txBody>
        </p:sp>
        <p:sp>
          <p:nvSpPr>
            <p:cNvPr id="19" name="楕円 18">
              <a:extLst>
                <a:ext uri="{FF2B5EF4-FFF2-40B4-BE49-F238E27FC236}">
                  <a16:creationId xmlns:a16="http://schemas.microsoft.com/office/drawing/2014/main" id="{F56B5F76-3DC1-ACBE-9651-F0EAD9E2ECEA}"/>
                </a:ext>
              </a:extLst>
            </p:cNvPr>
            <p:cNvSpPr/>
            <p:nvPr/>
          </p:nvSpPr>
          <p:spPr>
            <a:xfrm>
              <a:off x="5858380" y="5408979"/>
              <a:ext cx="2753174" cy="342100"/>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grpSp>
      <p:sp>
        <p:nvSpPr>
          <p:cNvPr id="10" name="テキスト ボックス 9">
            <a:extLst>
              <a:ext uri="{FF2B5EF4-FFF2-40B4-BE49-F238E27FC236}">
                <a16:creationId xmlns:a16="http://schemas.microsoft.com/office/drawing/2014/main" id="{55A10DEC-6CE4-CF3A-1049-3C8720550260}"/>
              </a:ext>
            </a:extLst>
          </p:cNvPr>
          <p:cNvSpPr txBox="1"/>
          <p:nvPr/>
        </p:nvSpPr>
        <p:spPr>
          <a:xfrm>
            <a:off x="1863097" y="4699709"/>
            <a:ext cx="1638143" cy="954107"/>
          </a:xfrm>
          <a:prstGeom prst="rect">
            <a:avLst/>
          </a:prstGeom>
          <a:noFill/>
        </p:spPr>
        <p:txBody>
          <a:bodyPr wrap="square" rtlCol="0">
            <a:spAutoFit/>
          </a:bodyPr>
          <a:lstStyle/>
          <a:p>
            <a:r>
              <a:rPr kumimoji="1" lang="ja-JP" altLang="en-US" sz="2800" b="1" dirty="0">
                <a:solidFill>
                  <a:srgbClr val="FFC000"/>
                </a:solidFill>
              </a:rPr>
              <a:t>成長</a:t>
            </a:r>
            <a:endParaRPr kumimoji="1" lang="en-US" altLang="ja-JP" sz="2800" b="1" dirty="0">
              <a:solidFill>
                <a:srgbClr val="FFC000"/>
              </a:solidFill>
            </a:endParaRPr>
          </a:p>
          <a:p>
            <a:r>
              <a:rPr kumimoji="1" lang="ja-JP" altLang="en-US" sz="2800" b="1" dirty="0">
                <a:solidFill>
                  <a:srgbClr val="FFC000"/>
                </a:solidFill>
              </a:rPr>
              <a:t>貢献</a:t>
            </a:r>
            <a:endParaRPr kumimoji="1" lang="en-US" altLang="ja-JP" sz="2800" b="1" dirty="0">
              <a:solidFill>
                <a:srgbClr val="FFC000"/>
              </a:solidFill>
            </a:endParaRPr>
          </a:p>
        </p:txBody>
      </p:sp>
      <p:sp>
        <p:nvSpPr>
          <p:cNvPr id="24" name="テキスト ボックス 23">
            <a:extLst>
              <a:ext uri="{FF2B5EF4-FFF2-40B4-BE49-F238E27FC236}">
                <a16:creationId xmlns:a16="http://schemas.microsoft.com/office/drawing/2014/main" id="{D068CA17-4505-9962-6592-2ED0CF198D63}"/>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16/59</a:t>
            </a:r>
          </a:p>
        </p:txBody>
      </p:sp>
    </p:spTree>
    <p:custDataLst>
      <p:tags r:id="rId1"/>
    </p:custDataLst>
    <p:extLst>
      <p:ext uri="{BB962C8B-B14F-4D97-AF65-F5344CB8AC3E}">
        <p14:creationId xmlns:p14="http://schemas.microsoft.com/office/powerpoint/2010/main" val="3082560714"/>
      </p:ext>
    </p:extLst>
  </p:cSld>
  <p:clrMapOvr>
    <a:masterClrMapping/>
  </p:clrMapOvr>
  <mc:AlternateContent xmlns:mc="http://schemas.openxmlformats.org/markup-compatibility/2006" xmlns:p14="http://schemas.microsoft.com/office/powerpoint/2010/main">
    <mc:Choice Requires="p14">
      <p:transition spd="slow" p14:dur="2000" advTm="3478"/>
    </mc:Choice>
    <mc:Fallback xmlns="">
      <p:transition spd="slow" advTm="347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A087A-08EA-AA66-7FBD-5AB3EBAA4529}"/>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9DDB8055-0B4C-8368-CF97-29EEAEDCB70C}"/>
              </a:ext>
            </a:extLst>
          </p:cNvPr>
          <p:cNvPicPr>
            <a:picLocks noChangeAspect="1"/>
          </p:cNvPicPr>
          <p:nvPr/>
        </p:nvPicPr>
        <p:blipFill rotWithShape="1">
          <a:blip r:embed="rId3"/>
          <a:srcRect t="19"/>
          <a:stretch/>
        </p:blipFill>
        <p:spPr>
          <a:xfrm>
            <a:off x="1" y="-15891"/>
            <a:ext cx="12191980" cy="6873891"/>
          </a:xfrm>
          <a:prstGeom prst="rect">
            <a:avLst/>
          </a:prstGeom>
        </p:spPr>
      </p:pic>
      <p:sp>
        <p:nvSpPr>
          <p:cNvPr id="70" name="テキスト ボックス 69">
            <a:extLst>
              <a:ext uri="{FF2B5EF4-FFF2-40B4-BE49-F238E27FC236}">
                <a16:creationId xmlns:a16="http://schemas.microsoft.com/office/drawing/2014/main" id="{1D412562-79C3-E826-915A-A127FBCE2829}"/>
              </a:ext>
            </a:extLst>
          </p:cNvPr>
          <p:cNvSpPr txBox="1"/>
          <p:nvPr/>
        </p:nvSpPr>
        <p:spPr>
          <a:xfrm>
            <a:off x="59959" y="-97998"/>
            <a:ext cx="4035079"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2</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発言向上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C3DC6728-4683-B112-32DE-840A1F23D2B9}"/>
              </a:ext>
            </a:extLst>
          </p:cNvPr>
          <p:cNvGrpSpPr/>
          <p:nvPr/>
        </p:nvGrpSpPr>
        <p:grpSpPr>
          <a:xfrm flipV="1">
            <a:off x="46495" y="558583"/>
            <a:ext cx="3432991" cy="251361"/>
            <a:chOff x="4061460" y="1183703"/>
            <a:chExt cx="4069080" cy="0"/>
          </a:xfrm>
        </p:grpSpPr>
        <p:cxnSp>
          <p:nvCxnSpPr>
            <p:cNvPr id="73" name="直線コネクタ 72">
              <a:extLst>
                <a:ext uri="{FF2B5EF4-FFF2-40B4-BE49-F238E27FC236}">
                  <a16:creationId xmlns:a16="http://schemas.microsoft.com/office/drawing/2014/main" id="{AE305A46-A1A0-6376-379C-ABF65C7893F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3DFA82B7-C0A2-8D92-8C21-7FD601DAE626}"/>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7" name="グループ化 6">
            <a:extLst>
              <a:ext uri="{FF2B5EF4-FFF2-40B4-BE49-F238E27FC236}">
                <a16:creationId xmlns:a16="http://schemas.microsoft.com/office/drawing/2014/main" id="{3B4C6CAA-CABA-781E-C04B-B72BB3E7A701}"/>
              </a:ext>
            </a:extLst>
          </p:cNvPr>
          <p:cNvGrpSpPr/>
          <p:nvPr/>
        </p:nvGrpSpPr>
        <p:grpSpPr>
          <a:xfrm>
            <a:off x="647497" y="979892"/>
            <a:ext cx="5010363" cy="5027649"/>
            <a:chOff x="647495" y="979889"/>
            <a:chExt cx="5010363" cy="5027649"/>
          </a:xfrm>
        </p:grpSpPr>
        <p:sp>
          <p:nvSpPr>
            <p:cNvPr id="2" name="テキスト ボックス 1">
              <a:extLst>
                <a:ext uri="{FF2B5EF4-FFF2-40B4-BE49-F238E27FC236}">
                  <a16:creationId xmlns:a16="http://schemas.microsoft.com/office/drawing/2014/main" id="{C22EF272-D834-02B6-D8AF-28060166AA18}"/>
                </a:ext>
              </a:extLst>
            </p:cNvPr>
            <p:cNvSpPr txBox="1"/>
            <p:nvPr/>
          </p:nvSpPr>
          <p:spPr>
            <a:xfrm>
              <a:off x="647495" y="979889"/>
              <a:ext cx="4581730" cy="954107"/>
            </a:xfrm>
            <a:prstGeom prst="rect">
              <a:avLst/>
            </a:prstGeom>
            <a:noFill/>
          </p:spPr>
          <p:txBody>
            <a:bodyPr wrap="square" rtlCol="0">
              <a:spAutoFit/>
            </a:bodyPr>
            <a:lstStyle/>
            <a:p>
              <a:r>
                <a:rPr kumimoji="1" lang="ja-JP" altLang="en-US" sz="2800" b="1" dirty="0">
                  <a:solidFill>
                    <a:schemeClr val="bg1"/>
                  </a:solidFill>
                </a:rPr>
                <a:t>①</a:t>
              </a:r>
              <a:r>
                <a:rPr kumimoji="1" lang="en-US" altLang="ja-JP" sz="2800" b="1" dirty="0">
                  <a:solidFill>
                    <a:schemeClr val="bg1"/>
                  </a:solidFill>
                </a:rPr>
                <a:t>QC</a:t>
              </a:r>
              <a:r>
                <a:rPr kumimoji="1" lang="ja-JP" altLang="en-US" sz="2800" b="1" dirty="0">
                  <a:solidFill>
                    <a:schemeClr val="bg1"/>
                  </a:solidFill>
                </a:rPr>
                <a:t>ステップごとにベテラン講師の元、ミニ勉強会を実施</a:t>
              </a:r>
              <a:endParaRPr kumimoji="1" lang="en-US" altLang="ja-JP" sz="2800" b="1" dirty="0">
                <a:solidFill>
                  <a:schemeClr val="bg1"/>
                </a:solidFill>
              </a:endParaRPr>
            </a:p>
          </p:txBody>
        </p:sp>
        <p:pic>
          <p:nvPicPr>
            <p:cNvPr id="4" name="図 3">
              <a:extLst>
                <a:ext uri="{FF2B5EF4-FFF2-40B4-BE49-F238E27FC236}">
                  <a16:creationId xmlns:a16="http://schemas.microsoft.com/office/drawing/2014/main" id="{621E8FC0-D251-33EE-EFC4-9CC163EFF9E6}"/>
                </a:ext>
              </a:extLst>
            </p:cNvPr>
            <p:cNvPicPr>
              <a:picLocks noChangeAspect="1"/>
            </p:cNvPicPr>
            <p:nvPr/>
          </p:nvPicPr>
          <p:blipFill>
            <a:blip r:embed="rId4"/>
            <a:stretch>
              <a:fillRect/>
            </a:stretch>
          </p:blipFill>
          <p:spPr>
            <a:xfrm>
              <a:off x="1865842" y="2215522"/>
              <a:ext cx="3792016" cy="3792016"/>
            </a:xfrm>
            <a:prstGeom prst="rect">
              <a:avLst/>
            </a:prstGeom>
          </p:spPr>
        </p:pic>
      </p:grpSp>
      <p:grpSp>
        <p:nvGrpSpPr>
          <p:cNvPr id="3" name="グループ化 2">
            <a:extLst>
              <a:ext uri="{FF2B5EF4-FFF2-40B4-BE49-F238E27FC236}">
                <a16:creationId xmlns:a16="http://schemas.microsoft.com/office/drawing/2014/main" id="{AFEF224B-C27C-57FD-840D-264E347B8A84}"/>
              </a:ext>
            </a:extLst>
          </p:cNvPr>
          <p:cNvGrpSpPr/>
          <p:nvPr/>
        </p:nvGrpSpPr>
        <p:grpSpPr>
          <a:xfrm>
            <a:off x="265472" y="979892"/>
            <a:ext cx="11780711" cy="5796919"/>
            <a:chOff x="265471" y="979889"/>
            <a:chExt cx="11780710" cy="5796919"/>
          </a:xfrm>
        </p:grpSpPr>
        <p:sp>
          <p:nvSpPr>
            <p:cNvPr id="22" name="四角形: 角を丸くする 21">
              <a:extLst>
                <a:ext uri="{FF2B5EF4-FFF2-40B4-BE49-F238E27FC236}">
                  <a16:creationId xmlns:a16="http://schemas.microsoft.com/office/drawing/2014/main" id="{45B53467-00F0-0AD4-3D03-0FE05C35A031}"/>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2</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つの活動を通じて知識をつけて発言アップを図る</a:t>
              </a:r>
            </a:p>
          </p:txBody>
        </p:sp>
        <p:grpSp>
          <p:nvGrpSpPr>
            <p:cNvPr id="8" name="グループ化 7">
              <a:extLst>
                <a:ext uri="{FF2B5EF4-FFF2-40B4-BE49-F238E27FC236}">
                  <a16:creationId xmlns:a16="http://schemas.microsoft.com/office/drawing/2014/main" id="{C4E3B4A5-C8BB-0E83-3E9B-74D371D3FE21}"/>
                </a:ext>
              </a:extLst>
            </p:cNvPr>
            <p:cNvGrpSpPr/>
            <p:nvPr/>
          </p:nvGrpSpPr>
          <p:grpSpPr>
            <a:xfrm>
              <a:off x="6497035" y="979889"/>
              <a:ext cx="5047470" cy="5102792"/>
              <a:chOff x="6497035" y="979889"/>
              <a:chExt cx="5047470" cy="5102792"/>
            </a:xfrm>
          </p:grpSpPr>
          <p:sp>
            <p:nvSpPr>
              <p:cNvPr id="13" name="テキスト ボックス 12">
                <a:extLst>
                  <a:ext uri="{FF2B5EF4-FFF2-40B4-BE49-F238E27FC236}">
                    <a16:creationId xmlns:a16="http://schemas.microsoft.com/office/drawing/2014/main" id="{0B2C9FAC-A76D-0CAD-F618-454F35489885}"/>
                  </a:ext>
                </a:extLst>
              </p:cNvPr>
              <p:cNvSpPr txBox="1"/>
              <p:nvPr/>
            </p:nvSpPr>
            <p:spPr>
              <a:xfrm>
                <a:off x="6497035" y="979889"/>
                <a:ext cx="4167283" cy="954107"/>
              </a:xfrm>
              <a:prstGeom prst="rect">
                <a:avLst/>
              </a:prstGeom>
              <a:noFill/>
            </p:spPr>
            <p:txBody>
              <a:bodyPr wrap="square" rtlCol="0">
                <a:spAutoFit/>
              </a:bodyPr>
              <a:lstStyle/>
              <a:p>
                <a:r>
                  <a:rPr kumimoji="1" lang="ja-JP" altLang="en-US" sz="2800" b="1" dirty="0">
                    <a:solidFill>
                      <a:schemeClr val="bg1"/>
                    </a:solidFill>
                  </a:rPr>
                  <a:t>②定期的な</a:t>
                </a:r>
                <a:endParaRPr kumimoji="1" lang="en-US" altLang="ja-JP" sz="2800" b="1" dirty="0">
                  <a:solidFill>
                    <a:schemeClr val="bg1"/>
                  </a:solidFill>
                </a:endParaRPr>
              </a:p>
              <a:p>
                <a:r>
                  <a:rPr kumimoji="1" lang="ja-JP" altLang="en-US" sz="2800" b="1" dirty="0">
                    <a:solidFill>
                      <a:schemeClr val="bg1"/>
                    </a:solidFill>
                  </a:rPr>
                  <a:t>組内業務共有会の開催</a:t>
                </a:r>
                <a:endParaRPr kumimoji="1" lang="en-US" altLang="ja-JP" sz="2800" b="1" dirty="0">
                  <a:solidFill>
                    <a:schemeClr val="bg1"/>
                  </a:solidFill>
                </a:endParaRPr>
              </a:p>
            </p:txBody>
          </p:sp>
          <p:pic>
            <p:nvPicPr>
              <p:cNvPr id="6" name="図 5">
                <a:extLst>
                  <a:ext uri="{FF2B5EF4-FFF2-40B4-BE49-F238E27FC236}">
                    <a16:creationId xmlns:a16="http://schemas.microsoft.com/office/drawing/2014/main" id="{3A03EBAE-8FCA-8682-3E8C-FF0A3F592EAE}"/>
                  </a:ext>
                </a:extLst>
              </p:cNvPr>
              <p:cNvPicPr>
                <a:picLocks noChangeAspect="1"/>
              </p:cNvPicPr>
              <p:nvPr/>
            </p:nvPicPr>
            <p:blipFill>
              <a:blip r:embed="rId5"/>
              <a:stretch>
                <a:fillRect/>
              </a:stretch>
            </p:blipFill>
            <p:spPr>
              <a:xfrm>
                <a:off x="7644018" y="2182194"/>
                <a:ext cx="3900487" cy="3900487"/>
              </a:xfrm>
              <a:prstGeom prst="rect">
                <a:avLst/>
              </a:prstGeom>
            </p:spPr>
          </p:pic>
        </p:grpSp>
      </p:grpSp>
      <p:sp>
        <p:nvSpPr>
          <p:cNvPr id="10" name="テキスト ボックス 9">
            <a:extLst>
              <a:ext uri="{FF2B5EF4-FFF2-40B4-BE49-F238E27FC236}">
                <a16:creationId xmlns:a16="http://schemas.microsoft.com/office/drawing/2014/main" id="{B02DEB16-3FA3-5833-E973-8B2B33B7D7F5}"/>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17/59</a:t>
            </a:r>
          </a:p>
        </p:txBody>
      </p:sp>
    </p:spTree>
    <p:extLst>
      <p:ext uri="{BB962C8B-B14F-4D97-AF65-F5344CB8AC3E}">
        <p14:creationId xmlns:p14="http://schemas.microsoft.com/office/powerpoint/2010/main" val="225818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025A7-7678-FB5B-DC26-30623D5E9650}"/>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F7771E19-11BA-A6CC-E6B1-8A1BF4BD6A20}"/>
              </a:ext>
            </a:extLst>
          </p:cNvPr>
          <p:cNvPicPr>
            <a:picLocks noChangeAspect="1"/>
          </p:cNvPicPr>
          <p:nvPr/>
        </p:nvPicPr>
        <p:blipFill rotWithShape="1">
          <a:blip r:embed="rId3"/>
          <a:srcRect t="19"/>
          <a:stretch/>
        </p:blipFill>
        <p:spPr>
          <a:xfrm>
            <a:off x="1" y="-15891"/>
            <a:ext cx="12191980" cy="6873891"/>
          </a:xfrm>
          <a:prstGeom prst="rect">
            <a:avLst/>
          </a:prstGeom>
        </p:spPr>
      </p:pic>
      <p:sp>
        <p:nvSpPr>
          <p:cNvPr id="22" name="四角形: 角を丸くする 21">
            <a:extLst>
              <a:ext uri="{FF2B5EF4-FFF2-40B4-BE49-F238E27FC236}">
                <a16:creationId xmlns:a16="http://schemas.microsoft.com/office/drawing/2014/main" id="{13279FDA-7B37-9BD9-6401-593A0EB27112}"/>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成功体験で</a:t>
            </a:r>
            <a:r>
              <a:rPr kumimoji="1" lang="ja-JP" altLang="en-US" sz="3600" b="1" dirty="0">
                <a:ln w="12700">
                  <a:noFill/>
                </a:ln>
                <a:solidFill>
                  <a:srgbClr val="FF0000">
                    <a:alpha val="97000"/>
                  </a:srgbClr>
                </a:solidFill>
                <a:effectLst>
                  <a:outerShdw blurRad="50800" dist="50800" dir="5400000" algn="ctr" rotWithShape="0">
                    <a:schemeClr val="bg1">
                      <a:lumMod val="50000"/>
                    </a:schemeClr>
                  </a:outerShdw>
                </a:effectLst>
              </a:rPr>
              <a:t>深層心理から若手に自信をつけさせる</a:t>
            </a:r>
          </a:p>
        </p:txBody>
      </p:sp>
      <p:sp>
        <p:nvSpPr>
          <p:cNvPr id="70" name="テキスト ボックス 69">
            <a:extLst>
              <a:ext uri="{FF2B5EF4-FFF2-40B4-BE49-F238E27FC236}">
                <a16:creationId xmlns:a16="http://schemas.microsoft.com/office/drawing/2014/main" id="{984A232C-A290-B02B-2344-2F46A02ECB23}"/>
              </a:ext>
            </a:extLst>
          </p:cNvPr>
          <p:cNvSpPr txBox="1"/>
          <p:nvPr/>
        </p:nvSpPr>
        <p:spPr>
          <a:xfrm>
            <a:off x="59959" y="-97998"/>
            <a:ext cx="4035079"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2</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発言向上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C1A34696-CC31-02AF-CB57-B8D9A4F3665C}"/>
              </a:ext>
            </a:extLst>
          </p:cNvPr>
          <p:cNvGrpSpPr/>
          <p:nvPr/>
        </p:nvGrpSpPr>
        <p:grpSpPr>
          <a:xfrm flipV="1">
            <a:off x="46495" y="558583"/>
            <a:ext cx="3432991" cy="251361"/>
            <a:chOff x="4061460" y="1183703"/>
            <a:chExt cx="4069080" cy="0"/>
          </a:xfrm>
        </p:grpSpPr>
        <p:cxnSp>
          <p:nvCxnSpPr>
            <p:cNvPr id="73" name="直線コネクタ 72">
              <a:extLst>
                <a:ext uri="{FF2B5EF4-FFF2-40B4-BE49-F238E27FC236}">
                  <a16:creationId xmlns:a16="http://schemas.microsoft.com/office/drawing/2014/main" id="{B8D74E74-EFEF-ED65-A527-12036F1A7DFA}"/>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078E5E8B-5527-BFA4-B0DE-DDEFAB816F5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17" name="グループ化 16">
            <a:extLst>
              <a:ext uri="{FF2B5EF4-FFF2-40B4-BE49-F238E27FC236}">
                <a16:creationId xmlns:a16="http://schemas.microsoft.com/office/drawing/2014/main" id="{59EE4749-E2E4-5F97-92EE-F61245B8967D}"/>
              </a:ext>
            </a:extLst>
          </p:cNvPr>
          <p:cNvGrpSpPr/>
          <p:nvPr/>
        </p:nvGrpSpPr>
        <p:grpSpPr>
          <a:xfrm>
            <a:off x="238012" y="1158719"/>
            <a:ext cx="4507936" cy="4454811"/>
            <a:chOff x="238012" y="1158717"/>
            <a:chExt cx="4507936" cy="4454810"/>
          </a:xfrm>
        </p:grpSpPr>
        <p:pic>
          <p:nvPicPr>
            <p:cNvPr id="6" name="図 5">
              <a:extLst>
                <a:ext uri="{FF2B5EF4-FFF2-40B4-BE49-F238E27FC236}">
                  <a16:creationId xmlns:a16="http://schemas.microsoft.com/office/drawing/2014/main" id="{BD28DD77-99BD-F8CF-0930-EFF05A78C4CB}"/>
                </a:ext>
              </a:extLst>
            </p:cNvPr>
            <p:cNvPicPr>
              <a:picLocks noChangeAspect="1"/>
            </p:cNvPicPr>
            <p:nvPr/>
          </p:nvPicPr>
          <p:blipFill>
            <a:blip r:embed="rId4"/>
            <a:stretch>
              <a:fillRect/>
            </a:stretch>
          </p:blipFill>
          <p:spPr>
            <a:xfrm>
              <a:off x="539592" y="1407171"/>
              <a:ext cx="4206356" cy="4206356"/>
            </a:xfrm>
            <a:prstGeom prst="rect">
              <a:avLst/>
            </a:prstGeom>
          </p:spPr>
        </p:pic>
        <p:sp>
          <p:nvSpPr>
            <p:cNvPr id="7" name="テキスト ボックス 6">
              <a:extLst>
                <a:ext uri="{FF2B5EF4-FFF2-40B4-BE49-F238E27FC236}">
                  <a16:creationId xmlns:a16="http://schemas.microsoft.com/office/drawing/2014/main" id="{35977783-60B2-2970-E147-007417E2750B}"/>
                </a:ext>
              </a:extLst>
            </p:cNvPr>
            <p:cNvSpPr txBox="1"/>
            <p:nvPr/>
          </p:nvSpPr>
          <p:spPr>
            <a:xfrm>
              <a:off x="314457" y="1158717"/>
              <a:ext cx="3655921" cy="954107"/>
            </a:xfrm>
            <a:prstGeom prst="rect">
              <a:avLst/>
            </a:prstGeom>
            <a:noFill/>
          </p:spPr>
          <p:txBody>
            <a:bodyPr wrap="square" rtlCol="0">
              <a:spAutoFit/>
            </a:bodyPr>
            <a:lstStyle/>
            <a:p>
              <a:r>
                <a:rPr kumimoji="1" lang="ja-JP" altLang="en-US" sz="2800" b="1" dirty="0">
                  <a:solidFill>
                    <a:schemeClr val="bg1"/>
                  </a:solidFill>
                </a:rPr>
                <a:t>勉強会と共有会実施も</a:t>
              </a:r>
              <a:endParaRPr kumimoji="1" lang="en-US" altLang="ja-JP" sz="2800" b="1" dirty="0">
                <a:solidFill>
                  <a:schemeClr val="bg1"/>
                </a:solidFill>
              </a:endParaRPr>
            </a:p>
            <a:p>
              <a:r>
                <a:rPr kumimoji="1" lang="ja-JP" altLang="en-US" sz="2800" b="1" dirty="0">
                  <a:solidFill>
                    <a:schemeClr val="bg1"/>
                  </a:solidFill>
                </a:rPr>
                <a:t>増えない発言・・・</a:t>
              </a:r>
              <a:endParaRPr kumimoji="1" lang="en-US" altLang="ja-JP" sz="2800" b="1" dirty="0">
                <a:solidFill>
                  <a:schemeClr val="bg1"/>
                </a:solidFill>
              </a:endParaRPr>
            </a:p>
          </p:txBody>
        </p:sp>
        <p:sp>
          <p:nvSpPr>
            <p:cNvPr id="8" name="思考の吹き出し: 雲形 7">
              <a:extLst>
                <a:ext uri="{FF2B5EF4-FFF2-40B4-BE49-F238E27FC236}">
                  <a16:creationId xmlns:a16="http://schemas.microsoft.com/office/drawing/2014/main" id="{3BAD3462-8EEE-FE93-4C85-2456D9C3A07B}"/>
                </a:ext>
              </a:extLst>
            </p:cNvPr>
            <p:cNvSpPr/>
            <p:nvPr/>
          </p:nvSpPr>
          <p:spPr>
            <a:xfrm>
              <a:off x="2239093" y="2138101"/>
              <a:ext cx="1731285" cy="1100137"/>
            </a:xfrm>
            <a:prstGeom prst="cloudCallou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solidFill>
                    <a:sysClr val="windowText" lastClr="000000"/>
                  </a:solidFill>
                </a:rPr>
                <a:t>失敗・・・</a:t>
              </a:r>
            </a:p>
          </p:txBody>
        </p:sp>
        <p:sp>
          <p:nvSpPr>
            <p:cNvPr id="9" name="思考の吹き出し: 雲形 8">
              <a:extLst>
                <a:ext uri="{FF2B5EF4-FFF2-40B4-BE49-F238E27FC236}">
                  <a16:creationId xmlns:a16="http://schemas.microsoft.com/office/drawing/2014/main" id="{5243C431-CAC8-66FE-044F-B265A5D70590}"/>
                </a:ext>
              </a:extLst>
            </p:cNvPr>
            <p:cNvSpPr/>
            <p:nvPr/>
          </p:nvSpPr>
          <p:spPr>
            <a:xfrm>
              <a:off x="238012" y="2211914"/>
              <a:ext cx="1731285" cy="1100137"/>
            </a:xfrm>
            <a:prstGeom prst="cloudCallout">
              <a:avLst>
                <a:gd name="adj1" fmla="val 15478"/>
                <a:gd name="adj2" fmla="val 62500"/>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solidFill>
                    <a:sysClr val="windowText" lastClr="000000"/>
                  </a:solidFill>
                </a:rPr>
                <a:t>間違ってたら・・・</a:t>
              </a:r>
            </a:p>
          </p:txBody>
        </p:sp>
      </p:grpSp>
      <p:grpSp>
        <p:nvGrpSpPr>
          <p:cNvPr id="18" name="グループ化 17">
            <a:extLst>
              <a:ext uri="{FF2B5EF4-FFF2-40B4-BE49-F238E27FC236}">
                <a16:creationId xmlns:a16="http://schemas.microsoft.com/office/drawing/2014/main" id="{CC8F1253-03C1-1C2F-49C3-63AB50D4179E}"/>
              </a:ext>
            </a:extLst>
          </p:cNvPr>
          <p:cNvGrpSpPr/>
          <p:nvPr/>
        </p:nvGrpSpPr>
        <p:grpSpPr>
          <a:xfrm>
            <a:off x="5134817" y="1103599"/>
            <a:ext cx="6773852" cy="4954305"/>
            <a:chOff x="5134816" y="1103595"/>
            <a:chExt cx="6773852" cy="4954305"/>
          </a:xfrm>
        </p:grpSpPr>
        <p:sp>
          <p:nvSpPr>
            <p:cNvPr id="2" name="テキスト ボックス 1">
              <a:extLst>
                <a:ext uri="{FF2B5EF4-FFF2-40B4-BE49-F238E27FC236}">
                  <a16:creationId xmlns:a16="http://schemas.microsoft.com/office/drawing/2014/main" id="{BAB36808-159C-0118-ABA5-38E32AF105FB}"/>
                </a:ext>
              </a:extLst>
            </p:cNvPr>
            <p:cNvSpPr txBox="1"/>
            <p:nvPr/>
          </p:nvSpPr>
          <p:spPr>
            <a:xfrm>
              <a:off x="5134816" y="1103595"/>
              <a:ext cx="3655921" cy="954107"/>
            </a:xfrm>
            <a:prstGeom prst="rect">
              <a:avLst/>
            </a:prstGeom>
            <a:noFill/>
          </p:spPr>
          <p:txBody>
            <a:bodyPr wrap="square" rtlCol="0">
              <a:spAutoFit/>
            </a:bodyPr>
            <a:lstStyle/>
            <a:p>
              <a:r>
                <a:rPr kumimoji="1" lang="ja-JP" altLang="en-US" sz="2800" b="1" dirty="0">
                  <a:solidFill>
                    <a:schemeClr val="bg1"/>
                  </a:solidFill>
                </a:rPr>
                <a:t>③会合前の想い共有と</a:t>
              </a:r>
              <a:endParaRPr kumimoji="1" lang="en-US" altLang="ja-JP" sz="2800" b="1" dirty="0">
                <a:solidFill>
                  <a:schemeClr val="bg1"/>
                </a:solidFill>
              </a:endParaRPr>
            </a:p>
            <a:p>
              <a:r>
                <a:rPr kumimoji="1" lang="ja-JP" altLang="en-US" sz="2800" b="1" dirty="0">
                  <a:solidFill>
                    <a:schemeClr val="bg1"/>
                  </a:solidFill>
                </a:rPr>
                <a:t>会合時の発言アシスト</a:t>
              </a:r>
              <a:endParaRPr kumimoji="1" lang="en-US" altLang="ja-JP" sz="2800" b="1" dirty="0">
                <a:solidFill>
                  <a:schemeClr val="bg1"/>
                </a:solidFill>
              </a:endParaRPr>
            </a:p>
          </p:txBody>
        </p:sp>
        <p:pic>
          <p:nvPicPr>
            <p:cNvPr id="11" name="図 10">
              <a:extLst>
                <a:ext uri="{FF2B5EF4-FFF2-40B4-BE49-F238E27FC236}">
                  <a16:creationId xmlns:a16="http://schemas.microsoft.com/office/drawing/2014/main" id="{7A650DA0-9F92-A528-B3B2-A994010FE35D}"/>
                </a:ext>
              </a:extLst>
            </p:cNvPr>
            <p:cNvPicPr>
              <a:picLocks noChangeAspect="1"/>
            </p:cNvPicPr>
            <p:nvPr/>
          </p:nvPicPr>
          <p:blipFill>
            <a:blip r:embed="rId5"/>
            <a:stretch>
              <a:fillRect/>
            </a:stretch>
          </p:blipFill>
          <p:spPr>
            <a:xfrm>
              <a:off x="5285540" y="1615970"/>
              <a:ext cx="3144085" cy="3144085"/>
            </a:xfrm>
            <a:prstGeom prst="rect">
              <a:avLst/>
            </a:prstGeom>
          </p:spPr>
        </p:pic>
        <p:sp>
          <p:nvSpPr>
            <p:cNvPr id="12" name="吹き出し: 角を丸めた四角形 11">
              <a:extLst>
                <a:ext uri="{FF2B5EF4-FFF2-40B4-BE49-F238E27FC236}">
                  <a16:creationId xmlns:a16="http://schemas.microsoft.com/office/drawing/2014/main" id="{FD4C1349-2020-4EBA-F154-B81C9AF9891B}"/>
                </a:ext>
              </a:extLst>
            </p:cNvPr>
            <p:cNvSpPr/>
            <p:nvPr/>
          </p:nvSpPr>
          <p:spPr>
            <a:xfrm>
              <a:off x="6660469" y="2155118"/>
              <a:ext cx="1583419" cy="588082"/>
            </a:xfrm>
            <a:prstGeom prst="wedgeRoundRectCallout">
              <a:avLst>
                <a:gd name="adj1" fmla="val -61074"/>
                <a:gd name="adj2" fmla="val 44834"/>
                <a:gd name="adj3" fmla="val 16667"/>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solidFill>
                    <a:schemeClr val="tx1"/>
                  </a:solidFill>
                </a:rPr>
                <a:t>どう思う？</a:t>
              </a:r>
            </a:p>
          </p:txBody>
        </p:sp>
        <p:pic>
          <p:nvPicPr>
            <p:cNvPr id="15" name="図 14">
              <a:extLst>
                <a:ext uri="{FF2B5EF4-FFF2-40B4-BE49-F238E27FC236}">
                  <a16:creationId xmlns:a16="http://schemas.microsoft.com/office/drawing/2014/main" id="{2B6B1370-1F08-366B-EAC2-0959560FFFFA}"/>
                </a:ext>
              </a:extLst>
            </p:cNvPr>
            <p:cNvPicPr>
              <a:picLocks noChangeAspect="1"/>
            </p:cNvPicPr>
            <p:nvPr/>
          </p:nvPicPr>
          <p:blipFill>
            <a:blip r:embed="rId6"/>
            <a:stretch>
              <a:fillRect/>
            </a:stretch>
          </p:blipFill>
          <p:spPr>
            <a:xfrm>
              <a:off x="8479668" y="2628900"/>
              <a:ext cx="3429000" cy="3429000"/>
            </a:xfrm>
            <a:prstGeom prst="rect">
              <a:avLst/>
            </a:prstGeom>
          </p:spPr>
        </p:pic>
        <p:sp>
          <p:nvSpPr>
            <p:cNvPr id="16" name="吹き出し: 角を丸めた四角形 15">
              <a:extLst>
                <a:ext uri="{FF2B5EF4-FFF2-40B4-BE49-F238E27FC236}">
                  <a16:creationId xmlns:a16="http://schemas.microsoft.com/office/drawing/2014/main" id="{AFBA85BE-B580-5BF6-4349-287CB5D19533}"/>
                </a:ext>
              </a:extLst>
            </p:cNvPr>
            <p:cNvSpPr/>
            <p:nvPr/>
          </p:nvSpPr>
          <p:spPr>
            <a:xfrm>
              <a:off x="8865546" y="3014663"/>
              <a:ext cx="2535879" cy="643283"/>
            </a:xfrm>
            <a:prstGeom prst="wedgeRoundRectCallout">
              <a:avLst>
                <a:gd name="adj1" fmla="val 36062"/>
                <a:gd name="adj2" fmla="val 100073"/>
                <a:gd name="adj3" fmla="val 16667"/>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solidFill>
                    <a:schemeClr val="tx1"/>
                  </a:solidFill>
                </a:rPr>
                <a:t>○○さんどうかな？</a:t>
              </a:r>
            </a:p>
          </p:txBody>
        </p:sp>
      </p:grpSp>
      <p:sp>
        <p:nvSpPr>
          <p:cNvPr id="3" name="テキスト ボックス 2">
            <a:extLst>
              <a:ext uri="{FF2B5EF4-FFF2-40B4-BE49-F238E27FC236}">
                <a16:creationId xmlns:a16="http://schemas.microsoft.com/office/drawing/2014/main" id="{E9AEF7E5-7B6A-4AB4-AD68-02139FADED25}"/>
              </a:ext>
            </a:extLst>
          </p:cNvPr>
          <p:cNvSpPr txBox="1"/>
          <p:nvPr/>
        </p:nvSpPr>
        <p:spPr>
          <a:xfrm>
            <a:off x="1762991" y="5424479"/>
            <a:ext cx="3655921" cy="523220"/>
          </a:xfrm>
          <a:prstGeom prst="rect">
            <a:avLst/>
          </a:prstGeom>
          <a:noFill/>
        </p:spPr>
        <p:txBody>
          <a:bodyPr wrap="square" rtlCol="0">
            <a:spAutoFit/>
          </a:bodyPr>
          <a:lstStyle/>
          <a:p>
            <a:r>
              <a:rPr kumimoji="1" lang="ja-JP" altLang="en-US" sz="2800" b="1" dirty="0">
                <a:solidFill>
                  <a:schemeClr val="bg1"/>
                </a:solidFill>
              </a:rPr>
              <a:t>深層心理の問題・・・</a:t>
            </a:r>
            <a:endParaRPr kumimoji="1" lang="en-US" altLang="ja-JP" sz="2800" b="1" dirty="0">
              <a:solidFill>
                <a:schemeClr val="bg1"/>
              </a:solidFill>
            </a:endParaRPr>
          </a:p>
        </p:txBody>
      </p:sp>
      <p:sp>
        <p:nvSpPr>
          <p:cNvPr id="10" name="テキスト ボックス 9">
            <a:extLst>
              <a:ext uri="{FF2B5EF4-FFF2-40B4-BE49-F238E27FC236}">
                <a16:creationId xmlns:a16="http://schemas.microsoft.com/office/drawing/2014/main" id="{E75C021A-EF3C-1820-C206-E3C6DAADED6F}"/>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18/59</a:t>
            </a:r>
          </a:p>
        </p:txBody>
      </p:sp>
    </p:spTree>
    <p:extLst>
      <p:ext uri="{BB962C8B-B14F-4D97-AF65-F5344CB8AC3E}">
        <p14:creationId xmlns:p14="http://schemas.microsoft.com/office/powerpoint/2010/main" val="217439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21" y="3"/>
            <a:ext cx="12191980" cy="6873891"/>
          </a:xfrm>
          <a:prstGeom prst="rect">
            <a:avLst/>
          </a:prstGeom>
        </p:spPr>
      </p:pic>
      <p:sp>
        <p:nvSpPr>
          <p:cNvPr id="70" name="テキスト ボックス 69">
            <a:extLst>
              <a:ext uri="{FF2B5EF4-FFF2-40B4-BE49-F238E27FC236}">
                <a16:creationId xmlns:a16="http://schemas.microsoft.com/office/drawing/2014/main" id="{266A5E53-BE7C-534A-1AE6-2FE9C3E07032}"/>
              </a:ext>
            </a:extLst>
          </p:cNvPr>
          <p:cNvSpPr txBox="1"/>
          <p:nvPr/>
        </p:nvSpPr>
        <p:spPr>
          <a:xfrm>
            <a:off x="59959" y="-97998"/>
            <a:ext cx="4035079"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2</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発言向上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FE2E6741-796C-5AF7-2E2D-4E2AB7E2CB3D}"/>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366DF072-1D03-1597-B992-03E1472BD00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E752F3D9-FDE0-1FC8-0D47-63A27ABFAEF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4" name="グループ化 3">
            <a:extLst>
              <a:ext uri="{FF2B5EF4-FFF2-40B4-BE49-F238E27FC236}">
                <a16:creationId xmlns:a16="http://schemas.microsoft.com/office/drawing/2014/main" id="{6215795B-68BD-4E42-F2BF-003C0A408A3C}"/>
              </a:ext>
            </a:extLst>
          </p:cNvPr>
          <p:cNvGrpSpPr/>
          <p:nvPr/>
        </p:nvGrpSpPr>
        <p:grpSpPr>
          <a:xfrm>
            <a:off x="683162" y="973031"/>
            <a:ext cx="4201355" cy="3291204"/>
            <a:chOff x="683161" y="973030"/>
            <a:chExt cx="4201355" cy="3291204"/>
          </a:xfrm>
        </p:grpSpPr>
        <p:sp>
          <p:nvSpPr>
            <p:cNvPr id="6" name="テキスト ボックス 5">
              <a:extLst>
                <a:ext uri="{FF2B5EF4-FFF2-40B4-BE49-F238E27FC236}">
                  <a16:creationId xmlns:a16="http://schemas.microsoft.com/office/drawing/2014/main" id="{92D8271A-6873-9DE9-4895-E6919593350E}"/>
                </a:ext>
              </a:extLst>
            </p:cNvPr>
            <p:cNvSpPr txBox="1"/>
            <p:nvPr/>
          </p:nvSpPr>
          <p:spPr>
            <a:xfrm>
              <a:off x="683161" y="973030"/>
              <a:ext cx="4201355" cy="954107"/>
            </a:xfrm>
            <a:prstGeom prst="rect">
              <a:avLst/>
            </a:prstGeom>
            <a:noFill/>
          </p:spPr>
          <p:txBody>
            <a:bodyPr wrap="square" rtlCol="0">
              <a:spAutoFit/>
            </a:bodyPr>
            <a:lstStyle/>
            <a:p>
              <a:r>
                <a:rPr kumimoji="1" lang="ja-JP" altLang="en-US" sz="2800" b="1" dirty="0">
                  <a:solidFill>
                    <a:schemeClr val="bg1"/>
                  </a:solidFill>
                </a:rPr>
                <a:t>発言が増え</a:t>
              </a:r>
              <a:r>
                <a:rPr kumimoji="1" lang="en-US" altLang="ja-JP" sz="2800" b="1" dirty="0">
                  <a:solidFill>
                    <a:schemeClr val="bg1"/>
                  </a:solidFill>
                </a:rPr>
                <a:t>､</a:t>
              </a:r>
              <a:r>
                <a:rPr kumimoji="1" lang="ja-JP" altLang="en-US" sz="2800" b="1" dirty="0">
                  <a:solidFill>
                    <a:schemeClr val="bg1"/>
                  </a:solidFill>
                </a:rPr>
                <a:t>ﾃｰﾏﾘｰﾀﾞｰ</a:t>
              </a:r>
              <a:endParaRPr kumimoji="1" lang="en-US" altLang="ja-JP" sz="2800" b="1" dirty="0">
                <a:solidFill>
                  <a:schemeClr val="bg1"/>
                </a:solidFill>
              </a:endParaRPr>
            </a:p>
            <a:p>
              <a:r>
                <a:rPr kumimoji="1" lang="ja-JP" altLang="en-US" sz="2800" b="1" dirty="0">
                  <a:solidFill>
                    <a:schemeClr val="bg1"/>
                  </a:solidFill>
                </a:rPr>
                <a:t>立候補の若手増加</a:t>
              </a:r>
              <a:endParaRPr kumimoji="1" lang="en-US" altLang="ja-JP" sz="2800" b="1" dirty="0">
                <a:solidFill>
                  <a:schemeClr val="bg1"/>
                </a:solidFill>
              </a:endParaRPr>
            </a:p>
          </p:txBody>
        </p:sp>
        <p:pic>
          <p:nvPicPr>
            <p:cNvPr id="8" name="図 7">
              <a:extLst>
                <a:ext uri="{FF2B5EF4-FFF2-40B4-BE49-F238E27FC236}">
                  <a16:creationId xmlns:a16="http://schemas.microsoft.com/office/drawing/2014/main" id="{C5DEBCB6-B7CB-A3B8-A10E-2CB3E6234E7E}"/>
                </a:ext>
              </a:extLst>
            </p:cNvPr>
            <p:cNvPicPr>
              <a:picLocks noChangeAspect="1"/>
            </p:cNvPicPr>
            <p:nvPr/>
          </p:nvPicPr>
          <p:blipFill>
            <a:blip r:embed="rId4"/>
            <a:stretch>
              <a:fillRect/>
            </a:stretch>
          </p:blipFill>
          <p:spPr>
            <a:xfrm>
              <a:off x="942322" y="1547193"/>
              <a:ext cx="2717041" cy="2717041"/>
            </a:xfrm>
            <a:prstGeom prst="rect">
              <a:avLst/>
            </a:prstGeom>
          </p:spPr>
        </p:pic>
      </p:grpSp>
      <p:grpSp>
        <p:nvGrpSpPr>
          <p:cNvPr id="7" name="グループ化 6">
            <a:extLst>
              <a:ext uri="{FF2B5EF4-FFF2-40B4-BE49-F238E27FC236}">
                <a16:creationId xmlns:a16="http://schemas.microsoft.com/office/drawing/2014/main" id="{95A6452F-C5A1-3C1B-61FC-02D3BF278176}"/>
              </a:ext>
            </a:extLst>
          </p:cNvPr>
          <p:cNvGrpSpPr/>
          <p:nvPr/>
        </p:nvGrpSpPr>
        <p:grpSpPr>
          <a:xfrm>
            <a:off x="2769480" y="2090227"/>
            <a:ext cx="3326520" cy="3764458"/>
            <a:chOff x="2769480" y="2090226"/>
            <a:chExt cx="3326520" cy="3764458"/>
          </a:xfrm>
        </p:grpSpPr>
        <p:sp>
          <p:nvSpPr>
            <p:cNvPr id="14" name="テキスト ボックス 13">
              <a:extLst>
                <a:ext uri="{FF2B5EF4-FFF2-40B4-BE49-F238E27FC236}">
                  <a16:creationId xmlns:a16="http://schemas.microsoft.com/office/drawing/2014/main" id="{D4194F04-0402-BC0D-D2A3-D3965AF56E1D}"/>
                </a:ext>
              </a:extLst>
            </p:cNvPr>
            <p:cNvSpPr txBox="1"/>
            <p:nvPr/>
          </p:nvSpPr>
          <p:spPr>
            <a:xfrm>
              <a:off x="2769480" y="4900577"/>
              <a:ext cx="3326520" cy="954107"/>
            </a:xfrm>
            <a:prstGeom prst="rect">
              <a:avLst/>
            </a:prstGeom>
            <a:noFill/>
          </p:spPr>
          <p:txBody>
            <a:bodyPr wrap="square" rtlCol="0">
              <a:spAutoFit/>
            </a:bodyPr>
            <a:lstStyle/>
            <a:p>
              <a:r>
                <a:rPr kumimoji="1" lang="ja-JP" altLang="en-US" sz="2800" b="1" dirty="0">
                  <a:solidFill>
                    <a:schemeClr val="bg1"/>
                  </a:solidFill>
                </a:rPr>
                <a:t>永井さんを初めての</a:t>
              </a:r>
              <a:endParaRPr kumimoji="1" lang="en-US" altLang="ja-JP" sz="2800" b="1" dirty="0">
                <a:solidFill>
                  <a:schemeClr val="bg1"/>
                </a:solidFill>
              </a:endParaRPr>
            </a:p>
            <a:p>
              <a:r>
                <a:rPr kumimoji="1" lang="ja-JP" altLang="en-US" sz="2800" b="1" dirty="0">
                  <a:solidFill>
                    <a:schemeClr val="bg1"/>
                  </a:solidFill>
                </a:rPr>
                <a:t>ﾃｰﾏﾘｰﾀﾞｰに選出</a:t>
              </a:r>
              <a:endParaRPr kumimoji="1" lang="en-US" altLang="ja-JP" sz="2800" b="1" dirty="0">
                <a:solidFill>
                  <a:schemeClr val="bg1"/>
                </a:solidFill>
              </a:endParaRPr>
            </a:p>
          </p:txBody>
        </p:sp>
        <p:pic>
          <p:nvPicPr>
            <p:cNvPr id="5" name="図 4">
              <a:extLst>
                <a:ext uri="{FF2B5EF4-FFF2-40B4-BE49-F238E27FC236}">
                  <a16:creationId xmlns:a16="http://schemas.microsoft.com/office/drawing/2014/main" id="{854221AD-7DEC-2F66-557D-FC28E799D044}"/>
                </a:ext>
              </a:extLst>
            </p:cNvPr>
            <p:cNvPicPr>
              <a:picLocks noChangeAspect="1"/>
            </p:cNvPicPr>
            <p:nvPr/>
          </p:nvPicPr>
          <p:blipFill>
            <a:blip r:embed="rId5"/>
            <a:stretch>
              <a:fillRect/>
            </a:stretch>
          </p:blipFill>
          <p:spPr>
            <a:xfrm>
              <a:off x="3134094" y="2090226"/>
              <a:ext cx="2752759" cy="2752759"/>
            </a:xfrm>
            <a:prstGeom prst="rect">
              <a:avLst/>
            </a:prstGeom>
          </p:spPr>
        </p:pic>
      </p:grpSp>
      <p:grpSp>
        <p:nvGrpSpPr>
          <p:cNvPr id="17" name="グループ化 16">
            <a:extLst>
              <a:ext uri="{FF2B5EF4-FFF2-40B4-BE49-F238E27FC236}">
                <a16:creationId xmlns:a16="http://schemas.microsoft.com/office/drawing/2014/main" id="{DAF2CF73-E086-BA99-1654-F172EEAE5BE7}"/>
              </a:ext>
            </a:extLst>
          </p:cNvPr>
          <p:cNvGrpSpPr/>
          <p:nvPr/>
        </p:nvGrpSpPr>
        <p:grpSpPr>
          <a:xfrm>
            <a:off x="265472" y="661486"/>
            <a:ext cx="12079151" cy="6072003"/>
            <a:chOff x="265471" y="661483"/>
            <a:chExt cx="12079150" cy="6072003"/>
          </a:xfrm>
        </p:grpSpPr>
        <p:sp>
          <p:nvSpPr>
            <p:cNvPr id="22" name="四角形: 角を丸くする 21">
              <a:extLst>
                <a:ext uri="{FF2B5EF4-FFF2-40B4-BE49-F238E27FC236}">
                  <a16:creationId xmlns:a16="http://schemas.microsoft.com/office/drawing/2014/main" id="{0583A3C0-4078-1F88-AB02-2720EA4CCF6E}"/>
                </a:ext>
              </a:extLst>
            </p:cNvPr>
            <p:cNvSpPr/>
            <p:nvPr/>
          </p:nvSpPr>
          <p:spPr>
            <a:xfrm>
              <a:off x="265471" y="6080414"/>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永井さんをﾘｰﾀﾞｰ初選出</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ｻｰｸﾙ全員でｻﾎﾟｰﾄしながら活動</a:t>
              </a:r>
            </a:p>
          </p:txBody>
        </p:sp>
        <p:sp>
          <p:nvSpPr>
            <p:cNvPr id="16" name="テキスト ボックス 15">
              <a:extLst>
                <a:ext uri="{FF2B5EF4-FFF2-40B4-BE49-F238E27FC236}">
                  <a16:creationId xmlns:a16="http://schemas.microsoft.com/office/drawing/2014/main" id="{AE5601B6-5024-F523-5A74-1E7516330ED6}"/>
                </a:ext>
              </a:extLst>
            </p:cNvPr>
            <p:cNvSpPr txBox="1"/>
            <p:nvPr/>
          </p:nvSpPr>
          <p:spPr>
            <a:xfrm>
              <a:off x="6001157" y="2264932"/>
              <a:ext cx="6343464" cy="830997"/>
            </a:xfrm>
            <a:prstGeom prst="rect">
              <a:avLst/>
            </a:prstGeom>
            <a:noFill/>
          </p:spPr>
          <p:txBody>
            <a:bodyPr wrap="square" rtlCol="0">
              <a:spAutoFit/>
            </a:bodyPr>
            <a:lstStyle/>
            <a:p>
              <a:r>
                <a:rPr kumimoji="1" lang="ja-JP" altLang="en-US" sz="2400" b="1" dirty="0">
                  <a:solidFill>
                    <a:schemeClr val="bg1"/>
                  </a:solidFill>
                </a:rPr>
                <a:t>★</a:t>
              </a:r>
              <a:r>
                <a:rPr kumimoji="1" lang="en-US" altLang="ja-JP" sz="2400" b="1" dirty="0">
                  <a:solidFill>
                    <a:schemeClr val="bg1"/>
                  </a:solidFill>
                </a:rPr>
                <a:t>1</a:t>
              </a:r>
              <a:r>
                <a:rPr kumimoji="1" lang="ja-JP" altLang="en-US" sz="2400" b="1" dirty="0">
                  <a:solidFill>
                    <a:schemeClr val="bg1"/>
                  </a:solidFill>
                </a:rPr>
                <a:t>年目背中を見せてくれた</a:t>
              </a:r>
              <a:endParaRPr kumimoji="1" lang="en-US" altLang="ja-JP" sz="2400" b="1" dirty="0">
                <a:solidFill>
                  <a:schemeClr val="bg1"/>
                </a:solidFill>
              </a:endParaRPr>
            </a:p>
            <a:p>
              <a:r>
                <a:rPr kumimoji="1" lang="ja-JP" altLang="en-US" sz="2400" b="1" dirty="0">
                  <a:solidFill>
                    <a:schemeClr val="bg1"/>
                  </a:solidFill>
                </a:rPr>
                <a:t>　　ベテランには技能伝承とアドバイスを期待</a:t>
              </a:r>
              <a:endParaRPr kumimoji="1" lang="en-US" altLang="ja-JP" sz="2400" b="1" dirty="0">
                <a:solidFill>
                  <a:schemeClr val="bg1"/>
                </a:solidFill>
              </a:endParaRPr>
            </a:p>
          </p:txBody>
        </p:sp>
        <p:pic>
          <p:nvPicPr>
            <p:cNvPr id="21" name="図 20">
              <a:extLst>
                <a:ext uri="{FF2B5EF4-FFF2-40B4-BE49-F238E27FC236}">
                  <a16:creationId xmlns:a16="http://schemas.microsoft.com/office/drawing/2014/main" id="{9CCEFD83-BCDA-4406-F133-B57EC001910F}"/>
                </a:ext>
              </a:extLst>
            </p:cNvPr>
            <p:cNvPicPr>
              <a:picLocks noChangeAspect="1"/>
            </p:cNvPicPr>
            <p:nvPr/>
          </p:nvPicPr>
          <p:blipFill>
            <a:blip r:embed="rId6"/>
            <a:stretch>
              <a:fillRect/>
            </a:stretch>
          </p:blipFill>
          <p:spPr>
            <a:xfrm>
              <a:off x="10010274" y="661483"/>
              <a:ext cx="1895533" cy="1895533"/>
            </a:xfrm>
            <a:prstGeom prst="rect">
              <a:avLst/>
            </a:prstGeom>
          </p:spPr>
        </p:pic>
        <p:sp>
          <p:nvSpPr>
            <p:cNvPr id="23" name="吹き出し: 角を丸めた四角形 22">
              <a:extLst>
                <a:ext uri="{FF2B5EF4-FFF2-40B4-BE49-F238E27FC236}">
                  <a16:creationId xmlns:a16="http://schemas.microsoft.com/office/drawing/2014/main" id="{8E3DF92A-CCEA-668A-C1CD-84A089BA9371}"/>
                </a:ext>
              </a:extLst>
            </p:cNvPr>
            <p:cNvSpPr/>
            <p:nvPr/>
          </p:nvSpPr>
          <p:spPr>
            <a:xfrm>
              <a:off x="5567657" y="1088372"/>
              <a:ext cx="4244563" cy="830997"/>
            </a:xfrm>
            <a:prstGeom prst="wedgeRoundRectCallout">
              <a:avLst>
                <a:gd name="adj1" fmla="val 63169"/>
                <a:gd name="adj2" fmla="val -14236"/>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sz="2000" b="1" dirty="0">
                  <a:solidFill>
                    <a:srgbClr val="FF0000"/>
                  </a:solidFill>
                </a:rPr>
                <a:t>今年はベテランはフォローに回って</a:t>
              </a:r>
              <a:endParaRPr kumimoji="1" lang="en-US" altLang="ja-JP" sz="2000" b="1" dirty="0">
                <a:solidFill>
                  <a:srgbClr val="FF0000"/>
                </a:solidFill>
              </a:endParaRPr>
            </a:p>
            <a:p>
              <a:pPr algn="ctr"/>
              <a:r>
                <a:rPr kumimoji="1" lang="ja-JP" altLang="en-US" sz="2000" b="1" dirty="0">
                  <a:solidFill>
                    <a:srgbClr val="FF0000"/>
                  </a:solidFill>
                </a:rPr>
                <a:t>的確なアドバイスをお願いします！</a:t>
              </a:r>
            </a:p>
          </p:txBody>
        </p:sp>
        <p:pic>
          <p:nvPicPr>
            <p:cNvPr id="15" name="図 14">
              <a:extLst>
                <a:ext uri="{FF2B5EF4-FFF2-40B4-BE49-F238E27FC236}">
                  <a16:creationId xmlns:a16="http://schemas.microsoft.com/office/drawing/2014/main" id="{8C653618-892D-22AF-0D3B-70FB0D342C8E}"/>
                </a:ext>
              </a:extLst>
            </p:cNvPr>
            <p:cNvPicPr>
              <a:picLocks noChangeAspect="1"/>
            </p:cNvPicPr>
            <p:nvPr/>
          </p:nvPicPr>
          <p:blipFill>
            <a:blip r:embed="rId7"/>
            <a:stretch>
              <a:fillRect/>
            </a:stretch>
          </p:blipFill>
          <p:spPr>
            <a:xfrm>
              <a:off x="8078625" y="2655017"/>
              <a:ext cx="2549503" cy="3824254"/>
            </a:xfrm>
            <a:prstGeom prst="rect">
              <a:avLst/>
            </a:prstGeom>
          </p:spPr>
        </p:pic>
        <p:sp>
          <p:nvSpPr>
            <p:cNvPr id="2" name="テキスト ボックス 1">
              <a:extLst>
                <a:ext uri="{FF2B5EF4-FFF2-40B4-BE49-F238E27FC236}">
                  <a16:creationId xmlns:a16="http://schemas.microsoft.com/office/drawing/2014/main" id="{91452E20-05DB-5C36-D3B1-E7B3AE4E946C}"/>
                </a:ext>
              </a:extLst>
            </p:cNvPr>
            <p:cNvSpPr txBox="1"/>
            <p:nvPr/>
          </p:nvSpPr>
          <p:spPr>
            <a:xfrm>
              <a:off x="8755745" y="3486014"/>
              <a:ext cx="1195263" cy="461665"/>
            </a:xfrm>
            <a:prstGeom prst="rect">
              <a:avLst/>
            </a:prstGeom>
            <a:solidFill>
              <a:schemeClr val="tx1"/>
            </a:solidFill>
          </p:spPr>
          <p:txBody>
            <a:bodyPr wrap="square" rtlCol="0">
              <a:spAutoFit/>
            </a:bodyPr>
            <a:lstStyle/>
            <a:p>
              <a:pPr algn="ctr"/>
              <a:r>
                <a:rPr kumimoji="1" lang="ja-JP" altLang="en-US" sz="2400" b="1" dirty="0">
                  <a:solidFill>
                    <a:srgbClr val="FF0000"/>
                  </a:solidFill>
                </a:rPr>
                <a:t>若手</a:t>
              </a:r>
              <a:endParaRPr kumimoji="1" lang="en-US" altLang="ja-JP" sz="2400" b="1" dirty="0">
                <a:solidFill>
                  <a:srgbClr val="FF0000"/>
                </a:solidFill>
              </a:endParaRPr>
            </a:p>
          </p:txBody>
        </p:sp>
        <p:sp>
          <p:nvSpPr>
            <p:cNvPr id="3" name="テキスト ボックス 2">
              <a:extLst>
                <a:ext uri="{FF2B5EF4-FFF2-40B4-BE49-F238E27FC236}">
                  <a16:creationId xmlns:a16="http://schemas.microsoft.com/office/drawing/2014/main" id="{2FA9CCD3-E4D1-A4CB-F0BF-C83B3B643F11}"/>
                </a:ext>
              </a:extLst>
            </p:cNvPr>
            <p:cNvSpPr txBox="1"/>
            <p:nvPr/>
          </p:nvSpPr>
          <p:spPr>
            <a:xfrm>
              <a:off x="8701471" y="5079835"/>
              <a:ext cx="1442100" cy="461665"/>
            </a:xfrm>
            <a:prstGeom prst="rect">
              <a:avLst/>
            </a:prstGeom>
            <a:solidFill>
              <a:schemeClr val="tx1"/>
            </a:solidFill>
          </p:spPr>
          <p:txBody>
            <a:bodyPr wrap="square" rtlCol="0">
              <a:spAutoFit/>
            </a:bodyPr>
            <a:lstStyle/>
            <a:p>
              <a:pPr algn="ctr"/>
              <a:r>
                <a:rPr kumimoji="1" lang="ja-JP" altLang="en-US" sz="2400" b="1" dirty="0">
                  <a:solidFill>
                    <a:srgbClr val="FF0000"/>
                  </a:solidFill>
                </a:rPr>
                <a:t>ベテラン</a:t>
              </a:r>
              <a:endParaRPr kumimoji="1" lang="en-US" altLang="ja-JP" sz="2400" b="1" dirty="0">
                <a:solidFill>
                  <a:srgbClr val="FF0000"/>
                </a:solidFill>
              </a:endParaRPr>
            </a:p>
          </p:txBody>
        </p:sp>
      </p:grpSp>
      <p:sp>
        <p:nvSpPr>
          <p:cNvPr id="11" name="テキスト ボックス 10">
            <a:extLst>
              <a:ext uri="{FF2B5EF4-FFF2-40B4-BE49-F238E27FC236}">
                <a16:creationId xmlns:a16="http://schemas.microsoft.com/office/drawing/2014/main" id="{25F9D7A0-C13F-FFB3-8749-819A37372638}"/>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19/59</a:t>
            </a:r>
          </a:p>
        </p:txBody>
      </p:sp>
    </p:spTree>
    <p:extLst>
      <p:ext uri="{BB962C8B-B14F-4D97-AF65-F5344CB8AC3E}">
        <p14:creationId xmlns:p14="http://schemas.microsoft.com/office/powerpoint/2010/main" val="54094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609" y="1284"/>
            <a:ext cx="12191980" cy="6856719"/>
          </a:xfrm>
          <a:prstGeom prst="rect">
            <a:avLst/>
          </a:prstGeom>
        </p:spPr>
      </p:pic>
      <p:sp>
        <p:nvSpPr>
          <p:cNvPr id="5" name="テキスト ボックス 4">
            <a:extLst>
              <a:ext uri="{FF2B5EF4-FFF2-40B4-BE49-F238E27FC236}">
                <a16:creationId xmlns:a16="http://schemas.microsoft.com/office/drawing/2014/main" id="{D36A376B-A82A-93BF-0789-5C957F49CF1F}"/>
              </a:ext>
            </a:extLst>
          </p:cNvPr>
          <p:cNvSpPr txBox="1"/>
          <p:nvPr/>
        </p:nvSpPr>
        <p:spPr>
          <a:xfrm>
            <a:off x="72484" y="-85473"/>
            <a:ext cx="2677336" cy="907941"/>
          </a:xfrm>
          <a:prstGeom prst="rect">
            <a:avLst/>
          </a:prstGeom>
          <a:noFill/>
        </p:spPr>
        <p:txBody>
          <a:bodyPr wrap="non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テーマ選定</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 name="グループ化 6">
            <a:extLst>
              <a:ext uri="{FF2B5EF4-FFF2-40B4-BE49-F238E27FC236}">
                <a16:creationId xmlns:a16="http://schemas.microsoft.com/office/drawing/2014/main" id="{C1203E2A-CB04-5FAE-3F9D-0C37E3A3B5A9}"/>
              </a:ext>
            </a:extLst>
          </p:cNvPr>
          <p:cNvGrpSpPr/>
          <p:nvPr/>
        </p:nvGrpSpPr>
        <p:grpSpPr>
          <a:xfrm>
            <a:off x="58658" y="742436"/>
            <a:ext cx="2646105" cy="45719"/>
            <a:chOff x="4061460" y="1183703"/>
            <a:chExt cx="4069080" cy="0"/>
          </a:xfrm>
        </p:grpSpPr>
        <p:cxnSp>
          <p:nvCxnSpPr>
            <p:cNvPr id="8" name="直線コネクタ 7">
              <a:extLst>
                <a:ext uri="{FF2B5EF4-FFF2-40B4-BE49-F238E27FC236}">
                  <a16:creationId xmlns:a16="http://schemas.microsoft.com/office/drawing/2014/main" id="{7379AA32-EF22-01E2-4A77-DFFA0BB9571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FACFC281-F6E9-3B32-EDEB-152FE39BA61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0" name="テキスト ボックス 9">
            <a:extLst>
              <a:ext uri="{FF2B5EF4-FFF2-40B4-BE49-F238E27FC236}">
                <a16:creationId xmlns:a16="http://schemas.microsoft.com/office/drawing/2014/main" id="{0AB74B73-0EE1-7DAA-121B-C32464387972}"/>
              </a:ext>
            </a:extLst>
          </p:cNvPr>
          <p:cNvSpPr txBox="1"/>
          <p:nvPr/>
        </p:nvSpPr>
        <p:spPr>
          <a:xfrm>
            <a:off x="54194" y="657306"/>
            <a:ext cx="6972907" cy="663258"/>
          </a:xfrm>
          <a:prstGeom prst="rect">
            <a:avLst/>
          </a:prstGeom>
          <a:noFill/>
        </p:spPr>
        <p:txBody>
          <a:bodyPr wrap="square" rtlCol="0">
            <a:spAutoFit/>
          </a:bodyPr>
          <a:lstStyle/>
          <a:p>
            <a:pPr defTabSz="914377">
              <a:lnSpc>
                <a:spcPct val="150000"/>
              </a:lnSpc>
              <a:defRPr/>
            </a:pPr>
            <a:r>
              <a:rPr lang="en-US" altLang="ja-JP" sz="280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800">
                <a:solidFill>
                  <a:prstClr val="white"/>
                </a:solidFill>
                <a:latin typeface="Toyota Type Semibold" panose="020B0702020202020204" pitchFamily="34" charset="0"/>
                <a:ea typeface="BIZ UDPゴシック"/>
                <a:cs typeface="Toyota Type Semibold" panose="020B0702020202020204" pitchFamily="34" charset="0"/>
              </a:rPr>
              <a:t>サンプルカット作業のやりづらさ確認</a:t>
            </a:r>
            <a:r>
              <a:rPr lang="en-US" altLang="ja-JP" sz="280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80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12" name="四角形: 角を丸くする 11">
            <a:extLst>
              <a:ext uri="{FF2B5EF4-FFF2-40B4-BE49-F238E27FC236}">
                <a16:creationId xmlns:a16="http://schemas.microsoft.com/office/drawing/2014/main" id="{4A79447A-C9FD-3BD2-2DC7-0F63D5C7F8BA}"/>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3600" b="1">
                <a:ln w="12700">
                  <a:noFill/>
                </a:ln>
                <a:solidFill>
                  <a:schemeClr val="bg1">
                    <a:alpha val="97000"/>
                  </a:schemeClr>
                </a:solidFill>
                <a:effectLst>
                  <a:outerShdw blurRad="50800" dist="50800" dir="5400000" algn="ctr" rotWithShape="0">
                    <a:schemeClr val="bg1">
                      <a:lumMod val="50000"/>
                    </a:schemeClr>
                  </a:outerShdw>
                </a:effectLst>
              </a:rPr>
              <a:t>カット作業経験メンバー全員がやりづらさを認識</a:t>
            </a:r>
            <a:endParaRPr kumimoji="1" lang="ja-JP" altLang="en-US" sz="3600" b="1">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15" name="吹き出し: 角を丸めた四角形 14">
            <a:extLst>
              <a:ext uri="{FF2B5EF4-FFF2-40B4-BE49-F238E27FC236}">
                <a16:creationId xmlns:a16="http://schemas.microsoft.com/office/drawing/2014/main" id="{EA98F629-E644-BAB7-480D-E983E673D2FB}"/>
              </a:ext>
            </a:extLst>
          </p:cNvPr>
          <p:cNvSpPr/>
          <p:nvPr/>
        </p:nvSpPr>
        <p:spPr>
          <a:xfrm>
            <a:off x="6385730" y="1530063"/>
            <a:ext cx="2685787" cy="907383"/>
          </a:xfrm>
          <a:prstGeom prst="wedgeRoundRectCallout">
            <a:avLst>
              <a:gd name="adj1" fmla="val -25678"/>
              <a:gd name="adj2" fmla="val 87042"/>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a:solidFill>
                  <a:schemeClr val="tx1"/>
                </a:solidFill>
              </a:rPr>
              <a:t>寸法通りに切れない・・・</a:t>
            </a:r>
            <a:endParaRPr kumimoji="1" lang="ja-JP" altLang="en-US">
              <a:solidFill>
                <a:schemeClr val="tx1"/>
              </a:solidFill>
            </a:endParaRPr>
          </a:p>
        </p:txBody>
      </p:sp>
      <p:sp>
        <p:nvSpPr>
          <p:cNvPr id="19" name="吹き出し: 角を丸めた四角形 18">
            <a:extLst>
              <a:ext uri="{FF2B5EF4-FFF2-40B4-BE49-F238E27FC236}">
                <a16:creationId xmlns:a16="http://schemas.microsoft.com/office/drawing/2014/main" id="{68458F64-62BD-6A1E-FC45-C19C6FE65BE0}"/>
              </a:ext>
            </a:extLst>
          </p:cNvPr>
          <p:cNvSpPr/>
          <p:nvPr/>
        </p:nvSpPr>
        <p:spPr>
          <a:xfrm>
            <a:off x="9399345" y="1663063"/>
            <a:ext cx="2566784" cy="928263"/>
          </a:xfrm>
          <a:prstGeom prst="wedgeRoundRectCallout">
            <a:avLst>
              <a:gd name="adj1" fmla="val 22389"/>
              <a:gd name="adj2" fmla="val 90049"/>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a:solidFill>
                  <a:schemeClr val="tx1"/>
                </a:solidFill>
              </a:rPr>
              <a:t>また失敗しちゃった・・・</a:t>
            </a:r>
            <a:endParaRPr kumimoji="1" lang="ja-JP" altLang="en-US">
              <a:solidFill>
                <a:schemeClr val="tx1"/>
              </a:solidFill>
            </a:endParaRPr>
          </a:p>
        </p:txBody>
      </p:sp>
      <p:grpSp>
        <p:nvGrpSpPr>
          <p:cNvPr id="24" name="グループ化 23">
            <a:extLst>
              <a:ext uri="{FF2B5EF4-FFF2-40B4-BE49-F238E27FC236}">
                <a16:creationId xmlns:a16="http://schemas.microsoft.com/office/drawing/2014/main" id="{30EAAFED-55F3-515F-E3EA-E36CF7EF01AF}"/>
              </a:ext>
            </a:extLst>
          </p:cNvPr>
          <p:cNvGrpSpPr/>
          <p:nvPr/>
        </p:nvGrpSpPr>
        <p:grpSpPr>
          <a:xfrm rot="2492168">
            <a:off x="4208571" y="1227018"/>
            <a:ext cx="960699" cy="2028939"/>
            <a:chOff x="6450409" y="3480543"/>
            <a:chExt cx="1245024" cy="2625435"/>
          </a:xfrm>
        </p:grpSpPr>
        <p:pic>
          <p:nvPicPr>
            <p:cNvPr id="20" name="図 19">
              <a:extLst>
                <a:ext uri="{FF2B5EF4-FFF2-40B4-BE49-F238E27FC236}">
                  <a16:creationId xmlns:a16="http://schemas.microsoft.com/office/drawing/2014/main" id="{428263B5-C55C-07F0-8A1F-83F0D6E0BEB2}"/>
                </a:ext>
              </a:extLst>
            </p:cNvPr>
            <p:cNvPicPr>
              <a:picLocks noChangeAspect="1"/>
            </p:cNvPicPr>
            <p:nvPr/>
          </p:nvPicPr>
          <p:blipFill>
            <a:blip r:embed="rId4"/>
            <a:stretch>
              <a:fillRect/>
            </a:stretch>
          </p:blipFill>
          <p:spPr>
            <a:xfrm rot="15300000">
              <a:off x="5930208" y="4180801"/>
              <a:ext cx="2285425" cy="1245024"/>
            </a:xfrm>
            <a:prstGeom prst="rect">
              <a:avLst/>
            </a:prstGeom>
          </p:spPr>
        </p:pic>
        <p:sp>
          <p:nvSpPr>
            <p:cNvPr id="23" name="フリーフォーム: 図形 22">
              <a:extLst>
                <a:ext uri="{FF2B5EF4-FFF2-40B4-BE49-F238E27FC236}">
                  <a16:creationId xmlns:a16="http://schemas.microsoft.com/office/drawing/2014/main" id="{FA8ACCD5-8B4E-6AB2-00F6-62E6C11AF823}"/>
                </a:ext>
              </a:extLst>
            </p:cNvPr>
            <p:cNvSpPr/>
            <p:nvPr/>
          </p:nvSpPr>
          <p:spPr>
            <a:xfrm>
              <a:off x="6723990" y="3480543"/>
              <a:ext cx="705142" cy="2625435"/>
            </a:xfrm>
            <a:custGeom>
              <a:avLst/>
              <a:gdLst>
                <a:gd name="connsiteX0" fmla="*/ 0 w 619125"/>
                <a:gd name="connsiteY0" fmla="*/ 2547938 h 2547938"/>
                <a:gd name="connsiteX1" fmla="*/ 57150 w 619125"/>
                <a:gd name="connsiteY1" fmla="*/ 2257425 h 2547938"/>
                <a:gd name="connsiteX2" fmla="*/ 61912 w 619125"/>
                <a:gd name="connsiteY2" fmla="*/ 2219325 h 2547938"/>
                <a:gd name="connsiteX3" fmla="*/ 42862 w 619125"/>
                <a:gd name="connsiteY3" fmla="*/ 2195513 h 2547938"/>
                <a:gd name="connsiteX4" fmla="*/ 61912 w 619125"/>
                <a:gd name="connsiteY4" fmla="*/ 2143125 h 2547938"/>
                <a:gd name="connsiteX5" fmla="*/ 38100 w 619125"/>
                <a:gd name="connsiteY5" fmla="*/ 2109788 h 2547938"/>
                <a:gd name="connsiteX6" fmla="*/ 490537 w 619125"/>
                <a:gd name="connsiteY6" fmla="*/ 271463 h 2547938"/>
                <a:gd name="connsiteX7" fmla="*/ 619125 w 619125"/>
                <a:gd name="connsiteY7" fmla="*/ 0 h 2547938"/>
                <a:gd name="connsiteX8" fmla="*/ 609600 w 619125"/>
                <a:gd name="connsiteY8" fmla="*/ 352425 h 2547938"/>
                <a:gd name="connsiteX9" fmla="*/ 223837 w 619125"/>
                <a:gd name="connsiteY9" fmla="*/ 2185988 h 2547938"/>
                <a:gd name="connsiteX10" fmla="*/ 223837 w 619125"/>
                <a:gd name="connsiteY10" fmla="*/ 2185988 h 2547938"/>
                <a:gd name="connsiteX11" fmla="*/ 204787 w 619125"/>
                <a:gd name="connsiteY11" fmla="*/ 2276475 h 2547938"/>
                <a:gd name="connsiteX12" fmla="*/ 161925 w 619125"/>
                <a:gd name="connsiteY12" fmla="*/ 2300288 h 2547938"/>
                <a:gd name="connsiteX13" fmla="*/ 138112 w 619125"/>
                <a:gd name="connsiteY13" fmla="*/ 2457450 h 2547938"/>
                <a:gd name="connsiteX14" fmla="*/ 0 w 619125"/>
                <a:gd name="connsiteY14" fmla="*/ 2547938 h 2547938"/>
                <a:gd name="connsiteX0" fmla="*/ 0 w 626268"/>
                <a:gd name="connsiteY0" fmla="*/ 2564607 h 2564607"/>
                <a:gd name="connsiteX1" fmla="*/ 57150 w 626268"/>
                <a:gd name="connsiteY1" fmla="*/ 2274094 h 2564607"/>
                <a:gd name="connsiteX2" fmla="*/ 61912 w 626268"/>
                <a:gd name="connsiteY2" fmla="*/ 2235994 h 2564607"/>
                <a:gd name="connsiteX3" fmla="*/ 42862 w 626268"/>
                <a:gd name="connsiteY3" fmla="*/ 2212182 h 2564607"/>
                <a:gd name="connsiteX4" fmla="*/ 61912 w 626268"/>
                <a:gd name="connsiteY4" fmla="*/ 2159794 h 2564607"/>
                <a:gd name="connsiteX5" fmla="*/ 38100 w 626268"/>
                <a:gd name="connsiteY5" fmla="*/ 2126457 h 2564607"/>
                <a:gd name="connsiteX6" fmla="*/ 490537 w 626268"/>
                <a:gd name="connsiteY6" fmla="*/ 288132 h 2564607"/>
                <a:gd name="connsiteX7" fmla="*/ 626268 w 626268"/>
                <a:gd name="connsiteY7" fmla="*/ 0 h 2564607"/>
                <a:gd name="connsiteX8" fmla="*/ 609600 w 626268"/>
                <a:gd name="connsiteY8" fmla="*/ 369094 h 2564607"/>
                <a:gd name="connsiteX9" fmla="*/ 223837 w 626268"/>
                <a:gd name="connsiteY9" fmla="*/ 2202657 h 2564607"/>
                <a:gd name="connsiteX10" fmla="*/ 223837 w 626268"/>
                <a:gd name="connsiteY10" fmla="*/ 2202657 h 2564607"/>
                <a:gd name="connsiteX11" fmla="*/ 204787 w 626268"/>
                <a:gd name="connsiteY11" fmla="*/ 2293144 h 2564607"/>
                <a:gd name="connsiteX12" fmla="*/ 161925 w 626268"/>
                <a:gd name="connsiteY12" fmla="*/ 2316957 h 2564607"/>
                <a:gd name="connsiteX13" fmla="*/ 138112 w 626268"/>
                <a:gd name="connsiteY13" fmla="*/ 2474119 h 2564607"/>
                <a:gd name="connsiteX14" fmla="*/ 0 w 626268"/>
                <a:gd name="connsiteY14" fmla="*/ 2564607 h 2564607"/>
                <a:gd name="connsiteX0" fmla="*/ 0 w 640271"/>
                <a:gd name="connsiteY0" fmla="*/ 2565659 h 2565659"/>
                <a:gd name="connsiteX1" fmla="*/ 57150 w 640271"/>
                <a:gd name="connsiteY1" fmla="*/ 2275146 h 2565659"/>
                <a:gd name="connsiteX2" fmla="*/ 61912 w 640271"/>
                <a:gd name="connsiteY2" fmla="*/ 2237046 h 2565659"/>
                <a:gd name="connsiteX3" fmla="*/ 42862 w 640271"/>
                <a:gd name="connsiteY3" fmla="*/ 2213234 h 2565659"/>
                <a:gd name="connsiteX4" fmla="*/ 61912 w 640271"/>
                <a:gd name="connsiteY4" fmla="*/ 2160846 h 2565659"/>
                <a:gd name="connsiteX5" fmla="*/ 38100 w 640271"/>
                <a:gd name="connsiteY5" fmla="*/ 2127509 h 2565659"/>
                <a:gd name="connsiteX6" fmla="*/ 490537 w 640271"/>
                <a:gd name="connsiteY6" fmla="*/ 289184 h 2565659"/>
                <a:gd name="connsiteX7" fmla="*/ 626268 w 640271"/>
                <a:gd name="connsiteY7" fmla="*/ 1052 h 2565659"/>
                <a:gd name="connsiteX8" fmla="*/ 609600 w 640271"/>
                <a:gd name="connsiteY8" fmla="*/ 370146 h 2565659"/>
                <a:gd name="connsiteX9" fmla="*/ 223837 w 640271"/>
                <a:gd name="connsiteY9" fmla="*/ 2203709 h 2565659"/>
                <a:gd name="connsiteX10" fmla="*/ 223837 w 640271"/>
                <a:gd name="connsiteY10" fmla="*/ 2203709 h 2565659"/>
                <a:gd name="connsiteX11" fmla="*/ 204787 w 640271"/>
                <a:gd name="connsiteY11" fmla="*/ 2294196 h 2565659"/>
                <a:gd name="connsiteX12" fmla="*/ 161925 w 640271"/>
                <a:gd name="connsiteY12" fmla="*/ 2318009 h 2565659"/>
                <a:gd name="connsiteX13" fmla="*/ 138112 w 640271"/>
                <a:gd name="connsiteY13" fmla="*/ 2475171 h 2565659"/>
                <a:gd name="connsiteX14" fmla="*/ 0 w 640271"/>
                <a:gd name="connsiteY14" fmla="*/ 2565659 h 2565659"/>
                <a:gd name="connsiteX0" fmla="*/ 0 w 640271"/>
                <a:gd name="connsiteY0" fmla="*/ 2565659 h 2565659"/>
                <a:gd name="connsiteX1" fmla="*/ 57150 w 640271"/>
                <a:gd name="connsiteY1" fmla="*/ 2275146 h 2565659"/>
                <a:gd name="connsiteX2" fmla="*/ 61912 w 640271"/>
                <a:gd name="connsiteY2" fmla="*/ 2237046 h 2565659"/>
                <a:gd name="connsiteX3" fmla="*/ 42862 w 640271"/>
                <a:gd name="connsiteY3" fmla="*/ 2213234 h 2565659"/>
                <a:gd name="connsiteX4" fmla="*/ 61912 w 640271"/>
                <a:gd name="connsiteY4" fmla="*/ 2160846 h 2565659"/>
                <a:gd name="connsiteX5" fmla="*/ 38100 w 640271"/>
                <a:gd name="connsiteY5" fmla="*/ 2127509 h 2565659"/>
                <a:gd name="connsiteX6" fmla="*/ 490537 w 640271"/>
                <a:gd name="connsiteY6" fmla="*/ 289184 h 2565659"/>
                <a:gd name="connsiteX7" fmla="*/ 626268 w 640271"/>
                <a:gd name="connsiteY7" fmla="*/ 1052 h 2565659"/>
                <a:gd name="connsiteX8" fmla="*/ 609600 w 640271"/>
                <a:gd name="connsiteY8" fmla="*/ 370146 h 2565659"/>
                <a:gd name="connsiteX9" fmla="*/ 223837 w 640271"/>
                <a:gd name="connsiteY9" fmla="*/ 2203709 h 2565659"/>
                <a:gd name="connsiteX10" fmla="*/ 223837 w 640271"/>
                <a:gd name="connsiteY10" fmla="*/ 2203709 h 2565659"/>
                <a:gd name="connsiteX11" fmla="*/ 204787 w 640271"/>
                <a:gd name="connsiteY11" fmla="*/ 2294196 h 2565659"/>
                <a:gd name="connsiteX12" fmla="*/ 161925 w 640271"/>
                <a:gd name="connsiteY12" fmla="*/ 2318009 h 2565659"/>
                <a:gd name="connsiteX13" fmla="*/ 138112 w 640271"/>
                <a:gd name="connsiteY13" fmla="*/ 2475171 h 2565659"/>
                <a:gd name="connsiteX14" fmla="*/ 0 w 640271"/>
                <a:gd name="connsiteY14" fmla="*/ 2565659 h 2565659"/>
                <a:gd name="connsiteX0" fmla="*/ 0 w 642227"/>
                <a:gd name="connsiteY0" fmla="*/ 2563288 h 2563288"/>
                <a:gd name="connsiteX1" fmla="*/ 57150 w 642227"/>
                <a:gd name="connsiteY1" fmla="*/ 2272775 h 2563288"/>
                <a:gd name="connsiteX2" fmla="*/ 61912 w 642227"/>
                <a:gd name="connsiteY2" fmla="*/ 2234675 h 2563288"/>
                <a:gd name="connsiteX3" fmla="*/ 42862 w 642227"/>
                <a:gd name="connsiteY3" fmla="*/ 2210863 h 2563288"/>
                <a:gd name="connsiteX4" fmla="*/ 61912 w 642227"/>
                <a:gd name="connsiteY4" fmla="*/ 2158475 h 2563288"/>
                <a:gd name="connsiteX5" fmla="*/ 38100 w 642227"/>
                <a:gd name="connsiteY5" fmla="*/ 2125138 h 2563288"/>
                <a:gd name="connsiteX6" fmla="*/ 490537 w 642227"/>
                <a:gd name="connsiteY6" fmla="*/ 286813 h 2563288"/>
                <a:gd name="connsiteX7" fmla="*/ 628649 w 642227"/>
                <a:gd name="connsiteY7" fmla="*/ 1062 h 2563288"/>
                <a:gd name="connsiteX8" fmla="*/ 609600 w 642227"/>
                <a:gd name="connsiteY8" fmla="*/ 367775 h 2563288"/>
                <a:gd name="connsiteX9" fmla="*/ 223837 w 642227"/>
                <a:gd name="connsiteY9" fmla="*/ 2201338 h 2563288"/>
                <a:gd name="connsiteX10" fmla="*/ 223837 w 642227"/>
                <a:gd name="connsiteY10" fmla="*/ 2201338 h 2563288"/>
                <a:gd name="connsiteX11" fmla="*/ 204787 w 642227"/>
                <a:gd name="connsiteY11" fmla="*/ 2291825 h 2563288"/>
                <a:gd name="connsiteX12" fmla="*/ 161925 w 642227"/>
                <a:gd name="connsiteY12" fmla="*/ 2315638 h 2563288"/>
                <a:gd name="connsiteX13" fmla="*/ 138112 w 642227"/>
                <a:gd name="connsiteY13" fmla="*/ 2472800 h 2563288"/>
                <a:gd name="connsiteX14" fmla="*/ 0 w 642227"/>
                <a:gd name="connsiteY14" fmla="*/ 2563288 h 2563288"/>
                <a:gd name="connsiteX0" fmla="*/ 0 w 636441"/>
                <a:gd name="connsiteY0" fmla="*/ 2568031 h 2568031"/>
                <a:gd name="connsiteX1" fmla="*/ 57150 w 636441"/>
                <a:gd name="connsiteY1" fmla="*/ 2277518 h 2568031"/>
                <a:gd name="connsiteX2" fmla="*/ 61912 w 636441"/>
                <a:gd name="connsiteY2" fmla="*/ 2239418 h 2568031"/>
                <a:gd name="connsiteX3" fmla="*/ 42862 w 636441"/>
                <a:gd name="connsiteY3" fmla="*/ 2215606 h 2568031"/>
                <a:gd name="connsiteX4" fmla="*/ 61912 w 636441"/>
                <a:gd name="connsiteY4" fmla="*/ 2163218 h 2568031"/>
                <a:gd name="connsiteX5" fmla="*/ 38100 w 636441"/>
                <a:gd name="connsiteY5" fmla="*/ 2129881 h 2568031"/>
                <a:gd name="connsiteX6" fmla="*/ 490537 w 636441"/>
                <a:gd name="connsiteY6" fmla="*/ 291556 h 2568031"/>
                <a:gd name="connsiteX7" fmla="*/ 621505 w 636441"/>
                <a:gd name="connsiteY7" fmla="*/ 1043 h 2568031"/>
                <a:gd name="connsiteX8" fmla="*/ 609600 w 636441"/>
                <a:gd name="connsiteY8" fmla="*/ 372518 h 2568031"/>
                <a:gd name="connsiteX9" fmla="*/ 223837 w 636441"/>
                <a:gd name="connsiteY9" fmla="*/ 2206081 h 2568031"/>
                <a:gd name="connsiteX10" fmla="*/ 223837 w 636441"/>
                <a:gd name="connsiteY10" fmla="*/ 2206081 h 2568031"/>
                <a:gd name="connsiteX11" fmla="*/ 204787 w 636441"/>
                <a:gd name="connsiteY11" fmla="*/ 2296568 h 2568031"/>
                <a:gd name="connsiteX12" fmla="*/ 161925 w 636441"/>
                <a:gd name="connsiteY12" fmla="*/ 2320381 h 2568031"/>
                <a:gd name="connsiteX13" fmla="*/ 138112 w 636441"/>
                <a:gd name="connsiteY13" fmla="*/ 2477543 h 2568031"/>
                <a:gd name="connsiteX14" fmla="*/ 0 w 636441"/>
                <a:gd name="connsiteY14" fmla="*/ 2568031 h 2568031"/>
                <a:gd name="connsiteX0" fmla="*/ 0 w 636441"/>
                <a:gd name="connsiteY0" fmla="*/ 2568031 h 2568031"/>
                <a:gd name="connsiteX1" fmla="*/ 57150 w 636441"/>
                <a:gd name="connsiteY1" fmla="*/ 2277518 h 2568031"/>
                <a:gd name="connsiteX2" fmla="*/ 61912 w 636441"/>
                <a:gd name="connsiteY2" fmla="*/ 2239418 h 2568031"/>
                <a:gd name="connsiteX3" fmla="*/ 42862 w 636441"/>
                <a:gd name="connsiteY3" fmla="*/ 2215606 h 2568031"/>
                <a:gd name="connsiteX4" fmla="*/ 61912 w 636441"/>
                <a:gd name="connsiteY4" fmla="*/ 2163218 h 2568031"/>
                <a:gd name="connsiteX5" fmla="*/ 38100 w 636441"/>
                <a:gd name="connsiteY5" fmla="*/ 2129881 h 2568031"/>
                <a:gd name="connsiteX6" fmla="*/ 464343 w 636441"/>
                <a:gd name="connsiteY6" fmla="*/ 291556 h 2568031"/>
                <a:gd name="connsiteX7" fmla="*/ 621505 w 636441"/>
                <a:gd name="connsiteY7" fmla="*/ 1043 h 2568031"/>
                <a:gd name="connsiteX8" fmla="*/ 609600 w 636441"/>
                <a:gd name="connsiteY8" fmla="*/ 372518 h 2568031"/>
                <a:gd name="connsiteX9" fmla="*/ 223837 w 636441"/>
                <a:gd name="connsiteY9" fmla="*/ 2206081 h 2568031"/>
                <a:gd name="connsiteX10" fmla="*/ 223837 w 636441"/>
                <a:gd name="connsiteY10" fmla="*/ 2206081 h 2568031"/>
                <a:gd name="connsiteX11" fmla="*/ 204787 w 636441"/>
                <a:gd name="connsiteY11" fmla="*/ 2296568 h 2568031"/>
                <a:gd name="connsiteX12" fmla="*/ 161925 w 636441"/>
                <a:gd name="connsiteY12" fmla="*/ 2320381 h 2568031"/>
                <a:gd name="connsiteX13" fmla="*/ 138112 w 636441"/>
                <a:gd name="connsiteY13" fmla="*/ 2477543 h 2568031"/>
                <a:gd name="connsiteX14" fmla="*/ 0 w 636441"/>
                <a:gd name="connsiteY14" fmla="*/ 2568031 h 2568031"/>
                <a:gd name="connsiteX0" fmla="*/ 0 w 636441"/>
                <a:gd name="connsiteY0" fmla="*/ 2568031 h 2568031"/>
                <a:gd name="connsiteX1" fmla="*/ 57150 w 636441"/>
                <a:gd name="connsiteY1" fmla="*/ 2277518 h 2568031"/>
                <a:gd name="connsiteX2" fmla="*/ 61912 w 636441"/>
                <a:gd name="connsiteY2" fmla="*/ 2239418 h 2568031"/>
                <a:gd name="connsiteX3" fmla="*/ 42862 w 636441"/>
                <a:gd name="connsiteY3" fmla="*/ 2215606 h 2568031"/>
                <a:gd name="connsiteX4" fmla="*/ 61912 w 636441"/>
                <a:gd name="connsiteY4" fmla="*/ 2163218 h 2568031"/>
                <a:gd name="connsiteX5" fmla="*/ 38100 w 636441"/>
                <a:gd name="connsiteY5" fmla="*/ 2129881 h 2568031"/>
                <a:gd name="connsiteX6" fmla="*/ 471487 w 636441"/>
                <a:gd name="connsiteY6" fmla="*/ 324893 h 2568031"/>
                <a:gd name="connsiteX7" fmla="*/ 621505 w 636441"/>
                <a:gd name="connsiteY7" fmla="*/ 1043 h 2568031"/>
                <a:gd name="connsiteX8" fmla="*/ 609600 w 636441"/>
                <a:gd name="connsiteY8" fmla="*/ 372518 h 2568031"/>
                <a:gd name="connsiteX9" fmla="*/ 223837 w 636441"/>
                <a:gd name="connsiteY9" fmla="*/ 2206081 h 2568031"/>
                <a:gd name="connsiteX10" fmla="*/ 223837 w 636441"/>
                <a:gd name="connsiteY10" fmla="*/ 2206081 h 2568031"/>
                <a:gd name="connsiteX11" fmla="*/ 204787 w 636441"/>
                <a:gd name="connsiteY11" fmla="*/ 2296568 h 2568031"/>
                <a:gd name="connsiteX12" fmla="*/ 161925 w 636441"/>
                <a:gd name="connsiteY12" fmla="*/ 2320381 h 2568031"/>
                <a:gd name="connsiteX13" fmla="*/ 138112 w 636441"/>
                <a:gd name="connsiteY13" fmla="*/ 2477543 h 2568031"/>
                <a:gd name="connsiteX14" fmla="*/ 0 w 636441"/>
                <a:gd name="connsiteY14" fmla="*/ 2568031 h 2568031"/>
                <a:gd name="connsiteX0" fmla="*/ 0 w 636441"/>
                <a:gd name="connsiteY0" fmla="*/ 2568031 h 2568031"/>
                <a:gd name="connsiteX1" fmla="*/ 57150 w 636441"/>
                <a:gd name="connsiteY1" fmla="*/ 2277518 h 2568031"/>
                <a:gd name="connsiteX2" fmla="*/ 61912 w 636441"/>
                <a:gd name="connsiteY2" fmla="*/ 2239418 h 2568031"/>
                <a:gd name="connsiteX3" fmla="*/ 42862 w 636441"/>
                <a:gd name="connsiteY3" fmla="*/ 2215606 h 2568031"/>
                <a:gd name="connsiteX4" fmla="*/ 61912 w 636441"/>
                <a:gd name="connsiteY4" fmla="*/ 2163218 h 2568031"/>
                <a:gd name="connsiteX5" fmla="*/ 38100 w 636441"/>
                <a:gd name="connsiteY5" fmla="*/ 2129881 h 2568031"/>
                <a:gd name="connsiteX6" fmla="*/ 471487 w 636441"/>
                <a:gd name="connsiteY6" fmla="*/ 324893 h 2568031"/>
                <a:gd name="connsiteX7" fmla="*/ 621505 w 636441"/>
                <a:gd name="connsiteY7" fmla="*/ 1043 h 2568031"/>
                <a:gd name="connsiteX8" fmla="*/ 609600 w 636441"/>
                <a:gd name="connsiteY8" fmla="*/ 372518 h 2568031"/>
                <a:gd name="connsiteX9" fmla="*/ 223837 w 636441"/>
                <a:gd name="connsiteY9" fmla="*/ 2206081 h 2568031"/>
                <a:gd name="connsiteX10" fmla="*/ 223837 w 636441"/>
                <a:gd name="connsiteY10" fmla="*/ 2206081 h 2568031"/>
                <a:gd name="connsiteX11" fmla="*/ 204787 w 636441"/>
                <a:gd name="connsiteY11" fmla="*/ 2296568 h 2568031"/>
                <a:gd name="connsiteX12" fmla="*/ 161925 w 636441"/>
                <a:gd name="connsiteY12" fmla="*/ 2320381 h 2568031"/>
                <a:gd name="connsiteX13" fmla="*/ 138112 w 636441"/>
                <a:gd name="connsiteY13" fmla="*/ 2477543 h 2568031"/>
                <a:gd name="connsiteX14" fmla="*/ 0 w 636441"/>
                <a:gd name="connsiteY14" fmla="*/ 2568031 h 2568031"/>
                <a:gd name="connsiteX0" fmla="*/ 0 w 636441"/>
                <a:gd name="connsiteY0" fmla="*/ 2568031 h 2568031"/>
                <a:gd name="connsiteX1" fmla="*/ 57150 w 636441"/>
                <a:gd name="connsiteY1" fmla="*/ 2277518 h 2568031"/>
                <a:gd name="connsiteX2" fmla="*/ 61912 w 636441"/>
                <a:gd name="connsiteY2" fmla="*/ 2239418 h 2568031"/>
                <a:gd name="connsiteX3" fmla="*/ 42862 w 636441"/>
                <a:gd name="connsiteY3" fmla="*/ 2215606 h 2568031"/>
                <a:gd name="connsiteX4" fmla="*/ 61912 w 636441"/>
                <a:gd name="connsiteY4" fmla="*/ 2163218 h 2568031"/>
                <a:gd name="connsiteX5" fmla="*/ 38100 w 636441"/>
                <a:gd name="connsiteY5" fmla="*/ 2129881 h 2568031"/>
                <a:gd name="connsiteX6" fmla="*/ 473868 w 636441"/>
                <a:gd name="connsiteY6" fmla="*/ 332036 h 2568031"/>
                <a:gd name="connsiteX7" fmla="*/ 621505 w 636441"/>
                <a:gd name="connsiteY7" fmla="*/ 1043 h 2568031"/>
                <a:gd name="connsiteX8" fmla="*/ 609600 w 636441"/>
                <a:gd name="connsiteY8" fmla="*/ 372518 h 2568031"/>
                <a:gd name="connsiteX9" fmla="*/ 223837 w 636441"/>
                <a:gd name="connsiteY9" fmla="*/ 2206081 h 2568031"/>
                <a:gd name="connsiteX10" fmla="*/ 223837 w 636441"/>
                <a:gd name="connsiteY10" fmla="*/ 2206081 h 2568031"/>
                <a:gd name="connsiteX11" fmla="*/ 204787 w 636441"/>
                <a:gd name="connsiteY11" fmla="*/ 2296568 h 2568031"/>
                <a:gd name="connsiteX12" fmla="*/ 161925 w 636441"/>
                <a:gd name="connsiteY12" fmla="*/ 2320381 h 2568031"/>
                <a:gd name="connsiteX13" fmla="*/ 138112 w 636441"/>
                <a:gd name="connsiteY13" fmla="*/ 2477543 h 2568031"/>
                <a:gd name="connsiteX14" fmla="*/ 0 w 636441"/>
                <a:gd name="connsiteY14" fmla="*/ 2568031 h 2568031"/>
                <a:gd name="connsiteX0" fmla="*/ 0 w 640902"/>
                <a:gd name="connsiteY0" fmla="*/ 2568031 h 2568031"/>
                <a:gd name="connsiteX1" fmla="*/ 57150 w 640902"/>
                <a:gd name="connsiteY1" fmla="*/ 2277518 h 2568031"/>
                <a:gd name="connsiteX2" fmla="*/ 61912 w 640902"/>
                <a:gd name="connsiteY2" fmla="*/ 2239418 h 2568031"/>
                <a:gd name="connsiteX3" fmla="*/ 42862 w 640902"/>
                <a:gd name="connsiteY3" fmla="*/ 2215606 h 2568031"/>
                <a:gd name="connsiteX4" fmla="*/ 61912 w 640902"/>
                <a:gd name="connsiteY4" fmla="*/ 2163218 h 2568031"/>
                <a:gd name="connsiteX5" fmla="*/ 38100 w 640902"/>
                <a:gd name="connsiteY5" fmla="*/ 2129881 h 2568031"/>
                <a:gd name="connsiteX6" fmla="*/ 473868 w 640902"/>
                <a:gd name="connsiteY6" fmla="*/ 332036 h 2568031"/>
                <a:gd name="connsiteX7" fmla="*/ 621505 w 640902"/>
                <a:gd name="connsiteY7" fmla="*/ 1043 h 2568031"/>
                <a:gd name="connsiteX8" fmla="*/ 626269 w 640902"/>
                <a:gd name="connsiteY8" fmla="*/ 372518 h 2568031"/>
                <a:gd name="connsiteX9" fmla="*/ 223837 w 640902"/>
                <a:gd name="connsiteY9" fmla="*/ 2206081 h 2568031"/>
                <a:gd name="connsiteX10" fmla="*/ 223837 w 640902"/>
                <a:gd name="connsiteY10" fmla="*/ 2206081 h 2568031"/>
                <a:gd name="connsiteX11" fmla="*/ 204787 w 640902"/>
                <a:gd name="connsiteY11" fmla="*/ 2296568 h 2568031"/>
                <a:gd name="connsiteX12" fmla="*/ 161925 w 640902"/>
                <a:gd name="connsiteY12" fmla="*/ 2320381 h 2568031"/>
                <a:gd name="connsiteX13" fmla="*/ 138112 w 640902"/>
                <a:gd name="connsiteY13" fmla="*/ 2477543 h 2568031"/>
                <a:gd name="connsiteX14" fmla="*/ 0 w 640902"/>
                <a:gd name="connsiteY14" fmla="*/ 2568031 h 2568031"/>
                <a:gd name="connsiteX0" fmla="*/ 0 w 636953"/>
                <a:gd name="connsiteY0" fmla="*/ 2568015 h 2568015"/>
                <a:gd name="connsiteX1" fmla="*/ 57150 w 636953"/>
                <a:gd name="connsiteY1" fmla="*/ 2277502 h 2568015"/>
                <a:gd name="connsiteX2" fmla="*/ 61912 w 636953"/>
                <a:gd name="connsiteY2" fmla="*/ 2239402 h 2568015"/>
                <a:gd name="connsiteX3" fmla="*/ 42862 w 636953"/>
                <a:gd name="connsiteY3" fmla="*/ 2215590 h 2568015"/>
                <a:gd name="connsiteX4" fmla="*/ 61912 w 636953"/>
                <a:gd name="connsiteY4" fmla="*/ 2163202 h 2568015"/>
                <a:gd name="connsiteX5" fmla="*/ 38100 w 636953"/>
                <a:gd name="connsiteY5" fmla="*/ 2129865 h 2568015"/>
                <a:gd name="connsiteX6" fmla="*/ 473868 w 636953"/>
                <a:gd name="connsiteY6" fmla="*/ 332020 h 2568015"/>
                <a:gd name="connsiteX7" fmla="*/ 621505 w 636953"/>
                <a:gd name="connsiteY7" fmla="*/ 1027 h 2568015"/>
                <a:gd name="connsiteX8" fmla="*/ 611982 w 636953"/>
                <a:gd name="connsiteY8" fmla="*/ 377265 h 2568015"/>
                <a:gd name="connsiteX9" fmla="*/ 223837 w 636953"/>
                <a:gd name="connsiteY9" fmla="*/ 2206065 h 2568015"/>
                <a:gd name="connsiteX10" fmla="*/ 223837 w 636953"/>
                <a:gd name="connsiteY10" fmla="*/ 2206065 h 2568015"/>
                <a:gd name="connsiteX11" fmla="*/ 204787 w 636953"/>
                <a:gd name="connsiteY11" fmla="*/ 2296552 h 2568015"/>
                <a:gd name="connsiteX12" fmla="*/ 161925 w 636953"/>
                <a:gd name="connsiteY12" fmla="*/ 2320365 h 2568015"/>
                <a:gd name="connsiteX13" fmla="*/ 138112 w 636953"/>
                <a:gd name="connsiteY13" fmla="*/ 2477527 h 2568015"/>
                <a:gd name="connsiteX14" fmla="*/ 0 w 636953"/>
                <a:gd name="connsiteY14" fmla="*/ 2568015 h 2568015"/>
                <a:gd name="connsiteX0" fmla="*/ 0 w 638980"/>
                <a:gd name="connsiteY0" fmla="*/ 2568006 h 2568006"/>
                <a:gd name="connsiteX1" fmla="*/ 57150 w 638980"/>
                <a:gd name="connsiteY1" fmla="*/ 2277493 h 2568006"/>
                <a:gd name="connsiteX2" fmla="*/ 61912 w 638980"/>
                <a:gd name="connsiteY2" fmla="*/ 2239393 h 2568006"/>
                <a:gd name="connsiteX3" fmla="*/ 42862 w 638980"/>
                <a:gd name="connsiteY3" fmla="*/ 2215581 h 2568006"/>
                <a:gd name="connsiteX4" fmla="*/ 61912 w 638980"/>
                <a:gd name="connsiteY4" fmla="*/ 2163193 h 2568006"/>
                <a:gd name="connsiteX5" fmla="*/ 38100 w 638980"/>
                <a:gd name="connsiteY5" fmla="*/ 2129856 h 2568006"/>
                <a:gd name="connsiteX6" fmla="*/ 473868 w 638980"/>
                <a:gd name="connsiteY6" fmla="*/ 332011 h 2568006"/>
                <a:gd name="connsiteX7" fmla="*/ 621505 w 638980"/>
                <a:gd name="connsiteY7" fmla="*/ 1018 h 2568006"/>
                <a:gd name="connsiteX8" fmla="*/ 611982 w 638980"/>
                <a:gd name="connsiteY8" fmla="*/ 377256 h 2568006"/>
                <a:gd name="connsiteX9" fmla="*/ 223837 w 638980"/>
                <a:gd name="connsiteY9" fmla="*/ 2206056 h 2568006"/>
                <a:gd name="connsiteX10" fmla="*/ 223837 w 638980"/>
                <a:gd name="connsiteY10" fmla="*/ 2206056 h 2568006"/>
                <a:gd name="connsiteX11" fmla="*/ 204787 w 638980"/>
                <a:gd name="connsiteY11" fmla="*/ 2296543 h 2568006"/>
                <a:gd name="connsiteX12" fmla="*/ 161925 w 638980"/>
                <a:gd name="connsiteY12" fmla="*/ 2320356 h 2568006"/>
                <a:gd name="connsiteX13" fmla="*/ 138112 w 638980"/>
                <a:gd name="connsiteY13" fmla="*/ 2477518 h 2568006"/>
                <a:gd name="connsiteX14" fmla="*/ 0 w 638980"/>
                <a:gd name="connsiteY14" fmla="*/ 2568006 h 2568006"/>
                <a:gd name="connsiteX0" fmla="*/ 0 w 637426"/>
                <a:gd name="connsiteY0" fmla="*/ 2568006 h 2568006"/>
                <a:gd name="connsiteX1" fmla="*/ 57150 w 637426"/>
                <a:gd name="connsiteY1" fmla="*/ 2277493 h 2568006"/>
                <a:gd name="connsiteX2" fmla="*/ 61912 w 637426"/>
                <a:gd name="connsiteY2" fmla="*/ 2239393 h 2568006"/>
                <a:gd name="connsiteX3" fmla="*/ 42862 w 637426"/>
                <a:gd name="connsiteY3" fmla="*/ 2215581 h 2568006"/>
                <a:gd name="connsiteX4" fmla="*/ 61912 w 637426"/>
                <a:gd name="connsiteY4" fmla="*/ 2163193 h 2568006"/>
                <a:gd name="connsiteX5" fmla="*/ 38100 w 637426"/>
                <a:gd name="connsiteY5" fmla="*/ 2129856 h 2568006"/>
                <a:gd name="connsiteX6" fmla="*/ 473868 w 637426"/>
                <a:gd name="connsiteY6" fmla="*/ 332011 h 2568006"/>
                <a:gd name="connsiteX7" fmla="*/ 621505 w 637426"/>
                <a:gd name="connsiteY7" fmla="*/ 1018 h 2568006"/>
                <a:gd name="connsiteX8" fmla="*/ 611982 w 637426"/>
                <a:gd name="connsiteY8" fmla="*/ 377256 h 2568006"/>
                <a:gd name="connsiteX9" fmla="*/ 223837 w 637426"/>
                <a:gd name="connsiteY9" fmla="*/ 2206056 h 2568006"/>
                <a:gd name="connsiteX10" fmla="*/ 223837 w 637426"/>
                <a:gd name="connsiteY10" fmla="*/ 2206056 h 2568006"/>
                <a:gd name="connsiteX11" fmla="*/ 204787 w 637426"/>
                <a:gd name="connsiteY11" fmla="*/ 2296543 h 2568006"/>
                <a:gd name="connsiteX12" fmla="*/ 161925 w 637426"/>
                <a:gd name="connsiteY12" fmla="*/ 2320356 h 2568006"/>
                <a:gd name="connsiteX13" fmla="*/ 138112 w 637426"/>
                <a:gd name="connsiteY13" fmla="*/ 2477518 h 2568006"/>
                <a:gd name="connsiteX14" fmla="*/ 0 w 637426"/>
                <a:gd name="connsiteY14" fmla="*/ 2568006 h 2568006"/>
                <a:gd name="connsiteX0" fmla="*/ 0 w 637921"/>
                <a:gd name="connsiteY0" fmla="*/ 2567952 h 2567952"/>
                <a:gd name="connsiteX1" fmla="*/ 57150 w 637921"/>
                <a:gd name="connsiteY1" fmla="*/ 2277439 h 2567952"/>
                <a:gd name="connsiteX2" fmla="*/ 61912 w 637921"/>
                <a:gd name="connsiteY2" fmla="*/ 2239339 h 2567952"/>
                <a:gd name="connsiteX3" fmla="*/ 42862 w 637921"/>
                <a:gd name="connsiteY3" fmla="*/ 2215527 h 2567952"/>
                <a:gd name="connsiteX4" fmla="*/ 61912 w 637921"/>
                <a:gd name="connsiteY4" fmla="*/ 2163139 h 2567952"/>
                <a:gd name="connsiteX5" fmla="*/ 38100 w 637921"/>
                <a:gd name="connsiteY5" fmla="*/ 2129802 h 2567952"/>
                <a:gd name="connsiteX6" fmla="*/ 473868 w 637921"/>
                <a:gd name="connsiteY6" fmla="*/ 331957 h 2567952"/>
                <a:gd name="connsiteX7" fmla="*/ 621505 w 637921"/>
                <a:gd name="connsiteY7" fmla="*/ 964 h 2567952"/>
                <a:gd name="connsiteX8" fmla="*/ 611982 w 637921"/>
                <a:gd name="connsiteY8" fmla="*/ 377202 h 2567952"/>
                <a:gd name="connsiteX9" fmla="*/ 223837 w 637921"/>
                <a:gd name="connsiteY9" fmla="*/ 2206002 h 2567952"/>
                <a:gd name="connsiteX10" fmla="*/ 223837 w 637921"/>
                <a:gd name="connsiteY10" fmla="*/ 2206002 h 2567952"/>
                <a:gd name="connsiteX11" fmla="*/ 204787 w 637921"/>
                <a:gd name="connsiteY11" fmla="*/ 2296489 h 2567952"/>
                <a:gd name="connsiteX12" fmla="*/ 161925 w 637921"/>
                <a:gd name="connsiteY12" fmla="*/ 2320302 h 2567952"/>
                <a:gd name="connsiteX13" fmla="*/ 138112 w 637921"/>
                <a:gd name="connsiteY13" fmla="*/ 2477464 h 2567952"/>
                <a:gd name="connsiteX14" fmla="*/ 0 w 637921"/>
                <a:gd name="connsiteY14" fmla="*/ 2567952 h 2567952"/>
                <a:gd name="connsiteX0" fmla="*/ 0 w 643466"/>
                <a:gd name="connsiteY0" fmla="*/ 2567952 h 2567952"/>
                <a:gd name="connsiteX1" fmla="*/ 57150 w 643466"/>
                <a:gd name="connsiteY1" fmla="*/ 2277439 h 2567952"/>
                <a:gd name="connsiteX2" fmla="*/ 61912 w 643466"/>
                <a:gd name="connsiteY2" fmla="*/ 2239339 h 2567952"/>
                <a:gd name="connsiteX3" fmla="*/ 42862 w 643466"/>
                <a:gd name="connsiteY3" fmla="*/ 2215527 h 2567952"/>
                <a:gd name="connsiteX4" fmla="*/ 61912 w 643466"/>
                <a:gd name="connsiteY4" fmla="*/ 2163139 h 2567952"/>
                <a:gd name="connsiteX5" fmla="*/ 38100 w 643466"/>
                <a:gd name="connsiteY5" fmla="*/ 2129802 h 2567952"/>
                <a:gd name="connsiteX6" fmla="*/ 473868 w 643466"/>
                <a:gd name="connsiteY6" fmla="*/ 331957 h 2567952"/>
                <a:gd name="connsiteX7" fmla="*/ 628648 w 643466"/>
                <a:gd name="connsiteY7" fmla="*/ 964 h 2567952"/>
                <a:gd name="connsiteX8" fmla="*/ 611982 w 643466"/>
                <a:gd name="connsiteY8" fmla="*/ 377202 h 2567952"/>
                <a:gd name="connsiteX9" fmla="*/ 223837 w 643466"/>
                <a:gd name="connsiteY9" fmla="*/ 2206002 h 2567952"/>
                <a:gd name="connsiteX10" fmla="*/ 223837 w 643466"/>
                <a:gd name="connsiteY10" fmla="*/ 2206002 h 2567952"/>
                <a:gd name="connsiteX11" fmla="*/ 204787 w 643466"/>
                <a:gd name="connsiteY11" fmla="*/ 2296489 h 2567952"/>
                <a:gd name="connsiteX12" fmla="*/ 161925 w 643466"/>
                <a:gd name="connsiteY12" fmla="*/ 2320302 h 2567952"/>
                <a:gd name="connsiteX13" fmla="*/ 138112 w 643466"/>
                <a:gd name="connsiteY13" fmla="*/ 2477464 h 2567952"/>
                <a:gd name="connsiteX14" fmla="*/ 0 w 643466"/>
                <a:gd name="connsiteY14" fmla="*/ 2567952 h 2567952"/>
                <a:gd name="connsiteX0" fmla="*/ 0 w 631100"/>
                <a:gd name="connsiteY0" fmla="*/ 2563204 h 2563204"/>
                <a:gd name="connsiteX1" fmla="*/ 57150 w 631100"/>
                <a:gd name="connsiteY1" fmla="*/ 2272691 h 2563204"/>
                <a:gd name="connsiteX2" fmla="*/ 61912 w 631100"/>
                <a:gd name="connsiteY2" fmla="*/ 2234591 h 2563204"/>
                <a:gd name="connsiteX3" fmla="*/ 42862 w 631100"/>
                <a:gd name="connsiteY3" fmla="*/ 2210779 h 2563204"/>
                <a:gd name="connsiteX4" fmla="*/ 61912 w 631100"/>
                <a:gd name="connsiteY4" fmla="*/ 2158391 h 2563204"/>
                <a:gd name="connsiteX5" fmla="*/ 38100 w 631100"/>
                <a:gd name="connsiteY5" fmla="*/ 2125054 h 2563204"/>
                <a:gd name="connsiteX6" fmla="*/ 473868 w 631100"/>
                <a:gd name="connsiteY6" fmla="*/ 327209 h 2563204"/>
                <a:gd name="connsiteX7" fmla="*/ 611979 w 631100"/>
                <a:gd name="connsiteY7" fmla="*/ 979 h 2563204"/>
                <a:gd name="connsiteX8" fmla="*/ 611982 w 631100"/>
                <a:gd name="connsiteY8" fmla="*/ 372454 h 2563204"/>
                <a:gd name="connsiteX9" fmla="*/ 223837 w 631100"/>
                <a:gd name="connsiteY9" fmla="*/ 2201254 h 2563204"/>
                <a:gd name="connsiteX10" fmla="*/ 223837 w 631100"/>
                <a:gd name="connsiteY10" fmla="*/ 2201254 h 2563204"/>
                <a:gd name="connsiteX11" fmla="*/ 204787 w 631100"/>
                <a:gd name="connsiteY11" fmla="*/ 2291741 h 2563204"/>
                <a:gd name="connsiteX12" fmla="*/ 161925 w 631100"/>
                <a:gd name="connsiteY12" fmla="*/ 2315554 h 2563204"/>
                <a:gd name="connsiteX13" fmla="*/ 138112 w 631100"/>
                <a:gd name="connsiteY13" fmla="*/ 2472716 h 2563204"/>
                <a:gd name="connsiteX14" fmla="*/ 0 w 631100"/>
                <a:gd name="connsiteY14" fmla="*/ 2563204 h 2563204"/>
                <a:gd name="connsiteX0" fmla="*/ 0 w 636147"/>
                <a:gd name="connsiteY0" fmla="*/ 2563204 h 2563204"/>
                <a:gd name="connsiteX1" fmla="*/ 57150 w 636147"/>
                <a:gd name="connsiteY1" fmla="*/ 2272691 h 2563204"/>
                <a:gd name="connsiteX2" fmla="*/ 61912 w 636147"/>
                <a:gd name="connsiteY2" fmla="*/ 2234591 h 2563204"/>
                <a:gd name="connsiteX3" fmla="*/ 42862 w 636147"/>
                <a:gd name="connsiteY3" fmla="*/ 2210779 h 2563204"/>
                <a:gd name="connsiteX4" fmla="*/ 61912 w 636147"/>
                <a:gd name="connsiteY4" fmla="*/ 2158391 h 2563204"/>
                <a:gd name="connsiteX5" fmla="*/ 38100 w 636147"/>
                <a:gd name="connsiteY5" fmla="*/ 2125054 h 2563204"/>
                <a:gd name="connsiteX6" fmla="*/ 473868 w 636147"/>
                <a:gd name="connsiteY6" fmla="*/ 327209 h 2563204"/>
                <a:gd name="connsiteX7" fmla="*/ 619123 w 636147"/>
                <a:gd name="connsiteY7" fmla="*/ 979 h 2563204"/>
                <a:gd name="connsiteX8" fmla="*/ 611982 w 636147"/>
                <a:gd name="connsiteY8" fmla="*/ 372454 h 2563204"/>
                <a:gd name="connsiteX9" fmla="*/ 223837 w 636147"/>
                <a:gd name="connsiteY9" fmla="*/ 2201254 h 2563204"/>
                <a:gd name="connsiteX10" fmla="*/ 223837 w 636147"/>
                <a:gd name="connsiteY10" fmla="*/ 2201254 h 2563204"/>
                <a:gd name="connsiteX11" fmla="*/ 204787 w 636147"/>
                <a:gd name="connsiteY11" fmla="*/ 2291741 h 2563204"/>
                <a:gd name="connsiteX12" fmla="*/ 161925 w 636147"/>
                <a:gd name="connsiteY12" fmla="*/ 2315554 h 2563204"/>
                <a:gd name="connsiteX13" fmla="*/ 138112 w 636147"/>
                <a:gd name="connsiteY13" fmla="*/ 2472716 h 2563204"/>
                <a:gd name="connsiteX14" fmla="*/ 0 w 636147"/>
                <a:gd name="connsiteY14" fmla="*/ 2563204 h 2563204"/>
                <a:gd name="connsiteX0" fmla="*/ 0 w 632972"/>
                <a:gd name="connsiteY0" fmla="*/ 2562959 h 2562959"/>
                <a:gd name="connsiteX1" fmla="*/ 57150 w 632972"/>
                <a:gd name="connsiteY1" fmla="*/ 2272446 h 2562959"/>
                <a:gd name="connsiteX2" fmla="*/ 61912 w 632972"/>
                <a:gd name="connsiteY2" fmla="*/ 2234346 h 2562959"/>
                <a:gd name="connsiteX3" fmla="*/ 42862 w 632972"/>
                <a:gd name="connsiteY3" fmla="*/ 2210534 h 2562959"/>
                <a:gd name="connsiteX4" fmla="*/ 61912 w 632972"/>
                <a:gd name="connsiteY4" fmla="*/ 2158146 h 2562959"/>
                <a:gd name="connsiteX5" fmla="*/ 38100 w 632972"/>
                <a:gd name="connsiteY5" fmla="*/ 2124809 h 2562959"/>
                <a:gd name="connsiteX6" fmla="*/ 473868 w 632972"/>
                <a:gd name="connsiteY6" fmla="*/ 326964 h 2562959"/>
                <a:gd name="connsiteX7" fmla="*/ 619123 w 632972"/>
                <a:gd name="connsiteY7" fmla="*/ 734 h 2562959"/>
                <a:gd name="connsiteX8" fmla="*/ 611982 w 632972"/>
                <a:gd name="connsiteY8" fmla="*/ 372209 h 2562959"/>
                <a:gd name="connsiteX9" fmla="*/ 223837 w 632972"/>
                <a:gd name="connsiteY9" fmla="*/ 2201009 h 2562959"/>
                <a:gd name="connsiteX10" fmla="*/ 223837 w 632972"/>
                <a:gd name="connsiteY10" fmla="*/ 2201009 h 2562959"/>
                <a:gd name="connsiteX11" fmla="*/ 204787 w 632972"/>
                <a:gd name="connsiteY11" fmla="*/ 2291496 h 2562959"/>
                <a:gd name="connsiteX12" fmla="*/ 161925 w 632972"/>
                <a:gd name="connsiteY12" fmla="*/ 2315309 h 2562959"/>
                <a:gd name="connsiteX13" fmla="*/ 138112 w 632972"/>
                <a:gd name="connsiteY13" fmla="*/ 2472471 h 2562959"/>
                <a:gd name="connsiteX14" fmla="*/ 0 w 632972"/>
                <a:gd name="connsiteY14" fmla="*/ 2562959 h 2562959"/>
                <a:gd name="connsiteX0" fmla="*/ 0 w 632972"/>
                <a:gd name="connsiteY0" fmla="*/ 2562959 h 2562959"/>
                <a:gd name="connsiteX1" fmla="*/ 57150 w 632972"/>
                <a:gd name="connsiteY1" fmla="*/ 2272446 h 2562959"/>
                <a:gd name="connsiteX2" fmla="*/ 61912 w 632972"/>
                <a:gd name="connsiteY2" fmla="*/ 2234346 h 2562959"/>
                <a:gd name="connsiteX3" fmla="*/ 42862 w 632972"/>
                <a:gd name="connsiteY3" fmla="*/ 2210534 h 2562959"/>
                <a:gd name="connsiteX4" fmla="*/ 61912 w 632972"/>
                <a:gd name="connsiteY4" fmla="*/ 2158146 h 2562959"/>
                <a:gd name="connsiteX5" fmla="*/ 40481 w 632972"/>
                <a:gd name="connsiteY5" fmla="*/ 2129572 h 2562959"/>
                <a:gd name="connsiteX6" fmla="*/ 473868 w 632972"/>
                <a:gd name="connsiteY6" fmla="*/ 326964 h 2562959"/>
                <a:gd name="connsiteX7" fmla="*/ 619123 w 632972"/>
                <a:gd name="connsiteY7" fmla="*/ 734 h 2562959"/>
                <a:gd name="connsiteX8" fmla="*/ 611982 w 632972"/>
                <a:gd name="connsiteY8" fmla="*/ 372209 h 2562959"/>
                <a:gd name="connsiteX9" fmla="*/ 223837 w 632972"/>
                <a:gd name="connsiteY9" fmla="*/ 2201009 h 2562959"/>
                <a:gd name="connsiteX10" fmla="*/ 223837 w 632972"/>
                <a:gd name="connsiteY10" fmla="*/ 2201009 h 2562959"/>
                <a:gd name="connsiteX11" fmla="*/ 204787 w 632972"/>
                <a:gd name="connsiteY11" fmla="*/ 2291496 h 2562959"/>
                <a:gd name="connsiteX12" fmla="*/ 161925 w 632972"/>
                <a:gd name="connsiteY12" fmla="*/ 2315309 h 2562959"/>
                <a:gd name="connsiteX13" fmla="*/ 138112 w 632972"/>
                <a:gd name="connsiteY13" fmla="*/ 2472471 h 2562959"/>
                <a:gd name="connsiteX14" fmla="*/ 0 w 632972"/>
                <a:gd name="connsiteY14" fmla="*/ 2562959 h 2562959"/>
                <a:gd name="connsiteX0" fmla="*/ 0 w 632972"/>
                <a:gd name="connsiteY0" fmla="*/ 2562959 h 2562959"/>
                <a:gd name="connsiteX1" fmla="*/ 57150 w 632972"/>
                <a:gd name="connsiteY1" fmla="*/ 2272446 h 2562959"/>
                <a:gd name="connsiteX2" fmla="*/ 61912 w 632972"/>
                <a:gd name="connsiteY2" fmla="*/ 2234346 h 2562959"/>
                <a:gd name="connsiteX3" fmla="*/ 42862 w 632972"/>
                <a:gd name="connsiteY3" fmla="*/ 2210534 h 2562959"/>
                <a:gd name="connsiteX4" fmla="*/ 57149 w 632972"/>
                <a:gd name="connsiteY4" fmla="*/ 2151003 h 2562959"/>
                <a:gd name="connsiteX5" fmla="*/ 40481 w 632972"/>
                <a:gd name="connsiteY5" fmla="*/ 2129572 h 2562959"/>
                <a:gd name="connsiteX6" fmla="*/ 473868 w 632972"/>
                <a:gd name="connsiteY6" fmla="*/ 326964 h 2562959"/>
                <a:gd name="connsiteX7" fmla="*/ 619123 w 632972"/>
                <a:gd name="connsiteY7" fmla="*/ 734 h 2562959"/>
                <a:gd name="connsiteX8" fmla="*/ 611982 w 632972"/>
                <a:gd name="connsiteY8" fmla="*/ 372209 h 2562959"/>
                <a:gd name="connsiteX9" fmla="*/ 223837 w 632972"/>
                <a:gd name="connsiteY9" fmla="*/ 2201009 h 2562959"/>
                <a:gd name="connsiteX10" fmla="*/ 223837 w 632972"/>
                <a:gd name="connsiteY10" fmla="*/ 2201009 h 2562959"/>
                <a:gd name="connsiteX11" fmla="*/ 204787 w 632972"/>
                <a:gd name="connsiteY11" fmla="*/ 2291496 h 2562959"/>
                <a:gd name="connsiteX12" fmla="*/ 161925 w 632972"/>
                <a:gd name="connsiteY12" fmla="*/ 2315309 h 2562959"/>
                <a:gd name="connsiteX13" fmla="*/ 138112 w 632972"/>
                <a:gd name="connsiteY13" fmla="*/ 2472471 h 2562959"/>
                <a:gd name="connsiteX14" fmla="*/ 0 w 632972"/>
                <a:gd name="connsiteY14" fmla="*/ 2562959 h 2562959"/>
                <a:gd name="connsiteX0" fmla="*/ 0 w 632972"/>
                <a:gd name="connsiteY0" fmla="*/ 2562959 h 2562959"/>
                <a:gd name="connsiteX1" fmla="*/ 57150 w 632972"/>
                <a:gd name="connsiteY1" fmla="*/ 2272446 h 2562959"/>
                <a:gd name="connsiteX2" fmla="*/ 61912 w 632972"/>
                <a:gd name="connsiteY2" fmla="*/ 2234346 h 2562959"/>
                <a:gd name="connsiteX3" fmla="*/ 47624 w 632972"/>
                <a:gd name="connsiteY3" fmla="*/ 2217677 h 2562959"/>
                <a:gd name="connsiteX4" fmla="*/ 57149 w 632972"/>
                <a:gd name="connsiteY4" fmla="*/ 2151003 h 2562959"/>
                <a:gd name="connsiteX5" fmla="*/ 40481 w 632972"/>
                <a:gd name="connsiteY5" fmla="*/ 2129572 h 2562959"/>
                <a:gd name="connsiteX6" fmla="*/ 473868 w 632972"/>
                <a:gd name="connsiteY6" fmla="*/ 326964 h 2562959"/>
                <a:gd name="connsiteX7" fmla="*/ 619123 w 632972"/>
                <a:gd name="connsiteY7" fmla="*/ 734 h 2562959"/>
                <a:gd name="connsiteX8" fmla="*/ 611982 w 632972"/>
                <a:gd name="connsiteY8" fmla="*/ 372209 h 2562959"/>
                <a:gd name="connsiteX9" fmla="*/ 223837 w 632972"/>
                <a:gd name="connsiteY9" fmla="*/ 2201009 h 2562959"/>
                <a:gd name="connsiteX10" fmla="*/ 223837 w 632972"/>
                <a:gd name="connsiteY10" fmla="*/ 2201009 h 2562959"/>
                <a:gd name="connsiteX11" fmla="*/ 204787 w 632972"/>
                <a:gd name="connsiteY11" fmla="*/ 2291496 h 2562959"/>
                <a:gd name="connsiteX12" fmla="*/ 161925 w 632972"/>
                <a:gd name="connsiteY12" fmla="*/ 2315309 h 2562959"/>
                <a:gd name="connsiteX13" fmla="*/ 138112 w 632972"/>
                <a:gd name="connsiteY13" fmla="*/ 2472471 h 2562959"/>
                <a:gd name="connsiteX14" fmla="*/ 0 w 632972"/>
                <a:gd name="connsiteY14" fmla="*/ 2562959 h 2562959"/>
                <a:gd name="connsiteX0" fmla="*/ 0 w 632972"/>
                <a:gd name="connsiteY0" fmla="*/ 2562959 h 2562959"/>
                <a:gd name="connsiteX1" fmla="*/ 64294 w 632972"/>
                <a:gd name="connsiteY1" fmla="*/ 2279590 h 2562959"/>
                <a:gd name="connsiteX2" fmla="*/ 61912 w 632972"/>
                <a:gd name="connsiteY2" fmla="*/ 2234346 h 2562959"/>
                <a:gd name="connsiteX3" fmla="*/ 47624 w 632972"/>
                <a:gd name="connsiteY3" fmla="*/ 2217677 h 2562959"/>
                <a:gd name="connsiteX4" fmla="*/ 57149 w 632972"/>
                <a:gd name="connsiteY4" fmla="*/ 2151003 h 2562959"/>
                <a:gd name="connsiteX5" fmla="*/ 40481 w 632972"/>
                <a:gd name="connsiteY5" fmla="*/ 2129572 h 2562959"/>
                <a:gd name="connsiteX6" fmla="*/ 473868 w 632972"/>
                <a:gd name="connsiteY6" fmla="*/ 326964 h 2562959"/>
                <a:gd name="connsiteX7" fmla="*/ 619123 w 632972"/>
                <a:gd name="connsiteY7" fmla="*/ 734 h 2562959"/>
                <a:gd name="connsiteX8" fmla="*/ 611982 w 632972"/>
                <a:gd name="connsiteY8" fmla="*/ 372209 h 2562959"/>
                <a:gd name="connsiteX9" fmla="*/ 223837 w 632972"/>
                <a:gd name="connsiteY9" fmla="*/ 2201009 h 2562959"/>
                <a:gd name="connsiteX10" fmla="*/ 223837 w 632972"/>
                <a:gd name="connsiteY10" fmla="*/ 2201009 h 2562959"/>
                <a:gd name="connsiteX11" fmla="*/ 204787 w 632972"/>
                <a:gd name="connsiteY11" fmla="*/ 2291496 h 2562959"/>
                <a:gd name="connsiteX12" fmla="*/ 161925 w 632972"/>
                <a:gd name="connsiteY12" fmla="*/ 2315309 h 2562959"/>
                <a:gd name="connsiteX13" fmla="*/ 138112 w 632972"/>
                <a:gd name="connsiteY13" fmla="*/ 2472471 h 2562959"/>
                <a:gd name="connsiteX14" fmla="*/ 0 w 632972"/>
                <a:gd name="connsiteY14" fmla="*/ 2562959 h 2562959"/>
                <a:gd name="connsiteX0" fmla="*/ 0 w 625828"/>
                <a:gd name="connsiteY0" fmla="*/ 2562959 h 2562959"/>
                <a:gd name="connsiteX1" fmla="*/ 57150 w 625828"/>
                <a:gd name="connsiteY1" fmla="*/ 2279590 h 2562959"/>
                <a:gd name="connsiteX2" fmla="*/ 54768 w 625828"/>
                <a:gd name="connsiteY2" fmla="*/ 2234346 h 2562959"/>
                <a:gd name="connsiteX3" fmla="*/ 40480 w 625828"/>
                <a:gd name="connsiteY3" fmla="*/ 2217677 h 2562959"/>
                <a:gd name="connsiteX4" fmla="*/ 50005 w 625828"/>
                <a:gd name="connsiteY4" fmla="*/ 2151003 h 2562959"/>
                <a:gd name="connsiteX5" fmla="*/ 33337 w 625828"/>
                <a:gd name="connsiteY5" fmla="*/ 2129572 h 2562959"/>
                <a:gd name="connsiteX6" fmla="*/ 466724 w 625828"/>
                <a:gd name="connsiteY6" fmla="*/ 326964 h 2562959"/>
                <a:gd name="connsiteX7" fmla="*/ 611979 w 625828"/>
                <a:gd name="connsiteY7" fmla="*/ 734 h 2562959"/>
                <a:gd name="connsiteX8" fmla="*/ 604838 w 625828"/>
                <a:gd name="connsiteY8" fmla="*/ 372209 h 2562959"/>
                <a:gd name="connsiteX9" fmla="*/ 216693 w 625828"/>
                <a:gd name="connsiteY9" fmla="*/ 2201009 h 2562959"/>
                <a:gd name="connsiteX10" fmla="*/ 216693 w 625828"/>
                <a:gd name="connsiteY10" fmla="*/ 2201009 h 2562959"/>
                <a:gd name="connsiteX11" fmla="*/ 197643 w 625828"/>
                <a:gd name="connsiteY11" fmla="*/ 2291496 h 2562959"/>
                <a:gd name="connsiteX12" fmla="*/ 154781 w 625828"/>
                <a:gd name="connsiteY12" fmla="*/ 2315309 h 2562959"/>
                <a:gd name="connsiteX13" fmla="*/ 130968 w 625828"/>
                <a:gd name="connsiteY13" fmla="*/ 2472471 h 2562959"/>
                <a:gd name="connsiteX14" fmla="*/ 0 w 625828"/>
                <a:gd name="connsiteY14" fmla="*/ 2562959 h 2562959"/>
                <a:gd name="connsiteX0" fmla="*/ 0 w 625828"/>
                <a:gd name="connsiteY0" fmla="*/ 2562959 h 2562959"/>
                <a:gd name="connsiteX1" fmla="*/ 57150 w 625828"/>
                <a:gd name="connsiteY1" fmla="*/ 2279590 h 2562959"/>
                <a:gd name="connsiteX2" fmla="*/ 54768 w 625828"/>
                <a:gd name="connsiteY2" fmla="*/ 2234346 h 2562959"/>
                <a:gd name="connsiteX3" fmla="*/ 40480 w 625828"/>
                <a:gd name="connsiteY3" fmla="*/ 2217677 h 2562959"/>
                <a:gd name="connsiteX4" fmla="*/ 50005 w 625828"/>
                <a:gd name="connsiteY4" fmla="*/ 2151003 h 2562959"/>
                <a:gd name="connsiteX5" fmla="*/ 33337 w 625828"/>
                <a:gd name="connsiteY5" fmla="*/ 2129572 h 2562959"/>
                <a:gd name="connsiteX6" fmla="*/ 466724 w 625828"/>
                <a:gd name="connsiteY6" fmla="*/ 326964 h 2562959"/>
                <a:gd name="connsiteX7" fmla="*/ 611979 w 625828"/>
                <a:gd name="connsiteY7" fmla="*/ 734 h 2562959"/>
                <a:gd name="connsiteX8" fmla="*/ 604838 w 625828"/>
                <a:gd name="connsiteY8" fmla="*/ 372209 h 2562959"/>
                <a:gd name="connsiteX9" fmla="*/ 216693 w 625828"/>
                <a:gd name="connsiteY9" fmla="*/ 2201009 h 2562959"/>
                <a:gd name="connsiteX10" fmla="*/ 216693 w 625828"/>
                <a:gd name="connsiteY10" fmla="*/ 2201009 h 2562959"/>
                <a:gd name="connsiteX11" fmla="*/ 197643 w 625828"/>
                <a:gd name="connsiteY11" fmla="*/ 2291496 h 2562959"/>
                <a:gd name="connsiteX12" fmla="*/ 154781 w 625828"/>
                <a:gd name="connsiteY12" fmla="*/ 2315309 h 2562959"/>
                <a:gd name="connsiteX13" fmla="*/ 128587 w 625828"/>
                <a:gd name="connsiteY13" fmla="*/ 2472471 h 2562959"/>
                <a:gd name="connsiteX14" fmla="*/ 0 w 625828"/>
                <a:gd name="connsiteY14" fmla="*/ 2562959 h 2562959"/>
                <a:gd name="connsiteX0" fmla="*/ 0 w 625828"/>
                <a:gd name="connsiteY0" fmla="*/ 2562959 h 2562959"/>
                <a:gd name="connsiteX1" fmla="*/ 57150 w 625828"/>
                <a:gd name="connsiteY1" fmla="*/ 2279590 h 2562959"/>
                <a:gd name="connsiteX2" fmla="*/ 54768 w 625828"/>
                <a:gd name="connsiteY2" fmla="*/ 2234346 h 2562959"/>
                <a:gd name="connsiteX3" fmla="*/ 40480 w 625828"/>
                <a:gd name="connsiteY3" fmla="*/ 2217677 h 2562959"/>
                <a:gd name="connsiteX4" fmla="*/ 50005 w 625828"/>
                <a:gd name="connsiteY4" fmla="*/ 2151003 h 2562959"/>
                <a:gd name="connsiteX5" fmla="*/ 33337 w 625828"/>
                <a:gd name="connsiteY5" fmla="*/ 2129572 h 2562959"/>
                <a:gd name="connsiteX6" fmla="*/ 466724 w 625828"/>
                <a:gd name="connsiteY6" fmla="*/ 326964 h 2562959"/>
                <a:gd name="connsiteX7" fmla="*/ 611979 w 625828"/>
                <a:gd name="connsiteY7" fmla="*/ 734 h 2562959"/>
                <a:gd name="connsiteX8" fmla="*/ 604838 w 625828"/>
                <a:gd name="connsiteY8" fmla="*/ 372209 h 2562959"/>
                <a:gd name="connsiteX9" fmla="*/ 216693 w 625828"/>
                <a:gd name="connsiteY9" fmla="*/ 2201009 h 2562959"/>
                <a:gd name="connsiteX10" fmla="*/ 216693 w 625828"/>
                <a:gd name="connsiteY10" fmla="*/ 2201009 h 2562959"/>
                <a:gd name="connsiteX11" fmla="*/ 197643 w 625828"/>
                <a:gd name="connsiteY11" fmla="*/ 2291496 h 2562959"/>
                <a:gd name="connsiteX12" fmla="*/ 152400 w 625828"/>
                <a:gd name="connsiteY12" fmla="*/ 2291496 h 2562959"/>
                <a:gd name="connsiteX13" fmla="*/ 128587 w 625828"/>
                <a:gd name="connsiteY13" fmla="*/ 2472471 h 2562959"/>
                <a:gd name="connsiteX14" fmla="*/ 0 w 625828"/>
                <a:gd name="connsiteY14" fmla="*/ 2562959 h 2562959"/>
                <a:gd name="connsiteX0" fmla="*/ 0 w 625828"/>
                <a:gd name="connsiteY0" fmla="*/ 2562959 h 2562959"/>
                <a:gd name="connsiteX1" fmla="*/ 57150 w 625828"/>
                <a:gd name="connsiteY1" fmla="*/ 2279590 h 2562959"/>
                <a:gd name="connsiteX2" fmla="*/ 54768 w 625828"/>
                <a:gd name="connsiteY2" fmla="*/ 2234346 h 2562959"/>
                <a:gd name="connsiteX3" fmla="*/ 40480 w 625828"/>
                <a:gd name="connsiteY3" fmla="*/ 2217677 h 2562959"/>
                <a:gd name="connsiteX4" fmla="*/ 50005 w 625828"/>
                <a:gd name="connsiteY4" fmla="*/ 2151003 h 2562959"/>
                <a:gd name="connsiteX5" fmla="*/ 33337 w 625828"/>
                <a:gd name="connsiteY5" fmla="*/ 2129572 h 2562959"/>
                <a:gd name="connsiteX6" fmla="*/ 466724 w 625828"/>
                <a:gd name="connsiteY6" fmla="*/ 326964 h 2562959"/>
                <a:gd name="connsiteX7" fmla="*/ 611979 w 625828"/>
                <a:gd name="connsiteY7" fmla="*/ 734 h 2562959"/>
                <a:gd name="connsiteX8" fmla="*/ 604838 w 625828"/>
                <a:gd name="connsiteY8" fmla="*/ 372209 h 2562959"/>
                <a:gd name="connsiteX9" fmla="*/ 216693 w 625828"/>
                <a:gd name="connsiteY9" fmla="*/ 2201009 h 2562959"/>
                <a:gd name="connsiteX10" fmla="*/ 216693 w 625828"/>
                <a:gd name="connsiteY10" fmla="*/ 2201009 h 2562959"/>
                <a:gd name="connsiteX11" fmla="*/ 178593 w 625828"/>
                <a:gd name="connsiteY11" fmla="*/ 2277209 h 2562959"/>
                <a:gd name="connsiteX12" fmla="*/ 152400 w 625828"/>
                <a:gd name="connsiteY12" fmla="*/ 2291496 h 2562959"/>
                <a:gd name="connsiteX13" fmla="*/ 128587 w 625828"/>
                <a:gd name="connsiteY13" fmla="*/ 2472471 h 2562959"/>
                <a:gd name="connsiteX14" fmla="*/ 0 w 625828"/>
                <a:gd name="connsiteY14" fmla="*/ 2562959 h 2562959"/>
                <a:gd name="connsiteX0" fmla="*/ 0 w 625828"/>
                <a:gd name="connsiteY0" fmla="*/ 2562959 h 2562959"/>
                <a:gd name="connsiteX1" fmla="*/ 57150 w 625828"/>
                <a:gd name="connsiteY1" fmla="*/ 2279590 h 2562959"/>
                <a:gd name="connsiteX2" fmla="*/ 54768 w 625828"/>
                <a:gd name="connsiteY2" fmla="*/ 2234346 h 2562959"/>
                <a:gd name="connsiteX3" fmla="*/ 40480 w 625828"/>
                <a:gd name="connsiteY3" fmla="*/ 2217677 h 2562959"/>
                <a:gd name="connsiteX4" fmla="*/ 50005 w 625828"/>
                <a:gd name="connsiteY4" fmla="*/ 2151003 h 2562959"/>
                <a:gd name="connsiteX5" fmla="*/ 33337 w 625828"/>
                <a:gd name="connsiteY5" fmla="*/ 2129572 h 2562959"/>
                <a:gd name="connsiteX6" fmla="*/ 466724 w 625828"/>
                <a:gd name="connsiteY6" fmla="*/ 326964 h 2562959"/>
                <a:gd name="connsiteX7" fmla="*/ 611979 w 625828"/>
                <a:gd name="connsiteY7" fmla="*/ 734 h 2562959"/>
                <a:gd name="connsiteX8" fmla="*/ 604838 w 625828"/>
                <a:gd name="connsiteY8" fmla="*/ 372209 h 2562959"/>
                <a:gd name="connsiteX9" fmla="*/ 216693 w 625828"/>
                <a:gd name="connsiteY9" fmla="*/ 2201009 h 2562959"/>
                <a:gd name="connsiteX10" fmla="*/ 216693 w 625828"/>
                <a:gd name="connsiteY10" fmla="*/ 2201009 h 2562959"/>
                <a:gd name="connsiteX11" fmla="*/ 178593 w 625828"/>
                <a:gd name="connsiteY11" fmla="*/ 2277209 h 2562959"/>
                <a:gd name="connsiteX12" fmla="*/ 154781 w 625828"/>
                <a:gd name="connsiteY12" fmla="*/ 2298639 h 2562959"/>
                <a:gd name="connsiteX13" fmla="*/ 128587 w 625828"/>
                <a:gd name="connsiteY13" fmla="*/ 2472471 h 2562959"/>
                <a:gd name="connsiteX14" fmla="*/ 0 w 625828"/>
                <a:gd name="connsiteY14" fmla="*/ 2562959 h 2562959"/>
                <a:gd name="connsiteX0" fmla="*/ 0 w 625828"/>
                <a:gd name="connsiteY0" fmla="*/ 2562959 h 2562959"/>
                <a:gd name="connsiteX1" fmla="*/ 57150 w 625828"/>
                <a:gd name="connsiteY1" fmla="*/ 2279590 h 2562959"/>
                <a:gd name="connsiteX2" fmla="*/ 54768 w 625828"/>
                <a:gd name="connsiteY2" fmla="*/ 2234346 h 2562959"/>
                <a:gd name="connsiteX3" fmla="*/ 40480 w 625828"/>
                <a:gd name="connsiteY3" fmla="*/ 2217677 h 2562959"/>
                <a:gd name="connsiteX4" fmla="*/ 50005 w 625828"/>
                <a:gd name="connsiteY4" fmla="*/ 2151003 h 2562959"/>
                <a:gd name="connsiteX5" fmla="*/ 33337 w 625828"/>
                <a:gd name="connsiteY5" fmla="*/ 2129572 h 2562959"/>
                <a:gd name="connsiteX6" fmla="*/ 466724 w 625828"/>
                <a:gd name="connsiteY6" fmla="*/ 326964 h 2562959"/>
                <a:gd name="connsiteX7" fmla="*/ 611979 w 625828"/>
                <a:gd name="connsiteY7" fmla="*/ 734 h 2562959"/>
                <a:gd name="connsiteX8" fmla="*/ 604838 w 625828"/>
                <a:gd name="connsiteY8" fmla="*/ 372209 h 2562959"/>
                <a:gd name="connsiteX9" fmla="*/ 216693 w 625828"/>
                <a:gd name="connsiteY9" fmla="*/ 2201009 h 2562959"/>
                <a:gd name="connsiteX10" fmla="*/ 195262 w 625828"/>
                <a:gd name="connsiteY10" fmla="*/ 2189102 h 2562959"/>
                <a:gd name="connsiteX11" fmla="*/ 178593 w 625828"/>
                <a:gd name="connsiteY11" fmla="*/ 2277209 h 2562959"/>
                <a:gd name="connsiteX12" fmla="*/ 154781 w 625828"/>
                <a:gd name="connsiteY12" fmla="*/ 2298639 h 2562959"/>
                <a:gd name="connsiteX13" fmla="*/ 128587 w 625828"/>
                <a:gd name="connsiteY13" fmla="*/ 2472471 h 2562959"/>
                <a:gd name="connsiteX14" fmla="*/ 0 w 625828"/>
                <a:gd name="connsiteY14" fmla="*/ 2562959 h 2562959"/>
                <a:gd name="connsiteX0" fmla="*/ 0 w 625828"/>
                <a:gd name="connsiteY0" fmla="*/ 2562959 h 2562959"/>
                <a:gd name="connsiteX1" fmla="*/ 57150 w 625828"/>
                <a:gd name="connsiteY1" fmla="*/ 2279590 h 2562959"/>
                <a:gd name="connsiteX2" fmla="*/ 54768 w 625828"/>
                <a:gd name="connsiteY2" fmla="*/ 2234346 h 2562959"/>
                <a:gd name="connsiteX3" fmla="*/ 40480 w 625828"/>
                <a:gd name="connsiteY3" fmla="*/ 2217677 h 2562959"/>
                <a:gd name="connsiteX4" fmla="*/ 50005 w 625828"/>
                <a:gd name="connsiteY4" fmla="*/ 2151003 h 2562959"/>
                <a:gd name="connsiteX5" fmla="*/ 33337 w 625828"/>
                <a:gd name="connsiteY5" fmla="*/ 2129572 h 2562959"/>
                <a:gd name="connsiteX6" fmla="*/ 466724 w 625828"/>
                <a:gd name="connsiteY6" fmla="*/ 326964 h 2562959"/>
                <a:gd name="connsiteX7" fmla="*/ 611979 w 625828"/>
                <a:gd name="connsiteY7" fmla="*/ 734 h 2562959"/>
                <a:gd name="connsiteX8" fmla="*/ 604838 w 625828"/>
                <a:gd name="connsiteY8" fmla="*/ 372209 h 2562959"/>
                <a:gd name="connsiteX9" fmla="*/ 221455 w 625828"/>
                <a:gd name="connsiteY9" fmla="*/ 2181959 h 2562959"/>
                <a:gd name="connsiteX10" fmla="*/ 195262 w 625828"/>
                <a:gd name="connsiteY10" fmla="*/ 2189102 h 2562959"/>
                <a:gd name="connsiteX11" fmla="*/ 178593 w 625828"/>
                <a:gd name="connsiteY11" fmla="*/ 2277209 h 2562959"/>
                <a:gd name="connsiteX12" fmla="*/ 154781 w 625828"/>
                <a:gd name="connsiteY12" fmla="*/ 2298639 h 2562959"/>
                <a:gd name="connsiteX13" fmla="*/ 128587 w 625828"/>
                <a:gd name="connsiteY13" fmla="*/ 2472471 h 2562959"/>
                <a:gd name="connsiteX14" fmla="*/ 0 w 625828"/>
                <a:gd name="connsiteY14" fmla="*/ 2562959 h 2562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5828" h="2562959">
                  <a:moveTo>
                    <a:pt x="0" y="2562959"/>
                  </a:moveTo>
                  <a:lnTo>
                    <a:pt x="57150" y="2279590"/>
                  </a:lnTo>
                  <a:lnTo>
                    <a:pt x="54768" y="2234346"/>
                  </a:lnTo>
                  <a:lnTo>
                    <a:pt x="40480" y="2217677"/>
                  </a:lnTo>
                  <a:lnTo>
                    <a:pt x="50005" y="2151003"/>
                  </a:lnTo>
                  <a:lnTo>
                    <a:pt x="33337" y="2129572"/>
                  </a:lnTo>
                  <a:lnTo>
                    <a:pt x="466724" y="326964"/>
                  </a:lnTo>
                  <a:cubicBezTo>
                    <a:pt x="502443" y="230920"/>
                    <a:pt x="590547" y="-15140"/>
                    <a:pt x="611979" y="734"/>
                  </a:cubicBezTo>
                  <a:cubicBezTo>
                    <a:pt x="642142" y="-60"/>
                    <a:pt x="615158" y="268228"/>
                    <a:pt x="604838" y="372209"/>
                  </a:cubicBezTo>
                  <a:lnTo>
                    <a:pt x="221455" y="2181959"/>
                  </a:lnTo>
                  <a:lnTo>
                    <a:pt x="195262" y="2189102"/>
                  </a:lnTo>
                  <a:lnTo>
                    <a:pt x="178593" y="2277209"/>
                  </a:lnTo>
                  <a:lnTo>
                    <a:pt x="154781" y="2298639"/>
                  </a:lnTo>
                  <a:lnTo>
                    <a:pt x="128587" y="2472471"/>
                  </a:lnTo>
                  <a:lnTo>
                    <a:pt x="0" y="2562959"/>
                  </a:lnTo>
                  <a:close/>
                </a:path>
              </a:pathLst>
            </a:cu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 name="テキスト ボックス 2">
            <a:extLst>
              <a:ext uri="{FF2B5EF4-FFF2-40B4-BE49-F238E27FC236}">
                <a16:creationId xmlns:a16="http://schemas.microsoft.com/office/drawing/2014/main" id="{FF4D0AA1-143E-4F54-4CEF-606017B43E27}"/>
              </a:ext>
            </a:extLst>
          </p:cNvPr>
          <p:cNvSpPr txBox="1"/>
          <p:nvPr/>
        </p:nvSpPr>
        <p:spPr>
          <a:xfrm>
            <a:off x="573399" y="3192851"/>
            <a:ext cx="2457871" cy="500137"/>
          </a:xfrm>
          <a:prstGeom prst="rect">
            <a:avLst/>
          </a:prstGeom>
          <a:noFill/>
        </p:spPr>
        <p:txBody>
          <a:bodyPr wrap="square" rtlCol="0">
            <a:spAutoFit/>
          </a:bodyPr>
          <a:lstStyle/>
          <a:p>
            <a:pPr defTabSz="914377">
              <a:lnSpc>
                <a:spcPct val="150000"/>
              </a:lnSpc>
              <a:defRPr/>
            </a:pPr>
            <a:r>
              <a:rPr kumimoji="1" lang="ja-JP" altLang="en-US" sz="2000" b="1" dirty="0">
                <a:solidFill>
                  <a:schemeClr val="bg1"/>
                </a:solidFill>
                <a:latin typeface="Toyota Type Semibold" panose="020B0702020202020204" pitchFamily="34" charset="0"/>
                <a:ea typeface="BIZ UDPゴシック"/>
                <a:cs typeface="Toyota Type Semibold" panose="020B0702020202020204" pitchFamily="34" charset="0"/>
              </a:rPr>
              <a:t>ガイド付きスケール</a:t>
            </a:r>
            <a:endParaRPr kumimoji="1" lang="en-US" altLang="ja-JP" sz="2000" b="1" dirty="0">
              <a:solidFill>
                <a:schemeClr val="bg1"/>
              </a:solidFill>
              <a:latin typeface="Toyota Type Semibold" panose="020B0702020202020204" pitchFamily="34" charset="0"/>
              <a:ea typeface="BIZ UDPゴシック"/>
              <a:cs typeface="Toyota Type Semibold" panose="020B0702020202020204" pitchFamily="34" charset="0"/>
            </a:endParaRPr>
          </a:p>
        </p:txBody>
      </p:sp>
      <p:sp>
        <p:nvSpPr>
          <p:cNvPr id="4" name="テキスト ボックス 3">
            <a:extLst>
              <a:ext uri="{FF2B5EF4-FFF2-40B4-BE49-F238E27FC236}">
                <a16:creationId xmlns:a16="http://schemas.microsoft.com/office/drawing/2014/main" id="{5DFF9EA0-8B02-CC4C-5498-9E6EC44FF1B3}"/>
              </a:ext>
            </a:extLst>
          </p:cNvPr>
          <p:cNvSpPr txBox="1"/>
          <p:nvPr/>
        </p:nvSpPr>
        <p:spPr>
          <a:xfrm>
            <a:off x="3572807" y="3238455"/>
            <a:ext cx="2338055" cy="500137"/>
          </a:xfrm>
          <a:prstGeom prst="rect">
            <a:avLst/>
          </a:prstGeom>
          <a:noFill/>
        </p:spPr>
        <p:txBody>
          <a:bodyPr wrap="square" rtlCol="0">
            <a:spAutoFit/>
          </a:bodyPr>
          <a:lstStyle/>
          <a:p>
            <a:pPr defTabSz="914377">
              <a:lnSpc>
                <a:spcPct val="150000"/>
              </a:lnSpc>
              <a:defRPr/>
            </a:pPr>
            <a:r>
              <a:rPr lang="ja-JP" altLang="en-US" sz="2000" b="1" dirty="0">
                <a:solidFill>
                  <a:schemeClr val="bg1"/>
                </a:solidFill>
                <a:latin typeface="Toyota Type Semibold" panose="020B0702020202020204" pitchFamily="34" charset="0"/>
                <a:ea typeface="BIZ UDPゴシック"/>
                <a:cs typeface="Toyota Type Semibold" panose="020B0702020202020204" pitchFamily="34" charset="0"/>
              </a:rPr>
              <a:t>デザイン</a:t>
            </a:r>
            <a:r>
              <a:rPr kumimoji="1" lang="ja-JP" altLang="en-US" sz="2000" b="1" dirty="0">
                <a:solidFill>
                  <a:schemeClr val="bg1"/>
                </a:solidFill>
                <a:latin typeface="Toyota Type Semibold" panose="020B0702020202020204" pitchFamily="34" charset="0"/>
                <a:ea typeface="BIZ UDPゴシック"/>
                <a:cs typeface="Toyota Type Semibold" panose="020B0702020202020204" pitchFamily="34" charset="0"/>
              </a:rPr>
              <a:t>カッター</a:t>
            </a:r>
            <a:endParaRPr kumimoji="1" lang="en-US" altLang="ja-JP" sz="2000" b="1" dirty="0">
              <a:solidFill>
                <a:schemeClr val="bg1"/>
              </a:solidFill>
              <a:latin typeface="Toyota Type Semibold" panose="020B0702020202020204" pitchFamily="34" charset="0"/>
              <a:ea typeface="BIZ UDPゴシック"/>
              <a:cs typeface="Toyota Type Semibold" panose="020B0702020202020204" pitchFamily="34" charset="0"/>
            </a:endParaRPr>
          </a:p>
        </p:txBody>
      </p:sp>
      <p:grpSp>
        <p:nvGrpSpPr>
          <p:cNvPr id="37" name="グループ化 36">
            <a:extLst>
              <a:ext uri="{FF2B5EF4-FFF2-40B4-BE49-F238E27FC236}">
                <a16:creationId xmlns:a16="http://schemas.microsoft.com/office/drawing/2014/main" id="{0C277EEE-DDD0-D882-CED4-0974E31E287B}"/>
              </a:ext>
            </a:extLst>
          </p:cNvPr>
          <p:cNvGrpSpPr/>
          <p:nvPr/>
        </p:nvGrpSpPr>
        <p:grpSpPr>
          <a:xfrm>
            <a:off x="7397257" y="4672716"/>
            <a:ext cx="1729381" cy="1241808"/>
            <a:chOff x="1630794" y="4737389"/>
            <a:chExt cx="1286164" cy="725011"/>
          </a:xfrm>
          <a:effectLst/>
        </p:grpSpPr>
        <p:pic>
          <p:nvPicPr>
            <p:cNvPr id="14" name="Picture 6">
              <a:extLst>
                <a:ext uri="{FF2B5EF4-FFF2-40B4-BE49-F238E27FC236}">
                  <a16:creationId xmlns:a16="http://schemas.microsoft.com/office/drawing/2014/main" id="{3B641E0C-4A90-E189-0176-C089C9E4816D}"/>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4269" b="5771"/>
            <a:stretch/>
          </p:blipFill>
          <p:spPr bwMode="auto">
            <a:xfrm>
              <a:off x="1713223" y="4737389"/>
              <a:ext cx="1203735" cy="7029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4" name="正方形/長方形 33">
              <a:extLst>
                <a:ext uri="{FF2B5EF4-FFF2-40B4-BE49-F238E27FC236}">
                  <a16:creationId xmlns:a16="http://schemas.microsoft.com/office/drawing/2014/main" id="{2A425A59-070A-E273-4B97-87453BA1CB00}"/>
                </a:ext>
              </a:extLst>
            </p:cNvPr>
            <p:cNvSpPr/>
            <p:nvPr/>
          </p:nvSpPr>
          <p:spPr>
            <a:xfrm>
              <a:off x="1630794" y="4754610"/>
              <a:ext cx="1178967" cy="70779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3600" b="1">
                  <a:solidFill>
                    <a:srgbClr val="FF0000"/>
                  </a:solidFill>
                </a:rPr>
                <a:t>NG</a:t>
              </a:r>
              <a:endParaRPr kumimoji="1" lang="ja-JP" altLang="en-US" sz="3600" b="1">
                <a:solidFill>
                  <a:srgbClr val="FF0000"/>
                </a:solidFill>
              </a:endParaRPr>
            </a:p>
          </p:txBody>
        </p:sp>
      </p:grpSp>
      <p:grpSp>
        <p:nvGrpSpPr>
          <p:cNvPr id="38" name="グループ化 37">
            <a:extLst>
              <a:ext uri="{FF2B5EF4-FFF2-40B4-BE49-F238E27FC236}">
                <a16:creationId xmlns:a16="http://schemas.microsoft.com/office/drawing/2014/main" id="{116BA857-0E39-94D3-6B69-427AC72A9E15}"/>
              </a:ext>
            </a:extLst>
          </p:cNvPr>
          <p:cNvGrpSpPr/>
          <p:nvPr/>
        </p:nvGrpSpPr>
        <p:grpSpPr>
          <a:xfrm>
            <a:off x="8972915" y="4556812"/>
            <a:ext cx="1618547" cy="1351887"/>
            <a:chOff x="2967940" y="4596736"/>
            <a:chExt cx="1178967" cy="914650"/>
          </a:xfrm>
          <a:effectLst/>
        </p:grpSpPr>
        <p:pic>
          <p:nvPicPr>
            <p:cNvPr id="31" name="Picture 9">
              <a:extLst>
                <a:ext uri="{FF2B5EF4-FFF2-40B4-BE49-F238E27FC236}">
                  <a16:creationId xmlns:a16="http://schemas.microsoft.com/office/drawing/2014/main" id="{0AD3E549-8CC9-AEA5-CDEF-BD9917F504A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106970" y="4596736"/>
              <a:ext cx="889005" cy="914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5" name="正方形/長方形 34">
              <a:extLst>
                <a:ext uri="{FF2B5EF4-FFF2-40B4-BE49-F238E27FC236}">
                  <a16:creationId xmlns:a16="http://schemas.microsoft.com/office/drawing/2014/main" id="{76F5E819-C239-8538-C524-674481136A83}"/>
                </a:ext>
              </a:extLst>
            </p:cNvPr>
            <p:cNvSpPr/>
            <p:nvPr/>
          </p:nvSpPr>
          <p:spPr>
            <a:xfrm>
              <a:off x="2967940" y="4737389"/>
              <a:ext cx="1178967" cy="70779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3600" b="1" dirty="0">
                  <a:solidFill>
                    <a:srgbClr val="FF0000"/>
                  </a:solidFill>
                </a:rPr>
                <a:t>NG</a:t>
              </a:r>
              <a:endParaRPr kumimoji="1" lang="ja-JP" altLang="en-US" sz="3600" b="1" dirty="0">
                <a:solidFill>
                  <a:srgbClr val="FF0000"/>
                </a:solidFill>
              </a:endParaRPr>
            </a:p>
          </p:txBody>
        </p:sp>
      </p:grpSp>
      <p:sp>
        <p:nvSpPr>
          <p:cNvPr id="48" name="正方形/長方形 47">
            <a:extLst>
              <a:ext uri="{FF2B5EF4-FFF2-40B4-BE49-F238E27FC236}">
                <a16:creationId xmlns:a16="http://schemas.microsoft.com/office/drawing/2014/main" id="{200F5CFB-560D-B8FB-BB57-E90D8E12368D}"/>
              </a:ext>
            </a:extLst>
          </p:cNvPr>
          <p:cNvSpPr/>
          <p:nvPr/>
        </p:nvSpPr>
        <p:spPr>
          <a:xfrm>
            <a:off x="142825" y="1320563"/>
            <a:ext cx="11903357" cy="4712944"/>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51" name="直線コネクタ 50">
            <a:extLst>
              <a:ext uri="{FF2B5EF4-FFF2-40B4-BE49-F238E27FC236}">
                <a16:creationId xmlns:a16="http://schemas.microsoft.com/office/drawing/2014/main" id="{27B08799-C6FF-753F-FCDD-10C665075DB5}"/>
              </a:ext>
            </a:extLst>
          </p:cNvPr>
          <p:cNvCxnSpPr>
            <a:cxnSpLocks/>
          </p:cNvCxnSpPr>
          <p:nvPr/>
        </p:nvCxnSpPr>
        <p:spPr>
          <a:xfrm>
            <a:off x="6096599" y="1327790"/>
            <a:ext cx="0" cy="4714757"/>
          </a:xfrm>
          <a:prstGeom prst="line">
            <a:avLst/>
          </a:prstGeom>
          <a:ln w="38100">
            <a:solidFill>
              <a:schemeClr val="bg1"/>
            </a:solidFill>
            <a:prstDash val="solid"/>
          </a:ln>
        </p:spPr>
        <p:style>
          <a:lnRef idx="1">
            <a:schemeClr val="accent1"/>
          </a:lnRef>
          <a:fillRef idx="0">
            <a:schemeClr val="accent1"/>
          </a:fillRef>
          <a:effectRef idx="0">
            <a:schemeClr val="accent1"/>
          </a:effectRef>
          <a:fontRef idx="minor">
            <a:schemeClr val="tx1"/>
          </a:fontRef>
        </p:style>
      </p:cxnSp>
      <p:pic>
        <p:nvPicPr>
          <p:cNvPr id="6" name="図 5">
            <a:extLst>
              <a:ext uri="{FF2B5EF4-FFF2-40B4-BE49-F238E27FC236}">
                <a16:creationId xmlns:a16="http://schemas.microsoft.com/office/drawing/2014/main" id="{844F3892-E54D-4996-4894-2A1B38077CBA}"/>
              </a:ext>
            </a:extLst>
          </p:cNvPr>
          <p:cNvPicPr>
            <a:picLocks noChangeAspect="1"/>
          </p:cNvPicPr>
          <p:nvPr/>
        </p:nvPicPr>
        <p:blipFill rotWithShape="1">
          <a:blip r:embed="rId7"/>
          <a:srcRect l="7601" t="6060" r="1029" b="7215"/>
          <a:stretch/>
        </p:blipFill>
        <p:spPr>
          <a:xfrm flipH="1">
            <a:off x="7686364" y="2729317"/>
            <a:ext cx="2346837" cy="1670668"/>
          </a:xfrm>
          <a:prstGeom prst="rect">
            <a:avLst/>
          </a:prstGeom>
        </p:spPr>
      </p:pic>
      <p:sp>
        <p:nvSpPr>
          <p:cNvPr id="25" name="正方形/長方形 24">
            <a:extLst>
              <a:ext uri="{FF2B5EF4-FFF2-40B4-BE49-F238E27FC236}">
                <a16:creationId xmlns:a16="http://schemas.microsoft.com/office/drawing/2014/main" id="{739E34D9-586A-90CF-181D-8AF2FB489DDC}"/>
              </a:ext>
            </a:extLst>
          </p:cNvPr>
          <p:cNvSpPr/>
          <p:nvPr/>
        </p:nvSpPr>
        <p:spPr>
          <a:xfrm>
            <a:off x="8072521" y="2947029"/>
            <a:ext cx="1585244" cy="121231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3600" b="1">
                <a:solidFill>
                  <a:srgbClr val="FF0000"/>
                </a:solidFill>
              </a:rPr>
              <a:t>NG</a:t>
            </a:r>
            <a:endParaRPr kumimoji="1" lang="ja-JP" altLang="en-US" sz="3600" b="1">
              <a:solidFill>
                <a:srgbClr val="FF0000"/>
              </a:solidFill>
            </a:endParaRPr>
          </a:p>
        </p:txBody>
      </p:sp>
      <p:sp>
        <p:nvSpPr>
          <p:cNvPr id="11" name="AutoShape 2" descr="Image">
            <a:extLst>
              <a:ext uri="{FF2B5EF4-FFF2-40B4-BE49-F238E27FC236}">
                <a16:creationId xmlns:a16="http://schemas.microsoft.com/office/drawing/2014/main" id="{194EBDBE-3A3D-0492-F9E1-905CC06A05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ja-JP" altLang="en-US"/>
          </a:p>
        </p:txBody>
      </p:sp>
      <p:grpSp>
        <p:nvGrpSpPr>
          <p:cNvPr id="142" name="グループ化 141">
            <a:extLst>
              <a:ext uri="{FF2B5EF4-FFF2-40B4-BE49-F238E27FC236}">
                <a16:creationId xmlns:a16="http://schemas.microsoft.com/office/drawing/2014/main" id="{1BBD07B3-632B-427B-6615-39503E30800E}"/>
              </a:ext>
            </a:extLst>
          </p:cNvPr>
          <p:cNvGrpSpPr/>
          <p:nvPr/>
        </p:nvGrpSpPr>
        <p:grpSpPr>
          <a:xfrm rot="19379084">
            <a:off x="1230751" y="1238003"/>
            <a:ext cx="871231" cy="2009920"/>
            <a:chOff x="9294019" y="3213850"/>
            <a:chExt cx="1399381" cy="3203617"/>
          </a:xfrm>
        </p:grpSpPr>
        <p:pic>
          <p:nvPicPr>
            <p:cNvPr id="143" name="図 142">
              <a:extLst>
                <a:ext uri="{FF2B5EF4-FFF2-40B4-BE49-F238E27FC236}">
                  <a16:creationId xmlns:a16="http://schemas.microsoft.com/office/drawing/2014/main" id="{3DE01A13-F822-A97C-7A48-09444C9177E2}"/>
                </a:ext>
              </a:extLst>
            </p:cNvPr>
            <p:cNvPicPr>
              <a:picLocks noChangeAspect="1"/>
            </p:cNvPicPr>
            <p:nvPr/>
          </p:nvPicPr>
          <p:blipFill>
            <a:blip r:embed="rId8"/>
            <a:stretch>
              <a:fillRect/>
            </a:stretch>
          </p:blipFill>
          <p:spPr>
            <a:xfrm>
              <a:off x="9301937" y="3213850"/>
              <a:ext cx="1385667" cy="3199307"/>
            </a:xfrm>
            <a:prstGeom prst="rect">
              <a:avLst/>
            </a:prstGeom>
          </p:spPr>
        </p:pic>
        <p:sp>
          <p:nvSpPr>
            <p:cNvPr id="144" name="フリーフォーム: 図形 143">
              <a:extLst>
                <a:ext uri="{FF2B5EF4-FFF2-40B4-BE49-F238E27FC236}">
                  <a16:creationId xmlns:a16="http://schemas.microsoft.com/office/drawing/2014/main" id="{1B2000A5-FE15-FD04-A461-4DEF55E8C141}"/>
                </a:ext>
              </a:extLst>
            </p:cNvPr>
            <p:cNvSpPr/>
            <p:nvPr/>
          </p:nvSpPr>
          <p:spPr>
            <a:xfrm>
              <a:off x="9294019" y="3216078"/>
              <a:ext cx="1399381" cy="3201389"/>
            </a:xfrm>
            <a:custGeom>
              <a:avLst/>
              <a:gdLst>
                <a:gd name="connsiteX0" fmla="*/ 0 w 1397000"/>
                <a:gd name="connsiteY0" fmla="*/ 241300 h 3181350"/>
                <a:gd name="connsiteX1" fmla="*/ 228600 w 1397000"/>
                <a:gd name="connsiteY1" fmla="*/ 152400 h 3181350"/>
                <a:gd name="connsiteX2" fmla="*/ 419100 w 1397000"/>
                <a:gd name="connsiteY2" fmla="*/ 133350 h 3181350"/>
                <a:gd name="connsiteX3" fmla="*/ 381000 w 1397000"/>
                <a:gd name="connsiteY3" fmla="*/ 25400 h 3181350"/>
                <a:gd name="connsiteX4" fmla="*/ 431800 w 1397000"/>
                <a:gd name="connsiteY4" fmla="*/ 0 h 3181350"/>
                <a:gd name="connsiteX5" fmla="*/ 501650 w 1397000"/>
                <a:gd name="connsiteY5" fmla="*/ 120650 h 3181350"/>
                <a:gd name="connsiteX6" fmla="*/ 527050 w 1397000"/>
                <a:gd name="connsiteY6" fmla="*/ 95250 h 3181350"/>
                <a:gd name="connsiteX7" fmla="*/ 1397000 w 1397000"/>
                <a:gd name="connsiteY7" fmla="*/ 2997200 h 3181350"/>
                <a:gd name="connsiteX8" fmla="*/ 603250 w 1397000"/>
                <a:gd name="connsiteY8" fmla="*/ 3181350 h 3181350"/>
                <a:gd name="connsiteX9" fmla="*/ 0 w 1397000"/>
                <a:gd name="connsiteY9" fmla="*/ 241300 h 3181350"/>
                <a:gd name="connsiteX0" fmla="*/ 0 w 1408906"/>
                <a:gd name="connsiteY0" fmla="*/ 231775 h 3181350"/>
                <a:gd name="connsiteX1" fmla="*/ 240506 w 1408906"/>
                <a:gd name="connsiteY1" fmla="*/ 152400 h 3181350"/>
                <a:gd name="connsiteX2" fmla="*/ 431006 w 1408906"/>
                <a:gd name="connsiteY2" fmla="*/ 133350 h 3181350"/>
                <a:gd name="connsiteX3" fmla="*/ 392906 w 1408906"/>
                <a:gd name="connsiteY3" fmla="*/ 25400 h 3181350"/>
                <a:gd name="connsiteX4" fmla="*/ 443706 w 1408906"/>
                <a:gd name="connsiteY4" fmla="*/ 0 h 3181350"/>
                <a:gd name="connsiteX5" fmla="*/ 513556 w 1408906"/>
                <a:gd name="connsiteY5" fmla="*/ 120650 h 3181350"/>
                <a:gd name="connsiteX6" fmla="*/ 538956 w 1408906"/>
                <a:gd name="connsiteY6" fmla="*/ 95250 h 3181350"/>
                <a:gd name="connsiteX7" fmla="*/ 1408906 w 1408906"/>
                <a:gd name="connsiteY7" fmla="*/ 2997200 h 3181350"/>
                <a:gd name="connsiteX8" fmla="*/ 615156 w 1408906"/>
                <a:gd name="connsiteY8" fmla="*/ 3181350 h 3181350"/>
                <a:gd name="connsiteX9" fmla="*/ 0 w 1408906"/>
                <a:gd name="connsiteY9" fmla="*/ 231775 h 3181350"/>
                <a:gd name="connsiteX0" fmla="*/ 0 w 1399381"/>
                <a:gd name="connsiteY0" fmla="*/ 231775 h 3181350"/>
                <a:gd name="connsiteX1" fmla="*/ 230981 w 1399381"/>
                <a:gd name="connsiteY1" fmla="*/ 152400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00024 w 1399381"/>
                <a:gd name="connsiteY1" fmla="*/ 150019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11931 w 1399381"/>
                <a:gd name="connsiteY1" fmla="*/ 157163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11931 w 1399381"/>
                <a:gd name="connsiteY1" fmla="*/ 157163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11931 w 1399381"/>
                <a:gd name="connsiteY1" fmla="*/ 157163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11931 w 1399381"/>
                <a:gd name="connsiteY1" fmla="*/ 157163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11931 w 1399381"/>
                <a:gd name="connsiteY1" fmla="*/ 157163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16693 w 1399381"/>
                <a:gd name="connsiteY1" fmla="*/ 164307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16693 w 1399381"/>
                <a:gd name="connsiteY1" fmla="*/ 164307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16693 w 1399381"/>
                <a:gd name="connsiteY1" fmla="*/ 164307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07168 w 1399381"/>
                <a:gd name="connsiteY1" fmla="*/ 157164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07168 w 1399381"/>
                <a:gd name="connsiteY1" fmla="*/ 161926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07168 w 1399381"/>
                <a:gd name="connsiteY1" fmla="*/ 161926 h 3181350"/>
                <a:gd name="connsiteX2" fmla="*/ 421481 w 1399381"/>
                <a:gd name="connsiteY2" fmla="*/ 133350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07168 w 1399381"/>
                <a:gd name="connsiteY1" fmla="*/ 161926 h 3181350"/>
                <a:gd name="connsiteX2" fmla="*/ 428624 w 1399381"/>
                <a:gd name="connsiteY2" fmla="*/ 140494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07168 w 1399381"/>
                <a:gd name="connsiteY1" fmla="*/ 161926 h 3181350"/>
                <a:gd name="connsiteX2" fmla="*/ 421480 w 1399381"/>
                <a:gd name="connsiteY2" fmla="*/ 138112 h 3181350"/>
                <a:gd name="connsiteX3" fmla="*/ 383381 w 1399381"/>
                <a:gd name="connsiteY3" fmla="*/ 25400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07168 w 1399381"/>
                <a:gd name="connsiteY1" fmla="*/ 161926 h 3181350"/>
                <a:gd name="connsiteX2" fmla="*/ 421480 w 1399381"/>
                <a:gd name="connsiteY2" fmla="*/ 138112 h 3181350"/>
                <a:gd name="connsiteX3" fmla="*/ 378618 w 1399381"/>
                <a:gd name="connsiteY3" fmla="*/ 18256 h 3181350"/>
                <a:gd name="connsiteX4" fmla="*/ 434181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1775 h 3181350"/>
                <a:gd name="connsiteX1" fmla="*/ 207168 w 1399381"/>
                <a:gd name="connsiteY1" fmla="*/ 161926 h 3181350"/>
                <a:gd name="connsiteX2" fmla="*/ 421480 w 1399381"/>
                <a:gd name="connsiteY2" fmla="*/ 138112 h 3181350"/>
                <a:gd name="connsiteX3" fmla="*/ 378618 w 1399381"/>
                <a:gd name="connsiteY3" fmla="*/ 18256 h 3181350"/>
                <a:gd name="connsiteX4" fmla="*/ 455613 w 1399381"/>
                <a:gd name="connsiteY4" fmla="*/ 0 h 3181350"/>
                <a:gd name="connsiteX5" fmla="*/ 504031 w 1399381"/>
                <a:gd name="connsiteY5" fmla="*/ 120650 h 3181350"/>
                <a:gd name="connsiteX6" fmla="*/ 529431 w 1399381"/>
                <a:gd name="connsiteY6" fmla="*/ 95250 h 3181350"/>
                <a:gd name="connsiteX7" fmla="*/ 1399381 w 1399381"/>
                <a:gd name="connsiteY7" fmla="*/ 2997200 h 3181350"/>
                <a:gd name="connsiteX8" fmla="*/ 605631 w 1399381"/>
                <a:gd name="connsiteY8" fmla="*/ 3181350 h 3181350"/>
                <a:gd name="connsiteX9" fmla="*/ 0 w 1399381"/>
                <a:gd name="connsiteY9" fmla="*/ 231775 h 3181350"/>
                <a:gd name="connsiteX0" fmla="*/ 0 w 1399381"/>
                <a:gd name="connsiteY0" fmla="*/ 237321 h 3186896"/>
                <a:gd name="connsiteX1" fmla="*/ 207168 w 1399381"/>
                <a:gd name="connsiteY1" fmla="*/ 167472 h 3186896"/>
                <a:gd name="connsiteX2" fmla="*/ 421480 w 1399381"/>
                <a:gd name="connsiteY2" fmla="*/ 143658 h 3186896"/>
                <a:gd name="connsiteX3" fmla="*/ 378618 w 1399381"/>
                <a:gd name="connsiteY3" fmla="*/ 23802 h 3186896"/>
                <a:gd name="connsiteX4" fmla="*/ 455613 w 1399381"/>
                <a:gd name="connsiteY4" fmla="*/ 5546 h 3186896"/>
                <a:gd name="connsiteX5" fmla="*/ 504031 w 1399381"/>
                <a:gd name="connsiteY5" fmla="*/ 126196 h 3186896"/>
                <a:gd name="connsiteX6" fmla="*/ 529431 w 1399381"/>
                <a:gd name="connsiteY6" fmla="*/ 100796 h 3186896"/>
                <a:gd name="connsiteX7" fmla="*/ 1399381 w 1399381"/>
                <a:gd name="connsiteY7" fmla="*/ 3002746 h 3186896"/>
                <a:gd name="connsiteX8" fmla="*/ 605631 w 1399381"/>
                <a:gd name="connsiteY8" fmla="*/ 3186896 h 3186896"/>
                <a:gd name="connsiteX9" fmla="*/ 0 w 1399381"/>
                <a:gd name="connsiteY9" fmla="*/ 237321 h 3186896"/>
                <a:gd name="connsiteX0" fmla="*/ 0 w 1399381"/>
                <a:gd name="connsiteY0" fmla="*/ 233239 h 3182814"/>
                <a:gd name="connsiteX1" fmla="*/ 207168 w 1399381"/>
                <a:gd name="connsiteY1" fmla="*/ 163390 h 3182814"/>
                <a:gd name="connsiteX2" fmla="*/ 421480 w 1399381"/>
                <a:gd name="connsiteY2" fmla="*/ 139576 h 3182814"/>
                <a:gd name="connsiteX3" fmla="*/ 378618 w 1399381"/>
                <a:gd name="connsiteY3" fmla="*/ 19720 h 3182814"/>
                <a:gd name="connsiteX4" fmla="*/ 441326 w 1399381"/>
                <a:gd name="connsiteY4" fmla="*/ 6227 h 3182814"/>
                <a:gd name="connsiteX5" fmla="*/ 504031 w 1399381"/>
                <a:gd name="connsiteY5" fmla="*/ 122114 h 3182814"/>
                <a:gd name="connsiteX6" fmla="*/ 529431 w 1399381"/>
                <a:gd name="connsiteY6" fmla="*/ 96714 h 3182814"/>
                <a:gd name="connsiteX7" fmla="*/ 1399381 w 1399381"/>
                <a:gd name="connsiteY7" fmla="*/ 2998664 h 3182814"/>
                <a:gd name="connsiteX8" fmla="*/ 605631 w 1399381"/>
                <a:gd name="connsiteY8" fmla="*/ 3182814 h 3182814"/>
                <a:gd name="connsiteX9" fmla="*/ 0 w 1399381"/>
                <a:gd name="connsiteY9" fmla="*/ 233239 h 3182814"/>
                <a:gd name="connsiteX0" fmla="*/ 0 w 1399381"/>
                <a:gd name="connsiteY0" fmla="*/ 233239 h 3182814"/>
                <a:gd name="connsiteX1" fmla="*/ 207168 w 1399381"/>
                <a:gd name="connsiteY1" fmla="*/ 163390 h 3182814"/>
                <a:gd name="connsiteX2" fmla="*/ 421480 w 1399381"/>
                <a:gd name="connsiteY2" fmla="*/ 139576 h 3182814"/>
                <a:gd name="connsiteX3" fmla="*/ 378618 w 1399381"/>
                <a:gd name="connsiteY3" fmla="*/ 19720 h 3182814"/>
                <a:gd name="connsiteX4" fmla="*/ 441326 w 1399381"/>
                <a:gd name="connsiteY4" fmla="*/ 6227 h 3182814"/>
                <a:gd name="connsiteX5" fmla="*/ 487362 w 1399381"/>
                <a:gd name="connsiteY5" fmla="*/ 126876 h 3182814"/>
                <a:gd name="connsiteX6" fmla="*/ 529431 w 1399381"/>
                <a:gd name="connsiteY6" fmla="*/ 96714 h 3182814"/>
                <a:gd name="connsiteX7" fmla="*/ 1399381 w 1399381"/>
                <a:gd name="connsiteY7" fmla="*/ 2998664 h 3182814"/>
                <a:gd name="connsiteX8" fmla="*/ 605631 w 1399381"/>
                <a:gd name="connsiteY8" fmla="*/ 3182814 h 3182814"/>
                <a:gd name="connsiteX9" fmla="*/ 0 w 1399381"/>
                <a:gd name="connsiteY9" fmla="*/ 233239 h 3182814"/>
                <a:gd name="connsiteX0" fmla="*/ 0 w 1399381"/>
                <a:gd name="connsiteY0" fmla="*/ 233239 h 3182814"/>
                <a:gd name="connsiteX1" fmla="*/ 207168 w 1399381"/>
                <a:gd name="connsiteY1" fmla="*/ 163390 h 3182814"/>
                <a:gd name="connsiteX2" fmla="*/ 421480 w 1399381"/>
                <a:gd name="connsiteY2" fmla="*/ 139576 h 3182814"/>
                <a:gd name="connsiteX3" fmla="*/ 378618 w 1399381"/>
                <a:gd name="connsiteY3" fmla="*/ 19720 h 3182814"/>
                <a:gd name="connsiteX4" fmla="*/ 441326 w 1399381"/>
                <a:gd name="connsiteY4" fmla="*/ 6227 h 3182814"/>
                <a:gd name="connsiteX5" fmla="*/ 487362 w 1399381"/>
                <a:gd name="connsiteY5" fmla="*/ 126876 h 3182814"/>
                <a:gd name="connsiteX6" fmla="*/ 519906 w 1399381"/>
                <a:gd name="connsiteY6" fmla="*/ 82426 h 3182814"/>
                <a:gd name="connsiteX7" fmla="*/ 1399381 w 1399381"/>
                <a:gd name="connsiteY7" fmla="*/ 2998664 h 3182814"/>
                <a:gd name="connsiteX8" fmla="*/ 605631 w 1399381"/>
                <a:gd name="connsiteY8" fmla="*/ 3182814 h 3182814"/>
                <a:gd name="connsiteX9" fmla="*/ 0 w 1399381"/>
                <a:gd name="connsiteY9" fmla="*/ 233239 h 3182814"/>
                <a:gd name="connsiteX0" fmla="*/ 0 w 1399381"/>
                <a:gd name="connsiteY0" fmla="*/ 233239 h 3182814"/>
                <a:gd name="connsiteX1" fmla="*/ 207168 w 1399381"/>
                <a:gd name="connsiteY1" fmla="*/ 163390 h 3182814"/>
                <a:gd name="connsiteX2" fmla="*/ 421480 w 1399381"/>
                <a:gd name="connsiteY2" fmla="*/ 139576 h 3182814"/>
                <a:gd name="connsiteX3" fmla="*/ 378618 w 1399381"/>
                <a:gd name="connsiteY3" fmla="*/ 19720 h 3182814"/>
                <a:gd name="connsiteX4" fmla="*/ 441326 w 1399381"/>
                <a:gd name="connsiteY4" fmla="*/ 6227 h 3182814"/>
                <a:gd name="connsiteX5" fmla="*/ 487362 w 1399381"/>
                <a:gd name="connsiteY5" fmla="*/ 126876 h 3182814"/>
                <a:gd name="connsiteX6" fmla="*/ 519906 w 1399381"/>
                <a:gd name="connsiteY6" fmla="*/ 82426 h 3182814"/>
                <a:gd name="connsiteX7" fmla="*/ 1399381 w 1399381"/>
                <a:gd name="connsiteY7" fmla="*/ 2998664 h 3182814"/>
                <a:gd name="connsiteX8" fmla="*/ 605631 w 1399381"/>
                <a:gd name="connsiteY8" fmla="*/ 3182814 h 3182814"/>
                <a:gd name="connsiteX9" fmla="*/ 0 w 1399381"/>
                <a:gd name="connsiteY9" fmla="*/ 233239 h 3182814"/>
                <a:gd name="connsiteX0" fmla="*/ 0 w 1399381"/>
                <a:gd name="connsiteY0" fmla="*/ 233239 h 3182814"/>
                <a:gd name="connsiteX1" fmla="*/ 207168 w 1399381"/>
                <a:gd name="connsiteY1" fmla="*/ 163390 h 3182814"/>
                <a:gd name="connsiteX2" fmla="*/ 421480 w 1399381"/>
                <a:gd name="connsiteY2" fmla="*/ 139576 h 3182814"/>
                <a:gd name="connsiteX3" fmla="*/ 378618 w 1399381"/>
                <a:gd name="connsiteY3" fmla="*/ 19720 h 3182814"/>
                <a:gd name="connsiteX4" fmla="*/ 441326 w 1399381"/>
                <a:gd name="connsiteY4" fmla="*/ 6227 h 3182814"/>
                <a:gd name="connsiteX5" fmla="*/ 487362 w 1399381"/>
                <a:gd name="connsiteY5" fmla="*/ 126876 h 3182814"/>
                <a:gd name="connsiteX6" fmla="*/ 524668 w 1399381"/>
                <a:gd name="connsiteY6" fmla="*/ 94333 h 3182814"/>
                <a:gd name="connsiteX7" fmla="*/ 1399381 w 1399381"/>
                <a:gd name="connsiteY7" fmla="*/ 2998664 h 3182814"/>
                <a:gd name="connsiteX8" fmla="*/ 605631 w 1399381"/>
                <a:gd name="connsiteY8" fmla="*/ 3182814 h 3182814"/>
                <a:gd name="connsiteX9" fmla="*/ 0 w 1399381"/>
                <a:gd name="connsiteY9" fmla="*/ 233239 h 3182814"/>
                <a:gd name="connsiteX0" fmla="*/ 0 w 1399381"/>
                <a:gd name="connsiteY0" fmla="*/ 233239 h 3182814"/>
                <a:gd name="connsiteX1" fmla="*/ 207168 w 1399381"/>
                <a:gd name="connsiteY1" fmla="*/ 163390 h 3182814"/>
                <a:gd name="connsiteX2" fmla="*/ 421480 w 1399381"/>
                <a:gd name="connsiteY2" fmla="*/ 139576 h 3182814"/>
                <a:gd name="connsiteX3" fmla="*/ 383381 w 1399381"/>
                <a:gd name="connsiteY3" fmla="*/ 19720 h 3182814"/>
                <a:gd name="connsiteX4" fmla="*/ 441326 w 1399381"/>
                <a:gd name="connsiteY4" fmla="*/ 6227 h 3182814"/>
                <a:gd name="connsiteX5" fmla="*/ 487362 w 1399381"/>
                <a:gd name="connsiteY5" fmla="*/ 126876 h 3182814"/>
                <a:gd name="connsiteX6" fmla="*/ 524668 w 1399381"/>
                <a:gd name="connsiteY6" fmla="*/ 94333 h 3182814"/>
                <a:gd name="connsiteX7" fmla="*/ 1399381 w 1399381"/>
                <a:gd name="connsiteY7" fmla="*/ 2998664 h 3182814"/>
                <a:gd name="connsiteX8" fmla="*/ 605631 w 1399381"/>
                <a:gd name="connsiteY8" fmla="*/ 3182814 h 3182814"/>
                <a:gd name="connsiteX9" fmla="*/ 0 w 1399381"/>
                <a:gd name="connsiteY9" fmla="*/ 233239 h 3182814"/>
                <a:gd name="connsiteX0" fmla="*/ 0 w 1399381"/>
                <a:gd name="connsiteY0" fmla="*/ 233239 h 3199482"/>
                <a:gd name="connsiteX1" fmla="*/ 207168 w 1399381"/>
                <a:gd name="connsiteY1" fmla="*/ 163390 h 3199482"/>
                <a:gd name="connsiteX2" fmla="*/ 421480 w 1399381"/>
                <a:gd name="connsiteY2" fmla="*/ 139576 h 3199482"/>
                <a:gd name="connsiteX3" fmla="*/ 383381 w 1399381"/>
                <a:gd name="connsiteY3" fmla="*/ 19720 h 3199482"/>
                <a:gd name="connsiteX4" fmla="*/ 441326 w 1399381"/>
                <a:gd name="connsiteY4" fmla="*/ 6227 h 3199482"/>
                <a:gd name="connsiteX5" fmla="*/ 487362 w 1399381"/>
                <a:gd name="connsiteY5" fmla="*/ 126876 h 3199482"/>
                <a:gd name="connsiteX6" fmla="*/ 524668 w 1399381"/>
                <a:gd name="connsiteY6" fmla="*/ 94333 h 3199482"/>
                <a:gd name="connsiteX7" fmla="*/ 1399381 w 1399381"/>
                <a:gd name="connsiteY7" fmla="*/ 2998664 h 3199482"/>
                <a:gd name="connsiteX8" fmla="*/ 617537 w 1399381"/>
                <a:gd name="connsiteY8" fmla="*/ 3199482 h 3199482"/>
                <a:gd name="connsiteX9" fmla="*/ 0 w 1399381"/>
                <a:gd name="connsiteY9" fmla="*/ 233239 h 3199482"/>
                <a:gd name="connsiteX0" fmla="*/ 0 w 1399381"/>
                <a:gd name="connsiteY0" fmla="*/ 233239 h 3199482"/>
                <a:gd name="connsiteX1" fmla="*/ 207168 w 1399381"/>
                <a:gd name="connsiteY1" fmla="*/ 163390 h 3199482"/>
                <a:gd name="connsiteX2" fmla="*/ 421480 w 1399381"/>
                <a:gd name="connsiteY2" fmla="*/ 139576 h 3199482"/>
                <a:gd name="connsiteX3" fmla="*/ 383381 w 1399381"/>
                <a:gd name="connsiteY3" fmla="*/ 19720 h 3199482"/>
                <a:gd name="connsiteX4" fmla="*/ 441326 w 1399381"/>
                <a:gd name="connsiteY4" fmla="*/ 6227 h 3199482"/>
                <a:gd name="connsiteX5" fmla="*/ 487362 w 1399381"/>
                <a:gd name="connsiteY5" fmla="*/ 126876 h 3199482"/>
                <a:gd name="connsiteX6" fmla="*/ 524668 w 1399381"/>
                <a:gd name="connsiteY6" fmla="*/ 94333 h 3199482"/>
                <a:gd name="connsiteX7" fmla="*/ 1399381 w 1399381"/>
                <a:gd name="connsiteY7" fmla="*/ 3005808 h 3199482"/>
                <a:gd name="connsiteX8" fmla="*/ 617537 w 1399381"/>
                <a:gd name="connsiteY8" fmla="*/ 3199482 h 3199482"/>
                <a:gd name="connsiteX9" fmla="*/ 0 w 1399381"/>
                <a:gd name="connsiteY9" fmla="*/ 233239 h 3199482"/>
                <a:gd name="connsiteX0" fmla="*/ 0 w 1399381"/>
                <a:gd name="connsiteY0" fmla="*/ 237170 h 3203413"/>
                <a:gd name="connsiteX1" fmla="*/ 207168 w 1399381"/>
                <a:gd name="connsiteY1" fmla="*/ 167321 h 3203413"/>
                <a:gd name="connsiteX2" fmla="*/ 421480 w 1399381"/>
                <a:gd name="connsiteY2" fmla="*/ 143507 h 3203413"/>
                <a:gd name="connsiteX3" fmla="*/ 383381 w 1399381"/>
                <a:gd name="connsiteY3" fmla="*/ 23651 h 3203413"/>
                <a:gd name="connsiteX4" fmla="*/ 441326 w 1399381"/>
                <a:gd name="connsiteY4" fmla="*/ 10158 h 3203413"/>
                <a:gd name="connsiteX5" fmla="*/ 487362 w 1399381"/>
                <a:gd name="connsiteY5" fmla="*/ 130807 h 3203413"/>
                <a:gd name="connsiteX6" fmla="*/ 524668 w 1399381"/>
                <a:gd name="connsiteY6" fmla="*/ 98264 h 3203413"/>
                <a:gd name="connsiteX7" fmla="*/ 1399381 w 1399381"/>
                <a:gd name="connsiteY7" fmla="*/ 3009739 h 3203413"/>
                <a:gd name="connsiteX8" fmla="*/ 617537 w 1399381"/>
                <a:gd name="connsiteY8" fmla="*/ 3203413 h 3203413"/>
                <a:gd name="connsiteX9" fmla="*/ 0 w 1399381"/>
                <a:gd name="connsiteY9" fmla="*/ 237170 h 3203413"/>
                <a:gd name="connsiteX0" fmla="*/ 0 w 1399381"/>
                <a:gd name="connsiteY0" fmla="*/ 235146 h 3201389"/>
                <a:gd name="connsiteX1" fmla="*/ 207168 w 1399381"/>
                <a:gd name="connsiteY1" fmla="*/ 165297 h 3201389"/>
                <a:gd name="connsiteX2" fmla="*/ 421480 w 1399381"/>
                <a:gd name="connsiteY2" fmla="*/ 141483 h 3201389"/>
                <a:gd name="connsiteX3" fmla="*/ 392906 w 1399381"/>
                <a:gd name="connsiteY3" fmla="*/ 28771 h 3201389"/>
                <a:gd name="connsiteX4" fmla="*/ 441326 w 1399381"/>
                <a:gd name="connsiteY4" fmla="*/ 8134 h 3201389"/>
                <a:gd name="connsiteX5" fmla="*/ 487362 w 1399381"/>
                <a:gd name="connsiteY5" fmla="*/ 128783 h 3201389"/>
                <a:gd name="connsiteX6" fmla="*/ 524668 w 1399381"/>
                <a:gd name="connsiteY6" fmla="*/ 96240 h 3201389"/>
                <a:gd name="connsiteX7" fmla="*/ 1399381 w 1399381"/>
                <a:gd name="connsiteY7" fmla="*/ 3007715 h 3201389"/>
                <a:gd name="connsiteX8" fmla="*/ 617537 w 1399381"/>
                <a:gd name="connsiteY8" fmla="*/ 3201389 h 3201389"/>
                <a:gd name="connsiteX9" fmla="*/ 0 w 1399381"/>
                <a:gd name="connsiteY9" fmla="*/ 235146 h 3201389"/>
                <a:gd name="connsiteX0" fmla="*/ 0 w 1399381"/>
                <a:gd name="connsiteY0" fmla="*/ 235146 h 3201389"/>
                <a:gd name="connsiteX1" fmla="*/ 207168 w 1399381"/>
                <a:gd name="connsiteY1" fmla="*/ 165297 h 3201389"/>
                <a:gd name="connsiteX2" fmla="*/ 421480 w 1399381"/>
                <a:gd name="connsiteY2" fmla="*/ 141483 h 3201389"/>
                <a:gd name="connsiteX3" fmla="*/ 385762 w 1399381"/>
                <a:gd name="connsiteY3" fmla="*/ 28771 h 3201389"/>
                <a:gd name="connsiteX4" fmla="*/ 441326 w 1399381"/>
                <a:gd name="connsiteY4" fmla="*/ 8134 h 3201389"/>
                <a:gd name="connsiteX5" fmla="*/ 487362 w 1399381"/>
                <a:gd name="connsiteY5" fmla="*/ 128783 h 3201389"/>
                <a:gd name="connsiteX6" fmla="*/ 524668 w 1399381"/>
                <a:gd name="connsiteY6" fmla="*/ 96240 h 3201389"/>
                <a:gd name="connsiteX7" fmla="*/ 1399381 w 1399381"/>
                <a:gd name="connsiteY7" fmla="*/ 3007715 h 3201389"/>
                <a:gd name="connsiteX8" fmla="*/ 617537 w 1399381"/>
                <a:gd name="connsiteY8" fmla="*/ 3201389 h 3201389"/>
                <a:gd name="connsiteX9" fmla="*/ 0 w 1399381"/>
                <a:gd name="connsiteY9" fmla="*/ 235146 h 3201389"/>
                <a:gd name="connsiteX0" fmla="*/ 0 w 1399381"/>
                <a:gd name="connsiteY0" fmla="*/ 235146 h 3201389"/>
                <a:gd name="connsiteX1" fmla="*/ 207168 w 1399381"/>
                <a:gd name="connsiteY1" fmla="*/ 165297 h 3201389"/>
                <a:gd name="connsiteX2" fmla="*/ 421480 w 1399381"/>
                <a:gd name="connsiteY2" fmla="*/ 141483 h 3201389"/>
                <a:gd name="connsiteX3" fmla="*/ 385762 w 1399381"/>
                <a:gd name="connsiteY3" fmla="*/ 28771 h 3201389"/>
                <a:gd name="connsiteX4" fmla="*/ 441326 w 1399381"/>
                <a:gd name="connsiteY4" fmla="*/ 8134 h 3201389"/>
                <a:gd name="connsiteX5" fmla="*/ 487362 w 1399381"/>
                <a:gd name="connsiteY5" fmla="*/ 128783 h 3201389"/>
                <a:gd name="connsiteX6" fmla="*/ 524668 w 1399381"/>
                <a:gd name="connsiteY6" fmla="*/ 96240 h 3201389"/>
                <a:gd name="connsiteX7" fmla="*/ 1399381 w 1399381"/>
                <a:gd name="connsiteY7" fmla="*/ 3007715 h 3201389"/>
                <a:gd name="connsiteX8" fmla="*/ 617537 w 1399381"/>
                <a:gd name="connsiteY8" fmla="*/ 3201389 h 3201389"/>
                <a:gd name="connsiteX9" fmla="*/ 0 w 1399381"/>
                <a:gd name="connsiteY9" fmla="*/ 235146 h 3201389"/>
                <a:gd name="connsiteX0" fmla="*/ 0 w 1399381"/>
                <a:gd name="connsiteY0" fmla="*/ 235146 h 3201389"/>
                <a:gd name="connsiteX1" fmla="*/ 207168 w 1399381"/>
                <a:gd name="connsiteY1" fmla="*/ 165297 h 3201389"/>
                <a:gd name="connsiteX2" fmla="*/ 421480 w 1399381"/>
                <a:gd name="connsiteY2" fmla="*/ 141483 h 3201389"/>
                <a:gd name="connsiteX3" fmla="*/ 385762 w 1399381"/>
                <a:gd name="connsiteY3" fmla="*/ 28771 h 3201389"/>
                <a:gd name="connsiteX4" fmla="*/ 441326 w 1399381"/>
                <a:gd name="connsiteY4" fmla="*/ 8134 h 3201389"/>
                <a:gd name="connsiteX5" fmla="*/ 487362 w 1399381"/>
                <a:gd name="connsiteY5" fmla="*/ 126401 h 3201389"/>
                <a:gd name="connsiteX6" fmla="*/ 524668 w 1399381"/>
                <a:gd name="connsiteY6" fmla="*/ 96240 h 3201389"/>
                <a:gd name="connsiteX7" fmla="*/ 1399381 w 1399381"/>
                <a:gd name="connsiteY7" fmla="*/ 3007715 h 3201389"/>
                <a:gd name="connsiteX8" fmla="*/ 617537 w 1399381"/>
                <a:gd name="connsiteY8" fmla="*/ 3201389 h 3201389"/>
                <a:gd name="connsiteX9" fmla="*/ 0 w 1399381"/>
                <a:gd name="connsiteY9" fmla="*/ 235146 h 3201389"/>
                <a:gd name="connsiteX0" fmla="*/ 0 w 1399381"/>
                <a:gd name="connsiteY0" fmla="*/ 235146 h 3201389"/>
                <a:gd name="connsiteX1" fmla="*/ 207168 w 1399381"/>
                <a:gd name="connsiteY1" fmla="*/ 165297 h 3201389"/>
                <a:gd name="connsiteX2" fmla="*/ 421480 w 1399381"/>
                <a:gd name="connsiteY2" fmla="*/ 141483 h 3201389"/>
                <a:gd name="connsiteX3" fmla="*/ 385762 w 1399381"/>
                <a:gd name="connsiteY3" fmla="*/ 28771 h 3201389"/>
                <a:gd name="connsiteX4" fmla="*/ 441326 w 1399381"/>
                <a:gd name="connsiteY4" fmla="*/ 8134 h 3201389"/>
                <a:gd name="connsiteX5" fmla="*/ 487362 w 1399381"/>
                <a:gd name="connsiteY5" fmla="*/ 126401 h 3201389"/>
                <a:gd name="connsiteX6" fmla="*/ 524668 w 1399381"/>
                <a:gd name="connsiteY6" fmla="*/ 96240 h 3201389"/>
                <a:gd name="connsiteX7" fmla="*/ 1399381 w 1399381"/>
                <a:gd name="connsiteY7" fmla="*/ 3007715 h 3201389"/>
                <a:gd name="connsiteX8" fmla="*/ 617537 w 1399381"/>
                <a:gd name="connsiteY8" fmla="*/ 3201389 h 3201389"/>
                <a:gd name="connsiteX9" fmla="*/ 0 w 1399381"/>
                <a:gd name="connsiteY9" fmla="*/ 235146 h 320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9381" h="3201389">
                  <a:moveTo>
                    <a:pt x="0" y="235146"/>
                  </a:moveTo>
                  <a:cubicBezTo>
                    <a:pt x="70644" y="210275"/>
                    <a:pt x="81755" y="194931"/>
                    <a:pt x="207168" y="165297"/>
                  </a:cubicBezTo>
                  <a:cubicBezTo>
                    <a:pt x="307974" y="143072"/>
                    <a:pt x="351630" y="149421"/>
                    <a:pt x="421480" y="141483"/>
                  </a:cubicBezTo>
                  <a:lnTo>
                    <a:pt x="385762" y="28771"/>
                  </a:lnTo>
                  <a:cubicBezTo>
                    <a:pt x="409046" y="3636"/>
                    <a:pt x="384705" y="-9593"/>
                    <a:pt x="441326" y="8134"/>
                  </a:cubicBezTo>
                  <a:lnTo>
                    <a:pt x="487362" y="126401"/>
                  </a:lnTo>
                  <a:cubicBezTo>
                    <a:pt x="495829" y="99677"/>
                    <a:pt x="487626" y="94389"/>
                    <a:pt x="524668" y="96240"/>
                  </a:cubicBezTo>
                  <a:lnTo>
                    <a:pt x="1399381" y="3007715"/>
                  </a:lnTo>
                  <a:lnTo>
                    <a:pt x="617537" y="3201389"/>
                  </a:lnTo>
                  <a:lnTo>
                    <a:pt x="0" y="235146"/>
                  </a:lnTo>
                  <a:close/>
                </a:path>
              </a:pathLst>
            </a:cu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pic>
        <p:nvPicPr>
          <p:cNvPr id="175" name="図 174">
            <a:extLst>
              <a:ext uri="{FF2B5EF4-FFF2-40B4-BE49-F238E27FC236}">
                <a16:creationId xmlns:a16="http://schemas.microsoft.com/office/drawing/2014/main" id="{60FE69F7-5C9C-9659-851E-A11A7838DB4C}"/>
              </a:ext>
            </a:extLst>
          </p:cNvPr>
          <p:cNvPicPr>
            <a:picLocks noChangeAspect="1"/>
          </p:cNvPicPr>
          <p:nvPr/>
        </p:nvPicPr>
        <p:blipFill>
          <a:blip r:embed="rId9"/>
          <a:stretch>
            <a:fillRect/>
          </a:stretch>
        </p:blipFill>
        <p:spPr>
          <a:xfrm>
            <a:off x="259773" y="3908792"/>
            <a:ext cx="5808841" cy="2214621"/>
          </a:xfrm>
          <a:prstGeom prst="rect">
            <a:avLst/>
          </a:prstGeom>
        </p:spPr>
      </p:pic>
      <p:pic>
        <p:nvPicPr>
          <p:cNvPr id="16" name="図 15">
            <a:extLst>
              <a:ext uri="{FF2B5EF4-FFF2-40B4-BE49-F238E27FC236}">
                <a16:creationId xmlns:a16="http://schemas.microsoft.com/office/drawing/2014/main" id="{2E50EC50-7510-774D-46DA-85A698F0ABA3}"/>
              </a:ext>
            </a:extLst>
          </p:cNvPr>
          <p:cNvPicPr>
            <a:picLocks noChangeAspect="1"/>
          </p:cNvPicPr>
          <p:nvPr/>
        </p:nvPicPr>
        <p:blipFill>
          <a:blip r:embed="rId10"/>
          <a:srcRect b="11119"/>
          <a:stretch>
            <a:fillRect/>
          </a:stretch>
        </p:blipFill>
        <p:spPr>
          <a:xfrm>
            <a:off x="5857985" y="2745435"/>
            <a:ext cx="2077643" cy="2769963"/>
          </a:xfrm>
          <a:prstGeom prst="rect">
            <a:avLst/>
          </a:prstGeom>
        </p:spPr>
      </p:pic>
      <p:sp>
        <p:nvSpPr>
          <p:cNvPr id="17" name="四角形: 角を丸くする 16">
            <a:extLst>
              <a:ext uri="{FF2B5EF4-FFF2-40B4-BE49-F238E27FC236}">
                <a16:creationId xmlns:a16="http://schemas.microsoft.com/office/drawing/2014/main" id="{D4138834-E000-F522-B91E-C956AF1004E0}"/>
              </a:ext>
            </a:extLst>
          </p:cNvPr>
          <p:cNvSpPr/>
          <p:nvPr/>
        </p:nvSpPr>
        <p:spPr>
          <a:xfrm>
            <a:off x="6301852" y="5578924"/>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永井</a:t>
            </a:r>
          </a:p>
        </p:txBody>
      </p:sp>
      <p:pic>
        <p:nvPicPr>
          <p:cNvPr id="29" name="図 28">
            <a:extLst>
              <a:ext uri="{FF2B5EF4-FFF2-40B4-BE49-F238E27FC236}">
                <a16:creationId xmlns:a16="http://schemas.microsoft.com/office/drawing/2014/main" id="{A92B7D59-AE94-07F2-6C52-33A9F69AA67F}"/>
              </a:ext>
            </a:extLst>
          </p:cNvPr>
          <p:cNvPicPr>
            <a:picLocks noChangeAspect="1"/>
          </p:cNvPicPr>
          <p:nvPr/>
        </p:nvPicPr>
        <p:blipFill>
          <a:blip r:embed="rId11"/>
          <a:srcRect r="14840" b="10727"/>
          <a:stretch>
            <a:fillRect/>
          </a:stretch>
        </p:blipFill>
        <p:spPr>
          <a:xfrm>
            <a:off x="9888923" y="2569779"/>
            <a:ext cx="2127083" cy="3344747"/>
          </a:xfrm>
          <a:prstGeom prst="rect">
            <a:avLst/>
          </a:prstGeom>
        </p:spPr>
      </p:pic>
      <p:sp>
        <p:nvSpPr>
          <p:cNvPr id="49" name="四角形: 角を丸くする 48">
            <a:extLst>
              <a:ext uri="{FF2B5EF4-FFF2-40B4-BE49-F238E27FC236}">
                <a16:creationId xmlns:a16="http://schemas.microsoft.com/office/drawing/2014/main" id="{025DB0B0-D076-93B3-E591-BAB9C58C3F80}"/>
              </a:ext>
            </a:extLst>
          </p:cNvPr>
          <p:cNvSpPr/>
          <p:nvPr/>
        </p:nvSpPr>
        <p:spPr>
          <a:xfrm>
            <a:off x="10937296" y="5537440"/>
            <a:ext cx="950799" cy="37708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長南</a:t>
            </a:r>
            <a:r>
              <a:rPr kumimoji="1" lang="en-US" altLang="ja-JP" dirty="0">
                <a:solidFill>
                  <a:sysClr val="windowText" lastClr="000000"/>
                </a:solidFill>
              </a:rPr>
              <a:t>EX</a:t>
            </a:r>
            <a:endParaRPr kumimoji="1" lang="ja-JP" altLang="en-US" dirty="0">
              <a:solidFill>
                <a:sysClr val="windowText" lastClr="000000"/>
              </a:solidFill>
            </a:endParaRPr>
          </a:p>
        </p:txBody>
      </p:sp>
      <p:sp>
        <p:nvSpPr>
          <p:cNvPr id="18" name="テキスト ボックス 17">
            <a:extLst>
              <a:ext uri="{FF2B5EF4-FFF2-40B4-BE49-F238E27FC236}">
                <a16:creationId xmlns:a16="http://schemas.microsoft.com/office/drawing/2014/main" id="{D976C7E1-A6F4-F64D-A07E-5CF6B7022296}"/>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20/59</a:t>
            </a:r>
          </a:p>
        </p:txBody>
      </p:sp>
    </p:spTree>
    <p:extLst>
      <p:ext uri="{BB962C8B-B14F-4D97-AF65-F5344CB8AC3E}">
        <p14:creationId xmlns:p14="http://schemas.microsoft.com/office/powerpoint/2010/main" val="2261539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F885D-392A-15CD-EBF0-BA6477AC6E34}"/>
            </a:ext>
          </a:extLst>
        </p:cNvPr>
        <p:cNvGrpSpPr/>
        <p:nvPr/>
      </p:nvGrpSpPr>
      <p:grpSpPr>
        <a:xfrm>
          <a:off x="0" y="0"/>
          <a:ext cx="0" cy="0"/>
          <a:chOff x="0" y="0"/>
          <a:chExt cx="0" cy="0"/>
        </a:xfrm>
      </p:grpSpPr>
      <p:pic>
        <p:nvPicPr>
          <p:cNvPr id="7" name="図 6">
            <a:extLst>
              <a:ext uri="{FF2B5EF4-FFF2-40B4-BE49-F238E27FC236}">
                <a16:creationId xmlns:a16="http://schemas.microsoft.com/office/drawing/2014/main" id="{BF712CC9-BB2A-4913-826A-2244B0DA0977}"/>
              </a:ext>
            </a:extLst>
          </p:cNvPr>
          <p:cNvPicPr>
            <a:picLocks noChangeAspect="1"/>
          </p:cNvPicPr>
          <p:nvPr/>
        </p:nvPicPr>
        <p:blipFill rotWithShape="1">
          <a:blip r:embed="rId3"/>
          <a:srcRect t="19"/>
          <a:stretch/>
        </p:blipFill>
        <p:spPr>
          <a:xfrm>
            <a:off x="-3322" y="641"/>
            <a:ext cx="12195322" cy="6856718"/>
          </a:xfrm>
          <a:prstGeom prst="rect">
            <a:avLst/>
          </a:prstGeom>
        </p:spPr>
      </p:pic>
      <p:grpSp>
        <p:nvGrpSpPr>
          <p:cNvPr id="9" name="グループ化 8">
            <a:extLst>
              <a:ext uri="{FF2B5EF4-FFF2-40B4-BE49-F238E27FC236}">
                <a16:creationId xmlns:a16="http://schemas.microsoft.com/office/drawing/2014/main" id="{42BB6B5E-765B-09BD-BC8B-B12A9DE2B03B}"/>
              </a:ext>
            </a:extLst>
          </p:cNvPr>
          <p:cNvGrpSpPr/>
          <p:nvPr/>
        </p:nvGrpSpPr>
        <p:grpSpPr>
          <a:xfrm>
            <a:off x="72483" y="-85473"/>
            <a:ext cx="2236510" cy="907941"/>
            <a:chOff x="72483" y="-85474"/>
            <a:chExt cx="2236510" cy="907941"/>
          </a:xfrm>
        </p:grpSpPr>
        <p:sp>
          <p:nvSpPr>
            <p:cNvPr id="10" name="テキスト ボックス 9">
              <a:extLst>
                <a:ext uri="{FF2B5EF4-FFF2-40B4-BE49-F238E27FC236}">
                  <a16:creationId xmlns:a16="http://schemas.microsoft.com/office/drawing/2014/main" id="{EBD56CE7-FC9E-B565-2E82-1827F97D960E}"/>
                </a:ext>
              </a:extLst>
            </p:cNvPr>
            <p:cNvSpPr txBox="1"/>
            <p:nvPr/>
          </p:nvSpPr>
          <p:spPr>
            <a:xfrm>
              <a:off x="72483" y="-85474"/>
              <a:ext cx="2236510" cy="907941"/>
            </a:xfrm>
            <a:prstGeom prst="rect">
              <a:avLst/>
            </a:prstGeom>
            <a:noFill/>
          </p:spPr>
          <p:txBody>
            <a:bodyPr wrap="non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現状把握</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1" name="グループ化 10">
              <a:extLst>
                <a:ext uri="{FF2B5EF4-FFF2-40B4-BE49-F238E27FC236}">
                  <a16:creationId xmlns:a16="http://schemas.microsoft.com/office/drawing/2014/main" id="{A29C55D7-ACA5-4899-8CDB-3AF9315CC648}"/>
                </a:ext>
              </a:extLst>
            </p:cNvPr>
            <p:cNvGrpSpPr/>
            <p:nvPr/>
          </p:nvGrpSpPr>
          <p:grpSpPr>
            <a:xfrm>
              <a:off x="87859" y="742433"/>
              <a:ext cx="2186864" cy="0"/>
              <a:chOff x="4061460" y="1183703"/>
              <a:chExt cx="4069080" cy="0"/>
            </a:xfrm>
          </p:grpSpPr>
          <p:cxnSp>
            <p:nvCxnSpPr>
              <p:cNvPr id="12" name="直線コネクタ 11">
                <a:extLst>
                  <a:ext uri="{FF2B5EF4-FFF2-40B4-BE49-F238E27FC236}">
                    <a16:creationId xmlns:a16="http://schemas.microsoft.com/office/drawing/2014/main" id="{F76E3CB8-C03A-26E9-CA5A-98C770D3B85B}"/>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3" name="直線コネクタ 12">
                <a:extLst>
                  <a:ext uri="{FF2B5EF4-FFF2-40B4-BE49-F238E27FC236}">
                    <a16:creationId xmlns:a16="http://schemas.microsoft.com/office/drawing/2014/main" id="{255E182B-3324-3EAC-F552-485F8EAD324D}"/>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sp>
        <p:nvSpPr>
          <p:cNvPr id="14" name="テキスト ボックス 13">
            <a:extLst>
              <a:ext uri="{FF2B5EF4-FFF2-40B4-BE49-F238E27FC236}">
                <a16:creationId xmlns:a16="http://schemas.microsoft.com/office/drawing/2014/main" id="{10E7E7D5-D75A-7283-AF2C-2DEB5ED839E1}"/>
              </a:ext>
            </a:extLst>
          </p:cNvPr>
          <p:cNvSpPr txBox="1"/>
          <p:nvPr/>
        </p:nvSpPr>
        <p:spPr>
          <a:xfrm>
            <a:off x="15202" y="656305"/>
            <a:ext cx="5284963" cy="663258"/>
          </a:xfrm>
          <a:prstGeom prst="rect">
            <a:avLst/>
          </a:prstGeom>
          <a:noFill/>
        </p:spPr>
        <p:txBody>
          <a:bodyPr wrap="square" rtlCol="0">
            <a:spAutoFit/>
          </a:bodyPr>
          <a:lstStyle/>
          <a:p>
            <a:pPr defTabSz="914377">
              <a:lnSpc>
                <a:spcPct val="150000"/>
              </a:lnSpc>
              <a:defRPr/>
            </a:pPr>
            <a:r>
              <a:rPr lang="en-US" altLang="ja-JP" sz="280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800">
                <a:solidFill>
                  <a:prstClr val="white"/>
                </a:solidFill>
                <a:latin typeface="Toyota Type Semibold" panose="020B0702020202020204" pitchFamily="34" charset="0"/>
                <a:ea typeface="BIZ UDPゴシック"/>
                <a:cs typeface="Toyota Type Semibold" panose="020B0702020202020204" pitchFamily="34" charset="0"/>
              </a:rPr>
              <a:t>サンプル別のカットミス件数</a:t>
            </a:r>
            <a:r>
              <a:rPr lang="en-US" altLang="ja-JP" sz="280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800">
              <a:solidFill>
                <a:prstClr val="white"/>
              </a:solidFill>
              <a:latin typeface="Toyota Type Semibold" panose="020B0702020202020204" pitchFamily="34" charset="0"/>
              <a:ea typeface="BIZ UDPゴシック"/>
              <a:cs typeface="Toyota Type Semibold" panose="020B0702020202020204" pitchFamily="34" charset="0"/>
            </a:endParaRPr>
          </a:p>
        </p:txBody>
      </p:sp>
      <p:pic>
        <p:nvPicPr>
          <p:cNvPr id="8" name="図 7">
            <a:extLst>
              <a:ext uri="{FF2B5EF4-FFF2-40B4-BE49-F238E27FC236}">
                <a16:creationId xmlns:a16="http://schemas.microsoft.com/office/drawing/2014/main" id="{980DDC5E-99D1-35AC-D96E-4E6458DB3F85}"/>
              </a:ext>
            </a:extLst>
          </p:cNvPr>
          <p:cNvPicPr>
            <a:picLocks noChangeAspect="1"/>
          </p:cNvPicPr>
          <p:nvPr/>
        </p:nvPicPr>
        <p:blipFill>
          <a:blip r:embed="rId4"/>
          <a:stretch>
            <a:fillRect/>
          </a:stretch>
        </p:blipFill>
        <p:spPr>
          <a:xfrm>
            <a:off x="5357448" y="577776"/>
            <a:ext cx="2376047" cy="1584031"/>
          </a:xfrm>
          <a:prstGeom prst="rect">
            <a:avLst/>
          </a:prstGeom>
        </p:spPr>
      </p:pic>
      <p:grpSp>
        <p:nvGrpSpPr>
          <p:cNvPr id="15" name="グループ化 14">
            <a:extLst>
              <a:ext uri="{FF2B5EF4-FFF2-40B4-BE49-F238E27FC236}">
                <a16:creationId xmlns:a16="http://schemas.microsoft.com/office/drawing/2014/main" id="{191ECD91-88AC-7783-4613-3C7B4632ED04}"/>
              </a:ext>
            </a:extLst>
          </p:cNvPr>
          <p:cNvGrpSpPr/>
          <p:nvPr/>
        </p:nvGrpSpPr>
        <p:grpSpPr>
          <a:xfrm>
            <a:off x="129211" y="1406787"/>
            <a:ext cx="6181568" cy="4478894"/>
            <a:chOff x="12317539" y="1406786"/>
            <a:chExt cx="6181568" cy="4478893"/>
          </a:xfrm>
        </p:grpSpPr>
        <p:sp>
          <p:nvSpPr>
            <p:cNvPr id="16" name="楕円 15">
              <a:extLst>
                <a:ext uri="{FF2B5EF4-FFF2-40B4-BE49-F238E27FC236}">
                  <a16:creationId xmlns:a16="http://schemas.microsoft.com/office/drawing/2014/main" id="{37AA82EF-AFC0-C243-ABBA-8AC40B0BE42C}"/>
                </a:ext>
              </a:extLst>
            </p:cNvPr>
            <p:cNvSpPr/>
            <p:nvPr/>
          </p:nvSpPr>
          <p:spPr>
            <a:xfrm>
              <a:off x="14517886" y="1406786"/>
              <a:ext cx="2696351" cy="2482300"/>
            </a:xfrm>
            <a:prstGeom prst="ellipse">
              <a:avLst/>
            </a:prstGeom>
            <a:solidFill>
              <a:schemeClr val="accent5">
                <a:alpha val="3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kumimoji="1" lang="ja-JP" altLang="en-US"/>
            </a:p>
          </p:txBody>
        </p:sp>
        <p:grpSp>
          <p:nvGrpSpPr>
            <p:cNvPr id="17" name="グループ化 16">
              <a:extLst>
                <a:ext uri="{FF2B5EF4-FFF2-40B4-BE49-F238E27FC236}">
                  <a16:creationId xmlns:a16="http://schemas.microsoft.com/office/drawing/2014/main" id="{AA93B00D-4A67-7319-2F81-38B35920C864}"/>
                </a:ext>
              </a:extLst>
            </p:cNvPr>
            <p:cNvGrpSpPr/>
            <p:nvPr/>
          </p:nvGrpSpPr>
          <p:grpSpPr>
            <a:xfrm>
              <a:off x="15213328" y="1633970"/>
              <a:ext cx="1281296" cy="1626255"/>
              <a:chOff x="2821370" y="1379991"/>
              <a:chExt cx="1281296" cy="1626255"/>
            </a:xfrm>
          </p:grpSpPr>
          <p:sp>
            <p:nvSpPr>
              <p:cNvPr id="32" name="正方形/長方形 31">
                <a:extLst>
                  <a:ext uri="{FF2B5EF4-FFF2-40B4-BE49-F238E27FC236}">
                    <a16:creationId xmlns:a16="http://schemas.microsoft.com/office/drawing/2014/main" id="{C89437CF-077E-C7F6-2126-4857A9F480AB}"/>
                  </a:ext>
                </a:extLst>
              </p:cNvPr>
              <p:cNvSpPr/>
              <p:nvPr/>
            </p:nvSpPr>
            <p:spPr>
              <a:xfrm>
                <a:off x="2821370" y="1379991"/>
                <a:ext cx="1281296" cy="1626255"/>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四角形: 角を丸くする 32">
                <a:extLst>
                  <a:ext uri="{FF2B5EF4-FFF2-40B4-BE49-F238E27FC236}">
                    <a16:creationId xmlns:a16="http://schemas.microsoft.com/office/drawing/2014/main" id="{033950BC-0895-4D57-467D-14ED89BB51F2}"/>
                  </a:ext>
                </a:extLst>
              </p:cNvPr>
              <p:cNvSpPr/>
              <p:nvPr/>
            </p:nvSpPr>
            <p:spPr>
              <a:xfrm>
                <a:off x="2958093" y="1465466"/>
                <a:ext cx="1007849" cy="1433697"/>
              </a:xfrm>
              <a:prstGeom prst="roundRect">
                <a:avLst>
                  <a:gd name="adj" fmla="val 11696"/>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8" name="楕円 17">
              <a:extLst>
                <a:ext uri="{FF2B5EF4-FFF2-40B4-BE49-F238E27FC236}">
                  <a16:creationId xmlns:a16="http://schemas.microsoft.com/office/drawing/2014/main" id="{418509E1-58C3-B2B9-AE86-7E1C3C843119}"/>
                </a:ext>
              </a:extLst>
            </p:cNvPr>
            <p:cNvSpPr/>
            <p:nvPr/>
          </p:nvSpPr>
          <p:spPr>
            <a:xfrm>
              <a:off x="12777064" y="3480012"/>
              <a:ext cx="2783620" cy="2392886"/>
            </a:xfrm>
            <a:prstGeom prst="ellipse">
              <a:avLst/>
            </a:prstGeom>
            <a:solidFill>
              <a:schemeClr val="accent5">
                <a:alpha val="3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kumimoji="1" lang="ja-JP" altLang="en-US"/>
            </a:p>
          </p:txBody>
        </p:sp>
        <p:sp>
          <p:nvSpPr>
            <p:cNvPr id="19" name="楕円 18">
              <a:extLst>
                <a:ext uri="{FF2B5EF4-FFF2-40B4-BE49-F238E27FC236}">
                  <a16:creationId xmlns:a16="http://schemas.microsoft.com/office/drawing/2014/main" id="{4826D562-78DA-70CE-D6FA-FAF6FEC5F1EA}"/>
                </a:ext>
              </a:extLst>
            </p:cNvPr>
            <p:cNvSpPr/>
            <p:nvPr/>
          </p:nvSpPr>
          <p:spPr>
            <a:xfrm>
              <a:off x="12317539" y="1446693"/>
              <a:ext cx="2463268" cy="2361252"/>
            </a:xfrm>
            <a:prstGeom prst="ellipse">
              <a:avLst/>
            </a:prstGeom>
            <a:solidFill>
              <a:schemeClr val="accent5">
                <a:alpha val="3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kumimoji="1" lang="ja-JP" altLang="en-US"/>
            </a:p>
          </p:txBody>
        </p:sp>
        <p:grpSp>
          <p:nvGrpSpPr>
            <p:cNvPr id="20" name="グループ化 19">
              <a:extLst>
                <a:ext uri="{FF2B5EF4-FFF2-40B4-BE49-F238E27FC236}">
                  <a16:creationId xmlns:a16="http://schemas.microsoft.com/office/drawing/2014/main" id="{79A27361-A37A-1E30-8235-F51A285557F2}"/>
                </a:ext>
              </a:extLst>
            </p:cNvPr>
            <p:cNvGrpSpPr/>
            <p:nvPr/>
          </p:nvGrpSpPr>
          <p:grpSpPr>
            <a:xfrm>
              <a:off x="13464500" y="3818834"/>
              <a:ext cx="1281296" cy="1626255"/>
              <a:chOff x="2821370" y="1379991"/>
              <a:chExt cx="1281296" cy="1626255"/>
            </a:xfrm>
          </p:grpSpPr>
          <p:sp>
            <p:nvSpPr>
              <p:cNvPr id="30" name="正方形/長方形 29">
                <a:extLst>
                  <a:ext uri="{FF2B5EF4-FFF2-40B4-BE49-F238E27FC236}">
                    <a16:creationId xmlns:a16="http://schemas.microsoft.com/office/drawing/2014/main" id="{225F9781-6041-E5E9-715C-EA85F343AB56}"/>
                  </a:ext>
                </a:extLst>
              </p:cNvPr>
              <p:cNvSpPr/>
              <p:nvPr/>
            </p:nvSpPr>
            <p:spPr>
              <a:xfrm>
                <a:off x="2821370" y="1379991"/>
                <a:ext cx="1281296" cy="1626255"/>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四角形: 角を丸くする 30">
                <a:extLst>
                  <a:ext uri="{FF2B5EF4-FFF2-40B4-BE49-F238E27FC236}">
                    <a16:creationId xmlns:a16="http://schemas.microsoft.com/office/drawing/2014/main" id="{8005951A-E9AB-B0B9-8068-EB547A81D7A6}"/>
                  </a:ext>
                </a:extLst>
              </p:cNvPr>
              <p:cNvSpPr/>
              <p:nvPr/>
            </p:nvSpPr>
            <p:spPr>
              <a:xfrm>
                <a:off x="2958093" y="1465466"/>
                <a:ext cx="1007849" cy="1433697"/>
              </a:xfrm>
              <a:prstGeom prst="roundRect">
                <a:avLst>
                  <a:gd name="adj" fmla="val 11696"/>
                </a:avLst>
              </a:prstGeom>
              <a:solidFill>
                <a:schemeClr val="tx1">
                  <a:lumMod val="85000"/>
                  <a:lumOff val="15000"/>
                </a:schemeClr>
              </a:soli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1" name="楕円 20">
              <a:extLst>
                <a:ext uri="{FF2B5EF4-FFF2-40B4-BE49-F238E27FC236}">
                  <a16:creationId xmlns:a16="http://schemas.microsoft.com/office/drawing/2014/main" id="{44D54B17-182A-2067-39BC-F08D1CD94F12}"/>
                </a:ext>
              </a:extLst>
            </p:cNvPr>
            <p:cNvSpPr/>
            <p:nvPr/>
          </p:nvSpPr>
          <p:spPr>
            <a:xfrm>
              <a:off x="15297763" y="3576811"/>
              <a:ext cx="2930787" cy="2308868"/>
            </a:xfrm>
            <a:prstGeom prst="ellipse">
              <a:avLst/>
            </a:prstGeom>
            <a:solidFill>
              <a:schemeClr val="accent5">
                <a:alpha val="3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kumimoji="1" lang="ja-JP" altLang="en-US"/>
            </a:p>
          </p:txBody>
        </p:sp>
        <p:grpSp>
          <p:nvGrpSpPr>
            <p:cNvPr id="22" name="グループ化 21">
              <a:extLst>
                <a:ext uri="{FF2B5EF4-FFF2-40B4-BE49-F238E27FC236}">
                  <a16:creationId xmlns:a16="http://schemas.microsoft.com/office/drawing/2014/main" id="{6AD25ADB-EC54-87AD-E2C6-71D7534E47C8}"/>
                </a:ext>
              </a:extLst>
            </p:cNvPr>
            <p:cNvGrpSpPr/>
            <p:nvPr/>
          </p:nvGrpSpPr>
          <p:grpSpPr>
            <a:xfrm>
              <a:off x="16069666" y="3819141"/>
              <a:ext cx="1281296" cy="1626255"/>
              <a:chOff x="2821370" y="1379991"/>
              <a:chExt cx="1281296" cy="1626255"/>
            </a:xfrm>
          </p:grpSpPr>
          <p:sp>
            <p:nvSpPr>
              <p:cNvPr id="28" name="正方形/長方形 27">
                <a:extLst>
                  <a:ext uri="{FF2B5EF4-FFF2-40B4-BE49-F238E27FC236}">
                    <a16:creationId xmlns:a16="http://schemas.microsoft.com/office/drawing/2014/main" id="{AA00D7DE-1092-DABB-37AA-D9B55C807EAC}"/>
                  </a:ext>
                </a:extLst>
              </p:cNvPr>
              <p:cNvSpPr/>
              <p:nvPr/>
            </p:nvSpPr>
            <p:spPr>
              <a:xfrm>
                <a:off x="2821370" y="1379991"/>
                <a:ext cx="1281296" cy="162625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四角形: 角を丸くする 30">
                <a:extLst>
                  <a:ext uri="{FF2B5EF4-FFF2-40B4-BE49-F238E27FC236}">
                    <a16:creationId xmlns:a16="http://schemas.microsoft.com/office/drawing/2014/main" id="{921991F9-EF4F-780E-4183-FAEA0CDD83AC}"/>
                  </a:ext>
                </a:extLst>
              </p:cNvPr>
              <p:cNvSpPr/>
              <p:nvPr/>
            </p:nvSpPr>
            <p:spPr>
              <a:xfrm>
                <a:off x="2994282" y="1500731"/>
                <a:ext cx="971660" cy="1406572"/>
              </a:xfrm>
              <a:custGeom>
                <a:avLst/>
                <a:gdLst>
                  <a:gd name="connsiteX0" fmla="*/ 0 w 1007849"/>
                  <a:gd name="connsiteY0" fmla="*/ 117878 h 1433697"/>
                  <a:gd name="connsiteX1" fmla="*/ 117878 w 1007849"/>
                  <a:gd name="connsiteY1" fmla="*/ 0 h 1433697"/>
                  <a:gd name="connsiteX2" fmla="*/ 889971 w 1007849"/>
                  <a:gd name="connsiteY2" fmla="*/ 0 h 1433697"/>
                  <a:gd name="connsiteX3" fmla="*/ 1007849 w 1007849"/>
                  <a:gd name="connsiteY3" fmla="*/ 117878 h 1433697"/>
                  <a:gd name="connsiteX4" fmla="*/ 1007849 w 1007849"/>
                  <a:gd name="connsiteY4" fmla="*/ 1315819 h 1433697"/>
                  <a:gd name="connsiteX5" fmla="*/ 889971 w 1007849"/>
                  <a:gd name="connsiteY5" fmla="*/ 1433697 h 1433697"/>
                  <a:gd name="connsiteX6" fmla="*/ 117878 w 1007849"/>
                  <a:gd name="connsiteY6" fmla="*/ 1433697 h 1433697"/>
                  <a:gd name="connsiteX7" fmla="*/ 0 w 1007849"/>
                  <a:gd name="connsiteY7" fmla="*/ 1315819 h 1433697"/>
                  <a:gd name="connsiteX8" fmla="*/ 0 w 1007849"/>
                  <a:gd name="connsiteY8" fmla="*/ 117878 h 1433697"/>
                  <a:gd name="connsiteX0" fmla="*/ 0 w 1007849"/>
                  <a:gd name="connsiteY0" fmla="*/ 117878 h 1433697"/>
                  <a:gd name="connsiteX1" fmla="*/ 117878 w 1007849"/>
                  <a:gd name="connsiteY1" fmla="*/ 0 h 1433697"/>
                  <a:gd name="connsiteX2" fmla="*/ 889971 w 1007849"/>
                  <a:gd name="connsiteY2" fmla="*/ 0 h 1433697"/>
                  <a:gd name="connsiteX3" fmla="*/ 1007849 w 1007849"/>
                  <a:gd name="connsiteY3" fmla="*/ 117878 h 1433697"/>
                  <a:gd name="connsiteX4" fmla="*/ 1007849 w 1007849"/>
                  <a:gd name="connsiteY4" fmla="*/ 1315819 h 1433697"/>
                  <a:gd name="connsiteX5" fmla="*/ 889971 w 1007849"/>
                  <a:gd name="connsiteY5" fmla="*/ 1433697 h 1433697"/>
                  <a:gd name="connsiteX6" fmla="*/ 506185 w 1007849"/>
                  <a:gd name="connsiteY6" fmla="*/ 1258332 h 1433697"/>
                  <a:gd name="connsiteX7" fmla="*/ 0 w 1007849"/>
                  <a:gd name="connsiteY7" fmla="*/ 1315819 h 1433697"/>
                  <a:gd name="connsiteX8" fmla="*/ 0 w 1007849"/>
                  <a:gd name="connsiteY8" fmla="*/ 117878 h 1433697"/>
                  <a:gd name="connsiteX0" fmla="*/ 0 w 1007849"/>
                  <a:gd name="connsiteY0" fmla="*/ 117878 h 1433697"/>
                  <a:gd name="connsiteX1" fmla="*/ 117878 w 1007849"/>
                  <a:gd name="connsiteY1" fmla="*/ 0 h 1433697"/>
                  <a:gd name="connsiteX2" fmla="*/ 889971 w 1007849"/>
                  <a:gd name="connsiteY2" fmla="*/ 0 h 1433697"/>
                  <a:gd name="connsiteX3" fmla="*/ 1007849 w 1007849"/>
                  <a:gd name="connsiteY3" fmla="*/ 117878 h 1433697"/>
                  <a:gd name="connsiteX4" fmla="*/ 1007849 w 1007849"/>
                  <a:gd name="connsiteY4" fmla="*/ 1315819 h 1433697"/>
                  <a:gd name="connsiteX5" fmla="*/ 889971 w 1007849"/>
                  <a:gd name="connsiteY5" fmla="*/ 1433697 h 1433697"/>
                  <a:gd name="connsiteX6" fmla="*/ 506185 w 1007849"/>
                  <a:gd name="connsiteY6" fmla="*/ 1258332 h 1433697"/>
                  <a:gd name="connsiteX7" fmla="*/ 12526 w 1007849"/>
                  <a:gd name="connsiteY7" fmla="*/ 1403502 h 1433697"/>
                  <a:gd name="connsiteX8" fmla="*/ 0 w 1007849"/>
                  <a:gd name="connsiteY8" fmla="*/ 117878 h 1433697"/>
                  <a:gd name="connsiteX0" fmla="*/ 0 w 1007849"/>
                  <a:gd name="connsiteY0" fmla="*/ 117878 h 1433697"/>
                  <a:gd name="connsiteX1" fmla="*/ 117878 w 1007849"/>
                  <a:gd name="connsiteY1" fmla="*/ 0 h 1433697"/>
                  <a:gd name="connsiteX2" fmla="*/ 889971 w 1007849"/>
                  <a:gd name="connsiteY2" fmla="*/ 0 h 1433697"/>
                  <a:gd name="connsiteX3" fmla="*/ 1007849 w 1007849"/>
                  <a:gd name="connsiteY3" fmla="*/ 117878 h 1433697"/>
                  <a:gd name="connsiteX4" fmla="*/ 1007849 w 1007849"/>
                  <a:gd name="connsiteY4" fmla="*/ 1315819 h 1433697"/>
                  <a:gd name="connsiteX5" fmla="*/ 889971 w 1007849"/>
                  <a:gd name="connsiteY5" fmla="*/ 1433697 h 1433697"/>
                  <a:gd name="connsiteX6" fmla="*/ 506185 w 1007849"/>
                  <a:gd name="connsiteY6" fmla="*/ 1258332 h 1433697"/>
                  <a:gd name="connsiteX7" fmla="*/ 12526 w 1007849"/>
                  <a:gd name="connsiteY7" fmla="*/ 1403502 h 1433697"/>
                  <a:gd name="connsiteX8" fmla="*/ 0 w 1007849"/>
                  <a:gd name="connsiteY8" fmla="*/ 117878 h 1433697"/>
                  <a:gd name="connsiteX0" fmla="*/ 0 w 1007849"/>
                  <a:gd name="connsiteY0" fmla="*/ 117878 h 1437540"/>
                  <a:gd name="connsiteX1" fmla="*/ 117878 w 1007849"/>
                  <a:gd name="connsiteY1" fmla="*/ 0 h 1437540"/>
                  <a:gd name="connsiteX2" fmla="*/ 889971 w 1007849"/>
                  <a:gd name="connsiteY2" fmla="*/ 0 h 1437540"/>
                  <a:gd name="connsiteX3" fmla="*/ 1007849 w 1007849"/>
                  <a:gd name="connsiteY3" fmla="*/ 117878 h 1437540"/>
                  <a:gd name="connsiteX4" fmla="*/ 1007849 w 1007849"/>
                  <a:gd name="connsiteY4" fmla="*/ 1315819 h 1437540"/>
                  <a:gd name="connsiteX5" fmla="*/ 889971 w 1007849"/>
                  <a:gd name="connsiteY5" fmla="*/ 1433697 h 1437540"/>
                  <a:gd name="connsiteX6" fmla="*/ 506185 w 1007849"/>
                  <a:gd name="connsiteY6" fmla="*/ 1258332 h 1437540"/>
                  <a:gd name="connsiteX7" fmla="*/ 12526 w 1007849"/>
                  <a:gd name="connsiteY7" fmla="*/ 1403502 h 1437540"/>
                  <a:gd name="connsiteX8" fmla="*/ 0 w 1007849"/>
                  <a:gd name="connsiteY8" fmla="*/ 117878 h 1437540"/>
                  <a:gd name="connsiteX0" fmla="*/ 0 w 1007849"/>
                  <a:gd name="connsiteY0" fmla="*/ 117878 h 1433697"/>
                  <a:gd name="connsiteX1" fmla="*/ 117878 w 1007849"/>
                  <a:gd name="connsiteY1" fmla="*/ 0 h 1433697"/>
                  <a:gd name="connsiteX2" fmla="*/ 889971 w 1007849"/>
                  <a:gd name="connsiteY2" fmla="*/ 0 h 1433697"/>
                  <a:gd name="connsiteX3" fmla="*/ 1007849 w 1007849"/>
                  <a:gd name="connsiteY3" fmla="*/ 117878 h 1433697"/>
                  <a:gd name="connsiteX4" fmla="*/ 1007849 w 1007849"/>
                  <a:gd name="connsiteY4" fmla="*/ 1315819 h 1433697"/>
                  <a:gd name="connsiteX5" fmla="*/ 889971 w 1007849"/>
                  <a:gd name="connsiteY5" fmla="*/ 1433697 h 1433697"/>
                  <a:gd name="connsiteX6" fmla="*/ 506185 w 1007849"/>
                  <a:gd name="connsiteY6" fmla="*/ 1258332 h 1433697"/>
                  <a:gd name="connsiteX7" fmla="*/ 0 w 1007849"/>
                  <a:gd name="connsiteY7" fmla="*/ 1190559 h 1433697"/>
                  <a:gd name="connsiteX8" fmla="*/ 0 w 1007849"/>
                  <a:gd name="connsiteY8" fmla="*/ 117878 h 1433697"/>
                  <a:gd name="connsiteX0" fmla="*/ 0 w 1007849"/>
                  <a:gd name="connsiteY0" fmla="*/ 117878 h 1433697"/>
                  <a:gd name="connsiteX1" fmla="*/ 255664 w 1007849"/>
                  <a:gd name="connsiteY1" fmla="*/ 50105 h 1433697"/>
                  <a:gd name="connsiteX2" fmla="*/ 889971 w 1007849"/>
                  <a:gd name="connsiteY2" fmla="*/ 0 h 1433697"/>
                  <a:gd name="connsiteX3" fmla="*/ 1007849 w 1007849"/>
                  <a:gd name="connsiteY3" fmla="*/ 117878 h 1433697"/>
                  <a:gd name="connsiteX4" fmla="*/ 1007849 w 1007849"/>
                  <a:gd name="connsiteY4" fmla="*/ 1315819 h 1433697"/>
                  <a:gd name="connsiteX5" fmla="*/ 889971 w 1007849"/>
                  <a:gd name="connsiteY5" fmla="*/ 1433697 h 1433697"/>
                  <a:gd name="connsiteX6" fmla="*/ 506185 w 1007849"/>
                  <a:gd name="connsiteY6" fmla="*/ 1258332 h 1433697"/>
                  <a:gd name="connsiteX7" fmla="*/ 0 w 1007849"/>
                  <a:gd name="connsiteY7" fmla="*/ 1190559 h 1433697"/>
                  <a:gd name="connsiteX8" fmla="*/ 0 w 1007849"/>
                  <a:gd name="connsiteY8" fmla="*/ 117878 h 1433697"/>
                  <a:gd name="connsiteX0" fmla="*/ 50105 w 1007849"/>
                  <a:gd name="connsiteY0" fmla="*/ 218086 h 1433697"/>
                  <a:gd name="connsiteX1" fmla="*/ 255664 w 1007849"/>
                  <a:gd name="connsiteY1" fmla="*/ 50105 h 1433697"/>
                  <a:gd name="connsiteX2" fmla="*/ 889971 w 1007849"/>
                  <a:gd name="connsiteY2" fmla="*/ 0 h 1433697"/>
                  <a:gd name="connsiteX3" fmla="*/ 1007849 w 1007849"/>
                  <a:gd name="connsiteY3" fmla="*/ 117878 h 1433697"/>
                  <a:gd name="connsiteX4" fmla="*/ 1007849 w 1007849"/>
                  <a:gd name="connsiteY4" fmla="*/ 1315819 h 1433697"/>
                  <a:gd name="connsiteX5" fmla="*/ 889971 w 1007849"/>
                  <a:gd name="connsiteY5" fmla="*/ 1433697 h 1433697"/>
                  <a:gd name="connsiteX6" fmla="*/ 506185 w 1007849"/>
                  <a:gd name="connsiteY6" fmla="*/ 1258332 h 1433697"/>
                  <a:gd name="connsiteX7" fmla="*/ 0 w 1007849"/>
                  <a:gd name="connsiteY7" fmla="*/ 1190559 h 1433697"/>
                  <a:gd name="connsiteX8" fmla="*/ 50105 w 1007849"/>
                  <a:gd name="connsiteY8" fmla="*/ 218086 h 1433697"/>
                  <a:gd name="connsiteX0" fmla="*/ 50105 w 1007849"/>
                  <a:gd name="connsiteY0" fmla="*/ 167982 h 1383593"/>
                  <a:gd name="connsiteX1" fmla="*/ 255664 w 1007849"/>
                  <a:gd name="connsiteY1" fmla="*/ 1 h 1383593"/>
                  <a:gd name="connsiteX2" fmla="*/ 827341 w 1007849"/>
                  <a:gd name="connsiteY2" fmla="*/ 0 h 1383593"/>
                  <a:gd name="connsiteX3" fmla="*/ 1007849 w 1007849"/>
                  <a:gd name="connsiteY3" fmla="*/ 67774 h 1383593"/>
                  <a:gd name="connsiteX4" fmla="*/ 1007849 w 1007849"/>
                  <a:gd name="connsiteY4" fmla="*/ 1265715 h 1383593"/>
                  <a:gd name="connsiteX5" fmla="*/ 889971 w 1007849"/>
                  <a:gd name="connsiteY5" fmla="*/ 1383593 h 1383593"/>
                  <a:gd name="connsiteX6" fmla="*/ 506185 w 1007849"/>
                  <a:gd name="connsiteY6" fmla="*/ 1208228 h 1383593"/>
                  <a:gd name="connsiteX7" fmla="*/ 0 w 1007849"/>
                  <a:gd name="connsiteY7" fmla="*/ 1140455 h 1383593"/>
                  <a:gd name="connsiteX8" fmla="*/ 50105 w 1007849"/>
                  <a:gd name="connsiteY8" fmla="*/ 167982 h 1383593"/>
                  <a:gd name="connsiteX0" fmla="*/ 50105 w 1007849"/>
                  <a:gd name="connsiteY0" fmla="*/ 167982 h 1383593"/>
                  <a:gd name="connsiteX1" fmla="*/ 255664 w 1007849"/>
                  <a:gd name="connsiteY1" fmla="*/ 1 h 1383593"/>
                  <a:gd name="connsiteX2" fmla="*/ 827341 w 1007849"/>
                  <a:gd name="connsiteY2" fmla="*/ 0 h 1383593"/>
                  <a:gd name="connsiteX3" fmla="*/ 932693 w 1007849"/>
                  <a:gd name="connsiteY3" fmla="*/ 280716 h 1383593"/>
                  <a:gd name="connsiteX4" fmla="*/ 1007849 w 1007849"/>
                  <a:gd name="connsiteY4" fmla="*/ 1265715 h 1383593"/>
                  <a:gd name="connsiteX5" fmla="*/ 889971 w 1007849"/>
                  <a:gd name="connsiteY5" fmla="*/ 1383593 h 1383593"/>
                  <a:gd name="connsiteX6" fmla="*/ 506185 w 1007849"/>
                  <a:gd name="connsiteY6" fmla="*/ 1208228 h 1383593"/>
                  <a:gd name="connsiteX7" fmla="*/ 0 w 1007849"/>
                  <a:gd name="connsiteY7" fmla="*/ 1140455 h 1383593"/>
                  <a:gd name="connsiteX8" fmla="*/ 50105 w 1007849"/>
                  <a:gd name="connsiteY8" fmla="*/ 167982 h 1383593"/>
                  <a:gd name="connsiteX0" fmla="*/ 50105 w 1007849"/>
                  <a:gd name="connsiteY0" fmla="*/ 167982 h 1383593"/>
                  <a:gd name="connsiteX1" fmla="*/ 255664 w 1007849"/>
                  <a:gd name="connsiteY1" fmla="*/ 1 h 1383593"/>
                  <a:gd name="connsiteX2" fmla="*/ 827341 w 1007849"/>
                  <a:gd name="connsiteY2" fmla="*/ 0 h 1383593"/>
                  <a:gd name="connsiteX3" fmla="*/ 982797 w 1007849"/>
                  <a:gd name="connsiteY3" fmla="*/ 293242 h 1383593"/>
                  <a:gd name="connsiteX4" fmla="*/ 1007849 w 1007849"/>
                  <a:gd name="connsiteY4" fmla="*/ 1265715 h 1383593"/>
                  <a:gd name="connsiteX5" fmla="*/ 889971 w 1007849"/>
                  <a:gd name="connsiteY5" fmla="*/ 1383593 h 1383593"/>
                  <a:gd name="connsiteX6" fmla="*/ 506185 w 1007849"/>
                  <a:gd name="connsiteY6" fmla="*/ 1208228 h 1383593"/>
                  <a:gd name="connsiteX7" fmla="*/ 0 w 1007849"/>
                  <a:gd name="connsiteY7" fmla="*/ 1140455 h 1383593"/>
                  <a:gd name="connsiteX8" fmla="*/ 50105 w 1007849"/>
                  <a:gd name="connsiteY8" fmla="*/ 167982 h 1383593"/>
                  <a:gd name="connsiteX0" fmla="*/ 50105 w 1007849"/>
                  <a:gd name="connsiteY0" fmla="*/ 201384 h 1416995"/>
                  <a:gd name="connsiteX1" fmla="*/ 255664 w 1007849"/>
                  <a:gd name="connsiteY1" fmla="*/ 33403 h 1416995"/>
                  <a:gd name="connsiteX2" fmla="*/ 827341 w 1007849"/>
                  <a:gd name="connsiteY2" fmla="*/ 33402 h 1416995"/>
                  <a:gd name="connsiteX3" fmla="*/ 982797 w 1007849"/>
                  <a:gd name="connsiteY3" fmla="*/ 326644 h 1416995"/>
                  <a:gd name="connsiteX4" fmla="*/ 1007849 w 1007849"/>
                  <a:gd name="connsiteY4" fmla="*/ 1299117 h 1416995"/>
                  <a:gd name="connsiteX5" fmla="*/ 889971 w 1007849"/>
                  <a:gd name="connsiteY5" fmla="*/ 1416995 h 1416995"/>
                  <a:gd name="connsiteX6" fmla="*/ 506185 w 1007849"/>
                  <a:gd name="connsiteY6" fmla="*/ 1241630 h 1416995"/>
                  <a:gd name="connsiteX7" fmla="*/ 0 w 1007849"/>
                  <a:gd name="connsiteY7" fmla="*/ 1173857 h 1416995"/>
                  <a:gd name="connsiteX8" fmla="*/ 50105 w 1007849"/>
                  <a:gd name="connsiteY8" fmla="*/ 201384 h 1416995"/>
                  <a:gd name="connsiteX0" fmla="*/ 50105 w 1007849"/>
                  <a:gd name="connsiteY0" fmla="*/ 207675 h 1423286"/>
                  <a:gd name="connsiteX1" fmla="*/ 255664 w 1007849"/>
                  <a:gd name="connsiteY1" fmla="*/ 39694 h 1423286"/>
                  <a:gd name="connsiteX2" fmla="*/ 827341 w 1007849"/>
                  <a:gd name="connsiteY2" fmla="*/ 39693 h 1423286"/>
                  <a:gd name="connsiteX3" fmla="*/ 982797 w 1007849"/>
                  <a:gd name="connsiteY3" fmla="*/ 332935 h 1423286"/>
                  <a:gd name="connsiteX4" fmla="*/ 1007849 w 1007849"/>
                  <a:gd name="connsiteY4" fmla="*/ 1305408 h 1423286"/>
                  <a:gd name="connsiteX5" fmla="*/ 889971 w 1007849"/>
                  <a:gd name="connsiteY5" fmla="*/ 1423286 h 1423286"/>
                  <a:gd name="connsiteX6" fmla="*/ 506185 w 1007849"/>
                  <a:gd name="connsiteY6" fmla="*/ 1247921 h 1423286"/>
                  <a:gd name="connsiteX7" fmla="*/ 0 w 1007849"/>
                  <a:gd name="connsiteY7" fmla="*/ 1180148 h 1423286"/>
                  <a:gd name="connsiteX8" fmla="*/ 50105 w 1007849"/>
                  <a:gd name="connsiteY8" fmla="*/ 207675 h 1423286"/>
                  <a:gd name="connsiteX0" fmla="*/ 50105 w 1007849"/>
                  <a:gd name="connsiteY0" fmla="*/ 191699 h 1407310"/>
                  <a:gd name="connsiteX1" fmla="*/ 255664 w 1007849"/>
                  <a:gd name="connsiteY1" fmla="*/ 23718 h 1407310"/>
                  <a:gd name="connsiteX2" fmla="*/ 827341 w 1007849"/>
                  <a:gd name="connsiteY2" fmla="*/ 23717 h 1407310"/>
                  <a:gd name="connsiteX3" fmla="*/ 982797 w 1007849"/>
                  <a:gd name="connsiteY3" fmla="*/ 316959 h 1407310"/>
                  <a:gd name="connsiteX4" fmla="*/ 1007849 w 1007849"/>
                  <a:gd name="connsiteY4" fmla="*/ 1289432 h 1407310"/>
                  <a:gd name="connsiteX5" fmla="*/ 889971 w 1007849"/>
                  <a:gd name="connsiteY5" fmla="*/ 1407310 h 1407310"/>
                  <a:gd name="connsiteX6" fmla="*/ 506185 w 1007849"/>
                  <a:gd name="connsiteY6" fmla="*/ 1231945 h 1407310"/>
                  <a:gd name="connsiteX7" fmla="*/ 0 w 1007849"/>
                  <a:gd name="connsiteY7" fmla="*/ 1164172 h 1407310"/>
                  <a:gd name="connsiteX8" fmla="*/ 50105 w 1007849"/>
                  <a:gd name="connsiteY8" fmla="*/ 191699 h 1407310"/>
                  <a:gd name="connsiteX0" fmla="*/ 50105 w 1007849"/>
                  <a:gd name="connsiteY0" fmla="*/ 191699 h 1407310"/>
                  <a:gd name="connsiteX1" fmla="*/ 255664 w 1007849"/>
                  <a:gd name="connsiteY1" fmla="*/ 23718 h 1407310"/>
                  <a:gd name="connsiteX2" fmla="*/ 827341 w 1007849"/>
                  <a:gd name="connsiteY2" fmla="*/ 23717 h 1407310"/>
                  <a:gd name="connsiteX3" fmla="*/ 982797 w 1007849"/>
                  <a:gd name="connsiteY3" fmla="*/ 316959 h 1407310"/>
                  <a:gd name="connsiteX4" fmla="*/ 1007849 w 1007849"/>
                  <a:gd name="connsiteY4" fmla="*/ 1289432 h 1407310"/>
                  <a:gd name="connsiteX5" fmla="*/ 889971 w 1007849"/>
                  <a:gd name="connsiteY5" fmla="*/ 1407310 h 1407310"/>
                  <a:gd name="connsiteX6" fmla="*/ 506185 w 1007849"/>
                  <a:gd name="connsiteY6" fmla="*/ 1231945 h 1407310"/>
                  <a:gd name="connsiteX7" fmla="*/ 0 w 1007849"/>
                  <a:gd name="connsiteY7" fmla="*/ 1164172 h 1407310"/>
                  <a:gd name="connsiteX8" fmla="*/ 50105 w 1007849"/>
                  <a:gd name="connsiteY8" fmla="*/ 191699 h 1407310"/>
                  <a:gd name="connsiteX0" fmla="*/ 50105 w 1007849"/>
                  <a:gd name="connsiteY0" fmla="*/ 188510 h 1404121"/>
                  <a:gd name="connsiteX1" fmla="*/ 255664 w 1007849"/>
                  <a:gd name="connsiteY1" fmla="*/ 20529 h 1404121"/>
                  <a:gd name="connsiteX2" fmla="*/ 821422 w 1007849"/>
                  <a:gd name="connsiteY2" fmla="*/ 26446 h 1404121"/>
                  <a:gd name="connsiteX3" fmla="*/ 982797 w 1007849"/>
                  <a:gd name="connsiteY3" fmla="*/ 313770 h 1404121"/>
                  <a:gd name="connsiteX4" fmla="*/ 1007849 w 1007849"/>
                  <a:gd name="connsiteY4" fmla="*/ 1286243 h 1404121"/>
                  <a:gd name="connsiteX5" fmla="*/ 889971 w 1007849"/>
                  <a:gd name="connsiteY5" fmla="*/ 1404121 h 1404121"/>
                  <a:gd name="connsiteX6" fmla="*/ 506185 w 1007849"/>
                  <a:gd name="connsiteY6" fmla="*/ 1228756 h 1404121"/>
                  <a:gd name="connsiteX7" fmla="*/ 0 w 1007849"/>
                  <a:gd name="connsiteY7" fmla="*/ 1160983 h 1404121"/>
                  <a:gd name="connsiteX8" fmla="*/ 50105 w 1007849"/>
                  <a:gd name="connsiteY8" fmla="*/ 188510 h 1404121"/>
                  <a:gd name="connsiteX0" fmla="*/ 50105 w 1007849"/>
                  <a:gd name="connsiteY0" fmla="*/ 191956 h 1407567"/>
                  <a:gd name="connsiteX1" fmla="*/ 255664 w 1007849"/>
                  <a:gd name="connsiteY1" fmla="*/ 23975 h 1407567"/>
                  <a:gd name="connsiteX2" fmla="*/ 821422 w 1007849"/>
                  <a:gd name="connsiteY2" fmla="*/ 29892 h 1407567"/>
                  <a:gd name="connsiteX3" fmla="*/ 982797 w 1007849"/>
                  <a:gd name="connsiteY3" fmla="*/ 317216 h 1407567"/>
                  <a:gd name="connsiteX4" fmla="*/ 1007849 w 1007849"/>
                  <a:gd name="connsiteY4" fmla="*/ 1289689 h 1407567"/>
                  <a:gd name="connsiteX5" fmla="*/ 889971 w 1007849"/>
                  <a:gd name="connsiteY5" fmla="*/ 1407567 h 1407567"/>
                  <a:gd name="connsiteX6" fmla="*/ 506185 w 1007849"/>
                  <a:gd name="connsiteY6" fmla="*/ 1232202 h 1407567"/>
                  <a:gd name="connsiteX7" fmla="*/ 0 w 1007849"/>
                  <a:gd name="connsiteY7" fmla="*/ 1164429 h 1407567"/>
                  <a:gd name="connsiteX8" fmla="*/ 50105 w 1007849"/>
                  <a:gd name="connsiteY8" fmla="*/ 191956 h 1407567"/>
                  <a:gd name="connsiteX0" fmla="*/ 50105 w 1007849"/>
                  <a:gd name="connsiteY0" fmla="*/ 191956 h 1407567"/>
                  <a:gd name="connsiteX1" fmla="*/ 255664 w 1007849"/>
                  <a:gd name="connsiteY1" fmla="*/ 23975 h 1407567"/>
                  <a:gd name="connsiteX2" fmla="*/ 821422 w 1007849"/>
                  <a:gd name="connsiteY2" fmla="*/ 29892 h 1407567"/>
                  <a:gd name="connsiteX3" fmla="*/ 982797 w 1007849"/>
                  <a:gd name="connsiteY3" fmla="*/ 317216 h 1407567"/>
                  <a:gd name="connsiteX4" fmla="*/ 1007849 w 1007849"/>
                  <a:gd name="connsiteY4" fmla="*/ 1289689 h 1407567"/>
                  <a:gd name="connsiteX5" fmla="*/ 889971 w 1007849"/>
                  <a:gd name="connsiteY5" fmla="*/ 1407567 h 1407567"/>
                  <a:gd name="connsiteX6" fmla="*/ 506185 w 1007849"/>
                  <a:gd name="connsiteY6" fmla="*/ 1232202 h 1407567"/>
                  <a:gd name="connsiteX7" fmla="*/ 0 w 1007849"/>
                  <a:gd name="connsiteY7" fmla="*/ 1164429 h 1407567"/>
                  <a:gd name="connsiteX8" fmla="*/ 50105 w 1007849"/>
                  <a:gd name="connsiteY8" fmla="*/ 191956 h 1407567"/>
                  <a:gd name="connsiteX0" fmla="*/ 50105 w 1007849"/>
                  <a:gd name="connsiteY0" fmla="*/ 198566 h 1414177"/>
                  <a:gd name="connsiteX1" fmla="*/ 255664 w 1007849"/>
                  <a:gd name="connsiteY1" fmla="*/ 30585 h 1414177"/>
                  <a:gd name="connsiteX2" fmla="*/ 821422 w 1007849"/>
                  <a:gd name="connsiteY2" fmla="*/ 36502 h 1414177"/>
                  <a:gd name="connsiteX3" fmla="*/ 982797 w 1007849"/>
                  <a:gd name="connsiteY3" fmla="*/ 323826 h 1414177"/>
                  <a:gd name="connsiteX4" fmla="*/ 1007849 w 1007849"/>
                  <a:gd name="connsiteY4" fmla="*/ 1296299 h 1414177"/>
                  <a:gd name="connsiteX5" fmla="*/ 889971 w 1007849"/>
                  <a:gd name="connsiteY5" fmla="*/ 1414177 h 1414177"/>
                  <a:gd name="connsiteX6" fmla="*/ 506185 w 1007849"/>
                  <a:gd name="connsiteY6" fmla="*/ 1238812 h 1414177"/>
                  <a:gd name="connsiteX7" fmla="*/ 0 w 1007849"/>
                  <a:gd name="connsiteY7" fmla="*/ 1171039 h 1414177"/>
                  <a:gd name="connsiteX8" fmla="*/ 50105 w 1007849"/>
                  <a:gd name="connsiteY8" fmla="*/ 198566 h 1414177"/>
                  <a:gd name="connsiteX0" fmla="*/ 50105 w 1007849"/>
                  <a:gd name="connsiteY0" fmla="*/ 198566 h 1414177"/>
                  <a:gd name="connsiteX1" fmla="*/ 255664 w 1007849"/>
                  <a:gd name="connsiteY1" fmla="*/ 30585 h 1414177"/>
                  <a:gd name="connsiteX2" fmla="*/ 821422 w 1007849"/>
                  <a:gd name="connsiteY2" fmla="*/ 36502 h 1414177"/>
                  <a:gd name="connsiteX3" fmla="*/ 982797 w 1007849"/>
                  <a:gd name="connsiteY3" fmla="*/ 323826 h 1414177"/>
                  <a:gd name="connsiteX4" fmla="*/ 1007849 w 1007849"/>
                  <a:gd name="connsiteY4" fmla="*/ 1296299 h 1414177"/>
                  <a:gd name="connsiteX5" fmla="*/ 889971 w 1007849"/>
                  <a:gd name="connsiteY5" fmla="*/ 1414177 h 1414177"/>
                  <a:gd name="connsiteX6" fmla="*/ 506185 w 1007849"/>
                  <a:gd name="connsiteY6" fmla="*/ 1238812 h 1414177"/>
                  <a:gd name="connsiteX7" fmla="*/ 0 w 1007849"/>
                  <a:gd name="connsiteY7" fmla="*/ 1171039 h 1414177"/>
                  <a:gd name="connsiteX8" fmla="*/ 50105 w 1007849"/>
                  <a:gd name="connsiteY8" fmla="*/ 198566 h 1414177"/>
                  <a:gd name="connsiteX0" fmla="*/ 29391 w 987135"/>
                  <a:gd name="connsiteY0" fmla="*/ 198566 h 1414177"/>
                  <a:gd name="connsiteX1" fmla="*/ 234950 w 987135"/>
                  <a:gd name="connsiteY1" fmla="*/ 30585 h 1414177"/>
                  <a:gd name="connsiteX2" fmla="*/ 800708 w 987135"/>
                  <a:gd name="connsiteY2" fmla="*/ 36502 h 1414177"/>
                  <a:gd name="connsiteX3" fmla="*/ 962083 w 987135"/>
                  <a:gd name="connsiteY3" fmla="*/ 323826 h 1414177"/>
                  <a:gd name="connsiteX4" fmla="*/ 987135 w 987135"/>
                  <a:gd name="connsiteY4" fmla="*/ 1296299 h 1414177"/>
                  <a:gd name="connsiteX5" fmla="*/ 869257 w 987135"/>
                  <a:gd name="connsiteY5" fmla="*/ 1414177 h 1414177"/>
                  <a:gd name="connsiteX6" fmla="*/ 485471 w 987135"/>
                  <a:gd name="connsiteY6" fmla="*/ 1238812 h 1414177"/>
                  <a:gd name="connsiteX7" fmla="*/ 0 w 987135"/>
                  <a:gd name="connsiteY7" fmla="*/ 1176957 h 1414177"/>
                  <a:gd name="connsiteX8" fmla="*/ 29391 w 987135"/>
                  <a:gd name="connsiteY8" fmla="*/ 198566 h 1414177"/>
                  <a:gd name="connsiteX0" fmla="*/ 34878 w 992622"/>
                  <a:gd name="connsiteY0" fmla="*/ 198566 h 1414177"/>
                  <a:gd name="connsiteX1" fmla="*/ 240437 w 992622"/>
                  <a:gd name="connsiteY1" fmla="*/ 30585 h 1414177"/>
                  <a:gd name="connsiteX2" fmla="*/ 806195 w 992622"/>
                  <a:gd name="connsiteY2" fmla="*/ 36502 h 1414177"/>
                  <a:gd name="connsiteX3" fmla="*/ 967570 w 992622"/>
                  <a:gd name="connsiteY3" fmla="*/ 323826 h 1414177"/>
                  <a:gd name="connsiteX4" fmla="*/ 992622 w 992622"/>
                  <a:gd name="connsiteY4" fmla="*/ 1296299 h 1414177"/>
                  <a:gd name="connsiteX5" fmla="*/ 874744 w 992622"/>
                  <a:gd name="connsiteY5" fmla="*/ 1414177 h 1414177"/>
                  <a:gd name="connsiteX6" fmla="*/ 490958 w 992622"/>
                  <a:gd name="connsiteY6" fmla="*/ 1238812 h 1414177"/>
                  <a:gd name="connsiteX7" fmla="*/ 5487 w 992622"/>
                  <a:gd name="connsiteY7" fmla="*/ 1176957 h 1414177"/>
                  <a:gd name="connsiteX8" fmla="*/ 34878 w 992622"/>
                  <a:gd name="connsiteY8" fmla="*/ 198566 h 1414177"/>
                  <a:gd name="connsiteX0" fmla="*/ 34878 w 992622"/>
                  <a:gd name="connsiteY0" fmla="*/ 198566 h 1414177"/>
                  <a:gd name="connsiteX1" fmla="*/ 240437 w 992622"/>
                  <a:gd name="connsiteY1" fmla="*/ 30585 h 1414177"/>
                  <a:gd name="connsiteX2" fmla="*/ 806195 w 992622"/>
                  <a:gd name="connsiteY2" fmla="*/ 36502 h 1414177"/>
                  <a:gd name="connsiteX3" fmla="*/ 967570 w 992622"/>
                  <a:gd name="connsiteY3" fmla="*/ 323826 h 1414177"/>
                  <a:gd name="connsiteX4" fmla="*/ 992622 w 992622"/>
                  <a:gd name="connsiteY4" fmla="*/ 1296299 h 1414177"/>
                  <a:gd name="connsiteX5" fmla="*/ 874744 w 992622"/>
                  <a:gd name="connsiteY5" fmla="*/ 1414177 h 1414177"/>
                  <a:gd name="connsiteX6" fmla="*/ 490958 w 992622"/>
                  <a:gd name="connsiteY6" fmla="*/ 1238812 h 1414177"/>
                  <a:gd name="connsiteX7" fmla="*/ 5487 w 992622"/>
                  <a:gd name="connsiteY7" fmla="*/ 1176957 h 1414177"/>
                  <a:gd name="connsiteX8" fmla="*/ 34878 w 992622"/>
                  <a:gd name="connsiteY8" fmla="*/ 198566 h 1414177"/>
                  <a:gd name="connsiteX0" fmla="*/ 34878 w 992622"/>
                  <a:gd name="connsiteY0" fmla="*/ 198566 h 1428659"/>
                  <a:gd name="connsiteX1" fmla="*/ 240437 w 992622"/>
                  <a:gd name="connsiteY1" fmla="*/ 30585 h 1428659"/>
                  <a:gd name="connsiteX2" fmla="*/ 806195 w 992622"/>
                  <a:gd name="connsiteY2" fmla="*/ 36502 h 1428659"/>
                  <a:gd name="connsiteX3" fmla="*/ 967570 w 992622"/>
                  <a:gd name="connsiteY3" fmla="*/ 323826 h 1428659"/>
                  <a:gd name="connsiteX4" fmla="*/ 992622 w 992622"/>
                  <a:gd name="connsiteY4" fmla="*/ 1296299 h 1428659"/>
                  <a:gd name="connsiteX5" fmla="*/ 874744 w 992622"/>
                  <a:gd name="connsiteY5" fmla="*/ 1414177 h 1428659"/>
                  <a:gd name="connsiteX6" fmla="*/ 490958 w 992622"/>
                  <a:gd name="connsiteY6" fmla="*/ 1238812 h 1428659"/>
                  <a:gd name="connsiteX7" fmla="*/ 5487 w 992622"/>
                  <a:gd name="connsiteY7" fmla="*/ 1176957 h 1428659"/>
                  <a:gd name="connsiteX8" fmla="*/ 34878 w 992622"/>
                  <a:gd name="connsiteY8" fmla="*/ 198566 h 1428659"/>
                  <a:gd name="connsiteX0" fmla="*/ 34878 w 992622"/>
                  <a:gd name="connsiteY0" fmla="*/ 198566 h 1428659"/>
                  <a:gd name="connsiteX1" fmla="*/ 240437 w 992622"/>
                  <a:gd name="connsiteY1" fmla="*/ 30585 h 1428659"/>
                  <a:gd name="connsiteX2" fmla="*/ 806195 w 992622"/>
                  <a:gd name="connsiteY2" fmla="*/ 36502 h 1428659"/>
                  <a:gd name="connsiteX3" fmla="*/ 967570 w 992622"/>
                  <a:gd name="connsiteY3" fmla="*/ 323826 h 1428659"/>
                  <a:gd name="connsiteX4" fmla="*/ 992622 w 992622"/>
                  <a:gd name="connsiteY4" fmla="*/ 1296299 h 1428659"/>
                  <a:gd name="connsiteX5" fmla="*/ 874744 w 992622"/>
                  <a:gd name="connsiteY5" fmla="*/ 1414177 h 1428659"/>
                  <a:gd name="connsiteX6" fmla="*/ 490958 w 992622"/>
                  <a:gd name="connsiteY6" fmla="*/ 1238812 h 1428659"/>
                  <a:gd name="connsiteX7" fmla="*/ 5487 w 992622"/>
                  <a:gd name="connsiteY7" fmla="*/ 1176957 h 1428659"/>
                  <a:gd name="connsiteX8" fmla="*/ 34878 w 992622"/>
                  <a:gd name="connsiteY8" fmla="*/ 198566 h 1428659"/>
                  <a:gd name="connsiteX0" fmla="*/ 34878 w 992622"/>
                  <a:gd name="connsiteY0" fmla="*/ 198566 h 1428659"/>
                  <a:gd name="connsiteX1" fmla="*/ 240437 w 992622"/>
                  <a:gd name="connsiteY1" fmla="*/ 30585 h 1428659"/>
                  <a:gd name="connsiteX2" fmla="*/ 806195 w 992622"/>
                  <a:gd name="connsiteY2" fmla="*/ 36502 h 1428659"/>
                  <a:gd name="connsiteX3" fmla="*/ 967570 w 992622"/>
                  <a:gd name="connsiteY3" fmla="*/ 323826 h 1428659"/>
                  <a:gd name="connsiteX4" fmla="*/ 992622 w 992622"/>
                  <a:gd name="connsiteY4" fmla="*/ 1296299 h 1428659"/>
                  <a:gd name="connsiteX5" fmla="*/ 874744 w 992622"/>
                  <a:gd name="connsiteY5" fmla="*/ 1414177 h 1428659"/>
                  <a:gd name="connsiteX6" fmla="*/ 490958 w 992622"/>
                  <a:gd name="connsiteY6" fmla="*/ 1238812 h 1428659"/>
                  <a:gd name="connsiteX7" fmla="*/ 5487 w 992622"/>
                  <a:gd name="connsiteY7" fmla="*/ 1176957 h 1428659"/>
                  <a:gd name="connsiteX8" fmla="*/ 34878 w 992622"/>
                  <a:gd name="connsiteY8" fmla="*/ 198566 h 1428659"/>
                  <a:gd name="connsiteX0" fmla="*/ 34878 w 992622"/>
                  <a:gd name="connsiteY0" fmla="*/ 198566 h 1428659"/>
                  <a:gd name="connsiteX1" fmla="*/ 240437 w 992622"/>
                  <a:gd name="connsiteY1" fmla="*/ 30585 h 1428659"/>
                  <a:gd name="connsiteX2" fmla="*/ 806195 w 992622"/>
                  <a:gd name="connsiteY2" fmla="*/ 36502 h 1428659"/>
                  <a:gd name="connsiteX3" fmla="*/ 967570 w 992622"/>
                  <a:gd name="connsiteY3" fmla="*/ 323826 h 1428659"/>
                  <a:gd name="connsiteX4" fmla="*/ 992622 w 992622"/>
                  <a:gd name="connsiteY4" fmla="*/ 1296299 h 1428659"/>
                  <a:gd name="connsiteX5" fmla="*/ 874744 w 992622"/>
                  <a:gd name="connsiteY5" fmla="*/ 1414177 h 1428659"/>
                  <a:gd name="connsiteX6" fmla="*/ 464325 w 992622"/>
                  <a:gd name="connsiteY6" fmla="*/ 1167791 h 1428659"/>
                  <a:gd name="connsiteX7" fmla="*/ 5487 w 992622"/>
                  <a:gd name="connsiteY7" fmla="*/ 1176957 h 1428659"/>
                  <a:gd name="connsiteX8" fmla="*/ 34878 w 992622"/>
                  <a:gd name="connsiteY8" fmla="*/ 198566 h 1428659"/>
                  <a:gd name="connsiteX0" fmla="*/ 34878 w 992622"/>
                  <a:gd name="connsiteY0" fmla="*/ 198566 h 1428659"/>
                  <a:gd name="connsiteX1" fmla="*/ 240437 w 992622"/>
                  <a:gd name="connsiteY1" fmla="*/ 30585 h 1428659"/>
                  <a:gd name="connsiteX2" fmla="*/ 806195 w 992622"/>
                  <a:gd name="connsiteY2" fmla="*/ 36502 h 1428659"/>
                  <a:gd name="connsiteX3" fmla="*/ 967570 w 992622"/>
                  <a:gd name="connsiteY3" fmla="*/ 323826 h 1428659"/>
                  <a:gd name="connsiteX4" fmla="*/ 992622 w 992622"/>
                  <a:gd name="connsiteY4" fmla="*/ 1296299 h 1428659"/>
                  <a:gd name="connsiteX5" fmla="*/ 874744 w 992622"/>
                  <a:gd name="connsiteY5" fmla="*/ 1414177 h 1428659"/>
                  <a:gd name="connsiteX6" fmla="*/ 464325 w 992622"/>
                  <a:gd name="connsiteY6" fmla="*/ 1167791 h 1428659"/>
                  <a:gd name="connsiteX7" fmla="*/ 5487 w 992622"/>
                  <a:gd name="connsiteY7" fmla="*/ 1176957 h 1428659"/>
                  <a:gd name="connsiteX8" fmla="*/ 34878 w 992622"/>
                  <a:gd name="connsiteY8" fmla="*/ 198566 h 1428659"/>
                  <a:gd name="connsiteX0" fmla="*/ 34878 w 992622"/>
                  <a:gd name="connsiteY0" fmla="*/ 198566 h 1422317"/>
                  <a:gd name="connsiteX1" fmla="*/ 240437 w 992622"/>
                  <a:gd name="connsiteY1" fmla="*/ 30585 h 1422317"/>
                  <a:gd name="connsiteX2" fmla="*/ 806195 w 992622"/>
                  <a:gd name="connsiteY2" fmla="*/ 36502 h 1422317"/>
                  <a:gd name="connsiteX3" fmla="*/ 967570 w 992622"/>
                  <a:gd name="connsiteY3" fmla="*/ 323826 h 1422317"/>
                  <a:gd name="connsiteX4" fmla="*/ 992622 w 992622"/>
                  <a:gd name="connsiteY4" fmla="*/ 1296299 h 1422317"/>
                  <a:gd name="connsiteX5" fmla="*/ 874744 w 992622"/>
                  <a:gd name="connsiteY5" fmla="*/ 1414177 h 1422317"/>
                  <a:gd name="connsiteX6" fmla="*/ 464325 w 992622"/>
                  <a:gd name="connsiteY6" fmla="*/ 1167791 h 1422317"/>
                  <a:gd name="connsiteX7" fmla="*/ 5487 w 992622"/>
                  <a:gd name="connsiteY7" fmla="*/ 1176957 h 1422317"/>
                  <a:gd name="connsiteX8" fmla="*/ 34878 w 992622"/>
                  <a:gd name="connsiteY8" fmla="*/ 198566 h 1422317"/>
                  <a:gd name="connsiteX0" fmla="*/ 34878 w 992622"/>
                  <a:gd name="connsiteY0" fmla="*/ 198566 h 1422317"/>
                  <a:gd name="connsiteX1" fmla="*/ 240437 w 992622"/>
                  <a:gd name="connsiteY1" fmla="*/ 30585 h 1422317"/>
                  <a:gd name="connsiteX2" fmla="*/ 806195 w 992622"/>
                  <a:gd name="connsiteY2" fmla="*/ 36502 h 1422317"/>
                  <a:gd name="connsiteX3" fmla="*/ 967570 w 992622"/>
                  <a:gd name="connsiteY3" fmla="*/ 323826 h 1422317"/>
                  <a:gd name="connsiteX4" fmla="*/ 992622 w 992622"/>
                  <a:gd name="connsiteY4" fmla="*/ 1296299 h 1422317"/>
                  <a:gd name="connsiteX5" fmla="*/ 874744 w 992622"/>
                  <a:gd name="connsiteY5" fmla="*/ 1414177 h 1422317"/>
                  <a:gd name="connsiteX6" fmla="*/ 464325 w 992622"/>
                  <a:gd name="connsiteY6" fmla="*/ 1167791 h 1422317"/>
                  <a:gd name="connsiteX7" fmla="*/ 5487 w 992622"/>
                  <a:gd name="connsiteY7" fmla="*/ 1176957 h 1422317"/>
                  <a:gd name="connsiteX8" fmla="*/ 34878 w 992622"/>
                  <a:gd name="connsiteY8" fmla="*/ 198566 h 1422317"/>
                  <a:gd name="connsiteX0" fmla="*/ 34878 w 992622"/>
                  <a:gd name="connsiteY0" fmla="*/ 190622 h 1414373"/>
                  <a:gd name="connsiteX1" fmla="*/ 240437 w 992622"/>
                  <a:gd name="connsiteY1" fmla="*/ 22641 h 1414373"/>
                  <a:gd name="connsiteX2" fmla="*/ 794358 w 992622"/>
                  <a:gd name="connsiteY2" fmla="*/ 49272 h 1414373"/>
                  <a:gd name="connsiteX3" fmla="*/ 967570 w 992622"/>
                  <a:gd name="connsiteY3" fmla="*/ 315882 h 1414373"/>
                  <a:gd name="connsiteX4" fmla="*/ 992622 w 992622"/>
                  <a:gd name="connsiteY4" fmla="*/ 1288355 h 1414373"/>
                  <a:gd name="connsiteX5" fmla="*/ 874744 w 992622"/>
                  <a:gd name="connsiteY5" fmla="*/ 1406233 h 1414373"/>
                  <a:gd name="connsiteX6" fmla="*/ 464325 w 992622"/>
                  <a:gd name="connsiteY6" fmla="*/ 1159847 h 1414373"/>
                  <a:gd name="connsiteX7" fmla="*/ 5487 w 992622"/>
                  <a:gd name="connsiteY7" fmla="*/ 1169013 h 1414373"/>
                  <a:gd name="connsiteX8" fmla="*/ 34878 w 992622"/>
                  <a:gd name="connsiteY8" fmla="*/ 190622 h 1414373"/>
                  <a:gd name="connsiteX0" fmla="*/ 34878 w 992622"/>
                  <a:gd name="connsiteY0" fmla="*/ 190622 h 1414373"/>
                  <a:gd name="connsiteX1" fmla="*/ 240437 w 992622"/>
                  <a:gd name="connsiteY1" fmla="*/ 22641 h 1414373"/>
                  <a:gd name="connsiteX2" fmla="*/ 794358 w 992622"/>
                  <a:gd name="connsiteY2" fmla="*/ 49272 h 1414373"/>
                  <a:gd name="connsiteX3" fmla="*/ 967570 w 992622"/>
                  <a:gd name="connsiteY3" fmla="*/ 315882 h 1414373"/>
                  <a:gd name="connsiteX4" fmla="*/ 992622 w 992622"/>
                  <a:gd name="connsiteY4" fmla="*/ 1288355 h 1414373"/>
                  <a:gd name="connsiteX5" fmla="*/ 874744 w 992622"/>
                  <a:gd name="connsiteY5" fmla="*/ 1406233 h 1414373"/>
                  <a:gd name="connsiteX6" fmla="*/ 464325 w 992622"/>
                  <a:gd name="connsiteY6" fmla="*/ 1159847 h 1414373"/>
                  <a:gd name="connsiteX7" fmla="*/ 5487 w 992622"/>
                  <a:gd name="connsiteY7" fmla="*/ 1169013 h 1414373"/>
                  <a:gd name="connsiteX8" fmla="*/ 34878 w 992622"/>
                  <a:gd name="connsiteY8" fmla="*/ 190622 h 1414373"/>
                  <a:gd name="connsiteX0" fmla="*/ 34878 w 992622"/>
                  <a:gd name="connsiteY0" fmla="*/ 197225 h 1420976"/>
                  <a:gd name="connsiteX1" fmla="*/ 240437 w 992622"/>
                  <a:gd name="connsiteY1" fmla="*/ 29244 h 1420976"/>
                  <a:gd name="connsiteX2" fmla="*/ 794358 w 992622"/>
                  <a:gd name="connsiteY2" fmla="*/ 38120 h 1420976"/>
                  <a:gd name="connsiteX3" fmla="*/ 967570 w 992622"/>
                  <a:gd name="connsiteY3" fmla="*/ 322485 h 1420976"/>
                  <a:gd name="connsiteX4" fmla="*/ 992622 w 992622"/>
                  <a:gd name="connsiteY4" fmla="*/ 1294958 h 1420976"/>
                  <a:gd name="connsiteX5" fmla="*/ 874744 w 992622"/>
                  <a:gd name="connsiteY5" fmla="*/ 1412836 h 1420976"/>
                  <a:gd name="connsiteX6" fmla="*/ 464325 w 992622"/>
                  <a:gd name="connsiteY6" fmla="*/ 1166450 h 1420976"/>
                  <a:gd name="connsiteX7" fmla="*/ 5487 w 992622"/>
                  <a:gd name="connsiteY7" fmla="*/ 1175616 h 1420976"/>
                  <a:gd name="connsiteX8" fmla="*/ 34878 w 992622"/>
                  <a:gd name="connsiteY8" fmla="*/ 197225 h 1420976"/>
                  <a:gd name="connsiteX0" fmla="*/ 34878 w 992622"/>
                  <a:gd name="connsiteY0" fmla="*/ 191617 h 1415368"/>
                  <a:gd name="connsiteX1" fmla="*/ 240437 w 992622"/>
                  <a:gd name="connsiteY1" fmla="*/ 23636 h 1415368"/>
                  <a:gd name="connsiteX2" fmla="*/ 794358 w 992622"/>
                  <a:gd name="connsiteY2" fmla="*/ 32512 h 1415368"/>
                  <a:gd name="connsiteX3" fmla="*/ 967570 w 992622"/>
                  <a:gd name="connsiteY3" fmla="*/ 316877 h 1415368"/>
                  <a:gd name="connsiteX4" fmla="*/ 992622 w 992622"/>
                  <a:gd name="connsiteY4" fmla="*/ 1289350 h 1415368"/>
                  <a:gd name="connsiteX5" fmla="*/ 874744 w 992622"/>
                  <a:gd name="connsiteY5" fmla="*/ 1407228 h 1415368"/>
                  <a:gd name="connsiteX6" fmla="*/ 464325 w 992622"/>
                  <a:gd name="connsiteY6" fmla="*/ 1160842 h 1415368"/>
                  <a:gd name="connsiteX7" fmla="*/ 5487 w 992622"/>
                  <a:gd name="connsiteY7" fmla="*/ 1170008 h 1415368"/>
                  <a:gd name="connsiteX8" fmla="*/ 34878 w 992622"/>
                  <a:gd name="connsiteY8" fmla="*/ 191617 h 1415368"/>
                  <a:gd name="connsiteX0" fmla="*/ 34878 w 992622"/>
                  <a:gd name="connsiteY0" fmla="*/ 182821 h 1406572"/>
                  <a:gd name="connsiteX1" fmla="*/ 240437 w 992622"/>
                  <a:gd name="connsiteY1" fmla="*/ 14840 h 1406572"/>
                  <a:gd name="connsiteX2" fmla="*/ 794358 w 992622"/>
                  <a:gd name="connsiteY2" fmla="*/ 23716 h 1406572"/>
                  <a:gd name="connsiteX3" fmla="*/ 967570 w 992622"/>
                  <a:gd name="connsiteY3" fmla="*/ 308081 h 1406572"/>
                  <a:gd name="connsiteX4" fmla="*/ 992622 w 992622"/>
                  <a:gd name="connsiteY4" fmla="*/ 1280554 h 1406572"/>
                  <a:gd name="connsiteX5" fmla="*/ 874744 w 992622"/>
                  <a:gd name="connsiteY5" fmla="*/ 1398432 h 1406572"/>
                  <a:gd name="connsiteX6" fmla="*/ 464325 w 992622"/>
                  <a:gd name="connsiteY6" fmla="*/ 1152046 h 1406572"/>
                  <a:gd name="connsiteX7" fmla="*/ 5487 w 992622"/>
                  <a:gd name="connsiteY7" fmla="*/ 1161212 h 1406572"/>
                  <a:gd name="connsiteX8" fmla="*/ 34878 w 992622"/>
                  <a:gd name="connsiteY8" fmla="*/ 182821 h 1406572"/>
                  <a:gd name="connsiteX0" fmla="*/ 34878 w 992622"/>
                  <a:gd name="connsiteY0" fmla="*/ 182821 h 1406572"/>
                  <a:gd name="connsiteX1" fmla="*/ 240437 w 992622"/>
                  <a:gd name="connsiteY1" fmla="*/ 14840 h 1406572"/>
                  <a:gd name="connsiteX2" fmla="*/ 794358 w 992622"/>
                  <a:gd name="connsiteY2" fmla="*/ 23716 h 1406572"/>
                  <a:gd name="connsiteX3" fmla="*/ 967570 w 992622"/>
                  <a:gd name="connsiteY3" fmla="*/ 308081 h 1406572"/>
                  <a:gd name="connsiteX4" fmla="*/ 992622 w 992622"/>
                  <a:gd name="connsiteY4" fmla="*/ 1280554 h 1406572"/>
                  <a:gd name="connsiteX5" fmla="*/ 874744 w 992622"/>
                  <a:gd name="connsiteY5" fmla="*/ 1398432 h 1406572"/>
                  <a:gd name="connsiteX6" fmla="*/ 464325 w 992622"/>
                  <a:gd name="connsiteY6" fmla="*/ 1152046 h 1406572"/>
                  <a:gd name="connsiteX7" fmla="*/ 5487 w 992622"/>
                  <a:gd name="connsiteY7" fmla="*/ 1161212 h 1406572"/>
                  <a:gd name="connsiteX8" fmla="*/ 34878 w 992622"/>
                  <a:gd name="connsiteY8" fmla="*/ 182821 h 1406572"/>
                  <a:gd name="connsiteX0" fmla="*/ 34878 w 992622"/>
                  <a:gd name="connsiteY0" fmla="*/ 182821 h 1406572"/>
                  <a:gd name="connsiteX1" fmla="*/ 240437 w 992622"/>
                  <a:gd name="connsiteY1" fmla="*/ 14840 h 1406572"/>
                  <a:gd name="connsiteX2" fmla="*/ 794358 w 992622"/>
                  <a:gd name="connsiteY2" fmla="*/ 23716 h 1406572"/>
                  <a:gd name="connsiteX3" fmla="*/ 967570 w 992622"/>
                  <a:gd name="connsiteY3" fmla="*/ 308081 h 1406572"/>
                  <a:gd name="connsiteX4" fmla="*/ 992622 w 992622"/>
                  <a:gd name="connsiteY4" fmla="*/ 1280554 h 1406572"/>
                  <a:gd name="connsiteX5" fmla="*/ 874744 w 992622"/>
                  <a:gd name="connsiteY5" fmla="*/ 1398432 h 1406572"/>
                  <a:gd name="connsiteX6" fmla="*/ 464325 w 992622"/>
                  <a:gd name="connsiteY6" fmla="*/ 1152046 h 1406572"/>
                  <a:gd name="connsiteX7" fmla="*/ 5487 w 992622"/>
                  <a:gd name="connsiteY7" fmla="*/ 1161212 h 1406572"/>
                  <a:gd name="connsiteX8" fmla="*/ 34878 w 992622"/>
                  <a:gd name="connsiteY8" fmla="*/ 182821 h 1406572"/>
                  <a:gd name="connsiteX0" fmla="*/ 34878 w 992622"/>
                  <a:gd name="connsiteY0" fmla="*/ 182821 h 1406572"/>
                  <a:gd name="connsiteX1" fmla="*/ 240437 w 992622"/>
                  <a:gd name="connsiteY1" fmla="*/ 14840 h 1406572"/>
                  <a:gd name="connsiteX2" fmla="*/ 794358 w 992622"/>
                  <a:gd name="connsiteY2" fmla="*/ 23716 h 1406572"/>
                  <a:gd name="connsiteX3" fmla="*/ 967570 w 992622"/>
                  <a:gd name="connsiteY3" fmla="*/ 308081 h 1406572"/>
                  <a:gd name="connsiteX4" fmla="*/ 992622 w 992622"/>
                  <a:gd name="connsiteY4" fmla="*/ 1280554 h 1406572"/>
                  <a:gd name="connsiteX5" fmla="*/ 874744 w 992622"/>
                  <a:gd name="connsiteY5" fmla="*/ 1398432 h 1406572"/>
                  <a:gd name="connsiteX6" fmla="*/ 464325 w 992622"/>
                  <a:gd name="connsiteY6" fmla="*/ 1152046 h 1406572"/>
                  <a:gd name="connsiteX7" fmla="*/ 5487 w 992622"/>
                  <a:gd name="connsiteY7" fmla="*/ 1161212 h 1406572"/>
                  <a:gd name="connsiteX8" fmla="*/ 34878 w 992622"/>
                  <a:gd name="connsiteY8" fmla="*/ 182821 h 1406572"/>
                  <a:gd name="connsiteX0" fmla="*/ 15229 w 972973"/>
                  <a:gd name="connsiteY0" fmla="*/ 182821 h 1406572"/>
                  <a:gd name="connsiteX1" fmla="*/ 220788 w 972973"/>
                  <a:gd name="connsiteY1" fmla="*/ 14840 h 1406572"/>
                  <a:gd name="connsiteX2" fmla="*/ 774709 w 972973"/>
                  <a:gd name="connsiteY2" fmla="*/ 23716 h 1406572"/>
                  <a:gd name="connsiteX3" fmla="*/ 947921 w 972973"/>
                  <a:gd name="connsiteY3" fmla="*/ 308081 h 1406572"/>
                  <a:gd name="connsiteX4" fmla="*/ 972973 w 972973"/>
                  <a:gd name="connsiteY4" fmla="*/ 1280554 h 1406572"/>
                  <a:gd name="connsiteX5" fmla="*/ 855095 w 972973"/>
                  <a:gd name="connsiteY5" fmla="*/ 1398432 h 1406572"/>
                  <a:gd name="connsiteX6" fmla="*/ 444676 w 972973"/>
                  <a:gd name="connsiteY6" fmla="*/ 1152046 h 1406572"/>
                  <a:gd name="connsiteX7" fmla="*/ 9512 w 972973"/>
                  <a:gd name="connsiteY7" fmla="*/ 1155294 h 1406572"/>
                  <a:gd name="connsiteX8" fmla="*/ 15229 w 972973"/>
                  <a:gd name="connsiteY8" fmla="*/ 182821 h 1406572"/>
                  <a:gd name="connsiteX0" fmla="*/ 21796 w 979540"/>
                  <a:gd name="connsiteY0" fmla="*/ 182821 h 1406572"/>
                  <a:gd name="connsiteX1" fmla="*/ 227355 w 979540"/>
                  <a:gd name="connsiteY1" fmla="*/ 14840 h 1406572"/>
                  <a:gd name="connsiteX2" fmla="*/ 781276 w 979540"/>
                  <a:gd name="connsiteY2" fmla="*/ 23716 h 1406572"/>
                  <a:gd name="connsiteX3" fmla="*/ 954488 w 979540"/>
                  <a:gd name="connsiteY3" fmla="*/ 308081 h 1406572"/>
                  <a:gd name="connsiteX4" fmla="*/ 979540 w 979540"/>
                  <a:gd name="connsiteY4" fmla="*/ 1280554 h 1406572"/>
                  <a:gd name="connsiteX5" fmla="*/ 861662 w 979540"/>
                  <a:gd name="connsiteY5" fmla="*/ 1398432 h 1406572"/>
                  <a:gd name="connsiteX6" fmla="*/ 451243 w 979540"/>
                  <a:gd name="connsiteY6" fmla="*/ 1152046 h 1406572"/>
                  <a:gd name="connsiteX7" fmla="*/ 16079 w 979540"/>
                  <a:gd name="connsiteY7" fmla="*/ 1155294 h 1406572"/>
                  <a:gd name="connsiteX8" fmla="*/ 21796 w 979540"/>
                  <a:gd name="connsiteY8" fmla="*/ 182821 h 1406572"/>
                  <a:gd name="connsiteX0" fmla="*/ 21796 w 979540"/>
                  <a:gd name="connsiteY0" fmla="*/ 182821 h 1406572"/>
                  <a:gd name="connsiteX1" fmla="*/ 227355 w 979540"/>
                  <a:gd name="connsiteY1" fmla="*/ 14840 h 1406572"/>
                  <a:gd name="connsiteX2" fmla="*/ 781276 w 979540"/>
                  <a:gd name="connsiteY2" fmla="*/ 23716 h 1406572"/>
                  <a:gd name="connsiteX3" fmla="*/ 954488 w 979540"/>
                  <a:gd name="connsiteY3" fmla="*/ 308081 h 1406572"/>
                  <a:gd name="connsiteX4" fmla="*/ 979540 w 979540"/>
                  <a:gd name="connsiteY4" fmla="*/ 1280554 h 1406572"/>
                  <a:gd name="connsiteX5" fmla="*/ 861662 w 979540"/>
                  <a:gd name="connsiteY5" fmla="*/ 1398432 h 1406572"/>
                  <a:gd name="connsiteX6" fmla="*/ 451243 w 979540"/>
                  <a:gd name="connsiteY6" fmla="*/ 1152046 h 1406572"/>
                  <a:gd name="connsiteX7" fmla="*/ 16079 w 979540"/>
                  <a:gd name="connsiteY7" fmla="*/ 1155294 h 1406572"/>
                  <a:gd name="connsiteX8" fmla="*/ 21796 w 979540"/>
                  <a:gd name="connsiteY8" fmla="*/ 182821 h 1406572"/>
                  <a:gd name="connsiteX0" fmla="*/ 13916 w 971660"/>
                  <a:gd name="connsiteY0" fmla="*/ 182821 h 1406572"/>
                  <a:gd name="connsiteX1" fmla="*/ 219475 w 971660"/>
                  <a:gd name="connsiteY1" fmla="*/ 14840 h 1406572"/>
                  <a:gd name="connsiteX2" fmla="*/ 773396 w 971660"/>
                  <a:gd name="connsiteY2" fmla="*/ 23716 h 1406572"/>
                  <a:gd name="connsiteX3" fmla="*/ 946608 w 971660"/>
                  <a:gd name="connsiteY3" fmla="*/ 308081 h 1406572"/>
                  <a:gd name="connsiteX4" fmla="*/ 971660 w 971660"/>
                  <a:gd name="connsiteY4" fmla="*/ 1280554 h 1406572"/>
                  <a:gd name="connsiteX5" fmla="*/ 853782 w 971660"/>
                  <a:gd name="connsiteY5" fmla="*/ 1398432 h 1406572"/>
                  <a:gd name="connsiteX6" fmla="*/ 443363 w 971660"/>
                  <a:gd name="connsiteY6" fmla="*/ 1152046 h 1406572"/>
                  <a:gd name="connsiteX7" fmla="*/ 8199 w 971660"/>
                  <a:gd name="connsiteY7" fmla="*/ 1155294 h 1406572"/>
                  <a:gd name="connsiteX8" fmla="*/ 13916 w 971660"/>
                  <a:gd name="connsiteY8" fmla="*/ 182821 h 1406572"/>
                  <a:gd name="connsiteX0" fmla="*/ 13916 w 971660"/>
                  <a:gd name="connsiteY0" fmla="*/ 182821 h 1406572"/>
                  <a:gd name="connsiteX1" fmla="*/ 219475 w 971660"/>
                  <a:gd name="connsiteY1" fmla="*/ 14840 h 1406572"/>
                  <a:gd name="connsiteX2" fmla="*/ 773396 w 971660"/>
                  <a:gd name="connsiteY2" fmla="*/ 23716 h 1406572"/>
                  <a:gd name="connsiteX3" fmla="*/ 946608 w 971660"/>
                  <a:gd name="connsiteY3" fmla="*/ 308081 h 1406572"/>
                  <a:gd name="connsiteX4" fmla="*/ 971660 w 971660"/>
                  <a:gd name="connsiteY4" fmla="*/ 1280554 h 1406572"/>
                  <a:gd name="connsiteX5" fmla="*/ 853782 w 971660"/>
                  <a:gd name="connsiteY5" fmla="*/ 1398432 h 1406572"/>
                  <a:gd name="connsiteX6" fmla="*/ 443363 w 971660"/>
                  <a:gd name="connsiteY6" fmla="*/ 1152046 h 1406572"/>
                  <a:gd name="connsiteX7" fmla="*/ 8199 w 971660"/>
                  <a:gd name="connsiteY7" fmla="*/ 1155294 h 1406572"/>
                  <a:gd name="connsiteX8" fmla="*/ 13916 w 971660"/>
                  <a:gd name="connsiteY8" fmla="*/ 182821 h 1406572"/>
                  <a:gd name="connsiteX0" fmla="*/ 13916 w 971660"/>
                  <a:gd name="connsiteY0" fmla="*/ 182821 h 1406572"/>
                  <a:gd name="connsiteX1" fmla="*/ 219475 w 971660"/>
                  <a:gd name="connsiteY1" fmla="*/ 14840 h 1406572"/>
                  <a:gd name="connsiteX2" fmla="*/ 773396 w 971660"/>
                  <a:gd name="connsiteY2" fmla="*/ 23716 h 1406572"/>
                  <a:gd name="connsiteX3" fmla="*/ 946608 w 971660"/>
                  <a:gd name="connsiteY3" fmla="*/ 308081 h 1406572"/>
                  <a:gd name="connsiteX4" fmla="*/ 971660 w 971660"/>
                  <a:gd name="connsiteY4" fmla="*/ 1280554 h 1406572"/>
                  <a:gd name="connsiteX5" fmla="*/ 853782 w 971660"/>
                  <a:gd name="connsiteY5" fmla="*/ 1398432 h 1406572"/>
                  <a:gd name="connsiteX6" fmla="*/ 419690 w 971660"/>
                  <a:gd name="connsiteY6" fmla="*/ 1119494 h 1406572"/>
                  <a:gd name="connsiteX7" fmla="*/ 8199 w 971660"/>
                  <a:gd name="connsiteY7" fmla="*/ 1155294 h 1406572"/>
                  <a:gd name="connsiteX8" fmla="*/ 13916 w 971660"/>
                  <a:gd name="connsiteY8" fmla="*/ 182821 h 1406572"/>
                  <a:gd name="connsiteX0" fmla="*/ 13916 w 971660"/>
                  <a:gd name="connsiteY0" fmla="*/ 182821 h 1406572"/>
                  <a:gd name="connsiteX1" fmla="*/ 219475 w 971660"/>
                  <a:gd name="connsiteY1" fmla="*/ 14840 h 1406572"/>
                  <a:gd name="connsiteX2" fmla="*/ 773396 w 971660"/>
                  <a:gd name="connsiteY2" fmla="*/ 23716 h 1406572"/>
                  <a:gd name="connsiteX3" fmla="*/ 946608 w 971660"/>
                  <a:gd name="connsiteY3" fmla="*/ 308081 h 1406572"/>
                  <a:gd name="connsiteX4" fmla="*/ 971660 w 971660"/>
                  <a:gd name="connsiteY4" fmla="*/ 1280554 h 1406572"/>
                  <a:gd name="connsiteX5" fmla="*/ 853782 w 971660"/>
                  <a:gd name="connsiteY5" fmla="*/ 1398432 h 1406572"/>
                  <a:gd name="connsiteX6" fmla="*/ 419690 w 971660"/>
                  <a:gd name="connsiteY6" fmla="*/ 1119494 h 1406572"/>
                  <a:gd name="connsiteX7" fmla="*/ 8199 w 971660"/>
                  <a:gd name="connsiteY7" fmla="*/ 1155294 h 1406572"/>
                  <a:gd name="connsiteX8" fmla="*/ 13916 w 971660"/>
                  <a:gd name="connsiteY8" fmla="*/ 182821 h 1406572"/>
                  <a:gd name="connsiteX0" fmla="*/ 13916 w 971660"/>
                  <a:gd name="connsiteY0" fmla="*/ 182821 h 1406572"/>
                  <a:gd name="connsiteX1" fmla="*/ 219475 w 971660"/>
                  <a:gd name="connsiteY1" fmla="*/ 14840 h 1406572"/>
                  <a:gd name="connsiteX2" fmla="*/ 773396 w 971660"/>
                  <a:gd name="connsiteY2" fmla="*/ 23716 h 1406572"/>
                  <a:gd name="connsiteX3" fmla="*/ 946608 w 971660"/>
                  <a:gd name="connsiteY3" fmla="*/ 308081 h 1406572"/>
                  <a:gd name="connsiteX4" fmla="*/ 971660 w 971660"/>
                  <a:gd name="connsiteY4" fmla="*/ 1280554 h 1406572"/>
                  <a:gd name="connsiteX5" fmla="*/ 853782 w 971660"/>
                  <a:gd name="connsiteY5" fmla="*/ 1398432 h 1406572"/>
                  <a:gd name="connsiteX6" fmla="*/ 419690 w 971660"/>
                  <a:gd name="connsiteY6" fmla="*/ 1119494 h 1406572"/>
                  <a:gd name="connsiteX7" fmla="*/ 8199 w 971660"/>
                  <a:gd name="connsiteY7" fmla="*/ 1155294 h 1406572"/>
                  <a:gd name="connsiteX8" fmla="*/ 13916 w 971660"/>
                  <a:gd name="connsiteY8" fmla="*/ 182821 h 1406572"/>
                  <a:gd name="connsiteX0" fmla="*/ 13916 w 971660"/>
                  <a:gd name="connsiteY0" fmla="*/ 182821 h 1406572"/>
                  <a:gd name="connsiteX1" fmla="*/ 219475 w 971660"/>
                  <a:gd name="connsiteY1" fmla="*/ 14840 h 1406572"/>
                  <a:gd name="connsiteX2" fmla="*/ 773396 w 971660"/>
                  <a:gd name="connsiteY2" fmla="*/ 23716 h 1406572"/>
                  <a:gd name="connsiteX3" fmla="*/ 946608 w 971660"/>
                  <a:gd name="connsiteY3" fmla="*/ 308081 h 1406572"/>
                  <a:gd name="connsiteX4" fmla="*/ 971660 w 971660"/>
                  <a:gd name="connsiteY4" fmla="*/ 1280554 h 1406572"/>
                  <a:gd name="connsiteX5" fmla="*/ 853782 w 971660"/>
                  <a:gd name="connsiteY5" fmla="*/ 1398432 h 1406572"/>
                  <a:gd name="connsiteX6" fmla="*/ 419690 w 971660"/>
                  <a:gd name="connsiteY6" fmla="*/ 1119494 h 1406572"/>
                  <a:gd name="connsiteX7" fmla="*/ 8199 w 971660"/>
                  <a:gd name="connsiteY7" fmla="*/ 1155294 h 1406572"/>
                  <a:gd name="connsiteX8" fmla="*/ 13916 w 971660"/>
                  <a:gd name="connsiteY8" fmla="*/ 182821 h 1406572"/>
                  <a:gd name="connsiteX0" fmla="*/ 13916 w 971660"/>
                  <a:gd name="connsiteY0" fmla="*/ 182821 h 1406572"/>
                  <a:gd name="connsiteX1" fmla="*/ 219475 w 971660"/>
                  <a:gd name="connsiteY1" fmla="*/ 14840 h 1406572"/>
                  <a:gd name="connsiteX2" fmla="*/ 773396 w 971660"/>
                  <a:gd name="connsiteY2" fmla="*/ 23716 h 1406572"/>
                  <a:gd name="connsiteX3" fmla="*/ 946608 w 971660"/>
                  <a:gd name="connsiteY3" fmla="*/ 308081 h 1406572"/>
                  <a:gd name="connsiteX4" fmla="*/ 971660 w 971660"/>
                  <a:gd name="connsiteY4" fmla="*/ 1280554 h 1406572"/>
                  <a:gd name="connsiteX5" fmla="*/ 853782 w 971660"/>
                  <a:gd name="connsiteY5" fmla="*/ 1398432 h 1406572"/>
                  <a:gd name="connsiteX6" fmla="*/ 419690 w 971660"/>
                  <a:gd name="connsiteY6" fmla="*/ 1110617 h 1406572"/>
                  <a:gd name="connsiteX7" fmla="*/ 8199 w 971660"/>
                  <a:gd name="connsiteY7" fmla="*/ 1155294 h 1406572"/>
                  <a:gd name="connsiteX8" fmla="*/ 13916 w 971660"/>
                  <a:gd name="connsiteY8" fmla="*/ 182821 h 1406572"/>
                  <a:gd name="connsiteX0" fmla="*/ 13916 w 971660"/>
                  <a:gd name="connsiteY0" fmla="*/ 182821 h 1406572"/>
                  <a:gd name="connsiteX1" fmla="*/ 219475 w 971660"/>
                  <a:gd name="connsiteY1" fmla="*/ 14840 h 1406572"/>
                  <a:gd name="connsiteX2" fmla="*/ 773396 w 971660"/>
                  <a:gd name="connsiteY2" fmla="*/ 23716 h 1406572"/>
                  <a:gd name="connsiteX3" fmla="*/ 946608 w 971660"/>
                  <a:gd name="connsiteY3" fmla="*/ 308081 h 1406572"/>
                  <a:gd name="connsiteX4" fmla="*/ 971660 w 971660"/>
                  <a:gd name="connsiteY4" fmla="*/ 1280554 h 1406572"/>
                  <a:gd name="connsiteX5" fmla="*/ 853782 w 971660"/>
                  <a:gd name="connsiteY5" fmla="*/ 1398432 h 1406572"/>
                  <a:gd name="connsiteX6" fmla="*/ 419690 w 971660"/>
                  <a:gd name="connsiteY6" fmla="*/ 1110617 h 1406572"/>
                  <a:gd name="connsiteX7" fmla="*/ 8199 w 971660"/>
                  <a:gd name="connsiteY7" fmla="*/ 1155294 h 1406572"/>
                  <a:gd name="connsiteX8" fmla="*/ 13916 w 971660"/>
                  <a:gd name="connsiteY8" fmla="*/ 182821 h 1406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1660" h="1406572">
                    <a:moveTo>
                      <a:pt x="13916" y="182821"/>
                    </a:moveTo>
                    <a:cubicBezTo>
                      <a:pt x="13916" y="117719"/>
                      <a:pt x="133659" y="38514"/>
                      <a:pt x="219475" y="14840"/>
                    </a:cubicBezTo>
                    <a:cubicBezTo>
                      <a:pt x="352917" y="-7253"/>
                      <a:pt x="580201" y="-4985"/>
                      <a:pt x="773396" y="23716"/>
                    </a:cubicBezTo>
                    <a:cubicBezTo>
                      <a:pt x="915235" y="51119"/>
                      <a:pt x="946608" y="242979"/>
                      <a:pt x="946608" y="308081"/>
                    </a:cubicBezTo>
                    <a:lnTo>
                      <a:pt x="971660" y="1280554"/>
                    </a:lnTo>
                    <a:cubicBezTo>
                      <a:pt x="971660" y="1345656"/>
                      <a:pt x="945517" y="1433943"/>
                      <a:pt x="853782" y="1398432"/>
                    </a:cubicBezTo>
                    <a:cubicBezTo>
                      <a:pt x="640806" y="1262308"/>
                      <a:pt x="585318" y="1152045"/>
                      <a:pt x="419690" y="1110617"/>
                    </a:cubicBezTo>
                    <a:cubicBezTo>
                      <a:pt x="198477" y="1024800"/>
                      <a:pt x="9172" y="1519765"/>
                      <a:pt x="8199" y="1155294"/>
                    </a:cubicBezTo>
                    <a:cubicBezTo>
                      <a:pt x="-8637" y="826204"/>
                      <a:pt x="4119" y="508951"/>
                      <a:pt x="13916" y="182821"/>
                    </a:cubicBezTo>
                    <a:close/>
                  </a:path>
                </a:pathLst>
              </a:custGeom>
              <a:solidFill>
                <a:schemeClr val="tx1">
                  <a:lumMod val="85000"/>
                  <a:lumOff val="15000"/>
                </a:schemeClr>
              </a:soli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pic>
          <p:nvPicPr>
            <p:cNvPr id="23" name="図 22">
              <a:extLst>
                <a:ext uri="{FF2B5EF4-FFF2-40B4-BE49-F238E27FC236}">
                  <a16:creationId xmlns:a16="http://schemas.microsoft.com/office/drawing/2014/main" id="{2D0BAB4D-2BB5-0664-3AED-4B22E2246A17}"/>
                </a:ext>
              </a:extLst>
            </p:cNvPr>
            <p:cNvPicPr>
              <a:picLocks noChangeAspect="1"/>
            </p:cNvPicPr>
            <p:nvPr/>
          </p:nvPicPr>
          <p:blipFill>
            <a:blip r:embed="rId5"/>
            <a:stretch>
              <a:fillRect/>
            </a:stretch>
          </p:blipFill>
          <p:spPr>
            <a:xfrm>
              <a:off x="12585785" y="1888701"/>
              <a:ext cx="1932101" cy="1111792"/>
            </a:xfrm>
            <a:prstGeom prst="rect">
              <a:avLst/>
            </a:prstGeom>
          </p:spPr>
        </p:pic>
        <p:sp>
          <p:nvSpPr>
            <p:cNvPr id="24" name="テキスト ボックス 23">
              <a:extLst>
                <a:ext uri="{FF2B5EF4-FFF2-40B4-BE49-F238E27FC236}">
                  <a16:creationId xmlns:a16="http://schemas.microsoft.com/office/drawing/2014/main" id="{24F09F07-087E-26A0-5C12-DFE43035B132}"/>
                </a:ext>
              </a:extLst>
            </p:cNvPr>
            <p:cNvSpPr txBox="1"/>
            <p:nvPr/>
          </p:nvSpPr>
          <p:spPr>
            <a:xfrm>
              <a:off x="12834866" y="2910128"/>
              <a:ext cx="1426625" cy="459357"/>
            </a:xfrm>
            <a:prstGeom prst="rect">
              <a:avLst/>
            </a:prstGeom>
            <a:noFill/>
          </p:spPr>
          <p:txBody>
            <a:bodyPr wrap="square" rtlCol="0">
              <a:spAutoFit/>
            </a:bodyPr>
            <a:lstStyle/>
            <a:p>
              <a:pPr algn="ctr" defTabSz="914377">
                <a:lnSpc>
                  <a:spcPct val="150000"/>
                </a:lnSpc>
                <a:defRPr/>
              </a:pPr>
              <a:r>
                <a:rPr lang="ja-JP" altLang="en-US" dirty="0">
                  <a:solidFill>
                    <a:prstClr val="white"/>
                  </a:solidFill>
                  <a:latin typeface="Toyota Type Semibold" panose="020B0702020202020204" pitchFamily="34" charset="0"/>
                  <a:ea typeface="BIZ UDPゴシック"/>
                  <a:cs typeface="Toyota Type Semibold" panose="020B0702020202020204" pitchFamily="34" charset="0"/>
                </a:rPr>
                <a:t>燃料電池膜</a:t>
              </a:r>
              <a:endParaRPr kumimoji="1" lang="en-US" altLang="ja-JP" dirty="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25" name="テキスト ボックス 24">
              <a:extLst>
                <a:ext uri="{FF2B5EF4-FFF2-40B4-BE49-F238E27FC236}">
                  <a16:creationId xmlns:a16="http://schemas.microsoft.com/office/drawing/2014/main" id="{C6DC94ED-B60E-17C0-C382-34AEDC47FC83}"/>
                </a:ext>
              </a:extLst>
            </p:cNvPr>
            <p:cNvSpPr txBox="1"/>
            <p:nvPr/>
          </p:nvSpPr>
          <p:spPr>
            <a:xfrm>
              <a:off x="14748342" y="3214940"/>
              <a:ext cx="3529968" cy="459357"/>
            </a:xfrm>
            <a:prstGeom prst="rect">
              <a:avLst/>
            </a:prstGeom>
            <a:noFill/>
          </p:spPr>
          <p:txBody>
            <a:bodyPr wrap="square" rtlCol="0">
              <a:spAutoFit/>
            </a:bodyPr>
            <a:lstStyle/>
            <a:p>
              <a:pPr algn="ctr" defTabSz="914377">
                <a:lnSpc>
                  <a:spcPct val="150000"/>
                </a:lnSpc>
                <a:defRPr/>
              </a:pPr>
              <a:r>
                <a:rPr lang="ja-JP" altLang="en-US">
                  <a:solidFill>
                    <a:prstClr val="white"/>
                  </a:solidFill>
                  <a:latin typeface="Toyota Type Semibold" panose="020B0702020202020204" pitchFamily="34" charset="0"/>
                  <a:ea typeface="BIZ UDPゴシック"/>
                  <a:cs typeface="Toyota Type Semibold" panose="020B0702020202020204" pitchFamily="34" charset="0"/>
                </a:rPr>
                <a:t>触媒付き膜（燃料電池膜＋触媒）</a:t>
              </a:r>
              <a:endParaRPr kumimoji="1" lang="en-US" altLang="ja-JP">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26" name="テキスト ボックス 25">
              <a:extLst>
                <a:ext uri="{FF2B5EF4-FFF2-40B4-BE49-F238E27FC236}">
                  <a16:creationId xmlns:a16="http://schemas.microsoft.com/office/drawing/2014/main" id="{350B55FE-B562-7D7D-6061-93878960EA1F}"/>
                </a:ext>
              </a:extLst>
            </p:cNvPr>
            <p:cNvSpPr txBox="1"/>
            <p:nvPr/>
          </p:nvSpPr>
          <p:spPr>
            <a:xfrm>
              <a:off x="13218667" y="5397767"/>
              <a:ext cx="1680568" cy="459357"/>
            </a:xfrm>
            <a:prstGeom prst="rect">
              <a:avLst/>
            </a:prstGeom>
            <a:noFill/>
          </p:spPr>
          <p:txBody>
            <a:bodyPr wrap="square" rtlCol="0">
              <a:spAutoFit/>
            </a:bodyPr>
            <a:lstStyle/>
            <a:p>
              <a:pPr algn="ctr" defTabSz="914377">
                <a:lnSpc>
                  <a:spcPct val="150000"/>
                </a:lnSpc>
                <a:defRPr/>
              </a:pPr>
              <a:r>
                <a:rPr lang="ja-JP" altLang="en-US">
                  <a:solidFill>
                    <a:prstClr val="white"/>
                  </a:solidFill>
                  <a:latin typeface="Toyota Type Semibold" panose="020B0702020202020204" pitchFamily="34" charset="0"/>
                  <a:ea typeface="BIZ UDPゴシック"/>
                  <a:cs typeface="Toyota Type Semibold" panose="020B0702020202020204" pitchFamily="34" charset="0"/>
                </a:rPr>
                <a:t>ガス拡散シート</a:t>
              </a:r>
              <a:endParaRPr kumimoji="1" lang="en-US" altLang="ja-JP">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27" name="テキスト ボックス 26">
              <a:extLst>
                <a:ext uri="{FF2B5EF4-FFF2-40B4-BE49-F238E27FC236}">
                  <a16:creationId xmlns:a16="http://schemas.microsoft.com/office/drawing/2014/main" id="{AA2AB0D1-7C35-322E-0B6C-214489CF779B}"/>
                </a:ext>
              </a:extLst>
            </p:cNvPr>
            <p:cNvSpPr txBox="1"/>
            <p:nvPr/>
          </p:nvSpPr>
          <p:spPr>
            <a:xfrm>
              <a:off x="15050490" y="5483229"/>
              <a:ext cx="3448617" cy="369332"/>
            </a:xfrm>
            <a:prstGeom prst="rect">
              <a:avLst/>
            </a:prstGeom>
            <a:noFill/>
          </p:spPr>
          <p:txBody>
            <a:bodyPr wrap="square" rtlCol="0">
              <a:spAutoFit/>
            </a:bodyPr>
            <a:lstStyle/>
            <a:p>
              <a:pPr algn="ctr" defTabSz="914377">
                <a:defRPr/>
              </a:pPr>
              <a:r>
                <a:rPr kumimoji="1" lang="ja-JP" altLang="en-US">
                  <a:solidFill>
                    <a:prstClr val="white"/>
                  </a:solidFill>
                  <a:latin typeface="Toyota Type Semibold" panose="020B0702020202020204" pitchFamily="34" charset="0"/>
                  <a:ea typeface="BIZ UDPゴシック"/>
                  <a:cs typeface="Toyota Type Semibold" panose="020B0702020202020204" pitchFamily="34" charset="0"/>
                </a:rPr>
                <a:t>触媒シート</a:t>
              </a:r>
              <a:r>
                <a:rPr kumimoji="1" lang="ja-JP" altLang="en-US" sz="1600">
                  <a:solidFill>
                    <a:prstClr val="white"/>
                  </a:solidFill>
                  <a:latin typeface="Toyota Type Semibold" panose="020B0702020202020204" pitchFamily="34" charset="0"/>
                  <a:ea typeface="BIZ UDPゴシック"/>
                  <a:cs typeface="Toyota Type Semibold" panose="020B0702020202020204" pitchFamily="34" charset="0"/>
                </a:rPr>
                <a:t>（テフロンシート＋触媒）</a:t>
              </a:r>
              <a:endParaRPr kumimoji="1" lang="en-US" altLang="ja-JP" sz="1600">
                <a:solidFill>
                  <a:prstClr val="white"/>
                </a:solidFill>
                <a:latin typeface="Toyota Type Semibold" panose="020B0702020202020204" pitchFamily="34" charset="0"/>
                <a:ea typeface="BIZ UDPゴシック"/>
                <a:cs typeface="Toyota Type Semibold" panose="020B0702020202020204" pitchFamily="34" charset="0"/>
              </a:endParaRPr>
            </a:p>
          </p:txBody>
        </p:sp>
      </p:grpSp>
      <p:grpSp>
        <p:nvGrpSpPr>
          <p:cNvPr id="34" name="グループ化 33">
            <a:extLst>
              <a:ext uri="{FF2B5EF4-FFF2-40B4-BE49-F238E27FC236}">
                <a16:creationId xmlns:a16="http://schemas.microsoft.com/office/drawing/2014/main" id="{889A70D2-9995-E52B-7E1A-60F1BDCD0AD1}"/>
              </a:ext>
            </a:extLst>
          </p:cNvPr>
          <p:cNvGrpSpPr/>
          <p:nvPr/>
        </p:nvGrpSpPr>
        <p:grpSpPr>
          <a:xfrm>
            <a:off x="6887559" y="1622458"/>
            <a:ext cx="5196335" cy="4319871"/>
            <a:chOff x="6221261" y="1238781"/>
            <a:chExt cx="5532120" cy="4547833"/>
          </a:xfrm>
        </p:grpSpPr>
        <p:graphicFrame>
          <p:nvGraphicFramePr>
            <p:cNvPr id="35" name="グラフ 34">
              <a:extLst>
                <a:ext uri="{FF2B5EF4-FFF2-40B4-BE49-F238E27FC236}">
                  <a16:creationId xmlns:a16="http://schemas.microsoft.com/office/drawing/2014/main" id="{8EA0C9B4-A6AA-6DDF-5CB1-67314272258D}"/>
                </a:ext>
              </a:extLst>
            </p:cNvPr>
            <p:cNvGraphicFramePr>
              <a:graphicFrameLocks/>
            </p:cNvGraphicFramePr>
            <p:nvPr>
              <p:extLst>
                <p:ext uri="{D42A27DB-BD31-4B8C-83A1-F6EECF244321}">
                  <p14:modId xmlns:p14="http://schemas.microsoft.com/office/powerpoint/2010/main" val="2518885457"/>
                </p:ext>
              </p:extLst>
            </p:nvPr>
          </p:nvGraphicFramePr>
          <p:xfrm>
            <a:off x="6221261" y="1910682"/>
            <a:ext cx="5532120" cy="3486388"/>
          </p:xfrm>
          <a:graphic>
            <a:graphicData uri="http://schemas.openxmlformats.org/drawingml/2006/chart">
              <c:chart xmlns:c="http://schemas.openxmlformats.org/drawingml/2006/chart" xmlns:r="http://schemas.openxmlformats.org/officeDocument/2006/relationships" r:id="rId6"/>
            </a:graphicData>
          </a:graphic>
        </p:graphicFrame>
        <p:sp>
          <p:nvSpPr>
            <p:cNvPr id="36" name="テキスト ボックス 35">
              <a:extLst>
                <a:ext uri="{FF2B5EF4-FFF2-40B4-BE49-F238E27FC236}">
                  <a16:creationId xmlns:a16="http://schemas.microsoft.com/office/drawing/2014/main" id="{2590F470-7598-B8A8-7420-EFEC537091EE}"/>
                </a:ext>
              </a:extLst>
            </p:cNvPr>
            <p:cNvSpPr txBox="1"/>
            <p:nvPr/>
          </p:nvSpPr>
          <p:spPr>
            <a:xfrm>
              <a:off x="7603136" y="5430194"/>
              <a:ext cx="3031462" cy="356420"/>
            </a:xfrm>
            <a:prstGeom prst="rect">
              <a:avLst/>
            </a:prstGeom>
            <a:noFill/>
          </p:spPr>
          <p:txBody>
            <a:bodyPr wrap="square" rtlCol="0">
              <a:spAutoFit/>
            </a:bodyPr>
            <a:lstStyle/>
            <a:p>
              <a:r>
                <a:rPr lang="ja-JP" altLang="en-US" sz="1600" dirty="0">
                  <a:solidFill>
                    <a:schemeClr val="bg1"/>
                  </a:solidFill>
                  <a:latin typeface="+mn-ea"/>
                </a:rPr>
                <a:t>図</a:t>
              </a:r>
              <a:r>
                <a:rPr lang="en-US" altLang="ja-JP" sz="1600" dirty="0">
                  <a:solidFill>
                    <a:schemeClr val="bg1"/>
                  </a:solidFill>
                  <a:latin typeface="+mn-ea"/>
                </a:rPr>
                <a:t>1</a:t>
              </a:r>
              <a:r>
                <a:rPr lang="ja-JP" altLang="en-US" sz="1600" dirty="0">
                  <a:solidFill>
                    <a:schemeClr val="bg1"/>
                  </a:solidFill>
                  <a:latin typeface="+mn-ea"/>
                </a:rPr>
                <a:t>：サンプル別カットミス内訳</a:t>
              </a:r>
              <a:endParaRPr kumimoji="1" lang="en-US" altLang="ja-JP" sz="1600" dirty="0">
                <a:solidFill>
                  <a:schemeClr val="bg1"/>
                </a:solidFill>
                <a:latin typeface="+mn-ea"/>
              </a:endParaRPr>
            </a:p>
          </p:txBody>
        </p:sp>
        <p:sp>
          <p:nvSpPr>
            <p:cNvPr id="37" name="テキスト ボックス 36">
              <a:extLst>
                <a:ext uri="{FF2B5EF4-FFF2-40B4-BE49-F238E27FC236}">
                  <a16:creationId xmlns:a16="http://schemas.microsoft.com/office/drawing/2014/main" id="{D82DF398-6E94-3DF5-7EB2-0944BAAFD674}"/>
                </a:ext>
              </a:extLst>
            </p:cNvPr>
            <p:cNvSpPr txBox="1"/>
            <p:nvPr/>
          </p:nvSpPr>
          <p:spPr>
            <a:xfrm>
              <a:off x="6557046" y="2097257"/>
              <a:ext cx="715447" cy="322803"/>
            </a:xfrm>
            <a:prstGeom prst="rect">
              <a:avLst/>
            </a:prstGeom>
            <a:noFill/>
          </p:spPr>
          <p:txBody>
            <a:bodyPr wrap="square" rtlCol="0">
              <a:spAutoFit/>
            </a:bodyPr>
            <a:lstStyle/>
            <a:p>
              <a:pPr defTabSz="914377">
                <a:lnSpc>
                  <a:spcPct val="150000"/>
                </a:lnSpc>
                <a:defRPr/>
              </a:pPr>
              <a:r>
                <a:rPr lang="ja-JP" altLang="en-US" sz="1051">
                  <a:solidFill>
                    <a:schemeClr val="tx1">
                      <a:lumMod val="65000"/>
                      <a:lumOff val="35000"/>
                    </a:schemeClr>
                  </a:solidFill>
                  <a:latin typeface="Toyota Type Semibold" panose="020B0702020202020204" pitchFamily="34" charset="0"/>
                  <a:ea typeface="BIZ UDPゴシック"/>
                  <a:cs typeface="Toyota Type Semibold" panose="020B0702020202020204" pitchFamily="34" charset="0"/>
                </a:rPr>
                <a:t>（件）</a:t>
              </a:r>
              <a:endParaRPr lang="en-US" altLang="ja-JP" sz="1051">
                <a:solidFill>
                  <a:schemeClr val="tx1">
                    <a:lumMod val="65000"/>
                    <a:lumOff val="35000"/>
                  </a:schemeClr>
                </a:solidFill>
                <a:latin typeface="Toyota Type Semibold" panose="020B0702020202020204" pitchFamily="34" charset="0"/>
                <a:ea typeface="BIZ UDPゴシック"/>
                <a:cs typeface="Toyota Type Semibold" panose="020B0702020202020204" pitchFamily="34" charset="0"/>
              </a:endParaRPr>
            </a:p>
          </p:txBody>
        </p:sp>
        <p:sp>
          <p:nvSpPr>
            <p:cNvPr id="38" name="テキスト ボックス 37">
              <a:extLst>
                <a:ext uri="{FF2B5EF4-FFF2-40B4-BE49-F238E27FC236}">
                  <a16:creationId xmlns:a16="http://schemas.microsoft.com/office/drawing/2014/main" id="{96D6DB63-33DC-5974-87BE-6665E1080EE6}"/>
                </a:ext>
              </a:extLst>
            </p:cNvPr>
            <p:cNvSpPr txBox="1"/>
            <p:nvPr/>
          </p:nvSpPr>
          <p:spPr>
            <a:xfrm>
              <a:off x="10943440" y="1922284"/>
              <a:ext cx="715447" cy="322803"/>
            </a:xfrm>
            <a:prstGeom prst="rect">
              <a:avLst/>
            </a:prstGeom>
            <a:noFill/>
          </p:spPr>
          <p:txBody>
            <a:bodyPr wrap="square" rtlCol="0">
              <a:spAutoFit/>
            </a:bodyPr>
            <a:lstStyle/>
            <a:p>
              <a:pPr defTabSz="914377">
                <a:lnSpc>
                  <a:spcPct val="150000"/>
                </a:lnSpc>
                <a:defRPr/>
              </a:pPr>
              <a:r>
                <a:rPr lang="ja-JP" altLang="en-US" sz="1051">
                  <a:solidFill>
                    <a:schemeClr val="tx1">
                      <a:lumMod val="65000"/>
                      <a:lumOff val="35000"/>
                    </a:schemeClr>
                  </a:solidFill>
                  <a:latin typeface="Toyota Type Semibold" panose="020B0702020202020204" pitchFamily="34" charset="0"/>
                  <a:ea typeface="BIZ UDPゴシック"/>
                  <a:cs typeface="Toyota Type Semibold" panose="020B0702020202020204" pitchFamily="34" charset="0"/>
                </a:rPr>
                <a:t>（％）</a:t>
              </a:r>
              <a:endParaRPr lang="en-US" altLang="ja-JP" sz="1051">
                <a:solidFill>
                  <a:schemeClr val="tx1">
                    <a:lumMod val="65000"/>
                    <a:lumOff val="35000"/>
                  </a:schemeClr>
                </a:solidFill>
                <a:latin typeface="Toyota Type Semibold" panose="020B0702020202020204" pitchFamily="34" charset="0"/>
                <a:ea typeface="BIZ UDPゴシック"/>
                <a:cs typeface="Toyota Type Semibold" panose="020B0702020202020204" pitchFamily="34" charset="0"/>
              </a:endParaRPr>
            </a:p>
          </p:txBody>
        </p:sp>
        <p:sp>
          <p:nvSpPr>
            <p:cNvPr id="40" name="テキスト ボックス 39">
              <a:extLst>
                <a:ext uri="{FF2B5EF4-FFF2-40B4-BE49-F238E27FC236}">
                  <a16:creationId xmlns:a16="http://schemas.microsoft.com/office/drawing/2014/main" id="{F9E9E9A2-0D0B-4894-32E9-173AB22A3737}"/>
                </a:ext>
              </a:extLst>
            </p:cNvPr>
            <p:cNvSpPr txBox="1"/>
            <p:nvPr/>
          </p:nvSpPr>
          <p:spPr>
            <a:xfrm>
              <a:off x="7355818" y="1238781"/>
              <a:ext cx="4336387" cy="612395"/>
            </a:xfrm>
            <a:prstGeom prst="rect">
              <a:avLst/>
            </a:prstGeom>
            <a:noFill/>
          </p:spPr>
          <p:txBody>
            <a:bodyPr wrap="square" rtlCol="0">
              <a:spAutoFit/>
            </a:bodyPr>
            <a:lstStyle/>
            <a:p>
              <a:pPr algn="ctr" defTabSz="914377">
                <a:lnSpc>
                  <a:spcPct val="150000"/>
                </a:lnSpc>
                <a:defRPr/>
              </a:pPr>
              <a:r>
                <a:rPr kumimoji="1" lang="ja-JP" altLang="en-US" sz="2400" b="1" dirty="0">
                  <a:solidFill>
                    <a:srgbClr val="FF0000"/>
                  </a:solidFill>
                  <a:latin typeface="Toyota Type Semibold" panose="020B0702020202020204" pitchFamily="34" charset="0"/>
                  <a:ea typeface="BIZ UDPゴシック"/>
                  <a:cs typeface="Toyota Type Semibold" panose="020B0702020202020204" pitchFamily="34" charset="0"/>
                </a:rPr>
                <a:t>電解質膜のカットミスが最多</a:t>
              </a:r>
              <a:endParaRPr kumimoji="1" lang="en-US" altLang="ja-JP" sz="2400" b="1" dirty="0">
                <a:solidFill>
                  <a:srgbClr val="FF0000"/>
                </a:solidFill>
                <a:latin typeface="Toyota Type Semibold" panose="020B0702020202020204" pitchFamily="34" charset="0"/>
                <a:ea typeface="BIZ UDPゴシック"/>
                <a:cs typeface="Toyota Type Semibold" panose="020B0702020202020204" pitchFamily="34" charset="0"/>
              </a:endParaRPr>
            </a:p>
          </p:txBody>
        </p:sp>
      </p:grpSp>
      <p:sp>
        <p:nvSpPr>
          <p:cNvPr id="41" name="テキスト ボックス 40">
            <a:extLst>
              <a:ext uri="{FF2B5EF4-FFF2-40B4-BE49-F238E27FC236}">
                <a16:creationId xmlns:a16="http://schemas.microsoft.com/office/drawing/2014/main" id="{1C3F4264-F459-92DA-EDDD-AAE93D34EEFD}"/>
              </a:ext>
            </a:extLst>
          </p:cNvPr>
          <p:cNvSpPr txBox="1"/>
          <p:nvPr/>
        </p:nvSpPr>
        <p:spPr>
          <a:xfrm>
            <a:off x="9987420" y="3958312"/>
            <a:ext cx="1856821" cy="880049"/>
          </a:xfrm>
          <a:prstGeom prst="rect">
            <a:avLst/>
          </a:prstGeom>
          <a:noFill/>
        </p:spPr>
        <p:txBody>
          <a:bodyPr wrap="square" rtlCol="0">
            <a:spAutoFit/>
          </a:bodyPr>
          <a:lstStyle/>
          <a:p>
            <a:pPr defTabSz="914377">
              <a:lnSpc>
                <a:spcPct val="150000"/>
              </a:lnSpc>
              <a:defRPr/>
            </a:pPr>
            <a:r>
              <a:rPr kumimoji="1" lang="ja-JP" altLang="en-US" sz="1200" dirty="0">
                <a:latin typeface="+mj-ea"/>
                <a:ea typeface="+mj-ea"/>
                <a:cs typeface="Toyota Type Semibold" panose="020B0702020202020204" pitchFamily="34" charset="0"/>
              </a:rPr>
              <a:t>作成者：永井</a:t>
            </a:r>
            <a:endParaRPr kumimoji="1" lang="en-US" altLang="ja-JP" sz="1200" dirty="0">
              <a:latin typeface="+mj-ea"/>
              <a:ea typeface="+mj-ea"/>
              <a:cs typeface="Toyota Type Semibold" panose="020B0702020202020204" pitchFamily="34" charset="0"/>
            </a:endParaRPr>
          </a:p>
          <a:p>
            <a:pPr defTabSz="914377">
              <a:lnSpc>
                <a:spcPct val="150000"/>
              </a:lnSpc>
              <a:defRPr/>
            </a:pPr>
            <a:r>
              <a:rPr lang="ja-JP" altLang="en-US" sz="1200" dirty="0">
                <a:latin typeface="+mj-ea"/>
                <a:ea typeface="+mj-ea"/>
                <a:cs typeface="Toyota Type Semibold" panose="020B0702020202020204" pitchFamily="34" charset="0"/>
              </a:rPr>
              <a:t>作成日：</a:t>
            </a:r>
            <a:r>
              <a:rPr lang="en-US" altLang="ja-JP" sz="1200" dirty="0">
                <a:latin typeface="+mj-ea"/>
                <a:ea typeface="+mj-ea"/>
                <a:cs typeface="Toyota Type Semibold" panose="020B0702020202020204" pitchFamily="34" charset="0"/>
              </a:rPr>
              <a:t>2023.11.22</a:t>
            </a:r>
          </a:p>
          <a:p>
            <a:pPr defTabSz="914377">
              <a:lnSpc>
                <a:spcPct val="150000"/>
              </a:lnSpc>
              <a:defRPr/>
            </a:pPr>
            <a:r>
              <a:rPr lang="en-US" altLang="ja-JP" sz="1200" dirty="0">
                <a:latin typeface="+mj-ea"/>
                <a:ea typeface="+mj-ea"/>
                <a:cs typeface="Toyota Type Semibold" panose="020B0702020202020204" pitchFamily="34" charset="0"/>
              </a:rPr>
              <a:t>N=38</a:t>
            </a:r>
          </a:p>
        </p:txBody>
      </p:sp>
      <p:sp>
        <p:nvSpPr>
          <p:cNvPr id="42" name="四角形: 角を丸くする 41">
            <a:extLst>
              <a:ext uri="{FF2B5EF4-FFF2-40B4-BE49-F238E27FC236}">
                <a16:creationId xmlns:a16="http://schemas.microsoft.com/office/drawing/2014/main" id="{413DF178-3500-C089-BAD0-FED24F1ADD16}"/>
              </a:ext>
            </a:extLst>
          </p:cNvPr>
          <p:cNvSpPr/>
          <p:nvPr/>
        </p:nvSpPr>
        <p:spPr>
          <a:xfrm>
            <a:off x="158996" y="6071309"/>
            <a:ext cx="118740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3600" b="1">
                <a:ln w="12700">
                  <a:noFill/>
                </a:ln>
                <a:solidFill>
                  <a:schemeClr val="bg1">
                    <a:alpha val="97000"/>
                  </a:schemeClr>
                </a:solidFill>
                <a:effectLst>
                  <a:outerShdw blurRad="38100" dist="38100" dir="2700000" algn="tl">
                    <a:srgbClr val="000000">
                      <a:alpha val="43137"/>
                    </a:srgbClr>
                  </a:outerShdw>
                </a:effectLst>
              </a:rPr>
              <a:t>燃料電池膜のカットミスが多く発生している</a:t>
            </a:r>
          </a:p>
        </p:txBody>
      </p:sp>
      <p:sp>
        <p:nvSpPr>
          <p:cNvPr id="43" name="テキスト ボックス 42">
            <a:extLst>
              <a:ext uri="{FF2B5EF4-FFF2-40B4-BE49-F238E27FC236}">
                <a16:creationId xmlns:a16="http://schemas.microsoft.com/office/drawing/2014/main" id="{9BF714E1-B084-BCB8-211C-57226CE7ABB2}"/>
              </a:ext>
            </a:extLst>
          </p:cNvPr>
          <p:cNvSpPr txBox="1"/>
          <p:nvPr/>
        </p:nvSpPr>
        <p:spPr>
          <a:xfrm>
            <a:off x="7620231" y="5185421"/>
            <a:ext cx="957577" cy="337015"/>
          </a:xfrm>
          <a:prstGeom prst="rect">
            <a:avLst/>
          </a:prstGeom>
          <a:solidFill>
            <a:schemeClr val="tx1"/>
          </a:solidFill>
        </p:spPr>
        <p:txBody>
          <a:bodyPr wrap="square" rtlCol="0">
            <a:spAutoFit/>
          </a:bodyPr>
          <a:lstStyle/>
          <a:p>
            <a:pPr algn="ctr" defTabSz="914377">
              <a:lnSpc>
                <a:spcPct val="150000"/>
              </a:lnSpc>
              <a:defRPr/>
            </a:pPr>
            <a:r>
              <a:rPr lang="ja-JP" altLang="en-US" sz="1200" dirty="0">
                <a:solidFill>
                  <a:schemeClr val="bg1"/>
                </a:solidFill>
                <a:latin typeface="Toyota Type Semibold" panose="020B0702020202020204" pitchFamily="34" charset="0"/>
                <a:ea typeface="BIZ UDPゴシック"/>
                <a:cs typeface="Toyota Type Semibold" panose="020B0702020202020204" pitchFamily="34" charset="0"/>
              </a:rPr>
              <a:t>燃料電池膜</a:t>
            </a:r>
            <a:endParaRPr kumimoji="1" lang="en-US" altLang="ja-JP" sz="1200" dirty="0">
              <a:solidFill>
                <a:schemeClr val="bg1"/>
              </a:solidFill>
              <a:latin typeface="Toyota Type Semibold" panose="020B0702020202020204" pitchFamily="34" charset="0"/>
              <a:ea typeface="BIZ UDPゴシック"/>
              <a:cs typeface="Toyota Type Semibold" panose="020B0702020202020204" pitchFamily="34" charset="0"/>
            </a:endParaRPr>
          </a:p>
        </p:txBody>
      </p:sp>
      <p:sp>
        <p:nvSpPr>
          <p:cNvPr id="44" name="テキスト ボックス 43">
            <a:extLst>
              <a:ext uri="{FF2B5EF4-FFF2-40B4-BE49-F238E27FC236}">
                <a16:creationId xmlns:a16="http://schemas.microsoft.com/office/drawing/2014/main" id="{2F1CAC3F-F224-B22E-BC54-619B9918AAAA}"/>
              </a:ext>
            </a:extLst>
          </p:cNvPr>
          <p:cNvSpPr txBox="1"/>
          <p:nvPr/>
        </p:nvSpPr>
        <p:spPr>
          <a:xfrm>
            <a:off x="8695723" y="5185765"/>
            <a:ext cx="667359" cy="337015"/>
          </a:xfrm>
          <a:prstGeom prst="rect">
            <a:avLst/>
          </a:prstGeom>
          <a:solidFill>
            <a:schemeClr val="tx1"/>
          </a:solidFill>
        </p:spPr>
        <p:txBody>
          <a:bodyPr wrap="square" rtlCol="0">
            <a:spAutoFit/>
          </a:bodyPr>
          <a:lstStyle/>
          <a:p>
            <a:pPr algn="ctr" defTabSz="914377">
              <a:lnSpc>
                <a:spcPct val="150000"/>
              </a:lnSpc>
              <a:defRPr/>
            </a:pPr>
            <a:r>
              <a:rPr lang="ja-JP" altLang="en-US" sz="1200" dirty="0">
                <a:solidFill>
                  <a:schemeClr val="bg1"/>
                </a:solidFill>
                <a:latin typeface="Toyota Type Semibold" panose="020B0702020202020204" pitchFamily="34" charset="0"/>
                <a:ea typeface="BIZ UDPゴシック"/>
                <a:cs typeface="Toyota Type Semibold" panose="020B0702020202020204" pitchFamily="34" charset="0"/>
              </a:rPr>
              <a:t>触媒膜</a:t>
            </a:r>
            <a:endParaRPr kumimoji="1" lang="en-US" altLang="ja-JP" sz="1200" dirty="0">
              <a:solidFill>
                <a:schemeClr val="bg1"/>
              </a:solidFill>
              <a:latin typeface="Toyota Type Semibold" panose="020B0702020202020204" pitchFamily="34" charset="0"/>
              <a:ea typeface="BIZ UDPゴシック"/>
              <a:cs typeface="Toyota Type Semibold" panose="020B0702020202020204" pitchFamily="34" charset="0"/>
            </a:endParaRPr>
          </a:p>
        </p:txBody>
      </p:sp>
      <p:sp>
        <p:nvSpPr>
          <p:cNvPr id="45" name="テキスト ボックス 44">
            <a:extLst>
              <a:ext uri="{FF2B5EF4-FFF2-40B4-BE49-F238E27FC236}">
                <a16:creationId xmlns:a16="http://schemas.microsoft.com/office/drawing/2014/main" id="{4EE6A2A8-0ED0-98A4-9C19-B55D57CD2207}"/>
              </a:ext>
            </a:extLst>
          </p:cNvPr>
          <p:cNvSpPr txBox="1"/>
          <p:nvPr/>
        </p:nvSpPr>
        <p:spPr>
          <a:xfrm>
            <a:off x="9545630" y="5185766"/>
            <a:ext cx="787741" cy="337015"/>
          </a:xfrm>
          <a:prstGeom prst="rect">
            <a:avLst/>
          </a:prstGeom>
          <a:solidFill>
            <a:schemeClr val="tx1"/>
          </a:solidFill>
        </p:spPr>
        <p:txBody>
          <a:bodyPr wrap="square" rtlCol="0">
            <a:spAutoFit/>
          </a:bodyPr>
          <a:lstStyle/>
          <a:p>
            <a:pPr algn="ctr" defTabSz="914377">
              <a:lnSpc>
                <a:spcPct val="150000"/>
              </a:lnSpc>
              <a:defRPr/>
            </a:pPr>
            <a:r>
              <a:rPr kumimoji="1" lang="ja-JP" altLang="en-US" sz="1200" dirty="0">
                <a:solidFill>
                  <a:schemeClr val="bg1"/>
                </a:solidFill>
                <a:latin typeface="Toyota Type Semibold" panose="020B0702020202020204" pitchFamily="34" charset="0"/>
                <a:ea typeface="BIZ UDPゴシック"/>
                <a:cs typeface="Toyota Type Semibold" panose="020B0702020202020204" pitchFamily="34" charset="0"/>
              </a:rPr>
              <a:t>ガス拡散</a:t>
            </a:r>
            <a:endParaRPr kumimoji="1" lang="en-US" altLang="ja-JP" sz="1200" dirty="0">
              <a:solidFill>
                <a:schemeClr val="bg1"/>
              </a:solidFill>
              <a:latin typeface="Toyota Type Semibold" panose="020B0702020202020204" pitchFamily="34" charset="0"/>
              <a:ea typeface="BIZ UDPゴシック"/>
              <a:cs typeface="Toyota Type Semibold" panose="020B0702020202020204" pitchFamily="34" charset="0"/>
            </a:endParaRPr>
          </a:p>
        </p:txBody>
      </p:sp>
      <p:sp>
        <p:nvSpPr>
          <p:cNvPr id="46" name="テキスト ボックス 45">
            <a:extLst>
              <a:ext uri="{FF2B5EF4-FFF2-40B4-BE49-F238E27FC236}">
                <a16:creationId xmlns:a16="http://schemas.microsoft.com/office/drawing/2014/main" id="{4BC6DB31-68A2-CCF2-0CB9-5207440F3CA7}"/>
              </a:ext>
            </a:extLst>
          </p:cNvPr>
          <p:cNvSpPr txBox="1"/>
          <p:nvPr/>
        </p:nvSpPr>
        <p:spPr>
          <a:xfrm>
            <a:off x="10554115" y="5185766"/>
            <a:ext cx="626591" cy="337015"/>
          </a:xfrm>
          <a:prstGeom prst="rect">
            <a:avLst/>
          </a:prstGeom>
          <a:solidFill>
            <a:schemeClr val="tx1"/>
          </a:solidFill>
        </p:spPr>
        <p:txBody>
          <a:bodyPr wrap="square" rtlCol="0">
            <a:spAutoFit/>
          </a:bodyPr>
          <a:lstStyle/>
          <a:p>
            <a:pPr algn="ctr" defTabSz="914377">
              <a:lnSpc>
                <a:spcPct val="150000"/>
              </a:lnSpc>
              <a:defRPr/>
            </a:pPr>
            <a:r>
              <a:rPr kumimoji="1" lang="ja-JP" altLang="en-US" sz="1200" dirty="0">
                <a:solidFill>
                  <a:schemeClr val="bg1"/>
                </a:solidFill>
                <a:latin typeface="Toyota Type Semibold" panose="020B0702020202020204" pitchFamily="34" charset="0"/>
                <a:ea typeface="BIZ UDPゴシック"/>
                <a:cs typeface="Toyota Type Semibold" panose="020B0702020202020204" pitchFamily="34" charset="0"/>
              </a:rPr>
              <a:t>シート</a:t>
            </a:r>
            <a:endParaRPr kumimoji="1" lang="en-US" altLang="ja-JP" sz="1200" dirty="0">
              <a:solidFill>
                <a:schemeClr val="bg1"/>
              </a:solidFill>
              <a:latin typeface="Toyota Type Semibold" panose="020B0702020202020204" pitchFamily="34" charset="0"/>
              <a:ea typeface="BIZ UDPゴシック"/>
              <a:cs typeface="Toyota Type Semibold" panose="020B0702020202020204" pitchFamily="34" charset="0"/>
            </a:endParaRPr>
          </a:p>
        </p:txBody>
      </p:sp>
      <p:sp>
        <p:nvSpPr>
          <p:cNvPr id="3" name="テキスト ボックス 2">
            <a:extLst>
              <a:ext uri="{FF2B5EF4-FFF2-40B4-BE49-F238E27FC236}">
                <a16:creationId xmlns:a16="http://schemas.microsoft.com/office/drawing/2014/main" id="{BDAE872A-CEF5-7107-43A5-9857645AEB0E}"/>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21/59</a:t>
            </a:r>
          </a:p>
        </p:txBody>
      </p:sp>
    </p:spTree>
    <p:extLst>
      <p:ext uri="{BB962C8B-B14F-4D97-AF65-F5344CB8AC3E}">
        <p14:creationId xmlns:p14="http://schemas.microsoft.com/office/powerpoint/2010/main" val="773103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20" y="0"/>
            <a:ext cx="12191980" cy="6858000"/>
          </a:xfrm>
          <a:prstGeom prst="rect">
            <a:avLst/>
          </a:prstGeom>
        </p:spPr>
      </p:pic>
      <p:sp>
        <p:nvSpPr>
          <p:cNvPr id="5" name="テキスト ボックス 4">
            <a:extLst>
              <a:ext uri="{FF2B5EF4-FFF2-40B4-BE49-F238E27FC236}">
                <a16:creationId xmlns:a16="http://schemas.microsoft.com/office/drawing/2014/main" id="{D36A376B-A82A-93BF-0789-5C957F49CF1F}"/>
              </a:ext>
            </a:extLst>
          </p:cNvPr>
          <p:cNvSpPr txBox="1"/>
          <p:nvPr/>
        </p:nvSpPr>
        <p:spPr>
          <a:xfrm>
            <a:off x="72483" y="-85474"/>
            <a:ext cx="2236510" cy="907941"/>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4000" b="1" i="0" u="none" strike="noStrike" kern="1200" cap="none" spc="0" normalizeH="0" baseline="0" noProof="0">
                <a:ln>
                  <a:noFill/>
                </a:ln>
                <a:solidFill>
                  <a:prstClr val="white"/>
                </a:solidFill>
                <a:effectLst/>
                <a:uLnTx/>
                <a:uFillTx/>
                <a:latin typeface="Toyota Type Semibold" panose="020B0702020202020204" pitchFamily="34" charset="0"/>
                <a:ea typeface="BIZ UDPゴシック"/>
                <a:cs typeface="Toyota Type Semibold" panose="020B0702020202020204" pitchFamily="34" charset="0"/>
              </a:rPr>
              <a:t>現状把握</a:t>
            </a:r>
            <a:endParaRPr kumimoji="1" lang="en-US" altLang="ja-JP" sz="4000" b="1" i="0" u="none" strike="noStrike" kern="1200" cap="none" spc="0" normalizeH="0" baseline="0" noProof="0">
              <a:ln>
                <a:noFill/>
              </a:ln>
              <a:solidFill>
                <a:prstClr val="white"/>
              </a:solidFill>
              <a:effectLst/>
              <a:uLnTx/>
              <a:uFillTx/>
              <a:latin typeface="Toyota Type Semibold" panose="020B0702020202020204" pitchFamily="34" charset="0"/>
              <a:ea typeface="BIZ UDPゴシック"/>
              <a:cs typeface="Toyota Type Semibold" panose="020B0702020202020204" pitchFamily="34" charset="0"/>
            </a:endParaRPr>
          </a:p>
        </p:txBody>
      </p:sp>
      <p:grpSp>
        <p:nvGrpSpPr>
          <p:cNvPr id="7" name="グループ化 6">
            <a:extLst>
              <a:ext uri="{FF2B5EF4-FFF2-40B4-BE49-F238E27FC236}">
                <a16:creationId xmlns:a16="http://schemas.microsoft.com/office/drawing/2014/main" id="{C1203E2A-CB04-5FAE-3F9D-0C37E3A3B5A9}"/>
              </a:ext>
            </a:extLst>
          </p:cNvPr>
          <p:cNvGrpSpPr/>
          <p:nvPr/>
        </p:nvGrpSpPr>
        <p:grpSpPr>
          <a:xfrm>
            <a:off x="87859" y="742433"/>
            <a:ext cx="2186864" cy="45719"/>
            <a:chOff x="4061460" y="1183703"/>
            <a:chExt cx="4069080" cy="0"/>
          </a:xfrm>
        </p:grpSpPr>
        <p:cxnSp>
          <p:nvCxnSpPr>
            <p:cNvPr id="8" name="直線コネクタ 7">
              <a:extLst>
                <a:ext uri="{FF2B5EF4-FFF2-40B4-BE49-F238E27FC236}">
                  <a16:creationId xmlns:a16="http://schemas.microsoft.com/office/drawing/2014/main" id="{7379AA32-EF22-01E2-4A77-DFFA0BB9571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FACFC281-F6E9-3B32-EDEB-152FE39BA61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1" name="楕円 10">
            <a:extLst>
              <a:ext uri="{FF2B5EF4-FFF2-40B4-BE49-F238E27FC236}">
                <a16:creationId xmlns:a16="http://schemas.microsoft.com/office/drawing/2014/main" id="{37A56E8D-C29F-8E1F-83AB-2F762A4634FD}"/>
              </a:ext>
            </a:extLst>
          </p:cNvPr>
          <p:cNvSpPr/>
          <p:nvPr/>
        </p:nvSpPr>
        <p:spPr>
          <a:xfrm>
            <a:off x="4311774" y="3209237"/>
            <a:ext cx="3469931" cy="2679492"/>
          </a:xfrm>
          <a:prstGeom prst="ellipse">
            <a:avLst/>
          </a:prstGeom>
          <a:solidFill>
            <a:schemeClr val="accent5">
              <a:alpha val="3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kumimoji="1" lang="ja-JP" altLang="en-US"/>
          </a:p>
        </p:txBody>
      </p:sp>
      <p:sp>
        <p:nvSpPr>
          <p:cNvPr id="13" name="楕円 12">
            <a:extLst>
              <a:ext uri="{FF2B5EF4-FFF2-40B4-BE49-F238E27FC236}">
                <a16:creationId xmlns:a16="http://schemas.microsoft.com/office/drawing/2014/main" id="{A7A5ADD4-36AD-9731-75E3-AB2CA2396796}"/>
              </a:ext>
            </a:extLst>
          </p:cNvPr>
          <p:cNvSpPr/>
          <p:nvPr/>
        </p:nvSpPr>
        <p:spPr>
          <a:xfrm>
            <a:off x="4340196" y="822468"/>
            <a:ext cx="3441509" cy="2477552"/>
          </a:xfrm>
          <a:prstGeom prst="ellipse">
            <a:avLst/>
          </a:prstGeom>
          <a:solidFill>
            <a:schemeClr val="accent5">
              <a:alpha val="3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kumimoji="1" lang="ja-JP" altLang="en-US"/>
          </a:p>
        </p:txBody>
      </p:sp>
      <p:sp>
        <p:nvSpPr>
          <p:cNvPr id="16" name="楕円 15">
            <a:extLst>
              <a:ext uri="{FF2B5EF4-FFF2-40B4-BE49-F238E27FC236}">
                <a16:creationId xmlns:a16="http://schemas.microsoft.com/office/drawing/2014/main" id="{F6024D0C-0697-C0BA-94B2-9252A14FE35F}"/>
              </a:ext>
            </a:extLst>
          </p:cNvPr>
          <p:cNvSpPr/>
          <p:nvPr/>
        </p:nvSpPr>
        <p:spPr>
          <a:xfrm>
            <a:off x="87860" y="958609"/>
            <a:ext cx="4658772" cy="4910060"/>
          </a:xfrm>
          <a:prstGeom prst="ellipse">
            <a:avLst/>
          </a:prstGeom>
          <a:solidFill>
            <a:schemeClr val="accent5">
              <a:alpha val="3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kumimoji="1" lang="ja-JP" altLang="en-US"/>
          </a:p>
        </p:txBody>
      </p:sp>
      <p:grpSp>
        <p:nvGrpSpPr>
          <p:cNvPr id="17" name="グループ化 16">
            <a:extLst>
              <a:ext uri="{FF2B5EF4-FFF2-40B4-BE49-F238E27FC236}">
                <a16:creationId xmlns:a16="http://schemas.microsoft.com/office/drawing/2014/main" id="{9FA04ADA-2E4B-6D6C-9747-88CA60999FD9}"/>
              </a:ext>
            </a:extLst>
          </p:cNvPr>
          <p:cNvGrpSpPr/>
          <p:nvPr/>
        </p:nvGrpSpPr>
        <p:grpSpPr>
          <a:xfrm>
            <a:off x="5094402" y="935871"/>
            <a:ext cx="1354364" cy="565320"/>
            <a:chOff x="5817127" y="1767325"/>
            <a:chExt cx="1558964" cy="565320"/>
          </a:xfrm>
        </p:grpSpPr>
        <p:sp>
          <p:nvSpPr>
            <p:cNvPr id="24" name="矢印: 左右 23">
              <a:extLst>
                <a:ext uri="{FF2B5EF4-FFF2-40B4-BE49-F238E27FC236}">
                  <a16:creationId xmlns:a16="http://schemas.microsoft.com/office/drawing/2014/main" id="{BC5F7256-4265-3B31-957F-829E4C058439}"/>
                </a:ext>
              </a:extLst>
            </p:cNvPr>
            <p:cNvSpPr/>
            <p:nvPr/>
          </p:nvSpPr>
          <p:spPr>
            <a:xfrm>
              <a:off x="5817127" y="1997761"/>
              <a:ext cx="1494547" cy="334884"/>
            </a:xfrm>
            <a:prstGeom prst="leftRightArrow">
              <a:avLst>
                <a:gd name="adj1" fmla="val 19169"/>
                <a:gd name="adj2" fmla="val 2089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2400">
                <a:solidFill>
                  <a:schemeClr val="bg1"/>
                </a:solidFill>
                <a:latin typeface="+mn-ea"/>
              </a:endParaRPr>
            </a:p>
          </p:txBody>
        </p:sp>
        <p:sp>
          <p:nvSpPr>
            <p:cNvPr id="25" name="テキスト ボックス 151">
              <a:extLst>
                <a:ext uri="{FF2B5EF4-FFF2-40B4-BE49-F238E27FC236}">
                  <a16:creationId xmlns:a16="http://schemas.microsoft.com/office/drawing/2014/main" id="{E33793FB-821C-EE50-0C36-D27AF0DA069C}"/>
                </a:ext>
              </a:extLst>
            </p:cNvPr>
            <p:cNvSpPr txBox="1"/>
            <p:nvPr/>
          </p:nvSpPr>
          <p:spPr>
            <a:xfrm>
              <a:off x="6118645" y="1767325"/>
              <a:ext cx="1257446" cy="419885"/>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wrap="square" rtlCol="0" anchor="t"/>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l"/>
              <a:r>
                <a:rPr lang="en-US" altLang="ja-JP" sz="1800">
                  <a:solidFill>
                    <a:schemeClr val="bg1"/>
                  </a:solidFill>
                  <a:latin typeface="+mn-ea"/>
                </a:rPr>
                <a:t>A</a:t>
              </a:r>
              <a:r>
                <a:rPr lang="ja-JP" altLang="en-US" sz="1800">
                  <a:solidFill>
                    <a:schemeClr val="bg1"/>
                  </a:solidFill>
                  <a:latin typeface="+mn-ea"/>
                </a:rPr>
                <a:t>方向</a:t>
              </a:r>
              <a:r>
                <a:rPr kumimoji="1" lang="en-US" altLang="ja-JP" sz="1800">
                  <a:solidFill>
                    <a:schemeClr val="bg1"/>
                  </a:solidFill>
                  <a:latin typeface="+mn-ea"/>
                </a:rPr>
                <a:t>?</a:t>
              </a:r>
              <a:endParaRPr kumimoji="1" lang="ja-JP" altLang="en-US" sz="1800">
                <a:solidFill>
                  <a:schemeClr val="bg1"/>
                </a:solidFill>
                <a:latin typeface="+mn-ea"/>
              </a:endParaRPr>
            </a:p>
          </p:txBody>
        </p:sp>
      </p:grpSp>
      <p:grpSp>
        <p:nvGrpSpPr>
          <p:cNvPr id="80" name="グループ化 79">
            <a:extLst>
              <a:ext uri="{FF2B5EF4-FFF2-40B4-BE49-F238E27FC236}">
                <a16:creationId xmlns:a16="http://schemas.microsoft.com/office/drawing/2014/main" id="{2E3FE3B0-C959-1893-C4A5-929481BE3121}"/>
              </a:ext>
            </a:extLst>
          </p:cNvPr>
          <p:cNvGrpSpPr/>
          <p:nvPr/>
        </p:nvGrpSpPr>
        <p:grpSpPr>
          <a:xfrm>
            <a:off x="1475128" y="4508600"/>
            <a:ext cx="1720343" cy="1262801"/>
            <a:chOff x="9682570" y="4598258"/>
            <a:chExt cx="1720343" cy="1262801"/>
          </a:xfrm>
        </p:grpSpPr>
        <p:sp>
          <p:nvSpPr>
            <p:cNvPr id="81" name="テキスト ボックス 80">
              <a:extLst>
                <a:ext uri="{FF2B5EF4-FFF2-40B4-BE49-F238E27FC236}">
                  <a16:creationId xmlns:a16="http://schemas.microsoft.com/office/drawing/2014/main" id="{29489231-B33D-D4C2-C2E5-0C26AC51E7A3}"/>
                </a:ext>
              </a:extLst>
            </p:cNvPr>
            <p:cNvSpPr txBox="1"/>
            <p:nvPr/>
          </p:nvSpPr>
          <p:spPr>
            <a:xfrm>
              <a:off x="9682570" y="4598258"/>
              <a:ext cx="1720343" cy="581698"/>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2400" b="1" i="0" u="none" strike="noStrike" kern="1200" cap="none" spc="0" normalizeH="0" baseline="0" noProof="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①寸法</a:t>
              </a:r>
              <a:r>
                <a:rPr lang="ja-JP" altLang="en-US" sz="2400" b="1">
                  <a:solidFill>
                    <a:schemeClr val="bg1"/>
                  </a:solidFill>
                  <a:latin typeface="Toyota Type Semibold" panose="020B0702020202020204" pitchFamily="34" charset="0"/>
                  <a:ea typeface="BIZ UDPゴシック"/>
                  <a:cs typeface="Toyota Type Semibold" panose="020B0702020202020204" pitchFamily="34" charset="0"/>
                </a:rPr>
                <a:t>ずれ</a:t>
              </a:r>
              <a:endParaRPr kumimoji="1" lang="en-US" altLang="ja-JP" sz="2400" b="1" i="0" u="none" strike="noStrike" kern="1200" cap="none" spc="0" normalizeH="0" baseline="0" noProof="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endParaRPr>
            </a:p>
          </p:txBody>
        </p:sp>
        <p:sp>
          <p:nvSpPr>
            <p:cNvPr id="82" name="テキスト ボックス 81">
              <a:extLst>
                <a:ext uri="{FF2B5EF4-FFF2-40B4-BE49-F238E27FC236}">
                  <a16:creationId xmlns:a16="http://schemas.microsoft.com/office/drawing/2014/main" id="{9344BE8E-26AA-8275-A6F5-9E0F941097E0}"/>
                </a:ext>
              </a:extLst>
            </p:cNvPr>
            <p:cNvSpPr txBox="1"/>
            <p:nvPr/>
          </p:nvSpPr>
          <p:spPr>
            <a:xfrm>
              <a:off x="9937599" y="5279361"/>
              <a:ext cx="1244251" cy="581698"/>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altLang="ja-JP" sz="2400" b="1">
                  <a:solidFill>
                    <a:schemeClr val="bg1"/>
                  </a:solidFill>
                  <a:latin typeface="Toyota Type Semibold" panose="020B0702020202020204" pitchFamily="34" charset="0"/>
                  <a:ea typeface="BIZ UDPゴシック"/>
                  <a:cs typeface="Toyota Type Semibold" panose="020B0702020202020204" pitchFamily="34" charset="0"/>
                </a:rPr>
                <a:t>32</a:t>
              </a:r>
              <a:r>
                <a:rPr lang="ja-JP" altLang="en-US" sz="2400" b="1">
                  <a:solidFill>
                    <a:schemeClr val="bg1"/>
                  </a:solidFill>
                  <a:latin typeface="Toyota Type Semibold" panose="020B0702020202020204" pitchFamily="34" charset="0"/>
                  <a:ea typeface="BIZ UDPゴシック"/>
                  <a:cs typeface="Toyota Type Semibold" panose="020B0702020202020204" pitchFamily="34" charset="0"/>
                </a:rPr>
                <a:t>件</a:t>
              </a:r>
              <a:r>
                <a:rPr lang="en-US" altLang="ja-JP" sz="2400" b="1">
                  <a:solidFill>
                    <a:schemeClr val="bg1"/>
                  </a:solidFill>
                  <a:latin typeface="Toyota Type Semibold" panose="020B0702020202020204" pitchFamily="34" charset="0"/>
                  <a:ea typeface="BIZ UDPゴシック"/>
                  <a:cs typeface="Toyota Type Semibold" panose="020B0702020202020204" pitchFamily="34" charset="0"/>
                </a:rPr>
                <a:t>/</a:t>
              </a:r>
              <a:r>
                <a:rPr lang="ja-JP" altLang="en-US" sz="2400" b="1">
                  <a:solidFill>
                    <a:schemeClr val="bg1"/>
                  </a:solidFill>
                  <a:latin typeface="Toyota Type Semibold" panose="020B0702020202020204" pitchFamily="34" charset="0"/>
                  <a:ea typeface="BIZ UDPゴシック"/>
                  <a:cs typeface="Toyota Type Semibold" panose="020B0702020202020204" pitchFamily="34" charset="0"/>
                </a:rPr>
                <a:t>月</a:t>
              </a:r>
              <a:endParaRPr kumimoji="1" lang="en-US" altLang="ja-JP" sz="2400" b="1" i="0" u="none" strike="noStrike" kern="1200" cap="none" spc="0" normalizeH="0" baseline="0" noProof="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endParaRPr>
            </a:p>
          </p:txBody>
        </p:sp>
      </p:grpSp>
      <p:grpSp>
        <p:nvGrpSpPr>
          <p:cNvPr id="84" name="グループ化 83">
            <a:extLst>
              <a:ext uri="{FF2B5EF4-FFF2-40B4-BE49-F238E27FC236}">
                <a16:creationId xmlns:a16="http://schemas.microsoft.com/office/drawing/2014/main" id="{4F9D352A-22A5-5EA6-81CF-F4FD4487DB64}"/>
              </a:ext>
            </a:extLst>
          </p:cNvPr>
          <p:cNvGrpSpPr/>
          <p:nvPr/>
        </p:nvGrpSpPr>
        <p:grpSpPr>
          <a:xfrm>
            <a:off x="4994568" y="2278432"/>
            <a:ext cx="2031325" cy="999451"/>
            <a:chOff x="9919928" y="4225697"/>
            <a:chExt cx="2031325" cy="999451"/>
          </a:xfrm>
        </p:grpSpPr>
        <p:sp>
          <p:nvSpPr>
            <p:cNvPr id="85" name="テキスト ボックス 84">
              <a:extLst>
                <a:ext uri="{FF2B5EF4-FFF2-40B4-BE49-F238E27FC236}">
                  <a16:creationId xmlns:a16="http://schemas.microsoft.com/office/drawing/2014/main" id="{A356F02F-E14E-AA7C-E056-6BAA3C864CE7}"/>
                </a:ext>
              </a:extLst>
            </p:cNvPr>
            <p:cNvSpPr txBox="1"/>
            <p:nvPr/>
          </p:nvSpPr>
          <p:spPr>
            <a:xfrm>
              <a:off x="9919928" y="4225697"/>
              <a:ext cx="2031325" cy="581698"/>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24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②</a:t>
              </a:r>
              <a:r>
                <a:rPr lang="ja-JP" altLang="en-US" sz="2400" dirty="0">
                  <a:solidFill>
                    <a:schemeClr val="bg1"/>
                  </a:solidFill>
                  <a:latin typeface="Toyota Type Semibold" panose="020B0702020202020204" pitchFamily="34" charset="0"/>
                  <a:ea typeface="BIZ UDPゴシック"/>
                  <a:cs typeface="Toyota Type Semibold" panose="020B0702020202020204" pitchFamily="34" charset="0"/>
                </a:rPr>
                <a:t>方向間違い</a:t>
              </a:r>
              <a:endParaRPr kumimoji="1" lang="en-US" altLang="ja-JP" sz="24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endParaRPr>
            </a:p>
          </p:txBody>
        </p:sp>
        <p:sp>
          <p:nvSpPr>
            <p:cNvPr id="86" name="テキスト ボックス 85">
              <a:extLst>
                <a:ext uri="{FF2B5EF4-FFF2-40B4-BE49-F238E27FC236}">
                  <a16:creationId xmlns:a16="http://schemas.microsoft.com/office/drawing/2014/main" id="{FC60675D-DEE1-61FD-A3CC-929A702F3ACB}"/>
                </a:ext>
              </a:extLst>
            </p:cNvPr>
            <p:cNvSpPr txBox="1"/>
            <p:nvPr/>
          </p:nvSpPr>
          <p:spPr>
            <a:xfrm>
              <a:off x="10231234" y="4643450"/>
              <a:ext cx="1088760" cy="581698"/>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altLang="ja-JP" sz="2400" dirty="0">
                  <a:solidFill>
                    <a:schemeClr val="bg1"/>
                  </a:solidFill>
                  <a:latin typeface="Toyota Type Semibold" panose="020B0702020202020204" pitchFamily="34" charset="0"/>
                  <a:ea typeface="BIZ UDPゴシック"/>
                  <a:cs typeface="Toyota Type Semibold" panose="020B0702020202020204" pitchFamily="34" charset="0"/>
                </a:rPr>
                <a:t>2</a:t>
              </a:r>
              <a:r>
                <a:rPr lang="ja-JP" altLang="en-US" sz="2400" dirty="0">
                  <a:solidFill>
                    <a:schemeClr val="bg1"/>
                  </a:solidFill>
                  <a:latin typeface="Toyota Type Semibold" panose="020B0702020202020204" pitchFamily="34" charset="0"/>
                  <a:ea typeface="BIZ UDPゴシック"/>
                  <a:cs typeface="Toyota Type Semibold" panose="020B0702020202020204" pitchFamily="34" charset="0"/>
                </a:rPr>
                <a:t>件</a:t>
              </a:r>
              <a:r>
                <a:rPr lang="en-US" altLang="ja-JP" sz="2400" dirty="0">
                  <a:solidFill>
                    <a:schemeClr val="bg1"/>
                  </a:solidFill>
                  <a:latin typeface="Toyota Type Semibold" panose="020B0702020202020204" pitchFamily="34" charset="0"/>
                  <a:ea typeface="BIZ UDPゴシック"/>
                  <a:cs typeface="Toyota Type Semibold" panose="020B0702020202020204" pitchFamily="34" charset="0"/>
                </a:rPr>
                <a:t>/</a:t>
              </a:r>
              <a:r>
                <a:rPr lang="ja-JP" altLang="en-US" sz="2400" dirty="0">
                  <a:solidFill>
                    <a:schemeClr val="bg1"/>
                  </a:solidFill>
                  <a:latin typeface="Toyota Type Semibold" panose="020B0702020202020204" pitchFamily="34" charset="0"/>
                  <a:ea typeface="BIZ UDPゴシック"/>
                  <a:cs typeface="Toyota Type Semibold" panose="020B0702020202020204" pitchFamily="34" charset="0"/>
                </a:rPr>
                <a:t>月</a:t>
              </a:r>
              <a:endParaRPr kumimoji="1" lang="en-US" altLang="ja-JP" sz="24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endParaRPr>
            </a:p>
          </p:txBody>
        </p:sp>
      </p:grpSp>
      <p:grpSp>
        <p:nvGrpSpPr>
          <p:cNvPr id="88" name="グループ化 87">
            <a:extLst>
              <a:ext uri="{FF2B5EF4-FFF2-40B4-BE49-F238E27FC236}">
                <a16:creationId xmlns:a16="http://schemas.microsoft.com/office/drawing/2014/main" id="{DC9ECD49-20B6-10B0-5240-3ECAC4BCB8A2}"/>
              </a:ext>
            </a:extLst>
          </p:cNvPr>
          <p:cNvGrpSpPr/>
          <p:nvPr/>
        </p:nvGrpSpPr>
        <p:grpSpPr>
          <a:xfrm>
            <a:off x="4876205" y="4752387"/>
            <a:ext cx="2255746" cy="931769"/>
            <a:chOff x="9699554" y="4560546"/>
            <a:chExt cx="2255746" cy="931769"/>
          </a:xfrm>
        </p:grpSpPr>
        <p:sp>
          <p:nvSpPr>
            <p:cNvPr id="89" name="テキスト ボックス 88">
              <a:extLst>
                <a:ext uri="{FF2B5EF4-FFF2-40B4-BE49-F238E27FC236}">
                  <a16:creationId xmlns:a16="http://schemas.microsoft.com/office/drawing/2014/main" id="{18C1CAE5-D373-2885-846E-4AACD71F9A01}"/>
                </a:ext>
              </a:extLst>
            </p:cNvPr>
            <p:cNvSpPr txBox="1"/>
            <p:nvPr/>
          </p:nvSpPr>
          <p:spPr>
            <a:xfrm>
              <a:off x="9699554" y="4560546"/>
              <a:ext cx="2255746" cy="581698"/>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ja-JP" altLang="en-US" sz="2400">
                  <a:solidFill>
                    <a:schemeClr val="bg1"/>
                  </a:solidFill>
                  <a:latin typeface="Toyota Type Semibold" panose="020B0702020202020204" pitchFamily="34" charset="0"/>
                  <a:ea typeface="BIZ UDPゴシック"/>
                  <a:cs typeface="Toyota Type Semibold" panose="020B0702020202020204" pitchFamily="34" charset="0"/>
                </a:rPr>
                <a:t>③</a:t>
              </a:r>
              <a:r>
                <a:rPr kumimoji="1" lang="ja-JP" altLang="en-US" sz="2400" i="0" u="none" strike="noStrike" kern="1200" cap="none" spc="0" normalizeH="0" baseline="0" noProof="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サイズ勘違い</a:t>
              </a:r>
              <a:endParaRPr kumimoji="1" lang="en-US" altLang="ja-JP" sz="2400" i="0" u="none" strike="noStrike" kern="1200" cap="none" spc="0" normalizeH="0" baseline="0" noProof="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endParaRPr>
            </a:p>
          </p:txBody>
        </p:sp>
        <p:sp>
          <p:nvSpPr>
            <p:cNvPr id="90" name="テキスト ボックス 89">
              <a:extLst>
                <a:ext uri="{FF2B5EF4-FFF2-40B4-BE49-F238E27FC236}">
                  <a16:creationId xmlns:a16="http://schemas.microsoft.com/office/drawing/2014/main" id="{117D7771-2F35-F9FF-5C0F-517A463EF808}"/>
                </a:ext>
              </a:extLst>
            </p:cNvPr>
            <p:cNvSpPr txBox="1"/>
            <p:nvPr/>
          </p:nvSpPr>
          <p:spPr>
            <a:xfrm>
              <a:off x="10237345" y="4910617"/>
              <a:ext cx="1088760" cy="581698"/>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en-US" altLang="ja-JP" sz="24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1</a:t>
              </a:r>
              <a:r>
                <a:rPr kumimoji="1" lang="ja-JP" altLang="en-US" sz="24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件</a:t>
              </a:r>
              <a:r>
                <a:rPr kumimoji="1" lang="en-US" altLang="ja-JP" sz="24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a:t>
              </a:r>
              <a:r>
                <a:rPr kumimoji="1" lang="ja-JP" altLang="en-US" sz="24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月</a:t>
              </a:r>
              <a:endParaRPr kumimoji="1" lang="en-US" altLang="ja-JP" sz="24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endParaRPr>
            </a:p>
          </p:txBody>
        </p:sp>
      </p:grpSp>
      <p:grpSp>
        <p:nvGrpSpPr>
          <p:cNvPr id="15" name="グループ化 14">
            <a:extLst>
              <a:ext uri="{FF2B5EF4-FFF2-40B4-BE49-F238E27FC236}">
                <a16:creationId xmlns:a16="http://schemas.microsoft.com/office/drawing/2014/main" id="{4E59EC06-F4E0-BC1B-4464-EA315331FB6F}"/>
              </a:ext>
            </a:extLst>
          </p:cNvPr>
          <p:cNvGrpSpPr/>
          <p:nvPr/>
        </p:nvGrpSpPr>
        <p:grpSpPr>
          <a:xfrm>
            <a:off x="6469497" y="1554490"/>
            <a:ext cx="1318187" cy="632800"/>
            <a:chOff x="7447958" y="2798983"/>
            <a:chExt cx="1318187" cy="1494547"/>
          </a:xfrm>
        </p:grpSpPr>
        <p:sp>
          <p:nvSpPr>
            <p:cNvPr id="28" name="テキスト ボックス 154">
              <a:extLst>
                <a:ext uri="{FF2B5EF4-FFF2-40B4-BE49-F238E27FC236}">
                  <a16:creationId xmlns:a16="http://schemas.microsoft.com/office/drawing/2014/main" id="{F3049BFE-6EBC-8C2A-F70F-DE6301553565}"/>
                </a:ext>
              </a:extLst>
            </p:cNvPr>
            <p:cNvSpPr txBox="1"/>
            <p:nvPr/>
          </p:nvSpPr>
          <p:spPr>
            <a:xfrm rot="21595409">
              <a:off x="7647901" y="3314791"/>
              <a:ext cx="1118244" cy="457177"/>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wrap="square" rtlCol="0" anchor="t"/>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l"/>
              <a:r>
                <a:rPr lang="en-US" altLang="ja-JP" sz="1800" dirty="0">
                  <a:solidFill>
                    <a:schemeClr val="bg1"/>
                  </a:solidFill>
                  <a:latin typeface="+mn-ea"/>
                </a:rPr>
                <a:t>B</a:t>
              </a:r>
              <a:r>
                <a:rPr lang="ja-JP" altLang="en-US" sz="1800" dirty="0">
                  <a:solidFill>
                    <a:schemeClr val="bg1"/>
                  </a:solidFill>
                  <a:latin typeface="+mn-ea"/>
                </a:rPr>
                <a:t>方向</a:t>
              </a:r>
              <a:r>
                <a:rPr lang="en-US" altLang="ja-JP" sz="1800" dirty="0">
                  <a:solidFill>
                    <a:schemeClr val="bg1"/>
                  </a:solidFill>
                  <a:latin typeface="+mn-ea"/>
                </a:rPr>
                <a:t>?</a:t>
              </a:r>
              <a:endParaRPr kumimoji="1" lang="ja-JP" altLang="en-US" sz="1800" dirty="0">
                <a:solidFill>
                  <a:schemeClr val="bg1"/>
                </a:solidFill>
                <a:latin typeface="+mn-ea"/>
              </a:endParaRPr>
            </a:p>
          </p:txBody>
        </p:sp>
        <p:sp>
          <p:nvSpPr>
            <p:cNvPr id="14" name="矢印: 左右 13">
              <a:extLst>
                <a:ext uri="{FF2B5EF4-FFF2-40B4-BE49-F238E27FC236}">
                  <a16:creationId xmlns:a16="http://schemas.microsoft.com/office/drawing/2014/main" id="{1B447871-3F05-8072-B5D1-7B239CA54AA0}"/>
                </a:ext>
              </a:extLst>
            </p:cNvPr>
            <p:cNvSpPr/>
            <p:nvPr/>
          </p:nvSpPr>
          <p:spPr>
            <a:xfrm rot="5400000">
              <a:off x="6868126" y="3378815"/>
              <a:ext cx="1494547" cy="334884"/>
            </a:xfrm>
            <a:prstGeom prst="leftRightArrow">
              <a:avLst>
                <a:gd name="adj1" fmla="val 19169"/>
                <a:gd name="adj2" fmla="val 2089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2400">
                <a:solidFill>
                  <a:schemeClr val="bg1"/>
                </a:solidFill>
                <a:latin typeface="+mn-ea"/>
              </a:endParaRPr>
            </a:p>
          </p:txBody>
        </p:sp>
      </p:grpSp>
      <p:sp>
        <p:nvSpPr>
          <p:cNvPr id="21" name="テキスト ボックス 20">
            <a:extLst>
              <a:ext uri="{FF2B5EF4-FFF2-40B4-BE49-F238E27FC236}">
                <a16:creationId xmlns:a16="http://schemas.microsoft.com/office/drawing/2014/main" id="{61E7DD7B-756D-6182-42FA-1E11B7CDF41A}"/>
              </a:ext>
            </a:extLst>
          </p:cNvPr>
          <p:cNvSpPr txBox="1"/>
          <p:nvPr/>
        </p:nvSpPr>
        <p:spPr>
          <a:xfrm>
            <a:off x="15200" y="726899"/>
            <a:ext cx="5284963" cy="663258"/>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altLang="ja-JP" sz="280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800">
                <a:solidFill>
                  <a:prstClr val="white"/>
                </a:solidFill>
                <a:latin typeface="Toyota Type Semibold" panose="020B0702020202020204" pitchFamily="34" charset="0"/>
                <a:ea typeface="BIZ UDPゴシック"/>
                <a:cs typeface="Toyota Type Semibold" panose="020B0702020202020204" pitchFamily="34" charset="0"/>
              </a:rPr>
              <a:t>カットミスの種類別で層別</a:t>
            </a:r>
            <a:r>
              <a:rPr lang="en-US" altLang="ja-JP" sz="280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800" i="0" u="none" strike="noStrike" kern="1200" cap="none" spc="0" normalizeH="0" baseline="0" noProof="0">
              <a:ln>
                <a:noFill/>
              </a:ln>
              <a:solidFill>
                <a:prstClr val="white"/>
              </a:solidFill>
              <a:effectLst/>
              <a:uLnTx/>
              <a:uFillTx/>
              <a:latin typeface="Toyota Type Semibold" panose="020B0702020202020204" pitchFamily="34" charset="0"/>
              <a:ea typeface="BIZ UDPゴシック"/>
              <a:cs typeface="Toyota Type Semibold" panose="020B0702020202020204" pitchFamily="34" charset="0"/>
            </a:endParaRPr>
          </a:p>
        </p:txBody>
      </p:sp>
      <p:grpSp>
        <p:nvGrpSpPr>
          <p:cNvPr id="20" name="グループ化 19">
            <a:extLst>
              <a:ext uri="{FF2B5EF4-FFF2-40B4-BE49-F238E27FC236}">
                <a16:creationId xmlns:a16="http://schemas.microsoft.com/office/drawing/2014/main" id="{3523DEFD-C2CA-F12C-3E55-4255E11460FA}"/>
              </a:ext>
            </a:extLst>
          </p:cNvPr>
          <p:cNvGrpSpPr/>
          <p:nvPr/>
        </p:nvGrpSpPr>
        <p:grpSpPr>
          <a:xfrm>
            <a:off x="630994" y="1908033"/>
            <a:ext cx="1895088" cy="3247840"/>
            <a:chOff x="1214674" y="3148080"/>
            <a:chExt cx="1895088" cy="3247840"/>
          </a:xfrm>
        </p:grpSpPr>
        <p:grpSp>
          <p:nvGrpSpPr>
            <p:cNvPr id="136" name="グループ化 135">
              <a:extLst>
                <a:ext uri="{FF2B5EF4-FFF2-40B4-BE49-F238E27FC236}">
                  <a16:creationId xmlns:a16="http://schemas.microsoft.com/office/drawing/2014/main" id="{63651B71-C577-C14B-E145-5FAEFA2736EF}"/>
                </a:ext>
              </a:extLst>
            </p:cNvPr>
            <p:cNvGrpSpPr/>
            <p:nvPr/>
          </p:nvGrpSpPr>
          <p:grpSpPr>
            <a:xfrm>
              <a:off x="1473751" y="3148080"/>
              <a:ext cx="1636011" cy="2629582"/>
              <a:chOff x="1157170" y="3194091"/>
              <a:chExt cx="1636011" cy="2629582"/>
            </a:xfrm>
          </p:grpSpPr>
          <p:sp>
            <p:nvSpPr>
              <p:cNvPr id="139" name="正方形/長方形 144">
                <a:extLst>
                  <a:ext uri="{FF2B5EF4-FFF2-40B4-BE49-F238E27FC236}">
                    <a16:creationId xmlns:a16="http://schemas.microsoft.com/office/drawing/2014/main" id="{C03584D8-7A98-6946-B1F2-A3D4D709BF76}"/>
                  </a:ext>
                </a:extLst>
              </p:cNvPr>
              <p:cNvSpPr/>
              <p:nvPr/>
            </p:nvSpPr>
            <p:spPr>
              <a:xfrm>
                <a:off x="1157170" y="3194091"/>
                <a:ext cx="1636011" cy="2629582"/>
              </a:xfrm>
              <a:custGeom>
                <a:avLst/>
                <a:gdLst>
                  <a:gd name="connsiteX0" fmla="*/ 0 w 1168872"/>
                  <a:gd name="connsiteY0" fmla="*/ 0 h 2629582"/>
                  <a:gd name="connsiteX1" fmla="*/ 1168872 w 1168872"/>
                  <a:gd name="connsiteY1" fmla="*/ 0 h 2629582"/>
                  <a:gd name="connsiteX2" fmla="*/ 1168872 w 1168872"/>
                  <a:gd name="connsiteY2" fmla="*/ 2629582 h 2629582"/>
                  <a:gd name="connsiteX3" fmla="*/ 0 w 1168872"/>
                  <a:gd name="connsiteY3" fmla="*/ 2629582 h 2629582"/>
                  <a:gd name="connsiteX4" fmla="*/ 0 w 1168872"/>
                  <a:gd name="connsiteY4" fmla="*/ 0 h 2629582"/>
                  <a:gd name="connsiteX0" fmla="*/ 0 w 1636011"/>
                  <a:gd name="connsiteY0" fmla="*/ 0 h 2629582"/>
                  <a:gd name="connsiteX1" fmla="*/ 1636011 w 1636011"/>
                  <a:gd name="connsiteY1" fmla="*/ 9939 h 2629582"/>
                  <a:gd name="connsiteX2" fmla="*/ 1168872 w 1636011"/>
                  <a:gd name="connsiteY2" fmla="*/ 2629582 h 2629582"/>
                  <a:gd name="connsiteX3" fmla="*/ 0 w 1636011"/>
                  <a:gd name="connsiteY3" fmla="*/ 2629582 h 2629582"/>
                  <a:gd name="connsiteX4" fmla="*/ 0 w 1636011"/>
                  <a:gd name="connsiteY4" fmla="*/ 0 h 26295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6011" h="2629582">
                    <a:moveTo>
                      <a:pt x="0" y="0"/>
                    </a:moveTo>
                    <a:lnTo>
                      <a:pt x="1636011" y="9939"/>
                    </a:lnTo>
                    <a:lnTo>
                      <a:pt x="1168872" y="2629582"/>
                    </a:lnTo>
                    <a:lnTo>
                      <a:pt x="0" y="2629582"/>
                    </a:lnTo>
                    <a:lnTo>
                      <a:pt x="0" y="0"/>
                    </a:lnTo>
                    <a:close/>
                  </a:path>
                </a:pathLst>
              </a:cu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40" name="直線コネクタ 139">
                <a:extLst>
                  <a:ext uri="{FF2B5EF4-FFF2-40B4-BE49-F238E27FC236}">
                    <a16:creationId xmlns:a16="http://schemas.microsoft.com/office/drawing/2014/main" id="{6795453A-A708-8083-1C90-FE7C65D2E016}"/>
                  </a:ext>
                </a:extLst>
              </p:cNvPr>
              <p:cNvCxnSpPr>
                <a:cxnSpLocks/>
              </p:cNvCxnSpPr>
              <p:nvPr/>
            </p:nvCxnSpPr>
            <p:spPr>
              <a:xfrm flipH="1">
                <a:off x="2319113" y="3209110"/>
                <a:ext cx="467139" cy="2606400"/>
              </a:xfrm>
              <a:prstGeom prst="line">
                <a:avLst/>
              </a:prstGeom>
              <a:ln w="381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grpSp>
        <p:sp>
          <p:nvSpPr>
            <p:cNvPr id="137" name="テキスト ボックス 136">
              <a:extLst>
                <a:ext uri="{FF2B5EF4-FFF2-40B4-BE49-F238E27FC236}">
                  <a16:creationId xmlns:a16="http://schemas.microsoft.com/office/drawing/2014/main" id="{ABE972B9-654A-3C8C-69B6-FD1DBB03DDD5}"/>
                </a:ext>
              </a:extLst>
            </p:cNvPr>
            <p:cNvSpPr txBox="1"/>
            <p:nvPr/>
          </p:nvSpPr>
          <p:spPr>
            <a:xfrm>
              <a:off x="1594848" y="5270919"/>
              <a:ext cx="1208830" cy="581698"/>
            </a:xfrm>
            <a:prstGeom prst="rect">
              <a:avLst/>
            </a:prstGeom>
            <a:noFill/>
          </p:spPr>
          <p:txBody>
            <a:bodyPr wrap="square" rtlCol="0" anchor="ctr">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1" lang="en-US" altLang="ja-JP" sz="2400" b="1" i="0" u="none" strike="noStrike" kern="1200" cap="none" spc="0" normalizeH="0" baseline="0" noProof="0">
                  <a:ln>
                    <a:noFill/>
                  </a:ln>
                  <a:effectLst/>
                  <a:uLnTx/>
                  <a:uFillTx/>
                  <a:latin typeface="Toyota Type Semibold" panose="020B0702020202020204" pitchFamily="34" charset="0"/>
                  <a:ea typeface="BIZ UDPゴシック"/>
                  <a:cs typeface="Toyota Type Semibold" panose="020B0702020202020204" pitchFamily="34" charset="0"/>
                </a:rPr>
                <a:t>5cm</a:t>
              </a:r>
              <a:r>
                <a:rPr kumimoji="1" lang="ja-JP" altLang="en-US" sz="2400" b="1" i="0" u="none" strike="noStrike" kern="1200" cap="none" spc="0" normalizeH="0" baseline="0" noProof="0">
                  <a:ln>
                    <a:noFill/>
                  </a:ln>
                  <a:effectLst/>
                  <a:uLnTx/>
                  <a:uFillTx/>
                  <a:latin typeface="Toyota Type Semibold" panose="020B0702020202020204" pitchFamily="34" charset="0"/>
                  <a:ea typeface="BIZ UDPゴシック"/>
                  <a:cs typeface="Toyota Type Semibold" panose="020B0702020202020204" pitchFamily="34" charset="0"/>
                </a:rPr>
                <a:t>幅</a:t>
              </a:r>
              <a:endParaRPr kumimoji="1" lang="en-US" altLang="ja-JP" sz="2400" b="1" i="0" u="none" strike="noStrike" kern="1200" cap="none" spc="0" normalizeH="0" baseline="0" noProof="0">
                <a:ln>
                  <a:noFill/>
                </a:ln>
                <a:effectLst/>
                <a:uLnTx/>
                <a:uFillTx/>
                <a:latin typeface="Toyota Type Semibold" panose="020B0702020202020204" pitchFamily="34" charset="0"/>
                <a:ea typeface="BIZ UDPゴシック"/>
                <a:cs typeface="Toyota Type Semibold" panose="020B0702020202020204" pitchFamily="34" charset="0"/>
              </a:endParaRPr>
            </a:p>
          </p:txBody>
        </p:sp>
        <p:sp>
          <p:nvSpPr>
            <p:cNvPr id="138" name="円弧 137">
              <a:extLst>
                <a:ext uri="{FF2B5EF4-FFF2-40B4-BE49-F238E27FC236}">
                  <a16:creationId xmlns:a16="http://schemas.microsoft.com/office/drawing/2014/main" id="{5BC9BD6F-F61D-FDEC-3D3E-F012CC258584}"/>
                </a:ext>
              </a:extLst>
            </p:cNvPr>
            <p:cNvSpPr/>
            <p:nvPr/>
          </p:nvSpPr>
          <p:spPr>
            <a:xfrm rot="19101509">
              <a:off x="1214674" y="5661955"/>
              <a:ext cx="1032900" cy="733965"/>
            </a:xfrm>
            <a:prstGeom prst="arc">
              <a:avLst>
                <a:gd name="adj1" fmla="val 16200000"/>
                <a:gd name="adj2" fmla="val 18777980"/>
              </a:avLst>
            </a:prstGeom>
            <a:ln w="38100"/>
          </p:spPr>
          <p:style>
            <a:lnRef idx="1">
              <a:schemeClr val="dk1"/>
            </a:lnRef>
            <a:fillRef idx="0">
              <a:schemeClr val="dk1"/>
            </a:fillRef>
            <a:effectRef idx="0">
              <a:schemeClr val="dk1"/>
            </a:effectRef>
            <a:fontRef idx="minor">
              <a:schemeClr val="tx1"/>
            </a:fontRef>
          </p:style>
          <p:txBody>
            <a:bodyPr rtlCol="0" anchor="ctr"/>
            <a:lstStyle/>
            <a:p>
              <a:pPr algn="ctr"/>
              <a:endParaRPr kumimoji="1" lang="ja-JP" altLang="en-US"/>
            </a:p>
          </p:txBody>
        </p:sp>
      </p:grpSp>
      <p:grpSp>
        <p:nvGrpSpPr>
          <p:cNvPr id="141" name="グループ化 140">
            <a:extLst>
              <a:ext uri="{FF2B5EF4-FFF2-40B4-BE49-F238E27FC236}">
                <a16:creationId xmlns:a16="http://schemas.microsoft.com/office/drawing/2014/main" id="{142CBFE2-E02F-58E9-DAF3-C76B53EFEF37}"/>
              </a:ext>
            </a:extLst>
          </p:cNvPr>
          <p:cNvGrpSpPr/>
          <p:nvPr/>
        </p:nvGrpSpPr>
        <p:grpSpPr>
          <a:xfrm>
            <a:off x="1553790" y="1921637"/>
            <a:ext cx="2563135" cy="3152149"/>
            <a:chOff x="1347227" y="3182611"/>
            <a:chExt cx="2563135" cy="3152149"/>
          </a:xfrm>
        </p:grpSpPr>
        <p:grpSp>
          <p:nvGrpSpPr>
            <p:cNvPr id="142" name="グループ化 141">
              <a:extLst>
                <a:ext uri="{FF2B5EF4-FFF2-40B4-BE49-F238E27FC236}">
                  <a16:creationId xmlns:a16="http://schemas.microsoft.com/office/drawing/2014/main" id="{AAD15D95-CED4-8531-5BED-239F1340D0D9}"/>
                </a:ext>
              </a:extLst>
            </p:cNvPr>
            <p:cNvGrpSpPr/>
            <p:nvPr/>
          </p:nvGrpSpPr>
          <p:grpSpPr>
            <a:xfrm>
              <a:off x="1347227" y="3182611"/>
              <a:ext cx="2563135" cy="3152149"/>
              <a:chOff x="2139369" y="3157211"/>
              <a:chExt cx="2563135" cy="3170230"/>
            </a:xfrm>
          </p:grpSpPr>
          <p:sp>
            <p:nvSpPr>
              <p:cNvPr id="146" name="正方形/長方形 143">
                <a:extLst>
                  <a:ext uri="{FF2B5EF4-FFF2-40B4-BE49-F238E27FC236}">
                    <a16:creationId xmlns:a16="http://schemas.microsoft.com/office/drawing/2014/main" id="{3B0816FB-215E-6997-15B8-D745098CA6E3}"/>
                  </a:ext>
                </a:extLst>
              </p:cNvPr>
              <p:cNvSpPr/>
              <p:nvPr/>
            </p:nvSpPr>
            <p:spPr>
              <a:xfrm>
                <a:off x="2659282" y="3157211"/>
                <a:ext cx="2043222" cy="2635200"/>
              </a:xfrm>
              <a:custGeom>
                <a:avLst/>
                <a:gdLst>
                  <a:gd name="connsiteX0" fmla="*/ 0 w 1615839"/>
                  <a:gd name="connsiteY0" fmla="*/ 0 h 2629582"/>
                  <a:gd name="connsiteX1" fmla="*/ 1615839 w 1615839"/>
                  <a:gd name="connsiteY1" fmla="*/ 0 h 2629582"/>
                  <a:gd name="connsiteX2" fmla="*/ 1615839 w 1615839"/>
                  <a:gd name="connsiteY2" fmla="*/ 2629582 h 2629582"/>
                  <a:gd name="connsiteX3" fmla="*/ 0 w 1615839"/>
                  <a:gd name="connsiteY3" fmla="*/ 2629582 h 2629582"/>
                  <a:gd name="connsiteX4" fmla="*/ 0 w 1615839"/>
                  <a:gd name="connsiteY4" fmla="*/ 0 h 2629582"/>
                  <a:gd name="connsiteX0" fmla="*/ 427383 w 2043222"/>
                  <a:gd name="connsiteY0" fmla="*/ 0 h 2629582"/>
                  <a:gd name="connsiteX1" fmla="*/ 2043222 w 2043222"/>
                  <a:gd name="connsiteY1" fmla="*/ 0 h 2629582"/>
                  <a:gd name="connsiteX2" fmla="*/ 2043222 w 2043222"/>
                  <a:gd name="connsiteY2" fmla="*/ 2629582 h 2629582"/>
                  <a:gd name="connsiteX3" fmla="*/ 0 w 2043222"/>
                  <a:gd name="connsiteY3" fmla="*/ 2619642 h 2629582"/>
                  <a:gd name="connsiteX4" fmla="*/ 427383 w 2043222"/>
                  <a:gd name="connsiteY4" fmla="*/ 0 h 26295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3222" h="2629582">
                    <a:moveTo>
                      <a:pt x="427383" y="0"/>
                    </a:moveTo>
                    <a:lnTo>
                      <a:pt x="2043222" y="0"/>
                    </a:lnTo>
                    <a:lnTo>
                      <a:pt x="2043222" y="2629582"/>
                    </a:lnTo>
                    <a:lnTo>
                      <a:pt x="0" y="2619642"/>
                    </a:lnTo>
                    <a:lnTo>
                      <a:pt x="427383" y="0"/>
                    </a:lnTo>
                    <a:close/>
                  </a:path>
                </a:pathLst>
              </a:cu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5" name="円弧 144">
                <a:extLst>
                  <a:ext uri="{FF2B5EF4-FFF2-40B4-BE49-F238E27FC236}">
                    <a16:creationId xmlns:a16="http://schemas.microsoft.com/office/drawing/2014/main" id="{F0821D44-1BB9-7E04-32A3-197B99706C53}"/>
                  </a:ext>
                </a:extLst>
              </p:cNvPr>
              <p:cNvSpPr/>
              <p:nvPr/>
            </p:nvSpPr>
            <p:spPr>
              <a:xfrm rot="766611">
                <a:off x="2139369" y="5593476"/>
                <a:ext cx="1032900" cy="733965"/>
              </a:xfrm>
              <a:prstGeom prst="arc">
                <a:avLst>
                  <a:gd name="adj1" fmla="val 16530651"/>
                  <a:gd name="adj2" fmla="val 19209991"/>
                </a:avLst>
              </a:prstGeom>
              <a:ln w="38100"/>
            </p:spPr>
            <p:style>
              <a:lnRef idx="1">
                <a:schemeClr val="dk1"/>
              </a:lnRef>
              <a:fillRef idx="0">
                <a:schemeClr val="dk1"/>
              </a:fillRef>
              <a:effectRef idx="0">
                <a:schemeClr val="dk1"/>
              </a:effectRef>
              <a:fontRef idx="minor">
                <a:schemeClr val="tx1"/>
              </a:fontRef>
            </p:style>
            <p:txBody>
              <a:bodyPr rtlCol="0" anchor="ctr"/>
              <a:lstStyle/>
              <a:p>
                <a:pPr algn="ctr"/>
                <a:endParaRPr kumimoji="1" lang="ja-JP" altLang="en-US"/>
              </a:p>
            </p:txBody>
          </p:sp>
        </p:grpSp>
        <p:cxnSp>
          <p:nvCxnSpPr>
            <p:cNvPr id="143" name="直線コネクタ 142">
              <a:extLst>
                <a:ext uri="{FF2B5EF4-FFF2-40B4-BE49-F238E27FC236}">
                  <a16:creationId xmlns:a16="http://schemas.microsoft.com/office/drawing/2014/main" id="{FA8DFD1C-036E-22B4-B73D-BC2DC2AC0017}"/>
                </a:ext>
              </a:extLst>
            </p:cNvPr>
            <p:cNvCxnSpPr>
              <a:cxnSpLocks/>
            </p:cNvCxnSpPr>
            <p:nvPr/>
          </p:nvCxnSpPr>
          <p:spPr>
            <a:xfrm>
              <a:off x="2296602" y="3182611"/>
              <a:ext cx="0" cy="2651227"/>
            </a:xfrm>
            <a:prstGeom prst="line">
              <a:avLst/>
            </a:prstGeom>
            <a:ln w="38100">
              <a:solidFill>
                <a:schemeClr val="tx1"/>
              </a:solidFill>
              <a:prstDash val="sysDash"/>
            </a:ln>
          </p:spPr>
          <p:style>
            <a:lnRef idx="1">
              <a:schemeClr val="accent1"/>
            </a:lnRef>
            <a:fillRef idx="0">
              <a:schemeClr val="accent1"/>
            </a:fillRef>
            <a:effectRef idx="0">
              <a:schemeClr val="accent1"/>
            </a:effectRef>
            <a:fontRef idx="minor">
              <a:schemeClr val="tx1"/>
            </a:fontRef>
          </p:style>
        </p:cxnSp>
      </p:grpSp>
      <p:sp>
        <p:nvSpPr>
          <p:cNvPr id="161" name="正方形/長方形 160">
            <a:extLst>
              <a:ext uri="{FF2B5EF4-FFF2-40B4-BE49-F238E27FC236}">
                <a16:creationId xmlns:a16="http://schemas.microsoft.com/office/drawing/2014/main" id="{85A9BC4E-6BF6-35C9-0C2C-02D9B8526CB6}"/>
              </a:ext>
            </a:extLst>
          </p:cNvPr>
          <p:cNvSpPr/>
          <p:nvPr/>
        </p:nvSpPr>
        <p:spPr>
          <a:xfrm>
            <a:off x="5073392" y="1506824"/>
            <a:ext cx="1318052" cy="727675"/>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2" name="正方形/長方形 161">
            <a:extLst>
              <a:ext uri="{FF2B5EF4-FFF2-40B4-BE49-F238E27FC236}">
                <a16:creationId xmlns:a16="http://schemas.microsoft.com/office/drawing/2014/main" id="{07C10E24-96F5-88DF-96B5-DF11BD7F4341}"/>
              </a:ext>
            </a:extLst>
          </p:cNvPr>
          <p:cNvSpPr/>
          <p:nvPr/>
        </p:nvSpPr>
        <p:spPr>
          <a:xfrm>
            <a:off x="4901473" y="3712801"/>
            <a:ext cx="1235356" cy="1107694"/>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楕円 32">
            <a:extLst>
              <a:ext uri="{FF2B5EF4-FFF2-40B4-BE49-F238E27FC236}">
                <a16:creationId xmlns:a16="http://schemas.microsoft.com/office/drawing/2014/main" id="{FC1A033C-55B0-1533-C435-BFCE28F3B82D}"/>
              </a:ext>
            </a:extLst>
          </p:cNvPr>
          <p:cNvSpPr/>
          <p:nvPr/>
        </p:nvSpPr>
        <p:spPr>
          <a:xfrm>
            <a:off x="5299804" y="4052453"/>
            <a:ext cx="375816" cy="361519"/>
          </a:xfrm>
          <a:prstGeom prst="ellipse">
            <a:avLst/>
          </a:prstGeom>
          <a:noFill/>
          <a:ln w="762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latin typeface="+mn-ea"/>
            </a:endParaRPr>
          </a:p>
        </p:txBody>
      </p:sp>
      <p:sp>
        <p:nvSpPr>
          <p:cNvPr id="164" name="正方形/長方形 163">
            <a:extLst>
              <a:ext uri="{FF2B5EF4-FFF2-40B4-BE49-F238E27FC236}">
                <a16:creationId xmlns:a16="http://schemas.microsoft.com/office/drawing/2014/main" id="{F3B0D6E1-F457-FA09-0885-04670CDED6B1}"/>
              </a:ext>
            </a:extLst>
          </p:cNvPr>
          <p:cNvSpPr/>
          <p:nvPr/>
        </p:nvSpPr>
        <p:spPr>
          <a:xfrm>
            <a:off x="6241928" y="3991582"/>
            <a:ext cx="890023" cy="804535"/>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79" name="グループ化 78">
            <a:extLst>
              <a:ext uri="{FF2B5EF4-FFF2-40B4-BE49-F238E27FC236}">
                <a16:creationId xmlns:a16="http://schemas.microsoft.com/office/drawing/2014/main" id="{BADE5DB5-B1EA-DAED-0C0E-D048F75C6816}"/>
              </a:ext>
            </a:extLst>
          </p:cNvPr>
          <p:cNvGrpSpPr/>
          <p:nvPr/>
        </p:nvGrpSpPr>
        <p:grpSpPr>
          <a:xfrm rot="21293264">
            <a:off x="6493492" y="4174882"/>
            <a:ext cx="418569" cy="437935"/>
            <a:chOff x="5004228" y="4163377"/>
            <a:chExt cx="970381" cy="970381"/>
          </a:xfrm>
          <a:solidFill>
            <a:srgbClr val="0070C0"/>
          </a:solidFill>
        </p:grpSpPr>
        <p:sp>
          <p:nvSpPr>
            <p:cNvPr id="32" name="四角形: 角を丸くする 31">
              <a:extLst>
                <a:ext uri="{FF2B5EF4-FFF2-40B4-BE49-F238E27FC236}">
                  <a16:creationId xmlns:a16="http://schemas.microsoft.com/office/drawing/2014/main" id="{6A9BE1B9-99EA-5FA2-4360-C6691543FC4E}"/>
                </a:ext>
              </a:extLst>
            </p:cNvPr>
            <p:cNvSpPr/>
            <p:nvPr/>
          </p:nvSpPr>
          <p:spPr>
            <a:xfrm rot="19101202">
              <a:off x="5004228" y="4561117"/>
              <a:ext cx="970381" cy="156951"/>
            </a:xfrm>
            <a:prstGeom prst="roundRect">
              <a:avLst/>
            </a:prstGeom>
            <a:grp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latin typeface="+mn-ea"/>
              </a:endParaRPr>
            </a:p>
          </p:txBody>
        </p:sp>
        <p:sp>
          <p:nvSpPr>
            <p:cNvPr id="78" name="四角形: 角を丸くする 77">
              <a:extLst>
                <a:ext uri="{FF2B5EF4-FFF2-40B4-BE49-F238E27FC236}">
                  <a16:creationId xmlns:a16="http://schemas.microsoft.com/office/drawing/2014/main" id="{E0E5672A-ABB8-DAF1-61B4-67C581C1EBF6}"/>
                </a:ext>
              </a:extLst>
            </p:cNvPr>
            <p:cNvSpPr/>
            <p:nvPr/>
          </p:nvSpPr>
          <p:spPr>
            <a:xfrm rot="13851309">
              <a:off x="5041626" y="4570092"/>
              <a:ext cx="970381" cy="156951"/>
            </a:xfrm>
            <a:prstGeom prst="roundRect">
              <a:avLst/>
            </a:prstGeom>
            <a:grp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latin typeface="+mn-ea"/>
              </a:endParaRPr>
            </a:p>
          </p:txBody>
        </p:sp>
      </p:grpSp>
      <p:sp>
        <p:nvSpPr>
          <p:cNvPr id="165" name="テキスト ボックス 151">
            <a:extLst>
              <a:ext uri="{FF2B5EF4-FFF2-40B4-BE49-F238E27FC236}">
                <a16:creationId xmlns:a16="http://schemas.microsoft.com/office/drawing/2014/main" id="{AF73C39E-5E97-C15A-F6C3-AE45E045A3A3}"/>
              </a:ext>
            </a:extLst>
          </p:cNvPr>
          <p:cNvSpPr txBox="1"/>
          <p:nvPr/>
        </p:nvSpPr>
        <p:spPr>
          <a:xfrm>
            <a:off x="5122349" y="3361259"/>
            <a:ext cx="1257446" cy="419885"/>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wrap="square" rtlCol="0" anchor="t"/>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l"/>
            <a:r>
              <a:rPr kumimoji="1" lang="en-US" altLang="ja-JP" sz="1800" dirty="0">
                <a:solidFill>
                  <a:schemeClr val="bg1"/>
                </a:solidFill>
                <a:latin typeface="+mn-ea"/>
              </a:rPr>
              <a:t>4cm</a:t>
            </a:r>
            <a:r>
              <a:rPr kumimoji="1" lang="ja-JP" altLang="en-US" sz="1800" dirty="0">
                <a:solidFill>
                  <a:schemeClr val="bg1"/>
                </a:solidFill>
                <a:latin typeface="+mn-ea"/>
              </a:rPr>
              <a:t>角</a:t>
            </a:r>
          </a:p>
        </p:txBody>
      </p:sp>
      <p:sp>
        <p:nvSpPr>
          <p:cNvPr id="166" name="テキスト ボックス 151">
            <a:extLst>
              <a:ext uri="{FF2B5EF4-FFF2-40B4-BE49-F238E27FC236}">
                <a16:creationId xmlns:a16="http://schemas.microsoft.com/office/drawing/2014/main" id="{540F6C3E-3567-EE5C-49D9-CBD704ED52FF}"/>
              </a:ext>
            </a:extLst>
          </p:cNvPr>
          <p:cNvSpPr txBox="1"/>
          <p:nvPr/>
        </p:nvSpPr>
        <p:spPr>
          <a:xfrm>
            <a:off x="6324892" y="3607052"/>
            <a:ext cx="1257446" cy="419885"/>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wrap="square" rtlCol="0" anchor="t"/>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l"/>
            <a:r>
              <a:rPr lang="en-US" altLang="ja-JP" sz="1800" dirty="0">
                <a:solidFill>
                  <a:schemeClr val="bg1"/>
                </a:solidFill>
                <a:latin typeface="+mn-ea"/>
              </a:rPr>
              <a:t>3</a:t>
            </a:r>
            <a:r>
              <a:rPr kumimoji="1" lang="en-US" altLang="ja-JP" sz="1800" dirty="0">
                <a:solidFill>
                  <a:schemeClr val="bg1"/>
                </a:solidFill>
                <a:latin typeface="+mn-ea"/>
              </a:rPr>
              <a:t>cm</a:t>
            </a:r>
            <a:r>
              <a:rPr kumimoji="1" lang="ja-JP" altLang="en-US" sz="1800" dirty="0">
                <a:solidFill>
                  <a:schemeClr val="bg1"/>
                </a:solidFill>
                <a:latin typeface="+mn-ea"/>
              </a:rPr>
              <a:t>角</a:t>
            </a:r>
          </a:p>
        </p:txBody>
      </p:sp>
      <p:sp>
        <p:nvSpPr>
          <p:cNvPr id="3" name="四角形: 角を丸くする 2">
            <a:extLst>
              <a:ext uri="{FF2B5EF4-FFF2-40B4-BE49-F238E27FC236}">
                <a16:creationId xmlns:a16="http://schemas.microsoft.com/office/drawing/2014/main" id="{37F9134B-1C86-6578-D27B-C06539DF59DE}"/>
              </a:ext>
            </a:extLst>
          </p:cNvPr>
          <p:cNvSpPr/>
          <p:nvPr/>
        </p:nvSpPr>
        <p:spPr>
          <a:xfrm>
            <a:off x="205647" y="5996415"/>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燃料電池膜の寸法ｽﾞﾚによるｶｯﾄﾐｽが</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32</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件</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月発生している</a:t>
            </a:r>
          </a:p>
        </p:txBody>
      </p:sp>
      <p:grpSp>
        <p:nvGrpSpPr>
          <p:cNvPr id="4" name="グループ化 3">
            <a:extLst>
              <a:ext uri="{FF2B5EF4-FFF2-40B4-BE49-F238E27FC236}">
                <a16:creationId xmlns:a16="http://schemas.microsoft.com/office/drawing/2014/main" id="{2D06AAEF-48DC-D84D-83AF-0120B8F82A9B}"/>
              </a:ext>
            </a:extLst>
          </p:cNvPr>
          <p:cNvGrpSpPr/>
          <p:nvPr/>
        </p:nvGrpSpPr>
        <p:grpSpPr>
          <a:xfrm>
            <a:off x="7907170" y="2804329"/>
            <a:ext cx="4120744" cy="3103113"/>
            <a:chOff x="5532888" y="-675547"/>
            <a:chExt cx="5532121" cy="4119580"/>
          </a:xfrm>
        </p:grpSpPr>
        <p:graphicFrame>
          <p:nvGraphicFramePr>
            <p:cNvPr id="6" name="グラフ 5">
              <a:extLst>
                <a:ext uri="{FF2B5EF4-FFF2-40B4-BE49-F238E27FC236}">
                  <a16:creationId xmlns:a16="http://schemas.microsoft.com/office/drawing/2014/main" id="{294BB6A1-72FE-3AB8-666D-0306B521338D}"/>
                </a:ext>
              </a:extLst>
            </p:cNvPr>
            <p:cNvGraphicFramePr>
              <a:graphicFrameLocks/>
            </p:cNvGraphicFramePr>
            <p:nvPr>
              <p:extLst>
                <p:ext uri="{D42A27DB-BD31-4B8C-83A1-F6EECF244321}">
                  <p14:modId xmlns:p14="http://schemas.microsoft.com/office/powerpoint/2010/main" val="3308007000"/>
                </p:ext>
              </p:extLst>
            </p:nvPr>
          </p:nvGraphicFramePr>
          <p:xfrm>
            <a:off x="5532888" y="-610782"/>
            <a:ext cx="5532120" cy="3486388"/>
          </p:xfrm>
          <a:graphic>
            <a:graphicData uri="http://schemas.openxmlformats.org/drawingml/2006/chart">
              <c:chart xmlns:c="http://schemas.openxmlformats.org/drawingml/2006/chart" xmlns:r="http://schemas.openxmlformats.org/officeDocument/2006/relationships" r:id="rId4"/>
            </a:graphicData>
          </a:graphic>
        </p:graphicFrame>
        <p:sp>
          <p:nvSpPr>
            <p:cNvPr id="12" name="テキスト ボックス 11">
              <a:extLst>
                <a:ext uri="{FF2B5EF4-FFF2-40B4-BE49-F238E27FC236}">
                  <a16:creationId xmlns:a16="http://schemas.microsoft.com/office/drawing/2014/main" id="{18297591-E352-E3E5-60A0-D25207E17E79}"/>
                </a:ext>
              </a:extLst>
            </p:cNvPr>
            <p:cNvSpPr txBox="1"/>
            <p:nvPr/>
          </p:nvSpPr>
          <p:spPr>
            <a:xfrm>
              <a:off x="6914769" y="2994581"/>
              <a:ext cx="4150239" cy="449452"/>
            </a:xfrm>
            <a:prstGeom prst="rect">
              <a:avLst/>
            </a:prstGeom>
            <a:noFill/>
          </p:spPr>
          <p:txBody>
            <a:bodyPr wrap="square" rtlCol="0">
              <a:spAutoFit/>
            </a:bodyPr>
            <a:lstStyle/>
            <a:p>
              <a:r>
                <a:rPr lang="ja-JP" altLang="en-US" sz="1600" dirty="0">
                  <a:solidFill>
                    <a:schemeClr val="bg1"/>
                  </a:solidFill>
                  <a:latin typeface="+mn-ea"/>
                </a:rPr>
                <a:t>図</a:t>
              </a:r>
              <a:r>
                <a:rPr lang="en-US" altLang="ja-JP" sz="1600" dirty="0">
                  <a:solidFill>
                    <a:schemeClr val="bg1"/>
                  </a:solidFill>
                  <a:latin typeface="+mn-ea"/>
                </a:rPr>
                <a:t>2</a:t>
              </a:r>
              <a:r>
                <a:rPr lang="ja-JP" altLang="en-US" sz="1600" dirty="0">
                  <a:solidFill>
                    <a:schemeClr val="bg1"/>
                  </a:solidFill>
                  <a:latin typeface="+mn-ea"/>
                </a:rPr>
                <a:t>：カットミス内訳</a:t>
              </a:r>
              <a:endParaRPr kumimoji="1" lang="en-US" altLang="ja-JP" sz="1600" dirty="0">
                <a:solidFill>
                  <a:schemeClr val="bg1"/>
                </a:solidFill>
                <a:latin typeface="+mn-ea"/>
              </a:endParaRPr>
            </a:p>
          </p:txBody>
        </p:sp>
        <p:sp>
          <p:nvSpPr>
            <p:cNvPr id="19" name="テキスト ボックス 18">
              <a:extLst>
                <a:ext uri="{FF2B5EF4-FFF2-40B4-BE49-F238E27FC236}">
                  <a16:creationId xmlns:a16="http://schemas.microsoft.com/office/drawing/2014/main" id="{D4AE99F7-D431-4182-042C-BE1DCA904DA5}"/>
                </a:ext>
              </a:extLst>
            </p:cNvPr>
            <p:cNvSpPr txBox="1"/>
            <p:nvPr/>
          </p:nvSpPr>
          <p:spPr>
            <a:xfrm>
              <a:off x="5737227" y="-610782"/>
              <a:ext cx="715447" cy="322802"/>
            </a:xfrm>
            <a:prstGeom prst="rect">
              <a:avLst/>
            </a:prstGeom>
            <a:noFill/>
          </p:spPr>
          <p:txBody>
            <a:bodyPr wrap="square" rtlCol="0">
              <a:spAutoFit/>
            </a:bodyPr>
            <a:lstStyle/>
            <a:p>
              <a:pPr defTabSz="914377">
                <a:lnSpc>
                  <a:spcPct val="150000"/>
                </a:lnSpc>
                <a:defRPr/>
              </a:pPr>
              <a:r>
                <a:rPr lang="ja-JP" altLang="en-US" sz="1051" dirty="0">
                  <a:solidFill>
                    <a:schemeClr val="tx1">
                      <a:lumMod val="65000"/>
                      <a:lumOff val="35000"/>
                    </a:schemeClr>
                  </a:solidFill>
                  <a:latin typeface="Toyota Type Semibold" panose="020B0702020202020204" pitchFamily="34" charset="0"/>
                  <a:ea typeface="BIZ UDPゴシック"/>
                  <a:cs typeface="Toyota Type Semibold" panose="020B0702020202020204" pitchFamily="34" charset="0"/>
                </a:rPr>
                <a:t>（件）</a:t>
              </a:r>
              <a:endParaRPr lang="en-US" altLang="ja-JP" sz="1051" dirty="0">
                <a:solidFill>
                  <a:schemeClr val="tx1">
                    <a:lumMod val="65000"/>
                    <a:lumOff val="35000"/>
                  </a:schemeClr>
                </a:solidFill>
                <a:latin typeface="Toyota Type Semibold" panose="020B0702020202020204" pitchFamily="34" charset="0"/>
                <a:ea typeface="BIZ UDPゴシック"/>
                <a:cs typeface="Toyota Type Semibold" panose="020B0702020202020204" pitchFamily="34" charset="0"/>
              </a:endParaRPr>
            </a:p>
          </p:txBody>
        </p:sp>
        <p:sp>
          <p:nvSpPr>
            <p:cNvPr id="22" name="テキスト ボックス 21">
              <a:extLst>
                <a:ext uri="{FF2B5EF4-FFF2-40B4-BE49-F238E27FC236}">
                  <a16:creationId xmlns:a16="http://schemas.microsoft.com/office/drawing/2014/main" id="{2C45F48A-F31F-103E-C2CB-1500E9AF6BCC}"/>
                </a:ext>
              </a:extLst>
            </p:cNvPr>
            <p:cNvSpPr txBox="1"/>
            <p:nvPr/>
          </p:nvSpPr>
          <p:spPr>
            <a:xfrm>
              <a:off x="10349562" y="-675547"/>
              <a:ext cx="715447" cy="322802"/>
            </a:xfrm>
            <a:prstGeom prst="rect">
              <a:avLst/>
            </a:prstGeom>
            <a:noFill/>
          </p:spPr>
          <p:txBody>
            <a:bodyPr wrap="square" rtlCol="0">
              <a:spAutoFit/>
            </a:bodyPr>
            <a:lstStyle/>
            <a:p>
              <a:pPr defTabSz="914377">
                <a:lnSpc>
                  <a:spcPct val="150000"/>
                </a:lnSpc>
                <a:defRPr/>
              </a:pPr>
              <a:r>
                <a:rPr lang="ja-JP" altLang="en-US" sz="1051" dirty="0">
                  <a:solidFill>
                    <a:schemeClr val="tx1">
                      <a:lumMod val="65000"/>
                      <a:lumOff val="35000"/>
                    </a:schemeClr>
                  </a:solidFill>
                  <a:latin typeface="Toyota Type Semibold" panose="020B0702020202020204" pitchFamily="34" charset="0"/>
                  <a:ea typeface="BIZ UDPゴシック"/>
                  <a:cs typeface="Toyota Type Semibold" panose="020B0702020202020204" pitchFamily="34" charset="0"/>
                </a:rPr>
                <a:t>（％）</a:t>
              </a:r>
              <a:endParaRPr lang="en-US" altLang="ja-JP" sz="1051" dirty="0">
                <a:solidFill>
                  <a:schemeClr val="tx1">
                    <a:lumMod val="65000"/>
                    <a:lumOff val="35000"/>
                  </a:schemeClr>
                </a:solidFill>
                <a:latin typeface="Toyota Type Semibold" panose="020B0702020202020204" pitchFamily="34" charset="0"/>
                <a:ea typeface="BIZ UDPゴシック"/>
                <a:cs typeface="Toyota Type Semibold" panose="020B0702020202020204" pitchFamily="34" charset="0"/>
              </a:endParaRPr>
            </a:p>
          </p:txBody>
        </p:sp>
      </p:grpSp>
      <p:sp>
        <p:nvSpPr>
          <p:cNvPr id="23" name="テキスト ボックス 22">
            <a:extLst>
              <a:ext uri="{FF2B5EF4-FFF2-40B4-BE49-F238E27FC236}">
                <a16:creationId xmlns:a16="http://schemas.microsoft.com/office/drawing/2014/main" id="{A87B556F-C409-0E74-F191-C72B78275D94}"/>
              </a:ext>
            </a:extLst>
          </p:cNvPr>
          <p:cNvSpPr txBox="1"/>
          <p:nvPr/>
        </p:nvSpPr>
        <p:spPr>
          <a:xfrm>
            <a:off x="10113100" y="3932901"/>
            <a:ext cx="1856821" cy="880049"/>
          </a:xfrm>
          <a:prstGeom prst="rect">
            <a:avLst/>
          </a:prstGeom>
          <a:noFill/>
        </p:spPr>
        <p:txBody>
          <a:bodyPr wrap="square" rtlCol="0">
            <a:spAutoFit/>
          </a:bodyPr>
          <a:lstStyle/>
          <a:p>
            <a:pPr defTabSz="914377">
              <a:lnSpc>
                <a:spcPct val="150000"/>
              </a:lnSpc>
              <a:defRPr/>
            </a:pPr>
            <a:r>
              <a:rPr kumimoji="1" lang="ja-JP" altLang="en-US" sz="1200" dirty="0">
                <a:latin typeface="+mj-ea"/>
                <a:ea typeface="+mj-ea"/>
                <a:cs typeface="Toyota Type Semibold" panose="020B0702020202020204" pitchFamily="34" charset="0"/>
              </a:rPr>
              <a:t>作成者：永井</a:t>
            </a:r>
            <a:endParaRPr kumimoji="1" lang="en-US" altLang="ja-JP" sz="1200" dirty="0">
              <a:latin typeface="+mj-ea"/>
              <a:ea typeface="+mj-ea"/>
              <a:cs typeface="Toyota Type Semibold" panose="020B0702020202020204" pitchFamily="34" charset="0"/>
            </a:endParaRPr>
          </a:p>
          <a:p>
            <a:pPr defTabSz="914377">
              <a:lnSpc>
                <a:spcPct val="150000"/>
              </a:lnSpc>
              <a:defRPr/>
            </a:pPr>
            <a:r>
              <a:rPr lang="ja-JP" altLang="en-US" sz="1200" dirty="0">
                <a:latin typeface="+mj-ea"/>
                <a:ea typeface="+mj-ea"/>
                <a:cs typeface="Toyota Type Semibold" panose="020B0702020202020204" pitchFamily="34" charset="0"/>
              </a:rPr>
              <a:t>作成日：</a:t>
            </a:r>
            <a:r>
              <a:rPr lang="en-US" altLang="ja-JP" sz="1200" dirty="0">
                <a:latin typeface="+mj-ea"/>
                <a:ea typeface="+mj-ea"/>
                <a:cs typeface="Toyota Type Semibold" panose="020B0702020202020204" pitchFamily="34" charset="0"/>
              </a:rPr>
              <a:t>2023.11.22</a:t>
            </a:r>
          </a:p>
          <a:p>
            <a:pPr defTabSz="914377">
              <a:lnSpc>
                <a:spcPct val="150000"/>
              </a:lnSpc>
              <a:defRPr/>
            </a:pPr>
            <a:r>
              <a:rPr lang="en-US" altLang="ja-JP" sz="1200" dirty="0">
                <a:latin typeface="+mj-ea"/>
                <a:ea typeface="+mj-ea"/>
                <a:cs typeface="Toyota Type Semibold" panose="020B0702020202020204" pitchFamily="34" charset="0"/>
              </a:rPr>
              <a:t>N=35</a:t>
            </a:r>
          </a:p>
        </p:txBody>
      </p:sp>
      <p:cxnSp>
        <p:nvCxnSpPr>
          <p:cNvPr id="29" name="直線コネクタ 28">
            <a:extLst>
              <a:ext uri="{FF2B5EF4-FFF2-40B4-BE49-F238E27FC236}">
                <a16:creationId xmlns:a16="http://schemas.microsoft.com/office/drawing/2014/main" id="{14CA4C5D-76B5-F27A-8611-BBD344F04849}"/>
              </a:ext>
            </a:extLst>
          </p:cNvPr>
          <p:cNvCxnSpPr>
            <a:cxnSpLocks/>
            <a:stCxn id="146" idx="0"/>
          </p:cNvCxnSpPr>
          <p:nvPr/>
        </p:nvCxnSpPr>
        <p:spPr>
          <a:xfrm flipH="1">
            <a:off x="2052014" y="1921637"/>
            <a:ext cx="449072" cy="2615978"/>
          </a:xfrm>
          <a:prstGeom prst="line">
            <a:avLst/>
          </a:prstGeom>
          <a:ln w="38100">
            <a:solidFill>
              <a:schemeClr val="tx1"/>
            </a:solidFill>
            <a:prstDash val="sysDash"/>
          </a:ln>
        </p:spPr>
        <p:style>
          <a:lnRef idx="1">
            <a:schemeClr val="accent1"/>
          </a:lnRef>
          <a:fillRef idx="0">
            <a:schemeClr val="accent1"/>
          </a:fillRef>
          <a:effectRef idx="0">
            <a:schemeClr val="accent1"/>
          </a:effectRef>
          <a:fontRef idx="minor">
            <a:schemeClr val="tx1"/>
          </a:fontRef>
        </p:style>
      </p:cxnSp>
      <p:pic>
        <p:nvPicPr>
          <p:cNvPr id="34" name="図 33">
            <a:extLst>
              <a:ext uri="{FF2B5EF4-FFF2-40B4-BE49-F238E27FC236}">
                <a16:creationId xmlns:a16="http://schemas.microsoft.com/office/drawing/2014/main" id="{3416F711-D679-F110-DD41-9C2BA4B2520D}"/>
              </a:ext>
            </a:extLst>
          </p:cNvPr>
          <p:cNvPicPr>
            <a:picLocks noChangeAspect="1"/>
          </p:cNvPicPr>
          <p:nvPr/>
        </p:nvPicPr>
        <p:blipFill>
          <a:blip r:embed="rId5"/>
          <a:srcRect b="30178"/>
          <a:stretch>
            <a:fillRect/>
          </a:stretch>
        </p:blipFill>
        <p:spPr>
          <a:xfrm>
            <a:off x="7771107" y="566577"/>
            <a:ext cx="1759504" cy="1842761"/>
          </a:xfrm>
          <a:prstGeom prst="rect">
            <a:avLst/>
          </a:prstGeom>
        </p:spPr>
      </p:pic>
      <p:sp>
        <p:nvSpPr>
          <p:cNvPr id="35" name="吹き出し: 角を丸めた四角形 34">
            <a:extLst>
              <a:ext uri="{FF2B5EF4-FFF2-40B4-BE49-F238E27FC236}">
                <a16:creationId xmlns:a16="http://schemas.microsoft.com/office/drawing/2014/main" id="{ECA2AB4A-B672-833F-EDFD-E43348919800}"/>
              </a:ext>
            </a:extLst>
          </p:cNvPr>
          <p:cNvSpPr/>
          <p:nvPr/>
        </p:nvSpPr>
        <p:spPr>
          <a:xfrm>
            <a:off x="9284134" y="992225"/>
            <a:ext cx="2685787" cy="727062"/>
          </a:xfrm>
          <a:prstGeom prst="wedgeRoundRectCallout">
            <a:avLst>
              <a:gd name="adj1" fmla="val -59264"/>
              <a:gd name="adj2" fmla="val 1759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b="1" dirty="0">
                <a:solidFill>
                  <a:schemeClr val="tx1"/>
                </a:solidFill>
              </a:rPr>
              <a:t>寸法ズレが一番多い！</a:t>
            </a:r>
            <a:endParaRPr kumimoji="1" lang="ja-JP" altLang="en-US" b="1" dirty="0">
              <a:solidFill>
                <a:schemeClr val="tx1"/>
              </a:solidFill>
            </a:endParaRPr>
          </a:p>
        </p:txBody>
      </p:sp>
      <p:sp>
        <p:nvSpPr>
          <p:cNvPr id="37" name="四角形: 角を丸くする 36">
            <a:extLst>
              <a:ext uri="{FF2B5EF4-FFF2-40B4-BE49-F238E27FC236}">
                <a16:creationId xmlns:a16="http://schemas.microsoft.com/office/drawing/2014/main" id="{54A5BAAE-00D5-FB5C-2BCF-65DEF9B8E839}"/>
              </a:ext>
            </a:extLst>
          </p:cNvPr>
          <p:cNvSpPr/>
          <p:nvPr/>
        </p:nvSpPr>
        <p:spPr>
          <a:xfrm>
            <a:off x="8549640" y="2201484"/>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永井</a:t>
            </a:r>
          </a:p>
        </p:txBody>
      </p:sp>
      <p:sp>
        <p:nvSpPr>
          <p:cNvPr id="18" name="テキスト ボックス 17">
            <a:extLst>
              <a:ext uri="{FF2B5EF4-FFF2-40B4-BE49-F238E27FC236}">
                <a16:creationId xmlns:a16="http://schemas.microsoft.com/office/drawing/2014/main" id="{F2101673-5AB1-2D91-0852-8F5ACBE8B4A1}"/>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22/59</a:t>
            </a:r>
          </a:p>
        </p:txBody>
      </p:sp>
    </p:spTree>
    <p:extLst>
      <p:ext uri="{BB962C8B-B14F-4D97-AF65-F5344CB8AC3E}">
        <p14:creationId xmlns:p14="http://schemas.microsoft.com/office/powerpoint/2010/main" val="20625747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0" y="0"/>
            <a:ext cx="12199178" cy="6856718"/>
          </a:xfrm>
          <a:prstGeom prst="rect">
            <a:avLst/>
          </a:prstGeom>
        </p:spPr>
      </p:pic>
      <p:sp>
        <p:nvSpPr>
          <p:cNvPr id="5" name="テキスト ボックス 4">
            <a:extLst>
              <a:ext uri="{FF2B5EF4-FFF2-40B4-BE49-F238E27FC236}">
                <a16:creationId xmlns:a16="http://schemas.microsoft.com/office/drawing/2014/main" id="{D36A376B-A82A-93BF-0789-5C957F49CF1F}"/>
              </a:ext>
            </a:extLst>
          </p:cNvPr>
          <p:cNvSpPr txBox="1"/>
          <p:nvPr/>
        </p:nvSpPr>
        <p:spPr>
          <a:xfrm>
            <a:off x="72483" y="-85474"/>
            <a:ext cx="2236510" cy="907941"/>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4000" b="1" i="0" u="none" strike="noStrike" kern="1200" cap="none" spc="0" normalizeH="0" baseline="0" noProof="0">
                <a:ln>
                  <a:noFill/>
                </a:ln>
                <a:solidFill>
                  <a:prstClr val="white"/>
                </a:solidFill>
                <a:effectLst/>
                <a:uLnTx/>
                <a:uFillTx/>
                <a:latin typeface="Toyota Type Semibold" panose="020B0702020202020204" pitchFamily="34" charset="0"/>
                <a:ea typeface="BIZ UDPゴシック"/>
                <a:cs typeface="Toyota Type Semibold" panose="020B0702020202020204" pitchFamily="34" charset="0"/>
              </a:rPr>
              <a:t>目標設定</a:t>
            </a:r>
            <a:endParaRPr kumimoji="1" lang="en-US" altLang="ja-JP" sz="4000" b="1" i="0" u="none" strike="noStrike" kern="1200" cap="none" spc="0" normalizeH="0" baseline="0" noProof="0">
              <a:ln>
                <a:noFill/>
              </a:ln>
              <a:solidFill>
                <a:prstClr val="white"/>
              </a:solidFill>
              <a:effectLst/>
              <a:uLnTx/>
              <a:uFillTx/>
              <a:latin typeface="Toyota Type Semibold" panose="020B0702020202020204" pitchFamily="34" charset="0"/>
              <a:ea typeface="BIZ UDPゴシック"/>
              <a:cs typeface="Toyota Type Semibold" panose="020B0702020202020204" pitchFamily="34" charset="0"/>
            </a:endParaRPr>
          </a:p>
        </p:txBody>
      </p:sp>
      <p:grpSp>
        <p:nvGrpSpPr>
          <p:cNvPr id="7" name="グループ化 6">
            <a:extLst>
              <a:ext uri="{FF2B5EF4-FFF2-40B4-BE49-F238E27FC236}">
                <a16:creationId xmlns:a16="http://schemas.microsoft.com/office/drawing/2014/main" id="{C1203E2A-CB04-5FAE-3F9D-0C37E3A3B5A9}"/>
              </a:ext>
            </a:extLst>
          </p:cNvPr>
          <p:cNvGrpSpPr/>
          <p:nvPr/>
        </p:nvGrpSpPr>
        <p:grpSpPr>
          <a:xfrm>
            <a:off x="112911" y="742433"/>
            <a:ext cx="2186864" cy="45719"/>
            <a:chOff x="4061460" y="1183703"/>
            <a:chExt cx="4069080" cy="0"/>
          </a:xfrm>
        </p:grpSpPr>
        <p:cxnSp>
          <p:nvCxnSpPr>
            <p:cNvPr id="8" name="直線コネクタ 7">
              <a:extLst>
                <a:ext uri="{FF2B5EF4-FFF2-40B4-BE49-F238E27FC236}">
                  <a16:creationId xmlns:a16="http://schemas.microsoft.com/office/drawing/2014/main" id="{7379AA32-EF22-01E2-4A77-DFFA0BB9571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FACFC281-F6E9-3B32-EDEB-152FE39BA61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aphicFrame>
        <p:nvGraphicFramePr>
          <p:cNvPr id="11" name="表 17">
            <a:extLst>
              <a:ext uri="{FF2B5EF4-FFF2-40B4-BE49-F238E27FC236}">
                <a16:creationId xmlns:a16="http://schemas.microsoft.com/office/drawing/2014/main" id="{B1CECD1F-5BDA-EC28-8F79-1E7B7AFB9FA3}"/>
              </a:ext>
            </a:extLst>
          </p:cNvPr>
          <p:cNvGraphicFramePr>
            <a:graphicFrameLocks noGrp="1"/>
          </p:cNvGraphicFramePr>
          <p:nvPr>
            <p:extLst>
              <p:ext uri="{D42A27DB-BD31-4B8C-83A1-F6EECF244321}">
                <p14:modId xmlns:p14="http://schemas.microsoft.com/office/powerpoint/2010/main" val="2843279779"/>
              </p:ext>
            </p:extLst>
          </p:nvPr>
        </p:nvGraphicFramePr>
        <p:xfrm>
          <a:off x="316306" y="1279615"/>
          <a:ext cx="6405606" cy="1097280"/>
        </p:xfrm>
        <a:graphic>
          <a:graphicData uri="http://schemas.openxmlformats.org/drawingml/2006/table">
            <a:tbl>
              <a:tblPr firstRow="1" bandRow="1">
                <a:tableStyleId>{5C22544A-7EE6-4342-B048-85BDC9FD1C3A}</a:tableStyleId>
              </a:tblPr>
              <a:tblGrid>
                <a:gridCol w="2378800">
                  <a:extLst>
                    <a:ext uri="{9D8B030D-6E8A-4147-A177-3AD203B41FA5}">
                      <a16:colId xmlns:a16="http://schemas.microsoft.com/office/drawing/2014/main" val="397937225"/>
                    </a:ext>
                  </a:extLst>
                </a:gridCol>
                <a:gridCol w="4026806">
                  <a:extLst>
                    <a:ext uri="{9D8B030D-6E8A-4147-A177-3AD203B41FA5}">
                      <a16:colId xmlns:a16="http://schemas.microsoft.com/office/drawing/2014/main" val="1737841828"/>
                    </a:ext>
                  </a:extLst>
                </a:gridCol>
              </a:tblGrid>
              <a:tr h="313612">
                <a:tc>
                  <a:txBody>
                    <a:bodyPr/>
                    <a:lstStyle/>
                    <a:p>
                      <a:pPr algn="ctr"/>
                      <a:r>
                        <a:rPr kumimoji="1" lang="ja-JP" altLang="en-US" b="1" dirty="0">
                          <a:solidFill>
                            <a:schemeClr val="tx1"/>
                          </a:solidFill>
                          <a:latin typeface="+mn-ea"/>
                          <a:ea typeface="+mn-ea"/>
                        </a:rPr>
                        <a:t>何を</a:t>
                      </a:r>
                      <a:endParaRPr kumimoji="1" lang="en-US" altLang="ja-JP" b="1" dirty="0">
                        <a:solidFill>
                          <a:schemeClr val="tx1"/>
                        </a:solidFill>
                        <a:latin typeface="+mn-ea"/>
                        <a:ea typeface="+mn-ea"/>
                      </a:endParaRP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kumimoji="1" lang="ja-JP" altLang="en-US" b="1">
                        <a:solidFill>
                          <a:schemeClr val="tx1"/>
                        </a:solidFill>
                        <a:latin typeface="+mn-ea"/>
                        <a:ea typeface="+mn-ea"/>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510483145"/>
                  </a:ext>
                </a:extLst>
              </a:tr>
              <a:tr h="313612">
                <a:tc>
                  <a:txBody>
                    <a:bodyPr/>
                    <a:lstStyle/>
                    <a:p>
                      <a:pPr algn="ctr"/>
                      <a:r>
                        <a:rPr kumimoji="1" lang="ja-JP" altLang="en-US" b="1" dirty="0">
                          <a:latin typeface="+mn-ea"/>
                          <a:ea typeface="+mn-ea"/>
                        </a:rPr>
                        <a:t>いつまでに</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endParaRPr kumimoji="1" lang="ja-JP" altLang="en-US" b="1">
                        <a:latin typeface="+mn-ea"/>
                        <a:ea typeface="+mn-ea"/>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3347427023"/>
                  </a:ext>
                </a:extLst>
              </a:tr>
              <a:tr h="313612">
                <a:tc>
                  <a:txBody>
                    <a:bodyPr/>
                    <a:lstStyle/>
                    <a:p>
                      <a:pPr algn="ctr"/>
                      <a:r>
                        <a:rPr kumimoji="1" lang="ja-JP" altLang="en-US" b="1" dirty="0">
                          <a:latin typeface="+mn-ea"/>
                          <a:ea typeface="+mn-ea"/>
                        </a:rPr>
                        <a:t>どうする</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20000"/>
                        <a:lumOff val="80000"/>
                      </a:schemeClr>
                    </a:solidFill>
                  </a:tcPr>
                </a:tc>
                <a:tc>
                  <a:txBody>
                    <a:bodyPr/>
                    <a:lstStyle/>
                    <a:p>
                      <a:pPr algn="ctr"/>
                      <a:endParaRPr kumimoji="1" lang="ja-JP" altLang="en-US" b="1" dirty="0">
                        <a:latin typeface="+mn-ea"/>
                        <a:ea typeface="+mn-ea"/>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accent1">
                        <a:lumMod val="20000"/>
                        <a:lumOff val="80000"/>
                      </a:schemeClr>
                    </a:solidFill>
                  </a:tcPr>
                </a:tc>
                <a:extLst>
                  <a:ext uri="{0D108BD9-81ED-4DB2-BD59-A6C34878D82A}">
                    <a16:rowId xmlns:a16="http://schemas.microsoft.com/office/drawing/2014/main" val="2755024178"/>
                  </a:ext>
                </a:extLst>
              </a:tr>
            </a:tbl>
          </a:graphicData>
        </a:graphic>
      </p:graphicFrame>
      <p:sp>
        <p:nvSpPr>
          <p:cNvPr id="3" name="テキスト ボックス 2">
            <a:extLst>
              <a:ext uri="{FF2B5EF4-FFF2-40B4-BE49-F238E27FC236}">
                <a16:creationId xmlns:a16="http://schemas.microsoft.com/office/drawing/2014/main" id="{B4797D61-408B-842F-E5BB-BA1DFFB8E867}"/>
              </a:ext>
            </a:extLst>
          </p:cNvPr>
          <p:cNvSpPr txBox="1"/>
          <p:nvPr/>
        </p:nvSpPr>
        <p:spPr>
          <a:xfrm>
            <a:off x="6821049" y="1392540"/>
            <a:ext cx="5214643" cy="646986"/>
          </a:xfrm>
          <a:prstGeom prst="roundRect">
            <a:avLst/>
          </a:prstGeom>
          <a:solidFill>
            <a:srgbClr val="DAE3F3"/>
          </a:solidFill>
        </p:spPr>
        <p:txBody>
          <a:bodyPr wrap="square" rtlCol="0">
            <a:spAutoFit/>
          </a:bodyPr>
          <a:lstStyle/>
          <a:p>
            <a:pPr marL="0" marR="0" lvl="0" indent="0" defTabSz="914400" rtl="0" eaLnBrk="1" fontAlgn="auto" latinLnBrk="0" hangingPunct="1">
              <a:spcBef>
                <a:spcPts val="0"/>
              </a:spcBef>
              <a:spcAft>
                <a:spcPts val="0"/>
              </a:spcAft>
              <a:buClrTx/>
              <a:buSzTx/>
              <a:buFontTx/>
              <a:buNone/>
              <a:tabLst/>
              <a:defRPr/>
            </a:pPr>
            <a:r>
              <a:rPr lang="ja-JP" altLang="en-US" sz="1600">
                <a:latin typeface="+mn-ea"/>
                <a:cs typeface="Toyota Type Semibold" panose="020B0702020202020204" pitchFamily="34" charset="0"/>
              </a:rPr>
              <a:t>＜根拠＞</a:t>
            </a:r>
            <a:endParaRPr lang="en-US" altLang="ja-JP" sz="1600">
              <a:latin typeface="+mn-ea"/>
              <a:cs typeface="Toyota Type Semibold" panose="020B0702020202020204" pitchFamily="34" charset="0"/>
            </a:endParaRPr>
          </a:p>
          <a:p>
            <a:pPr marL="0" marR="0" lvl="0" indent="0" defTabSz="914400" rtl="0" eaLnBrk="1" fontAlgn="auto" latinLnBrk="0" hangingPunct="1">
              <a:spcBef>
                <a:spcPts val="0"/>
              </a:spcBef>
              <a:spcAft>
                <a:spcPts val="0"/>
              </a:spcAft>
              <a:buClrTx/>
              <a:buSzTx/>
              <a:buFontTx/>
              <a:buNone/>
              <a:tabLst/>
              <a:defRPr/>
            </a:pPr>
            <a:r>
              <a:rPr lang="ja-JP" altLang="en-US" sz="1600">
                <a:latin typeface="+mn-ea"/>
                <a:cs typeface="Toyota Type Semibold" panose="020B0702020202020204" pitchFamily="34" charset="0"/>
              </a:rPr>
              <a:t>  </a:t>
            </a:r>
            <a:r>
              <a:rPr kumimoji="1" lang="en-US" altLang="ja-JP" sz="1600" i="0" u="none" strike="noStrike" kern="1200" cap="none" spc="0" normalizeH="0" baseline="0" noProof="0">
                <a:ln>
                  <a:noFill/>
                </a:ln>
                <a:effectLst/>
                <a:uLnTx/>
                <a:uFillTx/>
                <a:latin typeface="+mn-ea"/>
                <a:cs typeface="Toyota Type Semibold" panose="020B0702020202020204" pitchFamily="34" charset="0"/>
              </a:rPr>
              <a:t>2</a:t>
            </a:r>
            <a:r>
              <a:rPr kumimoji="1" lang="ja-JP" altLang="en-US" sz="1600" i="0" u="none" strike="noStrike" kern="1200" cap="none" spc="0" normalizeH="0" baseline="0" noProof="0">
                <a:ln>
                  <a:noFill/>
                </a:ln>
                <a:effectLst/>
                <a:uLnTx/>
                <a:uFillTx/>
                <a:latin typeface="+mn-ea"/>
                <a:cs typeface="Toyota Type Semibold" panose="020B0702020202020204" pitchFamily="34" charset="0"/>
              </a:rPr>
              <a:t>月からの新評価に向けた評価件数</a:t>
            </a:r>
            <a:r>
              <a:rPr lang="ja-JP" altLang="en-US" sz="1600">
                <a:latin typeface="+mn-ea"/>
                <a:cs typeface="Toyota Type Semibold" panose="020B0702020202020204" pitchFamily="34" charset="0"/>
              </a:rPr>
              <a:t>増加</a:t>
            </a:r>
            <a:r>
              <a:rPr kumimoji="1" lang="ja-JP" altLang="en-US" sz="1600" i="0" u="none" strike="noStrike" kern="1200" cap="none" spc="0" normalizeH="0" baseline="0" noProof="0">
                <a:ln>
                  <a:noFill/>
                </a:ln>
                <a:effectLst/>
                <a:uLnTx/>
                <a:uFillTx/>
                <a:latin typeface="+mn-ea"/>
                <a:cs typeface="Toyota Type Semibold" panose="020B0702020202020204" pitchFamily="34" charset="0"/>
              </a:rPr>
              <a:t>に対応する為</a:t>
            </a:r>
            <a:endParaRPr kumimoji="1" lang="en-US" altLang="ja-JP" sz="1600" i="0" u="none" strike="noStrike" kern="1200" cap="none" spc="0" normalizeH="0" baseline="0" noProof="0">
              <a:ln>
                <a:noFill/>
              </a:ln>
              <a:effectLst/>
              <a:uLnTx/>
              <a:uFillTx/>
              <a:latin typeface="+mn-ea"/>
              <a:cs typeface="Toyota Type Semibold" panose="020B0702020202020204" pitchFamily="34" charset="0"/>
            </a:endParaRPr>
          </a:p>
        </p:txBody>
      </p:sp>
      <p:sp>
        <p:nvSpPr>
          <p:cNvPr id="4" name="テキスト ボックス 3">
            <a:extLst>
              <a:ext uri="{FF2B5EF4-FFF2-40B4-BE49-F238E27FC236}">
                <a16:creationId xmlns:a16="http://schemas.microsoft.com/office/drawing/2014/main" id="{A980D82D-CE80-C01A-EEAC-39DA3944258B}"/>
              </a:ext>
            </a:extLst>
          </p:cNvPr>
          <p:cNvSpPr txBox="1"/>
          <p:nvPr/>
        </p:nvSpPr>
        <p:spPr>
          <a:xfrm>
            <a:off x="3642514" y="5680633"/>
            <a:ext cx="1583415" cy="338554"/>
          </a:xfrm>
          <a:prstGeom prst="rect">
            <a:avLst/>
          </a:prstGeom>
          <a:noFill/>
        </p:spPr>
        <p:txBody>
          <a:bodyPr wrap="square" rtlCol="0">
            <a:spAutoFit/>
          </a:bodyPr>
          <a:lstStyle/>
          <a:p>
            <a:r>
              <a:rPr lang="ja-JP" altLang="en-US" sz="1600" dirty="0">
                <a:solidFill>
                  <a:schemeClr val="bg1"/>
                </a:solidFill>
                <a:latin typeface="+mn-ea"/>
              </a:rPr>
              <a:t>図</a:t>
            </a:r>
            <a:r>
              <a:rPr lang="en-US" altLang="ja-JP" sz="1600" dirty="0">
                <a:solidFill>
                  <a:schemeClr val="bg1"/>
                </a:solidFill>
                <a:latin typeface="+mn-ea"/>
              </a:rPr>
              <a:t>3</a:t>
            </a:r>
            <a:r>
              <a:rPr lang="ja-JP" altLang="en-US" sz="1600" dirty="0">
                <a:solidFill>
                  <a:schemeClr val="bg1"/>
                </a:solidFill>
                <a:latin typeface="+mn-ea"/>
              </a:rPr>
              <a:t>：活動計画</a:t>
            </a:r>
            <a:endParaRPr kumimoji="1" lang="en-US" altLang="ja-JP" sz="1600" dirty="0">
              <a:solidFill>
                <a:schemeClr val="bg1"/>
              </a:solidFill>
              <a:latin typeface="+mn-ea"/>
            </a:endParaRPr>
          </a:p>
        </p:txBody>
      </p:sp>
      <p:sp>
        <p:nvSpPr>
          <p:cNvPr id="6" name="テキスト ボックス 5">
            <a:extLst>
              <a:ext uri="{FF2B5EF4-FFF2-40B4-BE49-F238E27FC236}">
                <a16:creationId xmlns:a16="http://schemas.microsoft.com/office/drawing/2014/main" id="{195DC082-E31F-DFD2-0471-DC279DCDA93C}"/>
              </a:ext>
            </a:extLst>
          </p:cNvPr>
          <p:cNvSpPr txBox="1"/>
          <p:nvPr/>
        </p:nvSpPr>
        <p:spPr>
          <a:xfrm>
            <a:off x="4269250" y="2315856"/>
            <a:ext cx="4345563" cy="4185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ja-JP" altLang="en-US" sz="1600" dirty="0">
                <a:solidFill>
                  <a:schemeClr val="bg1"/>
                </a:solidFill>
                <a:latin typeface="Toyota Type Semibold" panose="020B0702020202020204" pitchFamily="34" charset="0"/>
                <a:ea typeface="BIZ UDPゴシック"/>
                <a:cs typeface="Toyota Type Semibold" panose="020B0702020202020204" pitchFamily="34" charset="0"/>
              </a:rPr>
              <a:t>作成日：２０２</a:t>
            </a:r>
            <a:r>
              <a:rPr lang="ja-JP" altLang="en-US" sz="1600" dirty="0">
                <a:solidFill>
                  <a:schemeClr val="bg1"/>
                </a:solidFill>
                <a:latin typeface="+mn-ea"/>
                <a:ea typeface="BIZ UDPゴシック"/>
                <a:cs typeface="Toyota Type Semibold" panose="020B0702020202020204" pitchFamily="34" charset="0"/>
              </a:rPr>
              <a:t>４</a:t>
            </a:r>
            <a:r>
              <a:rPr lang="ja-JP" altLang="en-US" sz="1600" dirty="0">
                <a:solidFill>
                  <a:schemeClr val="bg1"/>
                </a:solidFill>
                <a:latin typeface="Toyota Type Semibold" panose="020B0702020202020204" pitchFamily="34" charset="0"/>
                <a:ea typeface="BIZ UDPゴシック"/>
                <a:cs typeface="Toyota Type Semibold" panose="020B0702020202020204" pitchFamily="34" charset="0"/>
              </a:rPr>
              <a:t>年　</a:t>
            </a:r>
            <a:r>
              <a:rPr lang="en-US" altLang="ja-JP" sz="1600" dirty="0">
                <a:solidFill>
                  <a:schemeClr val="bg1"/>
                </a:solidFill>
                <a:latin typeface="+mn-ea"/>
                <a:cs typeface="Toyota Type Semibold" panose="020B0702020202020204" pitchFamily="34" charset="0"/>
              </a:rPr>
              <a:t>11</a:t>
            </a:r>
            <a:r>
              <a:rPr lang="ja-JP" altLang="en-US" sz="1600" dirty="0">
                <a:solidFill>
                  <a:schemeClr val="bg1"/>
                </a:solidFill>
                <a:latin typeface="+mn-ea"/>
                <a:cs typeface="Toyota Type Semibold" panose="020B0702020202020204" pitchFamily="34" charset="0"/>
              </a:rPr>
              <a:t>月</a:t>
            </a:r>
            <a:r>
              <a:rPr lang="en-US" altLang="ja-JP" sz="1600" dirty="0">
                <a:solidFill>
                  <a:schemeClr val="bg1"/>
                </a:solidFill>
                <a:latin typeface="+mn-ea"/>
                <a:cs typeface="Toyota Type Semibold" panose="020B0702020202020204" pitchFamily="34" charset="0"/>
              </a:rPr>
              <a:t>30</a:t>
            </a:r>
            <a:r>
              <a:rPr lang="ja-JP" altLang="en-US" sz="1600" dirty="0">
                <a:solidFill>
                  <a:schemeClr val="bg1"/>
                </a:solidFill>
                <a:latin typeface="+mn-ea"/>
                <a:cs typeface="Toyota Type Semibold" panose="020B0702020202020204" pitchFamily="34" charset="0"/>
              </a:rPr>
              <a:t>日　</a:t>
            </a:r>
            <a:r>
              <a:rPr kumimoji="1" lang="ja-JP" altLang="en-US" sz="16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作成者：</a:t>
            </a:r>
            <a:r>
              <a:rPr lang="ja-JP" altLang="en-US" sz="1600" dirty="0">
                <a:solidFill>
                  <a:schemeClr val="bg1"/>
                </a:solidFill>
                <a:latin typeface="Toyota Type Semibold" panose="020B0702020202020204" pitchFamily="34" charset="0"/>
                <a:ea typeface="BIZ UDPゴシック"/>
                <a:cs typeface="Toyota Type Semibold" panose="020B0702020202020204" pitchFamily="34" charset="0"/>
              </a:rPr>
              <a:t>永井</a:t>
            </a:r>
            <a:r>
              <a:rPr kumimoji="1" lang="ja-JP" altLang="en-US" sz="16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　</a:t>
            </a:r>
            <a:r>
              <a:rPr lang="ja-JP" altLang="en-US" sz="1600" dirty="0">
                <a:solidFill>
                  <a:schemeClr val="bg1"/>
                </a:solidFill>
                <a:latin typeface="Toyota Type Semibold" panose="020B0702020202020204" pitchFamily="34" charset="0"/>
                <a:ea typeface="BIZ UDPゴシック"/>
                <a:cs typeface="Toyota Type Semibold" panose="020B0702020202020204" pitchFamily="34" charset="0"/>
              </a:rPr>
              <a:t>　</a:t>
            </a:r>
            <a:endParaRPr lang="en-US" altLang="ja-JP" sz="1600" dirty="0">
              <a:solidFill>
                <a:schemeClr val="bg1"/>
              </a:solidFill>
              <a:latin typeface="Toyota Type Semibold" panose="020B0702020202020204" pitchFamily="34" charset="0"/>
              <a:ea typeface="BIZ UDPゴシック"/>
              <a:cs typeface="Toyota Type Semibold" panose="020B0702020202020204" pitchFamily="34" charset="0"/>
            </a:endParaRPr>
          </a:p>
        </p:txBody>
      </p:sp>
      <p:sp>
        <p:nvSpPr>
          <p:cNvPr id="12" name="テキスト ボックス 11">
            <a:extLst>
              <a:ext uri="{FF2B5EF4-FFF2-40B4-BE49-F238E27FC236}">
                <a16:creationId xmlns:a16="http://schemas.microsoft.com/office/drawing/2014/main" id="{93E3281B-C5E3-EF6F-A81B-9DF91310A811}"/>
              </a:ext>
            </a:extLst>
          </p:cNvPr>
          <p:cNvSpPr txBox="1"/>
          <p:nvPr/>
        </p:nvSpPr>
        <p:spPr>
          <a:xfrm>
            <a:off x="196999" y="875757"/>
            <a:ext cx="7016601"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white"/>
                </a:solidFill>
                <a:effectLst/>
                <a:uLnTx/>
                <a:uFillTx/>
                <a:latin typeface="BIZ UDPゴシック"/>
                <a:ea typeface="BIZ UDPゴシック"/>
                <a:cs typeface="+mn-cs"/>
              </a:rPr>
              <a:t>表</a:t>
            </a:r>
            <a:r>
              <a:rPr kumimoji="1" lang="en-US" altLang="ja-JP" sz="1600" dirty="0">
                <a:solidFill>
                  <a:prstClr val="white"/>
                </a:solidFill>
                <a:latin typeface="BIZ UDPゴシック"/>
                <a:ea typeface="BIZ UDPゴシック"/>
              </a:rPr>
              <a:t>1</a:t>
            </a:r>
            <a:r>
              <a:rPr kumimoji="1" lang="ja-JP" altLang="en-US" sz="1600" b="0" i="0" u="none" strike="noStrike" kern="1200" cap="none" spc="0" normalizeH="0" baseline="0" noProof="0" dirty="0">
                <a:ln>
                  <a:noFill/>
                </a:ln>
                <a:solidFill>
                  <a:prstClr val="white"/>
                </a:solidFill>
                <a:effectLst/>
                <a:uLnTx/>
                <a:uFillTx/>
                <a:latin typeface="BIZ UDPゴシック"/>
                <a:ea typeface="BIZ UDPゴシック"/>
                <a:cs typeface="+mn-cs"/>
              </a:rPr>
              <a:t>：目標設定　　</a:t>
            </a:r>
            <a:r>
              <a:rPr lang="ja-JP" altLang="en-US" sz="1600" dirty="0">
                <a:solidFill>
                  <a:schemeClr val="bg1"/>
                </a:solidFill>
                <a:latin typeface="Toyota Type Semibold" panose="020B0702020202020204" pitchFamily="34" charset="0"/>
                <a:ea typeface="BIZ UDPゴシック"/>
                <a:cs typeface="Toyota Type Semibold" panose="020B0702020202020204" pitchFamily="34" charset="0"/>
              </a:rPr>
              <a:t>組人数：１０人　作成日：２０２</a:t>
            </a:r>
            <a:r>
              <a:rPr lang="ja-JP" altLang="en-US" sz="1600" dirty="0">
                <a:solidFill>
                  <a:schemeClr val="bg1"/>
                </a:solidFill>
                <a:latin typeface="+mn-ea"/>
                <a:ea typeface="BIZ UDPゴシック"/>
                <a:cs typeface="Toyota Type Semibold" panose="020B0702020202020204" pitchFamily="34" charset="0"/>
              </a:rPr>
              <a:t>４</a:t>
            </a:r>
            <a:r>
              <a:rPr lang="ja-JP" altLang="en-US" sz="1600" dirty="0">
                <a:solidFill>
                  <a:schemeClr val="bg1"/>
                </a:solidFill>
                <a:latin typeface="Toyota Type Semibold" panose="020B0702020202020204" pitchFamily="34" charset="0"/>
                <a:ea typeface="BIZ UDPゴシック"/>
                <a:cs typeface="Toyota Type Semibold" panose="020B0702020202020204" pitchFamily="34" charset="0"/>
              </a:rPr>
              <a:t>年　</a:t>
            </a:r>
            <a:r>
              <a:rPr lang="en-US" altLang="ja-JP" sz="1600" dirty="0">
                <a:solidFill>
                  <a:schemeClr val="bg1"/>
                </a:solidFill>
                <a:latin typeface="+mn-ea"/>
                <a:cs typeface="Toyota Type Semibold" panose="020B0702020202020204" pitchFamily="34" charset="0"/>
              </a:rPr>
              <a:t>11</a:t>
            </a:r>
            <a:r>
              <a:rPr lang="ja-JP" altLang="en-US" sz="1600" dirty="0">
                <a:solidFill>
                  <a:schemeClr val="bg1"/>
                </a:solidFill>
                <a:latin typeface="+mn-ea"/>
                <a:cs typeface="Toyota Type Semibold" panose="020B0702020202020204" pitchFamily="34" charset="0"/>
              </a:rPr>
              <a:t>月</a:t>
            </a:r>
            <a:r>
              <a:rPr lang="en-US" altLang="ja-JP" sz="1600" dirty="0">
                <a:solidFill>
                  <a:schemeClr val="bg1"/>
                </a:solidFill>
                <a:latin typeface="+mn-ea"/>
                <a:cs typeface="Toyota Type Semibold" panose="020B0702020202020204" pitchFamily="34" charset="0"/>
              </a:rPr>
              <a:t>30</a:t>
            </a:r>
            <a:r>
              <a:rPr lang="ja-JP" altLang="en-US" sz="1600" dirty="0">
                <a:solidFill>
                  <a:schemeClr val="bg1"/>
                </a:solidFill>
                <a:latin typeface="+mn-ea"/>
                <a:cs typeface="Toyota Type Semibold" panose="020B0702020202020204" pitchFamily="34" charset="0"/>
              </a:rPr>
              <a:t>日　</a:t>
            </a:r>
            <a:r>
              <a:rPr kumimoji="1" lang="ja-JP" altLang="en-US" sz="16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作成者：</a:t>
            </a:r>
            <a:r>
              <a:rPr lang="ja-JP" altLang="en-US" sz="1600" dirty="0">
                <a:solidFill>
                  <a:schemeClr val="bg1"/>
                </a:solidFill>
                <a:latin typeface="Toyota Type Semibold" panose="020B0702020202020204" pitchFamily="34" charset="0"/>
                <a:ea typeface="BIZ UDPゴシック"/>
                <a:cs typeface="Toyota Type Semibold" panose="020B0702020202020204" pitchFamily="34" charset="0"/>
              </a:rPr>
              <a:t>永井</a:t>
            </a:r>
            <a:r>
              <a:rPr kumimoji="1" lang="ja-JP" altLang="en-US" sz="1600" i="0" u="none" strike="noStrike" kern="1200" cap="none" spc="0" normalizeH="0" baseline="0" noProof="0" dirty="0">
                <a:ln>
                  <a:noFill/>
                </a:ln>
                <a:solidFill>
                  <a:schemeClr val="bg1"/>
                </a:solidFill>
                <a:effectLst/>
                <a:uLnTx/>
                <a:uFillTx/>
                <a:latin typeface="Toyota Type Semibold" panose="020B0702020202020204" pitchFamily="34" charset="0"/>
                <a:ea typeface="BIZ UDPゴシック"/>
                <a:cs typeface="Toyota Type Semibold" panose="020B0702020202020204" pitchFamily="34" charset="0"/>
              </a:rPr>
              <a:t>　</a:t>
            </a:r>
            <a:r>
              <a:rPr lang="ja-JP" altLang="en-US" sz="1600" dirty="0">
                <a:solidFill>
                  <a:schemeClr val="bg1"/>
                </a:solidFill>
                <a:latin typeface="Toyota Type Semibold" panose="020B0702020202020204" pitchFamily="34" charset="0"/>
                <a:ea typeface="BIZ UDPゴシック"/>
                <a:cs typeface="Toyota Type Semibold" panose="020B0702020202020204" pitchFamily="34" charset="0"/>
              </a:rPr>
              <a:t>　</a:t>
            </a:r>
            <a:endParaRPr lang="en-US" altLang="ja-JP" sz="1600" dirty="0">
              <a:solidFill>
                <a:schemeClr val="bg1"/>
              </a:solidFill>
              <a:latin typeface="Toyota Type Semibold" panose="020B0702020202020204" pitchFamily="34" charset="0"/>
              <a:ea typeface="BIZ UDPゴシック"/>
              <a:cs typeface="Toyota Type Semibold" panose="020B0702020202020204" pitchFamily="34" charset="0"/>
            </a:endParaRPr>
          </a:p>
        </p:txBody>
      </p:sp>
      <p:pic>
        <p:nvPicPr>
          <p:cNvPr id="70" name="図 69">
            <a:extLst>
              <a:ext uri="{FF2B5EF4-FFF2-40B4-BE49-F238E27FC236}">
                <a16:creationId xmlns:a16="http://schemas.microsoft.com/office/drawing/2014/main" id="{91A79701-90A6-EB06-FCF4-1C25848F60DB}"/>
              </a:ext>
            </a:extLst>
          </p:cNvPr>
          <p:cNvPicPr>
            <a:picLocks noChangeAspect="1"/>
          </p:cNvPicPr>
          <p:nvPr/>
        </p:nvPicPr>
        <p:blipFill>
          <a:blip r:embed="rId4"/>
          <a:stretch>
            <a:fillRect/>
          </a:stretch>
        </p:blipFill>
        <p:spPr>
          <a:xfrm>
            <a:off x="322115" y="2695798"/>
            <a:ext cx="8092207" cy="3060457"/>
          </a:xfrm>
          <a:prstGeom prst="rect">
            <a:avLst/>
          </a:prstGeom>
        </p:spPr>
      </p:pic>
      <p:sp>
        <p:nvSpPr>
          <p:cNvPr id="192" name="テキスト ボックス 191">
            <a:extLst>
              <a:ext uri="{FF2B5EF4-FFF2-40B4-BE49-F238E27FC236}">
                <a16:creationId xmlns:a16="http://schemas.microsoft.com/office/drawing/2014/main" id="{ADAB36F2-3256-E1E3-B81B-3AC20AD74501}"/>
              </a:ext>
            </a:extLst>
          </p:cNvPr>
          <p:cNvSpPr txBox="1"/>
          <p:nvPr/>
        </p:nvSpPr>
        <p:spPr>
          <a:xfrm>
            <a:off x="3488829" y="1265015"/>
            <a:ext cx="2076209" cy="369332"/>
          </a:xfrm>
          <a:prstGeom prst="rect">
            <a:avLst/>
          </a:prstGeom>
          <a:noFill/>
        </p:spPr>
        <p:txBody>
          <a:bodyPr wrap="none" rtlCol="0">
            <a:spAutoFit/>
          </a:bodyPr>
          <a:lstStyle/>
          <a:p>
            <a:r>
              <a:rPr kumimoji="1" lang="ja-JP" altLang="en-US" b="1" dirty="0">
                <a:solidFill>
                  <a:schemeClr val="tx1"/>
                </a:solidFill>
                <a:latin typeface="+mn-ea"/>
                <a:ea typeface="+mn-ea"/>
              </a:rPr>
              <a:t>カットミス</a:t>
            </a:r>
            <a:r>
              <a:rPr kumimoji="1" lang="en-US" altLang="ja-JP" b="1" dirty="0">
                <a:solidFill>
                  <a:schemeClr val="tx1"/>
                </a:solidFill>
                <a:latin typeface="+mn-ea"/>
                <a:ea typeface="+mn-ea"/>
              </a:rPr>
              <a:t>32</a:t>
            </a:r>
            <a:r>
              <a:rPr kumimoji="1" lang="ja-JP" altLang="en-US" b="1" dirty="0">
                <a:solidFill>
                  <a:schemeClr val="tx1"/>
                </a:solidFill>
                <a:latin typeface="+mn-ea"/>
                <a:ea typeface="+mn-ea"/>
              </a:rPr>
              <a:t>件</a:t>
            </a:r>
            <a:r>
              <a:rPr kumimoji="1" lang="en-US" altLang="ja-JP" b="1" dirty="0">
                <a:solidFill>
                  <a:schemeClr val="tx1"/>
                </a:solidFill>
                <a:latin typeface="+mn-ea"/>
                <a:ea typeface="+mn-ea"/>
              </a:rPr>
              <a:t>/</a:t>
            </a:r>
            <a:r>
              <a:rPr kumimoji="1" lang="ja-JP" altLang="en-US" b="1" dirty="0">
                <a:solidFill>
                  <a:schemeClr val="tx1"/>
                </a:solidFill>
                <a:latin typeface="+mn-ea"/>
                <a:ea typeface="+mn-ea"/>
              </a:rPr>
              <a:t>月を</a:t>
            </a:r>
          </a:p>
        </p:txBody>
      </p:sp>
      <p:sp>
        <p:nvSpPr>
          <p:cNvPr id="193" name="テキスト ボックス 192">
            <a:extLst>
              <a:ext uri="{FF2B5EF4-FFF2-40B4-BE49-F238E27FC236}">
                <a16:creationId xmlns:a16="http://schemas.microsoft.com/office/drawing/2014/main" id="{B15CB871-10DF-0695-2393-CF401A2DDEDF}"/>
              </a:ext>
            </a:extLst>
          </p:cNvPr>
          <p:cNvSpPr txBox="1"/>
          <p:nvPr/>
        </p:nvSpPr>
        <p:spPr>
          <a:xfrm>
            <a:off x="3667564" y="1642722"/>
            <a:ext cx="1984838" cy="369332"/>
          </a:xfrm>
          <a:prstGeom prst="rect">
            <a:avLst/>
          </a:prstGeom>
          <a:noFill/>
        </p:spPr>
        <p:txBody>
          <a:bodyPr wrap="none" rtlCol="0">
            <a:spAutoFit/>
          </a:bodyPr>
          <a:lstStyle/>
          <a:p>
            <a:pPr algn="ctr"/>
            <a:r>
              <a:rPr kumimoji="1" lang="en-US" altLang="ja-JP" b="1" dirty="0">
                <a:latin typeface="+mn-ea"/>
                <a:ea typeface="+mn-ea"/>
              </a:rPr>
              <a:t>24</a:t>
            </a:r>
            <a:r>
              <a:rPr kumimoji="1" lang="ja-JP" altLang="en-US" b="1" dirty="0">
                <a:latin typeface="+mn-ea"/>
                <a:ea typeface="+mn-ea"/>
              </a:rPr>
              <a:t>年</a:t>
            </a:r>
            <a:r>
              <a:rPr kumimoji="1" lang="en-US" altLang="ja-JP" b="1" dirty="0">
                <a:latin typeface="+mn-ea"/>
                <a:ea typeface="+mn-ea"/>
              </a:rPr>
              <a:t>/1</a:t>
            </a:r>
            <a:r>
              <a:rPr kumimoji="1" lang="ja-JP" altLang="en-US" b="1" dirty="0">
                <a:latin typeface="+mn-ea"/>
                <a:ea typeface="+mn-ea"/>
              </a:rPr>
              <a:t>月末までに</a:t>
            </a:r>
          </a:p>
        </p:txBody>
      </p:sp>
      <p:sp>
        <p:nvSpPr>
          <p:cNvPr id="194" name="テキスト ボックス 193">
            <a:extLst>
              <a:ext uri="{FF2B5EF4-FFF2-40B4-BE49-F238E27FC236}">
                <a16:creationId xmlns:a16="http://schemas.microsoft.com/office/drawing/2014/main" id="{ACC52A4C-0696-B5C0-866A-5C867B2FBF13}"/>
              </a:ext>
            </a:extLst>
          </p:cNvPr>
          <p:cNvSpPr txBox="1"/>
          <p:nvPr/>
        </p:nvSpPr>
        <p:spPr>
          <a:xfrm>
            <a:off x="3897595" y="2006743"/>
            <a:ext cx="1524776" cy="369332"/>
          </a:xfrm>
          <a:prstGeom prst="rect">
            <a:avLst/>
          </a:prstGeom>
          <a:noFill/>
        </p:spPr>
        <p:txBody>
          <a:bodyPr wrap="none" rtlCol="0">
            <a:spAutoFit/>
          </a:bodyPr>
          <a:lstStyle/>
          <a:p>
            <a:pPr algn="ctr"/>
            <a:r>
              <a:rPr kumimoji="1" lang="en-US" altLang="ja-JP" b="1" dirty="0">
                <a:latin typeface="+mn-ea"/>
                <a:ea typeface="+mn-ea"/>
              </a:rPr>
              <a:t>0</a:t>
            </a:r>
            <a:r>
              <a:rPr kumimoji="1" lang="ja-JP" altLang="en-US" b="1" dirty="0">
                <a:latin typeface="+mn-ea"/>
                <a:ea typeface="+mn-ea"/>
              </a:rPr>
              <a:t>件</a:t>
            </a:r>
            <a:r>
              <a:rPr kumimoji="1" lang="en-US" altLang="ja-JP" b="1" dirty="0">
                <a:latin typeface="+mn-ea"/>
                <a:ea typeface="+mn-ea"/>
              </a:rPr>
              <a:t>/</a:t>
            </a:r>
            <a:r>
              <a:rPr kumimoji="1" lang="ja-JP" altLang="en-US" b="1" dirty="0">
                <a:latin typeface="+mn-ea"/>
                <a:ea typeface="+mn-ea"/>
              </a:rPr>
              <a:t>月にする</a:t>
            </a:r>
          </a:p>
        </p:txBody>
      </p:sp>
      <p:pic>
        <p:nvPicPr>
          <p:cNvPr id="149" name="図 148">
            <a:extLst>
              <a:ext uri="{FF2B5EF4-FFF2-40B4-BE49-F238E27FC236}">
                <a16:creationId xmlns:a16="http://schemas.microsoft.com/office/drawing/2014/main" id="{70CC2094-B32B-C905-8D5B-1D0C5213DE89}"/>
              </a:ext>
            </a:extLst>
          </p:cNvPr>
          <p:cNvPicPr>
            <a:picLocks noChangeAspect="1"/>
          </p:cNvPicPr>
          <p:nvPr/>
        </p:nvPicPr>
        <p:blipFill>
          <a:blip r:embed="rId5"/>
          <a:srcRect l="11439" r="16733"/>
          <a:stretch>
            <a:fillRect/>
          </a:stretch>
        </p:blipFill>
        <p:spPr>
          <a:xfrm>
            <a:off x="8546328" y="2468417"/>
            <a:ext cx="3259049" cy="3310430"/>
          </a:xfrm>
          <a:prstGeom prst="rect">
            <a:avLst/>
          </a:prstGeom>
          <a:solidFill>
            <a:schemeClr val="bg1"/>
          </a:solidFill>
        </p:spPr>
      </p:pic>
      <p:sp>
        <p:nvSpPr>
          <p:cNvPr id="151" name="四角形: 角を丸くする 150">
            <a:extLst>
              <a:ext uri="{FF2B5EF4-FFF2-40B4-BE49-F238E27FC236}">
                <a16:creationId xmlns:a16="http://schemas.microsoft.com/office/drawing/2014/main" id="{1277C75F-05EF-C6F3-D27C-31B51A53DA4C}"/>
              </a:ext>
            </a:extLst>
          </p:cNvPr>
          <p:cNvSpPr/>
          <p:nvPr/>
        </p:nvSpPr>
        <p:spPr>
          <a:xfrm>
            <a:off x="166736" y="6073103"/>
            <a:ext cx="1182875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若手をｽﾃｯﾌﾟﾘｰﾀﾞｰにして、ﾍﾞﾃﾗﾝはｻﾎﾟｰﾄする体制</a:t>
            </a:r>
            <a:endPar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2" name="テキスト ボックス 1">
            <a:extLst>
              <a:ext uri="{FF2B5EF4-FFF2-40B4-BE49-F238E27FC236}">
                <a16:creationId xmlns:a16="http://schemas.microsoft.com/office/drawing/2014/main" id="{A7DB5A36-F989-0C1A-BAA4-4C17BCBE99B6}"/>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23/59</a:t>
            </a:r>
          </a:p>
        </p:txBody>
      </p:sp>
    </p:spTree>
    <p:extLst>
      <p:ext uri="{BB962C8B-B14F-4D97-AF65-F5344CB8AC3E}">
        <p14:creationId xmlns:p14="http://schemas.microsoft.com/office/powerpoint/2010/main" val="975500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94E6442E-0FAE-CC35-17AD-45CB83A55EEF}"/>
              </a:ext>
            </a:extLst>
          </p:cNvPr>
          <p:cNvPicPr>
            <a:picLocks noChangeAspect="1"/>
          </p:cNvPicPr>
          <p:nvPr/>
        </p:nvPicPr>
        <p:blipFill rotWithShape="1">
          <a:blip r:embed="rId3"/>
          <a:srcRect t="19"/>
          <a:stretch/>
        </p:blipFill>
        <p:spPr>
          <a:xfrm>
            <a:off x="1" y="-18193"/>
            <a:ext cx="12191980" cy="6876193"/>
          </a:xfrm>
          <a:prstGeom prst="rect">
            <a:avLst/>
          </a:prstGeom>
        </p:spPr>
      </p:pic>
      <p:sp>
        <p:nvSpPr>
          <p:cNvPr id="5" name="テキスト ボックス 4">
            <a:extLst>
              <a:ext uri="{FF2B5EF4-FFF2-40B4-BE49-F238E27FC236}">
                <a16:creationId xmlns:a16="http://schemas.microsoft.com/office/drawing/2014/main" id="{D36A376B-A82A-93BF-0789-5C957F49CF1F}"/>
              </a:ext>
            </a:extLst>
          </p:cNvPr>
          <p:cNvSpPr txBox="1"/>
          <p:nvPr/>
        </p:nvSpPr>
        <p:spPr>
          <a:xfrm>
            <a:off x="72484" y="8313"/>
            <a:ext cx="2236510" cy="907941"/>
          </a:xfrm>
          <a:prstGeom prst="rect">
            <a:avLst/>
          </a:prstGeom>
          <a:noFill/>
        </p:spPr>
        <p:txBody>
          <a:bodyPr wrap="none" rtlCol="0">
            <a:spAutoFit/>
          </a:bodyPr>
          <a:lstStyle/>
          <a:p>
            <a:pPr defTabSz="914377">
              <a:lnSpc>
                <a:spcPct val="150000"/>
              </a:lnSpc>
              <a:defRPr/>
            </a:pP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要因解析</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 name="グループ化 6">
            <a:extLst>
              <a:ext uri="{FF2B5EF4-FFF2-40B4-BE49-F238E27FC236}">
                <a16:creationId xmlns:a16="http://schemas.microsoft.com/office/drawing/2014/main" id="{C1203E2A-CB04-5FAE-3F9D-0C37E3A3B5A9}"/>
              </a:ext>
            </a:extLst>
          </p:cNvPr>
          <p:cNvGrpSpPr/>
          <p:nvPr/>
        </p:nvGrpSpPr>
        <p:grpSpPr>
          <a:xfrm>
            <a:off x="71700" y="824497"/>
            <a:ext cx="2186864" cy="45719"/>
            <a:chOff x="4061460" y="1183703"/>
            <a:chExt cx="4069080" cy="0"/>
          </a:xfrm>
        </p:grpSpPr>
        <p:cxnSp>
          <p:nvCxnSpPr>
            <p:cNvPr id="8" name="直線コネクタ 7">
              <a:extLst>
                <a:ext uri="{FF2B5EF4-FFF2-40B4-BE49-F238E27FC236}">
                  <a16:creationId xmlns:a16="http://schemas.microsoft.com/office/drawing/2014/main" id="{7379AA32-EF22-01E2-4A77-DFFA0BB9571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FACFC281-F6E9-3B32-EDEB-152FE39BA61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4" name="テキスト ボックス 2">
            <a:extLst>
              <a:ext uri="{FF2B5EF4-FFF2-40B4-BE49-F238E27FC236}">
                <a16:creationId xmlns:a16="http://schemas.microsoft.com/office/drawing/2014/main" id="{D575D909-082D-6A8B-AB20-8F2DC77CB6F5}"/>
              </a:ext>
            </a:extLst>
          </p:cNvPr>
          <p:cNvSpPr txBox="1"/>
          <p:nvPr/>
        </p:nvSpPr>
        <p:spPr>
          <a:xfrm>
            <a:off x="10715177" y="925501"/>
            <a:ext cx="1005152" cy="4806439"/>
          </a:xfrm>
          <a:prstGeom prst="rect">
            <a:avLst/>
          </a:prstGeom>
          <a:solidFill>
            <a:schemeClr val="bg1"/>
          </a:solidFill>
          <a:ln w="19050">
            <a:solidFill>
              <a:schemeClr val="tx1"/>
            </a:solidFill>
          </a:ln>
        </p:spPr>
        <p:style>
          <a:lnRef idx="0">
            <a:scrgbClr r="0" g="0" b="0"/>
          </a:lnRef>
          <a:fillRef idx="0">
            <a:scrgbClr r="0" g="0" b="0"/>
          </a:fillRef>
          <a:effectRef idx="0">
            <a:scrgbClr r="0" g="0" b="0"/>
          </a:effectRef>
          <a:fontRef idx="minor">
            <a:schemeClr val="tx1"/>
          </a:fontRef>
        </p:style>
        <p:txBody>
          <a:bodyPr vert="wordArtVertRtl" wrap="square" rtlCol="0" anchor="ctr">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kumimoji="1" lang="ja-JP" altLang="en-US" sz="1800" b="1" dirty="0">
                <a:latin typeface="+mn-ea"/>
                <a:cs typeface="ADLaM Display" panose="020B0604020202020204" pitchFamily="2" charset="0"/>
              </a:rPr>
              <a:t>電解質膜の寸法ずれによる</a:t>
            </a:r>
            <a:endParaRPr kumimoji="1" lang="en-US" altLang="ja-JP" sz="1800" b="1" dirty="0">
              <a:latin typeface="+mn-ea"/>
              <a:cs typeface="ADLaM Display" panose="020B0604020202020204" pitchFamily="2" charset="0"/>
            </a:endParaRPr>
          </a:p>
          <a:p>
            <a:pPr algn="ctr"/>
            <a:r>
              <a:rPr kumimoji="1" lang="ja-JP" altLang="en-US" sz="1800" b="1" dirty="0">
                <a:latin typeface="+mn-ea"/>
                <a:cs typeface="ADLaM Display" panose="020B0604020202020204" pitchFamily="2" charset="0"/>
              </a:rPr>
              <a:t>カットミスが多く発生している　　　　　　　　　　　　　　　</a:t>
            </a:r>
          </a:p>
        </p:txBody>
      </p:sp>
      <p:pic>
        <p:nvPicPr>
          <p:cNvPr id="6" name="図 5">
            <a:extLst>
              <a:ext uri="{FF2B5EF4-FFF2-40B4-BE49-F238E27FC236}">
                <a16:creationId xmlns:a16="http://schemas.microsoft.com/office/drawing/2014/main" id="{DD7B144F-5173-D46F-C9B5-EAC906F79D8C}"/>
              </a:ext>
            </a:extLst>
          </p:cNvPr>
          <p:cNvPicPr>
            <a:picLocks noChangeAspect="1"/>
          </p:cNvPicPr>
          <p:nvPr/>
        </p:nvPicPr>
        <p:blipFill rotWithShape="1">
          <a:blip r:embed="rId4"/>
          <a:srcRect l="3361" t="5149" r="246" b="1741"/>
          <a:stretch/>
        </p:blipFill>
        <p:spPr>
          <a:xfrm>
            <a:off x="562051" y="1097391"/>
            <a:ext cx="10150927" cy="4542171"/>
          </a:xfrm>
          <a:prstGeom prst="rect">
            <a:avLst/>
          </a:prstGeom>
        </p:spPr>
      </p:pic>
      <p:sp>
        <p:nvSpPr>
          <p:cNvPr id="33" name="四角形: 角を丸くする 32">
            <a:extLst>
              <a:ext uri="{FF2B5EF4-FFF2-40B4-BE49-F238E27FC236}">
                <a16:creationId xmlns:a16="http://schemas.microsoft.com/office/drawing/2014/main" id="{A63BB10C-B736-8D3D-EA87-346363308A7C}"/>
              </a:ext>
            </a:extLst>
          </p:cNvPr>
          <p:cNvSpPr/>
          <p:nvPr/>
        </p:nvSpPr>
        <p:spPr>
          <a:xfrm>
            <a:off x="154704" y="6012943"/>
            <a:ext cx="1182875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主要因候補 を３つに絞り込み</a:t>
            </a:r>
            <a:endPar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36" name="テキスト ボックス 35">
            <a:extLst>
              <a:ext uri="{FF2B5EF4-FFF2-40B4-BE49-F238E27FC236}">
                <a16:creationId xmlns:a16="http://schemas.microsoft.com/office/drawing/2014/main" id="{364C23EF-837A-27A6-3F1C-0ED30952FC20}"/>
              </a:ext>
            </a:extLst>
          </p:cNvPr>
          <p:cNvSpPr txBox="1"/>
          <p:nvPr/>
        </p:nvSpPr>
        <p:spPr>
          <a:xfrm>
            <a:off x="5084538" y="5642670"/>
            <a:ext cx="2115515" cy="338554"/>
          </a:xfrm>
          <a:prstGeom prst="rect">
            <a:avLst/>
          </a:prstGeom>
          <a:noFill/>
        </p:spPr>
        <p:txBody>
          <a:bodyPr wrap="square" rtlCol="0">
            <a:spAutoFit/>
          </a:bodyPr>
          <a:lstStyle/>
          <a:p>
            <a:r>
              <a:rPr lang="ja-JP" altLang="en-US" sz="1600" dirty="0">
                <a:solidFill>
                  <a:schemeClr val="bg1"/>
                </a:solidFill>
                <a:latin typeface="+mn-ea"/>
              </a:rPr>
              <a:t>図４：特性要因図</a:t>
            </a:r>
            <a:endParaRPr lang="en-US" altLang="ja-JP" sz="1600" dirty="0">
              <a:solidFill>
                <a:schemeClr val="bg1"/>
              </a:solidFill>
              <a:latin typeface="+mn-ea"/>
            </a:endParaRPr>
          </a:p>
        </p:txBody>
      </p:sp>
      <p:sp>
        <p:nvSpPr>
          <p:cNvPr id="37" name="テキスト ボックス 36">
            <a:extLst>
              <a:ext uri="{FF2B5EF4-FFF2-40B4-BE49-F238E27FC236}">
                <a16:creationId xmlns:a16="http://schemas.microsoft.com/office/drawing/2014/main" id="{5E1BD37A-F46B-8C19-CCD9-63143FE396BB}"/>
              </a:ext>
            </a:extLst>
          </p:cNvPr>
          <p:cNvSpPr txBox="1"/>
          <p:nvPr/>
        </p:nvSpPr>
        <p:spPr>
          <a:xfrm>
            <a:off x="6368247" y="710960"/>
            <a:ext cx="4087979" cy="418513"/>
          </a:xfrm>
          <a:prstGeom prst="rect">
            <a:avLst/>
          </a:prstGeom>
          <a:noFill/>
        </p:spPr>
        <p:txBody>
          <a:bodyPr wrap="none" rtlCol="0">
            <a:spAutoFit/>
          </a:bodyPr>
          <a:lstStyle/>
          <a:p>
            <a:pPr defTabSz="914377">
              <a:lnSpc>
                <a:spcPct val="150000"/>
              </a:lnSpc>
              <a:defRPr/>
            </a:pPr>
            <a:r>
              <a:rPr lang="ja-JP" altLang="en-US" sz="1600">
                <a:solidFill>
                  <a:schemeClr val="bg1"/>
                </a:solidFill>
                <a:latin typeface="Toyota Type Semibold" panose="020B0702020202020204" pitchFamily="34" charset="0"/>
                <a:ea typeface="BIZ UDPゴシック"/>
                <a:cs typeface="Toyota Type Semibold" panose="020B0702020202020204" pitchFamily="34" charset="0"/>
              </a:rPr>
              <a:t>作成日：２０２４年　</a:t>
            </a:r>
            <a:r>
              <a:rPr lang="en-US" altLang="ja-JP" sz="1600" dirty="0">
                <a:solidFill>
                  <a:schemeClr val="bg1"/>
                </a:solidFill>
                <a:latin typeface="+mn-ea"/>
                <a:cs typeface="Toyota Type Semibold" panose="020B0702020202020204" pitchFamily="34" charset="0"/>
              </a:rPr>
              <a:t>10</a:t>
            </a:r>
            <a:r>
              <a:rPr lang="ja-JP" altLang="en-US" sz="1600">
                <a:solidFill>
                  <a:schemeClr val="bg1"/>
                </a:solidFill>
                <a:latin typeface="+mn-ea"/>
                <a:cs typeface="Toyota Type Semibold" panose="020B0702020202020204" pitchFamily="34" charset="0"/>
              </a:rPr>
              <a:t>月</a:t>
            </a:r>
            <a:r>
              <a:rPr lang="en-US" altLang="ja-JP" sz="1600" dirty="0">
                <a:solidFill>
                  <a:schemeClr val="bg1"/>
                </a:solidFill>
                <a:latin typeface="+mn-ea"/>
                <a:cs typeface="Toyota Type Semibold" panose="020B0702020202020204" pitchFamily="34" charset="0"/>
              </a:rPr>
              <a:t>21</a:t>
            </a:r>
            <a:r>
              <a:rPr lang="ja-JP" altLang="en-US" sz="1600">
                <a:solidFill>
                  <a:schemeClr val="bg1"/>
                </a:solidFill>
                <a:latin typeface="+mn-ea"/>
                <a:cs typeface="Toyota Type Semibold" panose="020B0702020202020204" pitchFamily="34" charset="0"/>
              </a:rPr>
              <a:t>日　</a:t>
            </a:r>
            <a:r>
              <a:rPr kumimoji="1" lang="ja-JP" altLang="en-US" sz="1600">
                <a:solidFill>
                  <a:schemeClr val="bg1"/>
                </a:solidFill>
                <a:latin typeface="Toyota Type Semibold" panose="020B0702020202020204" pitchFamily="34" charset="0"/>
                <a:ea typeface="BIZ UDPゴシック"/>
                <a:cs typeface="Toyota Type Semibold" panose="020B0702020202020204" pitchFamily="34" charset="0"/>
              </a:rPr>
              <a:t>作成者：</a:t>
            </a:r>
            <a:r>
              <a:rPr lang="ja-JP" altLang="en-US" sz="1600">
                <a:solidFill>
                  <a:schemeClr val="bg1"/>
                </a:solidFill>
                <a:latin typeface="Toyota Type Semibold" panose="020B0702020202020204" pitchFamily="34" charset="0"/>
                <a:ea typeface="BIZ UDPゴシック"/>
                <a:cs typeface="Toyota Type Semibold" panose="020B0702020202020204" pitchFamily="34" charset="0"/>
              </a:rPr>
              <a:t>永井</a:t>
            </a:r>
            <a:r>
              <a:rPr kumimoji="1" lang="ja-JP" altLang="en-US" sz="1600">
                <a:solidFill>
                  <a:schemeClr val="bg1"/>
                </a:solidFill>
                <a:latin typeface="Toyota Type Semibold" panose="020B0702020202020204" pitchFamily="34" charset="0"/>
                <a:ea typeface="BIZ UDPゴシック"/>
                <a:cs typeface="Toyota Type Semibold" panose="020B0702020202020204" pitchFamily="34" charset="0"/>
              </a:rPr>
              <a:t>　</a:t>
            </a:r>
            <a:endParaRPr lang="en-US" altLang="ja-JP" sz="1600" dirty="0">
              <a:solidFill>
                <a:schemeClr val="bg1"/>
              </a:solidFill>
              <a:latin typeface="Toyota Type Semibold" panose="020B0702020202020204" pitchFamily="34" charset="0"/>
              <a:ea typeface="BIZ UDPゴシック"/>
              <a:cs typeface="Toyota Type Semibold" panose="020B0702020202020204" pitchFamily="34" charset="0"/>
            </a:endParaRPr>
          </a:p>
        </p:txBody>
      </p:sp>
      <p:pic>
        <p:nvPicPr>
          <p:cNvPr id="347" name="図 346">
            <a:extLst>
              <a:ext uri="{FF2B5EF4-FFF2-40B4-BE49-F238E27FC236}">
                <a16:creationId xmlns:a16="http://schemas.microsoft.com/office/drawing/2014/main" id="{57E818DC-3F70-31FE-D73C-1254BF9E6514}"/>
              </a:ext>
            </a:extLst>
          </p:cNvPr>
          <p:cNvPicPr>
            <a:picLocks noChangeAspect="1"/>
          </p:cNvPicPr>
          <p:nvPr/>
        </p:nvPicPr>
        <p:blipFill>
          <a:blip r:embed="rId5"/>
          <a:stretch>
            <a:fillRect/>
          </a:stretch>
        </p:blipFill>
        <p:spPr>
          <a:xfrm>
            <a:off x="7507967" y="115888"/>
            <a:ext cx="3486876" cy="278951"/>
          </a:xfrm>
          <a:prstGeom prst="rect">
            <a:avLst/>
          </a:prstGeom>
          <a:effectLst>
            <a:glow rad="127000">
              <a:schemeClr val="bg1">
                <a:alpha val="60000"/>
              </a:schemeClr>
            </a:glow>
          </a:effectLst>
        </p:spPr>
      </p:pic>
      <p:pic>
        <p:nvPicPr>
          <p:cNvPr id="351" name="図 350">
            <a:extLst>
              <a:ext uri="{FF2B5EF4-FFF2-40B4-BE49-F238E27FC236}">
                <a16:creationId xmlns:a16="http://schemas.microsoft.com/office/drawing/2014/main" id="{2D243373-CFEE-D6AA-9359-96B2FD74EE41}"/>
              </a:ext>
            </a:extLst>
          </p:cNvPr>
          <p:cNvPicPr>
            <a:picLocks noChangeAspect="1"/>
          </p:cNvPicPr>
          <p:nvPr/>
        </p:nvPicPr>
        <p:blipFill>
          <a:blip r:embed="rId6"/>
          <a:stretch>
            <a:fillRect/>
          </a:stretch>
        </p:blipFill>
        <p:spPr>
          <a:xfrm>
            <a:off x="7505023" y="117048"/>
            <a:ext cx="3486876" cy="278951"/>
          </a:xfrm>
          <a:prstGeom prst="rect">
            <a:avLst/>
          </a:prstGeom>
          <a:effectLst>
            <a:glow rad="127000">
              <a:schemeClr val="bg1">
                <a:alpha val="60000"/>
              </a:schemeClr>
            </a:glow>
          </a:effectLst>
        </p:spPr>
      </p:pic>
      <p:pic>
        <p:nvPicPr>
          <p:cNvPr id="324" name="図 323">
            <a:extLst>
              <a:ext uri="{FF2B5EF4-FFF2-40B4-BE49-F238E27FC236}">
                <a16:creationId xmlns:a16="http://schemas.microsoft.com/office/drawing/2014/main" id="{EF7E3719-15AA-7C35-CC56-0826948F749A}"/>
              </a:ext>
            </a:extLst>
          </p:cNvPr>
          <p:cNvPicPr>
            <a:picLocks noChangeAspect="1"/>
          </p:cNvPicPr>
          <p:nvPr/>
        </p:nvPicPr>
        <p:blipFill rotWithShape="1">
          <a:blip r:embed="rId3"/>
          <a:srcRect l="59372" t="18" r="-2" b="90087"/>
          <a:stretch>
            <a:fillRect/>
          </a:stretch>
        </p:blipFill>
        <p:spPr>
          <a:xfrm>
            <a:off x="7182855" y="28315"/>
            <a:ext cx="4953731" cy="680331"/>
          </a:xfrm>
          <a:prstGeom prst="rect">
            <a:avLst/>
          </a:prstGeom>
        </p:spPr>
      </p:pic>
      <p:sp>
        <p:nvSpPr>
          <p:cNvPr id="18" name="正方形/長方形 17">
            <a:extLst>
              <a:ext uri="{FF2B5EF4-FFF2-40B4-BE49-F238E27FC236}">
                <a16:creationId xmlns:a16="http://schemas.microsoft.com/office/drawing/2014/main" id="{01BD4AAA-B2AE-B3A9-3E51-0B9014E5C43F}"/>
              </a:ext>
            </a:extLst>
          </p:cNvPr>
          <p:cNvSpPr/>
          <p:nvPr/>
        </p:nvSpPr>
        <p:spPr>
          <a:xfrm>
            <a:off x="995787" y="1466047"/>
            <a:ext cx="1673452" cy="585787"/>
          </a:xfrm>
          <a:prstGeom prst="rect">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dirty="0"/>
              <a:t>スケールが</a:t>
            </a:r>
            <a:endParaRPr kumimoji="1" lang="en-US" altLang="ja-JP" dirty="0"/>
          </a:p>
          <a:p>
            <a:pPr algn="ctr"/>
            <a:r>
              <a:rPr kumimoji="1" lang="ja-JP" altLang="en-US" dirty="0"/>
              <a:t>滑りやすい</a:t>
            </a:r>
          </a:p>
        </p:txBody>
      </p:sp>
      <p:sp>
        <p:nvSpPr>
          <p:cNvPr id="19" name="正方形/長方形 18">
            <a:extLst>
              <a:ext uri="{FF2B5EF4-FFF2-40B4-BE49-F238E27FC236}">
                <a16:creationId xmlns:a16="http://schemas.microsoft.com/office/drawing/2014/main" id="{B6D4C1FB-D15E-524E-C388-8ADF1D8BC894}"/>
              </a:ext>
            </a:extLst>
          </p:cNvPr>
          <p:cNvSpPr/>
          <p:nvPr/>
        </p:nvSpPr>
        <p:spPr>
          <a:xfrm>
            <a:off x="653656" y="4424366"/>
            <a:ext cx="2091783" cy="590549"/>
          </a:xfrm>
          <a:prstGeom prst="rect">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dirty="0"/>
              <a:t>スケールに</a:t>
            </a:r>
            <a:endParaRPr kumimoji="1" lang="en-US" altLang="ja-JP" dirty="0"/>
          </a:p>
          <a:p>
            <a:pPr algn="ctr"/>
            <a:r>
              <a:rPr kumimoji="1" lang="ja-JP" altLang="en-US" dirty="0"/>
              <a:t>かかる力が大きい</a:t>
            </a:r>
          </a:p>
        </p:txBody>
      </p:sp>
      <p:sp>
        <p:nvSpPr>
          <p:cNvPr id="20" name="正方形/長方形 19">
            <a:extLst>
              <a:ext uri="{FF2B5EF4-FFF2-40B4-BE49-F238E27FC236}">
                <a16:creationId xmlns:a16="http://schemas.microsoft.com/office/drawing/2014/main" id="{9AC8102C-58A6-1F88-4512-B6FE021732E1}"/>
              </a:ext>
            </a:extLst>
          </p:cNvPr>
          <p:cNvSpPr/>
          <p:nvPr/>
        </p:nvSpPr>
        <p:spPr>
          <a:xfrm>
            <a:off x="5967416" y="1964233"/>
            <a:ext cx="2220517" cy="590549"/>
          </a:xfrm>
          <a:prstGeom prst="rect">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dirty="0"/>
              <a:t>デザインカッターが</a:t>
            </a:r>
            <a:endParaRPr kumimoji="1" lang="en-US" altLang="ja-JP" dirty="0"/>
          </a:p>
          <a:p>
            <a:pPr algn="ctr"/>
            <a:r>
              <a:rPr kumimoji="1" lang="ja-JP" altLang="en-US" dirty="0"/>
              <a:t>スケールに当たる</a:t>
            </a:r>
          </a:p>
        </p:txBody>
      </p:sp>
      <p:sp>
        <p:nvSpPr>
          <p:cNvPr id="11" name="テキスト ボックス 10">
            <a:extLst>
              <a:ext uri="{FF2B5EF4-FFF2-40B4-BE49-F238E27FC236}">
                <a16:creationId xmlns:a16="http://schemas.microsoft.com/office/drawing/2014/main" id="{DF325B20-F8F1-21E9-1712-B8A30CA39ACF}"/>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24/59</a:t>
            </a:r>
          </a:p>
        </p:txBody>
      </p:sp>
    </p:spTree>
    <p:extLst>
      <p:ext uri="{BB962C8B-B14F-4D97-AF65-F5344CB8AC3E}">
        <p14:creationId xmlns:p14="http://schemas.microsoft.com/office/powerpoint/2010/main" val="10229870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CB546-D6AF-D38D-BF76-8F42E63AA39A}"/>
            </a:ext>
          </a:extLst>
        </p:cNvPr>
        <p:cNvGrpSpPr/>
        <p:nvPr/>
      </p:nvGrpSpPr>
      <p:grpSpPr>
        <a:xfrm>
          <a:off x="0" y="0"/>
          <a:ext cx="0" cy="0"/>
          <a:chOff x="0" y="0"/>
          <a:chExt cx="0" cy="0"/>
        </a:xfrm>
      </p:grpSpPr>
      <p:pic>
        <p:nvPicPr>
          <p:cNvPr id="9" name="図 8">
            <a:extLst>
              <a:ext uri="{FF2B5EF4-FFF2-40B4-BE49-F238E27FC236}">
                <a16:creationId xmlns:a16="http://schemas.microsoft.com/office/drawing/2014/main" id="{FFAD51C9-BDA9-2A9A-96E7-1A763A3E4CB7}"/>
              </a:ext>
            </a:extLst>
          </p:cNvPr>
          <p:cNvPicPr>
            <a:picLocks noChangeAspect="1"/>
          </p:cNvPicPr>
          <p:nvPr/>
        </p:nvPicPr>
        <p:blipFill rotWithShape="1">
          <a:blip r:embed="rId3"/>
          <a:srcRect t="19"/>
          <a:stretch/>
        </p:blipFill>
        <p:spPr>
          <a:xfrm>
            <a:off x="-2638" y="-7028"/>
            <a:ext cx="12194637" cy="6865028"/>
          </a:xfrm>
          <a:prstGeom prst="rect">
            <a:avLst/>
          </a:prstGeom>
        </p:spPr>
      </p:pic>
      <p:sp>
        <p:nvSpPr>
          <p:cNvPr id="10" name="テキスト ボックス 9">
            <a:extLst>
              <a:ext uri="{FF2B5EF4-FFF2-40B4-BE49-F238E27FC236}">
                <a16:creationId xmlns:a16="http://schemas.microsoft.com/office/drawing/2014/main" id="{8E782D42-965E-54AF-A9FD-B05B018FE061}"/>
              </a:ext>
            </a:extLst>
          </p:cNvPr>
          <p:cNvSpPr txBox="1"/>
          <p:nvPr/>
        </p:nvSpPr>
        <p:spPr>
          <a:xfrm>
            <a:off x="72484" y="-85473"/>
            <a:ext cx="2236510" cy="907941"/>
          </a:xfrm>
          <a:prstGeom prst="rect">
            <a:avLst/>
          </a:prstGeom>
          <a:noFill/>
        </p:spPr>
        <p:txBody>
          <a:bodyPr wrap="none" rtlCol="0">
            <a:spAutoFit/>
          </a:bodyPr>
          <a:lstStyle/>
          <a:p>
            <a:pPr defTabSz="914377">
              <a:lnSpc>
                <a:spcPct val="150000"/>
              </a:lnSpc>
              <a:defRPr/>
            </a:pPr>
            <a:r>
              <a:rPr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要因調査</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1" name="グループ化 10">
            <a:extLst>
              <a:ext uri="{FF2B5EF4-FFF2-40B4-BE49-F238E27FC236}">
                <a16:creationId xmlns:a16="http://schemas.microsoft.com/office/drawing/2014/main" id="{53F50151-9D9F-C43D-5726-E4BEA6EAF33E}"/>
              </a:ext>
            </a:extLst>
          </p:cNvPr>
          <p:cNvGrpSpPr/>
          <p:nvPr/>
        </p:nvGrpSpPr>
        <p:grpSpPr>
          <a:xfrm>
            <a:off x="112911" y="742436"/>
            <a:ext cx="2186864" cy="45719"/>
            <a:chOff x="4061460" y="1183703"/>
            <a:chExt cx="4069080" cy="0"/>
          </a:xfrm>
        </p:grpSpPr>
        <p:cxnSp>
          <p:nvCxnSpPr>
            <p:cNvPr id="12" name="直線コネクタ 11">
              <a:extLst>
                <a:ext uri="{FF2B5EF4-FFF2-40B4-BE49-F238E27FC236}">
                  <a16:creationId xmlns:a16="http://schemas.microsoft.com/office/drawing/2014/main" id="{F74527CC-57A2-216D-B15B-2A89B2E4B421}"/>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3" name="直線コネクタ 12">
              <a:extLst>
                <a:ext uri="{FF2B5EF4-FFF2-40B4-BE49-F238E27FC236}">
                  <a16:creationId xmlns:a16="http://schemas.microsoft.com/office/drawing/2014/main" id="{A664CE02-BE00-94BE-EB05-504B29B472AC}"/>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4" name="テキスト ボックス 13">
            <a:extLst>
              <a:ext uri="{FF2B5EF4-FFF2-40B4-BE49-F238E27FC236}">
                <a16:creationId xmlns:a16="http://schemas.microsoft.com/office/drawing/2014/main" id="{25710BEC-5A5D-E8AC-6C9B-00DE3409086F}"/>
              </a:ext>
            </a:extLst>
          </p:cNvPr>
          <p:cNvSpPr txBox="1"/>
          <p:nvPr/>
        </p:nvSpPr>
        <p:spPr>
          <a:xfrm>
            <a:off x="24107" y="691704"/>
            <a:ext cx="4704404" cy="581698"/>
          </a:xfrm>
          <a:prstGeom prst="rect">
            <a:avLst/>
          </a:prstGeom>
          <a:noFill/>
        </p:spPr>
        <p:txBody>
          <a:bodyPr wrap="square" rtlCol="0">
            <a:spAutoFit/>
          </a:bodyPr>
          <a:lstStyle/>
          <a:p>
            <a:pPr defTabSz="914377">
              <a:lnSpc>
                <a:spcPct val="150000"/>
              </a:lnSpc>
              <a:defRPr/>
            </a:pPr>
            <a:r>
              <a:rPr lang="en-US" altLang="ja-JP" sz="2400" dirty="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400" dirty="0">
                <a:solidFill>
                  <a:prstClr val="white"/>
                </a:solidFill>
                <a:latin typeface="Toyota Type Semibold" panose="020B0702020202020204" pitchFamily="34" charset="0"/>
                <a:ea typeface="BIZ UDPゴシック"/>
                <a:cs typeface="Toyota Type Semibold" panose="020B0702020202020204" pitchFamily="34" charset="0"/>
              </a:rPr>
              <a:t>調査内容：スケールにかかる力</a:t>
            </a:r>
            <a:r>
              <a:rPr lang="en-US" altLang="ja-JP" sz="2400" dirty="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400"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44" name="グループ化 43">
            <a:extLst>
              <a:ext uri="{FF2B5EF4-FFF2-40B4-BE49-F238E27FC236}">
                <a16:creationId xmlns:a16="http://schemas.microsoft.com/office/drawing/2014/main" id="{EDE62CC9-7939-F2A1-0C3F-C83D7B561585}"/>
              </a:ext>
            </a:extLst>
          </p:cNvPr>
          <p:cNvGrpSpPr/>
          <p:nvPr/>
        </p:nvGrpSpPr>
        <p:grpSpPr>
          <a:xfrm>
            <a:off x="1880484" y="2059725"/>
            <a:ext cx="957488" cy="1010604"/>
            <a:chOff x="5897084" y="1643623"/>
            <a:chExt cx="3784425" cy="2922381"/>
          </a:xfrm>
        </p:grpSpPr>
        <p:pic>
          <p:nvPicPr>
            <p:cNvPr id="45" name="図 44">
              <a:extLst>
                <a:ext uri="{FF2B5EF4-FFF2-40B4-BE49-F238E27FC236}">
                  <a16:creationId xmlns:a16="http://schemas.microsoft.com/office/drawing/2014/main" id="{CC713D02-46E7-628B-FBD6-86727DFC5F16}"/>
                </a:ext>
              </a:extLst>
            </p:cNvPr>
            <p:cNvPicPr>
              <a:picLocks noChangeAspect="1"/>
            </p:cNvPicPr>
            <p:nvPr/>
          </p:nvPicPr>
          <p:blipFill>
            <a:blip r:embed="rId4"/>
            <a:stretch>
              <a:fillRect/>
            </a:stretch>
          </p:blipFill>
          <p:spPr>
            <a:xfrm>
              <a:off x="5900940" y="1643623"/>
              <a:ext cx="3774733" cy="2908462"/>
            </a:xfrm>
            <a:prstGeom prst="rect">
              <a:avLst/>
            </a:prstGeom>
          </p:spPr>
        </p:pic>
        <p:sp>
          <p:nvSpPr>
            <p:cNvPr id="47" name="フリーフォーム: 図形 46">
              <a:extLst>
                <a:ext uri="{FF2B5EF4-FFF2-40B4-BE49-F238E27FC236}">
                  <a16:creationId xmlns:a16="http://schemas.microsoft.com/office/drawing/2014/main" id="{3FD6476B-A248-CB72-D80A-1E2E9591BE0F}"/>
                </a:ext>
              </a:extLst>
            </p:cNvPr>
            <p:cNvSpPr/>
            <p:nvPr/>
          </p:nvSpPr>
          <p:spPr>
            <a:xfrm>
              <a:off x="5897084" y="1643623"/>
              <a:ext cx="3784425" cy="2922381"/>
            </a:xfrm>
            <a:custGeom>
              <a:avLst/>
              <a:gdLst>
                <a:gd name="connsiteX0" fmla="*/ 10757 w 3765176"/>
                <a:gd name="connsiteY0" fmla="*/ 2549563 h 2893807"/>
                <a:gd name="connsiteX1" fmla="*/ 1376978 w 3765176"/>
                <a:gd name="connsiteY1" fmla="*/ 1484556 h 2893807"/>
                <a:gd name="connsiteX2" fmla="*/ 2818503 w 3765176"/>
                <a:gd name="connsiteY2" fmla="*/ 398033 h 2893807"/>
                <a:gd name="connsiteX3" fmla="*/ 3313355 w 3765176"/>
                <a:gd name="connsiteY3" fmla="*/ 0 h 2893807"/>
                <a:gd name="connsiteX4" fmla="*/ 3345628 w 3765176"/>
                <a:gd name="connsiteY4" fmla="*/ 86061 h 2893807"/>
                <a:gd name="connsiteX5" fmla="*/ 3399416 w 3765176"/>
                <a:gd name="connsiteY5" fmla="*/ 107577 h 2893807"/>
                <a:gd name="connsiteX6" fmla="*/ 2678654 w 3765176"/>
                <a:gd name="connsiteY6" fmla="*/ 753036 h 2893807"/>
                <a:gd name="connsiteX7" fmla="*/ 3743661 w 3765176"/>
                <a:gd name="connsiteY7" fmla="*/ 473337 h 2893807"/>
                <a:gd name="connsiteX8" fmla="*/ 3765176 w 3765176"/>
                <a:gd name="connsiteY8" fmla="*/ 817581 h 2893807"/>
                <a:gd name="connsiteX9" fmla="*/ 3238051 w 3765176"/>
                <a:gd name="connsiteY9" fmla="*/ 1635163 h 2893807"/>
                <a:gd name="connsiteX10" fmla="*/ 3356385 w 3765176"/>
                <a:gd name="connsiteY10" fmla="*/ 1710466 h 2893807"/>
                <a:gd name="connsiteX11" fmla="*/ 2603350 w 3765176"/>
                <a:gd name="connsiteY11" fmla="*/ 2893807 h 2893807"/>
                <a:gd name="connsiteX12" fmla="*/ 2248348 w 3765176"/>
                <a:gd name="connsiteY12" fmla="*/ 2614109 h 2893807"/>
                <a:gd name="connsiteX13" fmla="*/ 2926080 w 3765176"/>
                <a:gd name="connsiteY13" fmla="*/ 1452283 h 2893807"/>
                <a:gd name="connsiteX14" fmla="*/ 3130475 w 3765176"/>
                <a:gd name="connsiteY14" fmla="*/ 1592132 h 2893807"/>
                <a:gd name="connsiteX15" fmla="*/ 3754418 w 3765176"/>
                <a:gd name="connsiteY15" fmla="*/ 688490 h 2893807"/>
                <a:gd name="connsiteX16" fmla="*/ 3711388 w 3765176"/>
                <a:gd name="connsiteY16" fmla="*/ 559398 h 2893807"/>
                <a:gd name="connsiteX17" fmla="*/ 3410174 w 3765176"/>
                <a:gd name="connsiteY17" fmla="*/ 570156 h 2893807"/>
                <a:gd name="connsiteX18" fmla="*/ 2646381 w 3765176"/>
                <a:gd name="connsiteY18" fmla="*/ 806824 h 2893807"/>
                <a:gd name="connsiteX19" fmla="*/ 1506070 w 3765176"/>
                <a:gd name="connsiteY19" fmla="*/ 1559859 h 2893807"/>
                <a:gd name="connsiteX20" fmla="*/ 871369 w 3765176"/>
                <a:gd name="connsiteY20" fmla="*/ 2119257 h 2893807"/>
                <a:gd name="connsiteX21" fmla="*/ 2883049 w 3765176"/>
                <a:gd name="connsiteY21" fmla="*/ 1108038 h 2893807"/>
                <a:gd name="connsiteX22" fmla="*/ 1021976 w 3765176"/>
                <a:gd name="connsiteY22" fmla="*/ 2151530 h 2893807"/>
                <a:gd name="connsiteX23" fmla="*/ 806823 w 3765176"/>
                <a:gd name="connsiteY23" fmla="*/ 2033196 h 2893807"/>
                <a:gd name="connsiteX24" fmla="*/ 0 w 3765176"/>
                <a:gd name="connsiteY24" fmla="*/ 2603351 h 2893807"/>
                <a:gd name="connsiteX25" fmla="*/ 10757 w 3765176"/>
                <a:gd name="connsiteY25" fmla="*/ 2549563 h 2893807"/>
                <a:gd name="connsiteX0" fmla="*/ 10757 w 3765176"/>
                <a:gd name="connsiteY0" fmla="*/ 2549563 h 2893807"/>
                <a:gd name="connsiteX1" fmla="*/ 1376978 w 3765176"/>
                <a:gd name="connsiteY1" fmla="*/ 1484556 h 2893807"/>
                <a:gd name="connsiteX2" fmla="*/ 2818503 w 3765176"/>
                <a:gd name="connsiteY2" fmla="*/ 398033 h 2893807"/>
                <a:gd name="connsiteX3" fmla="*/ 3313355 w 3765176"/>
                <a:gd name="connsiteY3" fmla="*/ 0 h 2893807"/>
                <a:gd name="connsiteX4" fmla="*/ 3345628 w 3765176"/>
                <a:gd name="connsiteY4" fmla="*/ 86061 h 2893807"/>
                <a:gd name="connsiteX5" fmla="*/ 3399416 w 3765176"/>
                <a:gd name="connsiteY5" fmla="*/ 107577 h 2893807"/>
                <a:gd name="connsiteX6" fmla="*/ 2678654 w 3765176"/>
                <a:gd name="connsiteY6" fmla="*/ 753036 h 2893807"/>
                <a:gd name="connsiteX7" fmla="*/ 3743661 w 3765176"/>
                <a:gd name="connsiteY7" fmla="*/ 473337 h 2893807"/>
                <a:gd name="connsiteX8" fmla="*/ 3765176 w 3765176"/>
                <a:gd name="connsiteY8" fmla="*/ 817581 h 2893807"/>
                <a:gd name="connsiteX9" fmla="*/ 3238051 w 3765176"/>
                <a:gd name="connsiteY9" fmla="*/ 1635163 h 2893807"/>
                <a:gd name="connsiteX10" fmla="*/ 3356385 w 3765176"/>
                <a:gd name="connsiteY10" fmla="*/ 1710466 h 2893807"/>
                <a:gd name="connsiteX11" fmla="*/ 2603350 w 3765176"/>
                <a:gd name="connsiteY11" fmla="*/ 2893807 h 2893807"/>
                <a:gd name="connsiteX12" fmla="*/ 2248348 w 3765176"/>
                <a:gd name="connsiteY12" fmla="*/ 2614109 h 2893807"/>
                <a:gd name="connsiteX13" fmla="*/ 2892743 w 3765176"/>
                <a:gd name="connsiteY13" fmla="*/ 1404658 h 2893807"/>
                <a:gd name="connsiteX14" fmla="*/ 3130475 w 3765176"/>
                <a:gd name="connsiteY14" fmla="*/ 1592132 h 2893807"/>
                <a:gd name="connsiteX15" fmla="*/ 3754418 w 3765176"/>
                <a:gd name="connsiteY15" fmla="*/ 688490 h 2893807"/>
                <a:gd name="connsiteX16" fmla="*/ 3711388 w 3765176"/>
                <a:gd name="connsiteY16" fmla="*/ 559398 h 2893807"/>
                <a:gd name="connsiteX17" fmla="*/ 3410174 w 3765176"/>
                <a:gd name="connsiteY17" fmla="*/ 570156 h 2893807"/>
                <a:gd name="connsiteX18" fmla="*/ 2646381 w 3765176"/>
                <a:gd name="connsiteY18" fmla="*/ 806824 h 2893807"/>
                <a:gd name="connsiteX19" fmla="*/ 1506070 w 3765176"/>
                <a:gd name="connsiteY19" fmla="*/ 1559859 h 2893807"/>
                <a:gd name="connsiteX20" fmla="*/ 871369 w 3765176"/>
                <a:gd name="connsiteY20" fmla="*/ 2119257 h 2893807"/>
                <a:gd name="connsiteX21" fmla="*/ 2883049 w 3765176"/>
                <a:gd name="connsiteY21" fmla="*/ 1108038 h 2893807"/>
                <a:gd name="connsiteX22" fmla="*/ 1021976 w 3765176"/>
                <a:gd name="connsiteY22" fmla="*/ 2151530 h 2893807"/>
                <a:gd name="connsiteX23" fmla="*/ 806823 w 3765176"/>
                <a:gd name="connsiteY23" fmla="*/ 2033196 h 2893807"/>
                <a:gd name="connsiteX24" fmla="*/ 0 w 3765176"/>
                <a:gd name="connsiteY24" fmla="*/ 2603351 h 2893807"/>
                <a:gd name="connsiteX25" fmla="*/ 10757 w 3765176"/>
                <a:gd name="connsiteY25" fmla="*/ 2549563 h 2893807"/>
                <a:gd name="connsiteX0" fmla="*/ 10757 w 3765176"/>
                <a:gd name="connsiteY0" fmla="*/ 2549563 h 2893807"/>
                <a:gd name="connsiteX1" fmla="*/ 1376978 w 3765176"/>
                <a:gd name="connsiteY1" fmla="*/ 1484556 h 2893807"/>
                <a:gd name="connsiteX2" fmla="*/ 2818503 w 3765176"/>
                <a:gd name="connsiteY2" fmla="*/ 398033 h 2893807"/>
                <a:gd name="connsiteX3" fmla="*/ 3313355 w 3765176"/>
                <a:gd name="connsiteY3" fmla="*/ 0 h 2893807"/>
                <a:gd name="connsiteX4" fmla="*/ 3345628 w 3765176"/>
                <a:gd name="connsiteY4" fmla="*/ 86061 h 2893807"/>
                <a:gd name="connsiteX5" fmla="*/ 3399416 w 3765176"/>
                <a:gd name="connsiteY5" fmla="*/ 107577 h 2893807"/>
                <a:gd name="connsiteX6" fmla="*/ 2678654 w 3765176"/>
                <a:gd name="connsiteY6" fmla="*/ 753036 h 2893807"/>
                <a:gd name="connsiteX7" fmla="*/ 3743661 w 3765176"/>
                <a:gd name="connsiteY7" fmla="*/ 473337 h 2893807"/>
                <a:gd name="connsiteX8" fmla="*/ 3765176 w 3765176"/>
                <a:gd name="connsiteY8" fmla="*/ 817581 h 2893807"/>
                <a:gd name="connsiteX9" fmla="*/ 3238051 w 3765176"/>
                <a:gd name="connsiteY9" fmla="*/ 1635163 h 2893807"/>
                <a:gd name="connsiteX10" fmla="*/ 3356385 w 3765176"/>
                <a:gd name="connsiteY10" fmla="*/ 1710466 h 2893807"/>
                <a:gd name="connsiteX11" fmla="*/ 2603350 w 3765176"/>
                <a:gd name="connsiteY11" fmla="*/ 2893807 h 2893807"/>
                <a:gd name="connsiteX12" fmla="*/ 2248348 w 3765176"/>
                <a:gd name="connsiteY12" fmla="*/ 2614109 h 2893807"/>
                <a:gd name="connsiteX13" fmla="*/ 2892743 w 3765176"/>
                <a:gd name="connsiteY13" fmla="*/ 1404658 h 2893807"/>
                <a:gd name="connsiteX14" fmla="*/ 3137619 w 3765176"/>
                <a:gd name="connsiteY14" fmla="*/ 1587370 h 2893807"/>
                <a:gd name="connsiteX15" fmla="*/ 3754418 w 3765176"/>
                <a:gd name="connsiteY15" fmla="*/ 688490 h 2893807"/>
                <a:gd name="connsiteX16" fmla="*/ 3711388 w 3765176"/>
                <a:gd name="connsiteY16" fmla="*/ 559398 h 2893807"/>
                <a:gd name="connsiteX17" fmla="*/ 3410174 w 3765176"/>
                <a:gd name="connsiteY17" fmla="*/ 570156 h 2893807"/>
                <a:gd name="connsiteX18" fmla="*/ 2646381 w 3765176"/>
                <a:gd name="connsiteY18" fmla="*/ 806824 h 2893807"/>
                <a:gd name="connsiteX19" fmla="*/ 1506070 w 3765176"/>
                <a:gd name="connsiteY19" fmla="*/ 1559859 h 2893807"/>
                <a:gd name="connsiteX20" fmla="*/ 871369 w 3765176"/>
                <a:gd name="connsiteY20" fmla="*/ 2119257 h 2893807"/>
                <a:gd name="connsiteX21" fmla="*/ 2883049 w 3765176"/>
                <a:gd name="connsiteY21" fmla="*/ 1108038 h 2893807"/>
                <a:gd name="connsiteX22" fmla="*/ 1021976 w 3765176"/>
                <a:gd name="connsiteY22" fmla="*/ 2151530 h 2893807"/>
                <a:gd name="connsiteX23" fmla="*/ 806823 w 3765176"/>
                <a:gd name="connsiteY23" fmla="*/ 2033196 h 2893807"/>
                <a:gd name="connsiteX24" fmla="*/ 0 w 3765176"/>
                <a:gd name="connsiteY24" fmla="*/ 2603351 h 2893807"/>
                <a:gd name="connsiteX25" fmla="*/ 10757 w 3765176"/>
                <a:gd name="connsiteY25" fmla="*/ 2549563 h 2893807"/>
                <a:gd name="connsiteX0" fmla="*/ 10757 w 3765176"/>
                <a:gd name="connsiteY0" fmla="*/ 2549563 h 2893807"/>
                <a:gd name="connsiteX1" fmla="*/ 1376978 w 3765176"/>
                <a:gd name="connsiteY1" fmla="*/ 1484556 h 2893807"/>
                <a:gd name="connsiteX2" fmla="*/ 2818503 w 3765176"/>
                <a:gd name="connsiteY2" fmla="*/ 398033 h 2893807"/>
                <a:gd name="connsiteX3" fmla="*/ 3313355 w 3765176"/>
                <a:gd name="connsiteY3" fmla="*/ 0 h 2893807"/>
                <a:gd name="connsiteX4" fmla="*/ 3345628 w 3765176"/>
                <a:gd name="connsiteY4" fmla="*/ 86061 h 2893807"/>
                <a:gd name="connsiteX5" fmla="*/ 3399416 w 3765176"/>
                <a:gd name="connsiteY5" fmla="*/ 107577 h 2893807"/>
                <a:gd name="connsiteX6" fmla="*/ 2678654 w 3765176"/>
                <a:gd name="connsiteY6" fmla="*/ 753036 h 2893807"/>
                <a:gd name="connsiteX7" fmla="*/ 3743661 w 3765176"/>
                <a:gd name="connsiteY7" fmla="*/ 473337 h 2893807"/>
                <a:gd name="connsiteX8" fmla="*/ 3765176 w 3765176"/>
                <a:gd name="connsiteY8" fmla="*/ 817581 h 2893807"/>
                <a:gd name="connsiteX9" fmla="*/ 3238051 w 3765176"/>
                <a:gd name="connsiteY9" fmla="*/ 1635163 h 2893807"/>
                <a:gd name="connsiteX10" fmla="*/ 3356385 w 3765176"/>
                <a:gd name="connsiteY10" fmla="*/ 1710466 h 2893807"/>
                <a:gd name="connsiteX11" fmla="*/ 2603350 w 3765176"/>
                <a:gd name="connsiteY11" fmla="*/ 2893807 h 2893807"/>
                <a:gd name="connsiteX12" fmla="*/ 2248348 w 3765176"/>
                <a:gd name="connsiteY12" fmla="*/ 2614109 h 2893807"/>
                <a:gd name="connsiteX13" fmla="*/ 2892743 w 3765176"/>
                <a:gd name="connsiteY13" fmla="*/ 1404658 h 2893807"/>
                <a:gd name="connsiteX14" fmla="*/ 3137619 w 3765176"/>
                <a:gd name="connsiteY14" fmla="*/ 1587370 h 2893807"/>
                <a:gd name="connsiteX15" fmla="*/ 3754418 w 3765176"/>
                <a:gd name="connsiteY15" fmla="*/ 688490 h 2893807"/>
                <a:gd name="connsiteX16" fmla="*/ 3711388 w 3765176"/>
                <a:gd name="connsiteY16" fmla="*/ 559398 h 2893807"/>
                <a:gd name="connsiteX17" fmla="*/ 3410174 w 3765176"/>
                <a:gd name="connsiteY17" fmla="*/ 570156 h 2893807"/>
                <a:gd name="connsiteX18" fmla="*/ 2646381 w 3765176"/>
                <a:gd name="connsiteY18" fmla="*/ 806824 h 2893807"/>
                <a:gd name="connsiteX19" fmla="*/ 1506070 w 3765176"/>
                <a:gd name="connsiteY19" fmla="*/ 1559859 h 2893807"/>
                <a:gd name="connsiteX20" fmla="*/ 871369 w 3765176"/>
                <a:gd name="connsiteY20" fmla="*/ 2119257 h 2893807"/>
                <a:gd name="connsiteX21" fmla="*/ 2883049 w 3765176"/>
                <a:gd name="connsiteY21" fmla="*/ 1108038 h 2893807"/>
                <a:gd name="connsiteX22" fmla="*/ 1021976 w 3765176"/>
                <a:gd name="connsiteY22" fmla="*/ 2151530 h 2893807"/>
                <a:gd name="connsiteX23" fmla="*/ 806823 w 3765176"/>
                <a:gd name="connsiteY23" fmla="*/ 2033196 h 2893807"/>
                <a:gd name="connsiteX24" fmla="*/ 0 w 3765176"/>
                <a:gd name="connsiteY24" fmla="*/ 2603351 h 2893807"/>
                <a:gd name="connsiteX25" fmla="*/ 10757 w 3765176"/>
                <a:gd name="connsiteY25" fmla="*/ 2549563 h 2893807"/>
                <a:gd name="connsiteX0" fmla="*/ 10757 w 3765176"/>
                <a:gd name="connsiteY0" fmla="*/ 2549563 h 2893807"/>
                <a:gd name="connsiteX1" fmla="*/ 1376978 w 3765176"/>
                <a:gd name="connsiteY1" fmla="*/ 1484556 h 2893807"/>
                <a:gd name="connsiteX2" fmla="*/ 2818503 w 3765176"/>
                <a:gd name="connsiteY2" fmla="*/ 398033 h 2893807"/>
                <a:gd name="connsiteX3" fmla="*/ 3313355 w 3765176"/>
                <a:gd name="connsiteY3" fmla="*/ 0 h 2893807"/>
                <a:gd name="connsiteX4" fmla="*/ 3345628 w 3765176"/>
                <a:gd name="connsiteY4" fmla="*/ 86061 h 2893807"/>
                <a:gd name="connsiteX5" fmla="*/ 3399416 w 3765176"/>
                <a:gd name="connsiteY5" fmla="*/ 107577 h 2893807"/>
                <a:gd name="connsiteX6" fmla="*/ 2678654 w 3765176"/>
                <a:gd name="connsiteY6" fmla="*/ 753036 h 2893807"/>
                <a:gd name="connsiteX7" fmla="*/ 3743661 w 3765176"/>
                <a:gd name="connsiteY7" fmla="*/ 473337 h 2893807"/>
                <a:gd name="connsiteX8" fmla="*/ 3765176 w 3765176"/>
                <a:gd name="connsiteY8" fmla="*/ 817581 h 2893807"/>
                <a:gd name="connsiteX9" fmla="*/ 3233288 w 3765176"/>
                <a:gd name="connsiteY9" fmla="*/ 1651831 h 2893807"/>
                <a:gd name="connsiteX10" fmla="*/ 3356385 w 3765176"/>
                <a:gd name="connsiteY10" fmla="*/ 1710466 h 2893807"/>
                <a:gd name="connsiteX11" fmla="*/ 2603350 w 3765176"/>
                <a:gd name="connsiteY11" fmla="*/ 2893807 h 2893807"/>
                <a:gd name="connsiteX12" fmla="*/ 2248348 w 3765176"/>
                <a:gd name="connsiteY12" fmla="*/ 2614109 h 2893807"/>
                <a:gd name="connsiteX13" fmla="*/ 2892743 w 3765176"/>
                <a:gd name="connsiteY13" fmla="*/ 1404658 h 2893807"/>
                <a:gd name="connsiteX14" fmla="*/ 3137619 w 3765176"/>
                <a:gd name="connsiteY14" fmla="*/ 1587370 h 2893807"/>
                <a:gd name="connsiteX15" fmla="*/ 3754418 w 3765176"/>
                <a:gd name="connsiteY15" fmla="*/ 688490 h 2893807"/>
                <a:gd name="connsiteX16" fmla="*/ 3711388 w 3765176"/>
                <a:gd name="connsiteY16" fmla="*/ 559398 h 2893807"/>
                <a:gd name="connsiteX17" fmla="*/ 3410174 w 3765176"/>
                <a:gd name="connsiteY17" fmla="*/ 570156 h 2893807"/>
                <a:gd name="connsiteX18" fmla="*/ 2646381 w 3765176"/>
                <a:gd name="connsiteY18" fmla="*/ 806824 h 2893807"/>
                <a:gd name="connsiteX19" fmla="*/ 1506070 w 3765176"/>
                <a:gd name="connsiteY19" fmla="*/ 1559859 h 2893807"/>
                <a:gd name="connsiteX20" fmla="*/ 871369 w 3765176"/>
                <a:gd name="connsiteY20" fmla="*/ 2119257 h 2893807"/>
                <a:gd name="connsiteX21" fmla="*/ 2883049 w 3765176"/>
                <a:gd name="connsiteY21" fmla="*/ 1108038 h 2893807"/>
                <a:gd name="connsiteX22" fmla="*/ 1021976 w 3765176"/>
                <a:gd name="connsiteY22" fmla="*/ 2151530 h 2893807"/>
                <a:gd name="connsiteX23" fmla="*/ 806823 w 3765176"/>
                <a:gd name="connsiteY23" fmla="*/ 2033196 h 2893807"/>
                <a:gd name="connsiteX24" fmla="*/ 0 w 3765176"/>
                <a:gd name="connsiteY24" fmla="*/ 2603351 h 2893807"/>
                <a:gd name="connsiteX25" fmla="*/ 10757 w 3765176"/>
                <a:gd name="connsiteY25" fmla="*/ 2549563 h 2893807"/>
                <a:gd name="connsiteX0" fmla="*/ 10757 w 3765176"/>
                <a:gd name="connsiteY0" fmla="*/ 2549563 h 2893807"/>
                <a:gd name="connsiteX1" fmla="*/ 1376978 w 3765176"/>
                <a:gd name="connsiteY1" fmla="*/ 1484556 h 2893807"/>
                <a:gd name="connsiteX2" fmla="*/ 2818503 w 3765176"/>
                <a:gd name="connsiteY2" fmla="*/ 398033 h 2893807"/>
                <a:gd name="connsiteX3" fmla="*/ 3313355 w 3765176"/>
                <a:gd name="connsiteY3" fmla="*/ 0 h 2893807"/>
                <a:gd name="connsiteX4" fmla="*/ 3345628 w 3765176"/>
                <a:gd name="connsiteY4" fmla="*/ 86061 h 2893807"/>
                <a:gd name="connsiteX5" fmla="*/ 3399416 w 3765176"/>
                <a:gd name="connsiteY5" fmla="*/ 107577 h 2893807"/>
                <a:gd name="connsiteX6" fmla="*/ 2678654 w 3765176"/>
                <a:gd name="connsiteY6" fmla="*/ 753036 h 2893807"/>
                <a:gd name="connsiteX7" fmla="*/ 3743661 w 3765176"/>
                <a:gd name="connsiteY7" fmla="*/ 473337 h 2893807"/>
                <a:gd name="connsiteX8" fmla="*/ 3765176 w 3765176"/>
                <a:gd name="connsiteY8" fmla="*/ 817581 h 2893807"/>
                <a:gd name="connsiteX9" fmla="*/ 3233288 w 3765176"/>
                <a:gd name="connsiteY9" fmla="*/ 1651831 h 2893807"/>
                <a:gd name="connsiteX10" fmla="*/ 3311141 w 3765176"/>
                <a:gd name="connsiteY10" fmla="*/ 1722373 h 2893807"/>
                <a:gd name="connsiteX11" fmla="*/ 2603350 w 3765176"/>
                <a:gd name="connsiteY11" fmla="*/ 2893807 h 2893807"/>
                <a:gd name="connsiteX12" fmla="*/ 2248348 w 3765176"/>
                <a:gd name="connsiteY12" fmla="*/ 2614109 h 2893807"/>
                <a:gd name="connsiteX13" fmla="*/ 2892743 w 3765176"/>
                <a:gd name="connsiteY13" fmla="*/ 1404658 h 2893807"/>
                <a:gd name="connsiteX14" fmla="*/ 3137619 w 3765176"/>
                <a:gd name="connsiteY14" fmla="*/ 1587370 h 2893807"/>
                <a:gd name="connsiteX15" fmla="*/ 3754418 w 3765176"/>
                <a:gd name="connsiteY15" fmla="*/ 688490 h 2893807"/>
                <a:gd name="connsiteX16" fmla="*/ 3711388 w 3765176"/>
                <a:gd name="connsiteY16" fmla="*/ 559398 h 2893807"/>
                <a:gd name="connsiteX17" fmla="*/ 3410174 w 3765176"/>
                <a:gd name="connsiteY17" fmla="*/ 570156 h 2893807"/>
                <a:gd name="connsiteX18" fmla="*/ 2646381 w 3765176"/>
                <a:gd name="connsiteY18" fmla="*/ 806824 h 2893807"/>
                <a:gd name="connsiteX19" fmla="*/ 1506070 w 3765176"/>
                <a:gd name="connsiteY19" fmla="*/ 1559859 h 2893807"/>
                <a:gd name="connsiteX20" fmla="*/ 871369 w 3765176"/>
                <a:gd name="connsiteY20" fmla="*/ 2119257 h 2893807"/>
                <a:gd name="connsiteX21" fmla="*/ 2883049 w 3765176"/>
                <a:gd name="connsiteY21" fmla="*/ 1108038 h 2893807"/>
                <a:gd name="connsiteX22" fmla="*/ 1021976 w 3765176"/>
                <a:gd name="connsiteY22" fmla="*/ 2151530 h 2893807"/>
                <a:gd name="connsiteX23" fmla="*/ 806823 w 3765176"/>
                <a:gd name="connsiteY23" fmla="*/ 2033196 h 2893807"/>
                <a:gd name="connsiteX24" fmla="*/ 0 w 3765176"/>
                <a:gd name="connsiteY24" fmla="*/ 2603351 h 2893807"/>
                <a:gd name="connsiteX25" fmla="*/ 10757 w 3765176"/>
                <a:gd name="connsiteY25" fmla="*/ 2549563 h 2893807"/>
                <a:gd name="connsiteX0" fmla="*/ 10757 w 3765176"/>
                <a:gd name="connsiteY0" fmla="*/ 2549563 h 2898569"/>
                <a:gd name="connsiteX1" fmla="*/ 1376978 w 3765176"/>
                <a:gd name="connsiteY1" fmla="*/ 1484556 h 2898569"/>
                <a:gd name="connsiteX2" fmla="*/ 2818503 w 3765176"/>
                <a:gd name="connsiteY2" fmla="*/ 398033 h 2898569"/>
                <a:gd name="connsiteX3" fmla="*/ 3313355 w 3765176"/>
                <a:gd name="connsiteY3" fmla="*/ 0 h 2898569"/>
                <a:gd name="connsiteX4" fmla="*/ 3345628 w 3765176"/>
                <a:gd name="connsiteY4" fmla="*/ 86061 h 2898569"/>
                <a:gd name="connsiteX5" fmla="*/ 3399416 w 3765176"/>
                <a:gd name="connsiteY5" fmla="*/ 107577 h 2898569"/>
                <a:gd name="connsiteX6" fmla="*/ 2678654 w 3765176"/>
                <a:gd name="connsiteY6" fmla="*/ 753036 h 2898569"/>
                <a:gd name="connsiteX7" fmla="*/ 3743661 w 3765176"/>
                <a:gd name="connsiteY7" fmla="*/ 473337 h 2898569"/>
                <a:gd name="connsiteX8" fmla="*/ 3765176 w 3765176"/>
                <a:gd name="connsiteY8" fmla="*/ 817581 h 2898569"/>
                <a:gd name="connsiteX9" fmla="*/ 3233288 w 3765176"/>
                <a:gd name="connsiteY9" fmla="*/ 1651831 h 2898569"/>
                <a:gd name="connsiteX10" fmla="*/ 3311141 w 3765176"/>
                <a:gd name="connsiteY10" fmla="*/ 1722373 h 2898569"/>
                <a:gd name="connsiteX11" fmla="*/ 2612875 w 3765176"/>
                <a:gd name="connsiteY11" fmla="*/ 2898569 h 2898569"/>
                <a:gd name="connsiteX12" fmla="*/ 2248348 w 3765176"/>
                <a:gd name="connsiteY12" fmla="*/ 2614109 h 2898569"/>
                <a:gd name="connsiteX13" fmla="*/ 2892743 w 3765176"/>
                <a:gd name="connsiteY13" fmla="*/ 1404658 h 2898569"/>
                <a:gd name="connsiteX14" fmla="*/ 3137619 w 3765176"/>
                <a:gd name="connsiteY14" fmla="*/ 1587370 h 2898569"/>
                <a:gd name="connsiteX15" fmla="*/ 3754418 w 3765176"/>
                <a:gd name="connsiteY15" fmla="*/ 688490 h 2898569"/>
                <a:gd name="connsiteX16" fmla="*/ 3711388 w 3765176"/>
                <a:gd name="connsiteY16" fmla="*/ 559398 h 2898569"/>
                <a:gd name="connsiteX17" fmla="*/ 3410174 w 3765176"/>
                <a:gd name="connsiteY17" fmla="*/ 570156 h 2898569"/>
                <a:gd name="connsiteX18" fmla="*/ 2646381 w 3765176"/>
                <a:gd name="connsiteY18" fmla="*/ 806824 h 2898569"/>
                <a:gd name="connsiteX19" fmla="*/ 1506070 w 3765176"/>
                <a:gd name="connsiteY19" fmla="*/ 1559859 h 2898569"/>
                <a:gd name="connsiteX20" fmla="*/ 871369 w 3765176"/>
                <a:gd name="connsiteY20" fmla="*/ 2119257 h 2898569"/>
                <a:gd name="connsiteX21" fmla="*/ 2883049 w 3765176"/>
                <a:gd name="connsiteY21" fmla="*/ 1108038 h 2898569"/>
                <a:gd name="connsiteX22" fmla="*/ 1021976 w 3765176"/>
                <a:gd name="connsiteY22" fmla="*/ 2151530 h 2898569"/>
                <a:gd name="connsiteX23" fmla="*/ 806823 w 3765176"/>
                <a:gd name="connsiteY23" fmla="*/ 2033196 h 2898569"/>
                <a:gd name="connsiteX24" fmla="*/ 0 w 3765176"/>
                <a:gd name="connsiteY24" fmla="*/ 2603351 h 2898569"/>
                <a:gd name="connsiteX25" fmla="*/ 10757 w 3765176"/>
                <a:gd name="connsiteY25" fmla="*/ 2549563 h 2898569"/>
                <a:gd name="connsiteX0" fmla="*/ 10757 w 3765176"/>
                <a:gd name="connsiteY0" fmla="*/ 2549563 h 2898569"/>
                <a:gd name="connsiteX1" fmla="*/ 1376978 w 3765176"/>
                <a:gd name="connsiteY1" fmla="*/ 1484556 h 2898569"/>
                <a:gd name="connsiteX2" fmla="*/ 2818503 w 3765176"/>
                <a:gd name="connsiteY2" fmla="*/ 398033 h 2898569"/>
                <a:gd name="connsiteX3" fmla="*/ 3313355 w 3765176"/>
                <a:gd name="connsiteY3" fmla="*/ 0 h 2898569"/>
                <a:gd name="connsiteX4" fmla="*/ 3345628 w 3765176"/>
                <a:gd name="connsiteY4" fmla="*/ 86061 h 2898569"/>
                <a:gd name="connsiteX5" fmla="*/ 3399416 w 3765176"/>
                <a:gd name="connsiteY5" fmla="*/ 107577 h 2898569"/>
                <a:gd name="connsiteX6" fmla="*/ 2678654 w 3765176"/>
                <a:gd name="connsiteY6" fmla="*/ 753036 h 2898569"/>
                <a:gd name="connsiteX7" fmla="*/ 3743661 w 3765176"/>
                <a:gd name="connsiteY7" fmla="*/ 473337 h 2898569"/>
                <a:gd name="connsiteX8" fmla="*/ 3765176 w 3765176"/>
                <a:gd name="connsiteY8" fmla="*/ 817581 h 2898569"/>
                <a:gd name="connsiteX9" fmla="*/ 3233288 w 3765176"/>
                <a:gd name="connsiteY9" fmla="*/ 1651831 h 2898569"/>
                <a:gd name="connsiteX10" fmla="*/ 3311141 w 3765176"/>
                <a:gd name="connsiteY10" fmla="*/ 1722373 h 2898569"/>
                <a:gd name="connsiteX11" fmla="*/ 2612875 w 3765176"/>
                <a:gd name="connsiteY11" fmla="*/ 2898569 h 2898569"/>
                <a:gd name="connsiteX12" fmla="*/ 2191198 w 3765176"/>
                <a:gd name="connsiteY12" fmla="*/ 2621253 h 2898569"/>
                <a:gd name="connsiteX13" fmla="*/ 2892743 w 3765176"/>
                <a:gd name="connsiteY13" fmla="*/ 1404658 h 2898569"/>
                <a:gd name="connsiteX14" fmla="*/ 3137619 w 3765176"/>
                <a:gd name="connsiteY14" fmla="*/ 1587370 h 2898569"/>
                <a:gd name="connsiteX15" fmla="*/ 3754418 w 3765176"/>
                <a:gd name="connsiteY15" fmla="*/ 688490 h 2898569"/>
                <a:gd name="connsiteX16" fmla="*/ 3711388 w 3765176"/>
                <a:gd name="connsiteY16" fmla="*/ 559398 h 2898569"/>
                <a:gd name="connsiteX17" fmla="*/ 3410174 w 3765176"/>
                <a:gd name="connsiteY17" fmla="*/ 570156 h 2898569"/>
                <a:gd name="connsiteX18" fmla="*/ 2646381 w 3765176"/>
                <a:gd name="connsiteY18" fmla="*/ 806824 h 2898569"/>
                <a:gd name="connsiteX19" fmla="*/ 1506070 w 3765176"/>
                <a:gd name="connsiteY19" fmla="*/ 1559859 h 2898569"/>
                <a:gd name="connsiteX20" fmla="*/ 871369 w 3765176"/>
                <a:gd name="connsiteY20" fmla="*/ 2119257 h 2898569"/>
                <a:gd name="connsiteX21" fmla="*/ 2883049 w 3765176"/>
                <a:gd name="connsiteY21" fmla="*/ 1108038 h 2898569"/>
                <a:gd name="connsiteX22" fmla="*/ 1021976 w 3765176"/>
                <a:gd name="connsiteY22" fmla="*/ 2151530 h 2898569"/>
                <a:gd name="connsiteX23" fmla="*/ 806823 w 3765176"/>
                <a:gd name="connsiteY23" fmla="*/ 2033196 h 2898569"/>
                <a:gd name="connsiteX24" fmla="*/ 0 w 3765176"/>
                <a:gd name="connsiteY24" fmla="*/ 2603351 h 2898569"/>
                <a:gd name="connsiteX25" fmla="*/ 10757 w 3765176"/>
                <a:gd name="connsiteY25" fmla="*/ 2549563 h 2898569"/>
                <a:gd name="connsiteX0" fmla="*/ 10757 w 3765176"/>
                <a:gd name="connsiteY0" fmla="*/ 2549563 h 2898569"/>
                <a:gd name="connsiteX1" fmla="*/ 1376978 w 3765176"/>
                <a:gd name="connsiteY1" fmla="*/ 1484556 h 2898569"/>
                <a:gd name="connsiteX2" fmla="*/ 2818503 w 3765176"/>
                <a:gd name="connsiteY2" fmla="*/ 398033 h 2898569"/>
                <a:gd name="connsiteX3" fmla="*/ 3313355 w 3765176"/>
                <a:gd name="connsiteY3" fmla="*/ 0 h 2898569"/>
                <a:gd name="connsiteX4" fmla="*/ 3345628 w 3765176"/>
                <a:gd name="connsiteY4" fmla="*/ 86061 h 2898569"/>
                <a:gd name="connsiteX5" fmla="*/ 3399416 w 3765176"/>
                <a:gd name="connsiteY5" fmla="*/ 107577 h 2898569"/>
                <a:gd name="connsiteX6" fmla="*/ 2678654 w 3765176"/>
                <a:gd name="connsiteY6" fmla="*/ 753036 h 2898569"/>
                <a:gd name="connsiteX7" fmla="*/ 3743661 w 3765176"/>
                <a:gd name="connsiteY7" fmla="*/ 473337 h 2898569"/>
                <a:gd name="connsiteX8" fmla="*/ 3765176 w 3765176"/>
                <a:gd name="connsiteY8" fmla="*/ 817581 h 2898569"/>
                <a:gd name="connsiteX9" fmla="*/ 3233288 w 3765176"/>
                <a:gd name="connsiteY9" fmla="*/ 1651831 h 2898569"/>
                <a:gd name="connsiteX10" fmla="*/ 3311141 w 3765176"/>
                <a:gd name="connsiteY10" fmla="*/ 1722373 h 2898569"/>
                <a:gd name="connsiteX11" fmla="*/ 2612875 w 3765176"/>
                <a:gd name="connsiteY11" fmla="*/ 2898569 h 2898569"/>
                <a:gd name="connsiteX12" fmla="*/ 2191198 w 3765176"/>
                <a:gd name="connsiteY12" fmla="*/ 2621253 h 2898569"/>
                <a:gd name="connsiteX13" fmla="*/ 2892743 w 3765176"/>
                <a:gd name="connsiteY13" fmla="*/ 1404658 h 2898569"/>
                <a:gd name="connsiteX14" fmla="*/ 3116188 w 3765176"/>
                <a:gd name="connsiteY14" fmla="*/ 1449257 h 2898569"/>
                <a:gd name="connsiteX15" fmla="*/ 3754418 w 3765176"/>
                <a:gd name="connsiteY15" fmla="*/ 688490 h 2898569"/>
                <a:gd name="connsiteX16" fmla="*/ 3711388 w 3765176"/>
                <a:gd name="connsiteY16" fmla="*/ 559398 h 2898569"/>
                <a:gd name="connsiteX17" fmla="*/ 3410174 w 3765176"/>
                <a:gd name="connsiteY17" fmla="*/ 570156 h 2898569"/>
                <a:gd name="connsiteX18" fmla="*/ 2646381 w 3765176"/>
                <a:gd name="connsiteY18" fmla="*/ 806824 h 2898569"/>
                <a:gd name="connsiteX19" fmla="*/ 1506070 w 3765176"/>
                <a:gd name="connsiteY19" fmla="*/ 1559859 h 2898569"/>
                <a:gd name="connsiteX20" fmla="*/ 871369 w 3765176"/>
                <a:gd name="connsiteY20" fmla="*/ 2119257 h 2898569"/>
                <a:gd name="connsiteX21" fmla="*/ 2883049 w 3765176"/>
                <a:gd name="connsiteY21" fmla="*/ 1108038 h 2898569"/>
                <a:gd name="connsiteX22" fmla="*/ 1021976 w 3765176"/>
                <a:gd name="connsiteY22" fmla="*/ 2151530 h 2898569"/>
                <a:gd name="connsiteX23" fmla="*/ 806823 w 3765176"/>
                <a:gd name="connsiteY23" fmla="*/ 2033196 h 2898569"/>
                <a:gd name="connsiteX24" fmla="*/ 0 w 3765176"/>
                <a:gd name="connsiteY24" fmla="*/ 2603351 h 2898569"/>
                <a:gd name="connsiteX25" fmla="*/ 10757 w 3765176"/>
                <a:gd name="connsiteY25" fmla="*/ 2549563 h 2898569"/>
                <a:gd name="connsiteX0" fmla="*/ 10757 w 3765176"/>
                <a:gd name="connsiteY0" fmla="*/ 2549563 h 2898569"/>
                <a:gd name="connsiteX1" fmla="*/ 1376978 w 3765176"/>
                <a:gd name="connsiteY1" fmla="*/ 1484556 h 2898569"/>
                <a:gd name="connsiteX2" fmla="*/ 2818503 w 3765176"/>
                <a:gd name="connsiteY2" fmla="*/ 398033 h 2898569"/>
                <a:gd name="connsiteX3" fmla="*/ 3313355 w 3765176"/>
                <a:gd name="connsiteY3" fmla="*/ 0 h 2898569"/>
                <a:gd name="connsiteX4" fmla="*/ 3345628 w 3765176"/>
                <a:gd name="connsiteY4" fmla="*/ 86061 h 2898569"/>
                <a:gd name="connsiteX5" fmla="*/ 3399416 w 3765176"/>
                <a:gd name="connsiteY5" fmla="*/ 107577 h 2898569"/>
                <a:gd name="connsiteX6" fmla="*/ 2678654 w 3765176"/>
                <a:gd name="connsiteY6" fmla="*/ 753036 h 2898569"/>
                <a:gd name="connsiteX7" fmla="*/ 3743661 w 3765176"/>
                <a:gd name="connsiteY7" fmla="*/ 473337 h 2898569"/>
                <a:gd name="connsiteX8" fmla="*/ 3765176 w 3765176"/>
                <a:gd name="connsiteY8" fmla="*/ 817581 h 2898569"/>
                <a:gd name="connsiteX9" fmla="*/ 3233288 w 3765176"/>
                <a:gd name="connsiteY9" fmla="*/ 1651831 h 2898569"/>
                <a:gd name="connsiteX10" fmla="*/ 3311141 w 3765176"/>
                <a:gd name="connsiteY10" fmla="*/ 1722373 h 2898569"/>
                <a:gd name="connsiteX11" fmla="*/ 2612875 w 3765176"/>
                <a:gd name="connsiteY11" fmla="*/ 2898569 h 2898569"/>
                <a:gd name="connsiteX12" fmla="*/ 2191198 w 3765176"/>
                <a:gd name="connsiteY12" fmla="*/ 2621253 h 2898569"/>
                <a:gd name="connsiteX13" fmla="*/ 2892743 w 3765176"/>
                <a:gd name="connsiteY13" fmla="*/ 1404658 h 2898569"/>
                <a:gd name="connsiteX14" fmla="*/ 3182863 w 3765176"/>
                <a:gd name="connsiteY14" fmla="*/ 1625470 h 2898569"/>
                <a:gd name="connsiteX15" fmla="*/ 3754418 w 3765176"/>
                <a:gd name="connsiteY15" fmla="*/ 688490 h 2898569"/>
                <a:gd name="connsiteX16" fmla="*/ 3711388 w 3765176"/>
                <a:gd name="connsiteY16" fmla="*/ 559398 h 2898569"/>
                <a:gd name="connsiteX17" fmla="*/ 3410174 w 3765176"/>
                <a:gd name="connsiteY17" fmla="*/ 570156 h 2898569"/>
                <a:gd name="connsiteX18" fmla="*/ 2646381 w 3765176"/>
                <a:gd name="connsiteY18" fmla="*/ 806824 h 2898569"/>
                <a:gd name="connsiteX19" fmla="*/ 1506070 w 3765176"/>
                <a:gd name="connsiteY19" fmla="*/ 1559859 h 2898569"/>
                <a:gd name="connsiteX20" fmla="*/ 871369 w 3765176"/>
                <a:gd name="connsiteY20" fmla="*/ 2119257 h 2898569"/>
                <a:gd name="connsiteX21" fmla="*/ 2883049 w 3765176"/>
                <a:gd name="connsiteY21" fmla="*/ 1108038 h 2898569"/>
                <a:gd name="connsiteX22" fmla="*/ 1021976 w 3765176"/>
                <a:gd name="connsiteY22" fmla="*/ 2151530 h 2898569"/>
                <a:gd name="connsiteX23" fmla="*/ 806823 w 3765176"/>
                <a:gd name="connsiteY23" fmla="*/ 2033196 h 2898569"/>
                <a:gd name="connsiteX24" fmla="*/ 0 w 3765176"/>
                <a:gd name="connsiteY24" fmla="*/ 2603351 h 2898569"/>
                <a:gd name="connsiteX25" fmla="*/ 10757 w 3765176"/>
                <a:gd name="connsiteY25" fmla="*/ 2549563 h 2898569"/>
                <a:gd name="connsiteX0" fmla="*/ 10757 w 3765176"/>
                <a:gd name="connsiteY0" fmla="*/ 2549563 h 2898569"/>
                <a:gd name="connsiteX1" fmla="*/ 1376978 w 3765176"/>
                <a:gd name="connsiteY1" fmla="*/ 1484556 h 2898569"/>
                <a:gd name="connsiteX2" fmla="*/ 2818503 w 3765176"/>
                <a:gd name="connsiteY2" fmla="*/ 398033 h 2898569"/>
                <a:gd name="connsiteX3" fmla="*/ 3313355 w 3765176"/>
                <a:gd name="connsiteY3" fmla="*/ 0 h 2898569"/>
                <a:gd name="connsiteX4" fmla="*/ 3345628 w 3765176"/>
                <a:gd name="connsiteY4" fmla="*/ 86061 h 2898569"/>
                <a:gd name="connsiteX5" fmla="*/ 3399416 w 3765176"/>
                <a:gd name="connsiteY5" fmla="*/ 107577 h 2898569"/>
                <a:gd name="connsiteX6" fmla="*/ 2678654 w 3765176"/>
                <a:gd name="connsiteY6" fmla="*/ 753036 h 2898569"/>
                <a:gd name="connsiteX7" fmla="*/ 3743661 w 3765176"/>
                <a:gd name="connsiteY7" fmla="*/ 473337 h 2898569"/>
                <a:gd name="connsiteX8" fmla="*/ 3765176 w 3765176"/>
                <a:gd name="connsiteY8" fmla="*/ 817581 h 2898569"/>
                <a:gd name="connsiteX9" fmla="*/ 3233288 w 3765176"/>
                <a:gd name="connsiteY9" fmla="*/ 1651831 h 2898569"/>
                <a:gd name="connsiteX10" fmla="*/ 3311141 w 3765176"/>
                <a:gd name="connsiteY10" fmla="*/ 1722373 h 2898569"/>
                <a:gd name="connsiteX11" fmla="*/ 2612875 w 3765176"/>
                <a:gd name="connsiteY11" fmla="*/ 2898569 h 2898569"/>
                <a:gd name="connsiteX12" fmla="*/ 2191198 w 3765176"/>
                <a:gd name="connsiteY12" fmla="*/ 2621253 h 2898569"/>
                <a:gd name="connsiteX13" fmla="*/ 2892743 w 3765176"/>
                <a:gd name="connsiteY13" fmla="*/ 1404658 h 2898569"/>
                <a:gd name="connsiteX14" fmla="*/ 3173338 w 3765176"/>
                <a:gd name="connsiteY14" fmla="*/ 1608802 h 2898569"/>
                <a:gd name="connsiteX15" fmla="*/ 3754418 w 3765176"/>
                <a:gd name="connsiteY15" fmla="*/ 688490 h 2898569"/>
                <a:gd name="connsiteX16" fmla="*/ 3711388 w 3765176"/>
                <a:gd name="connsiteY16" fmla="*/ 559398 h 2898569"/>
                <a:gd name="connsiteX17" fmla="*/ 3410174 w 3765176"/>
                <a:gd name="connsiteY17" fmla="*/ 570156 h 2898569"/>
                <a:gd name="connsiteX18" fmla="*/ 2646381 w 3765176"/>
                <a:gd name="connsiteY18" fmla="*/ 806824 h 2898569"/>
                <a:gd name="connsiteX19" fmla="*/ 1506070 w 3765176"/>
                <a:gd name="connsiteY19" fmla="*/ 1559859 h 2898569"/>
                <a:gd name="connsiteX20" fmla="*/ 871369 w 3765176"/>
                <a:gd name="connsiteY20" fmla="*/ 2119257 h 2898569"/>
                <a:gd name="connsiteX21" fmla="*/ 2883049 w 3765176"/>
                <a:gd name="connsiteY21" fmla="*/ 1108038 h 2898569"/>
                <a:gd name="connsiteX22" fmla="*/ 1021976 w 3765176"/>
                <a:gd name="connsiteY22" fmla="*/ 2151530 h 2898569"/>
                <a:gd name="connsiteX23" fmla="*/ 806823 w 3765176"/>
                <a:gd name="connsiteY23" fmla="*/ 2033196 h 2898569"/>
                <a:gd name="connsiteX24" fmla="*/ 0 w 3765176"/>
                <a:gd name="connsiteY24" fmla="*/ 2603351 h 2898569"/>
                <a:gd name="connsiteX25" fmla="*/ 10757 w 3765176"/>
                <a:gd name="connsiteY25" fmla="*/ 2549563 h 2898569"/>
                <a:gd name="connsiteX0" fmla="*/ 10757 w 3765176"/>
                <a:gd name="connsiteY0" fmla="*/ 2549563 h 2898569"/>
                <a:gd name="connsiteX1" fmla="*/ 1376978 w 3765176"/>
                <a:gd name="connsiteY1" fmla="*/ 1484556 h 2898569"/>
                <a:gd name="connsiteX2" fmla="*/ 2818503 w 3765176"/>
                <a:gd name="connsiteY2" fmla="*/ 398033 h 2898569"/>
                <a:gd name="connsiteX3" fmla="*/ 3313355 w 3765176"/>
                <a:gd name="connsiteY3" fmla="*/ 0 h 2898569"/>
                <a:gd name="connsiteX4" fmla="*/ 3345628 w 3765176"/>
                <a:gd name="connsiteY4" fmla="*/ 86061 h 2898569"/>
                <a:gd name="connsiteX5" fmla="*/ 3399416 w 3765176"/>
                <a:gd name="connsiteY5" fmla="*/ 107577 h 2898569"/>
                <a:gd name="connsiteX6" fmla="*/ 2678654 w 3765176"/>
                <a:gd name="connsiteY6" fmla="*/ 753036 h 2898569"/>
                <a:gd name="connsiteX7" fmla="*/ 3743661 w 3765176"/>
                <a:gd name="connsiteY7" fmla="*/ 473337 h 2898569"/>
                <a:gd name="connsiteX8" fmla="*/ 3765176 w 3765176"/>
                <a:gd name="connsiteY8" fmla="*/ 817581 h 2898569"/>
                <a:gd name="connsiteX9" fmla="*/ 3233288 w 3765176"/>
                <a:gd name="connsiteY9" fmla="*/ 1651831 h 2898569"/>
                <a:gd name="connsiteX10" fmla="*/ 3311141 w 3765176"/>
                <a:gd name="connsiteY10" fmla="*/ 1722373 h 2898569"/>
                <a:gd name="connsiteX11" fmla="*/ 2612875 w 3765176"/>
                <a:gd name="connsiteY11" fmla="*/ 2898569 h 2898569"/>
                <a:gd name="connsiteX12" fmla="*/ 2191198 w 3765176"/>
                <a:gd name="connsiteY12" fmla="*/ 2621253 h 2898569"/>
                <a:gd name="connsiteX13" fmla="*/ 2892743 w 3765176"/>
                <a:gd name="connsiteY13" fmla="*/ 1404658 h 2898569"/>
                <a:gd name="connsiteX14" fmla="*/ 3173338 w 3765176"/>
                <a:gd name="connsiteY14" fmla="*/ 1608802 h 2898569"/>
                <a:gd name="connsiteX15" fmla="*/ 3754418 w 3765176"/>
                <a:gd name="connsiteY15" fmla="*/ 688490 h 2898569"/>
                <a:gd name="connsiteX16" fmla="*/ 3711388 w 3765176"/>
                <a:gd name="connsiteY16" fmla="*/ 559398 h 2898569"/>
                <a:gd name="connsiteX17" fmla="*/ 3410174 w 3765176"/>
                <a:gd name="connsiteY17" fmla="*/ 570156 h 2898569"/>
                <a:gd name="connsiteX18" fmla="*/ 2646381 w 3765176"/>
                <a:gd name="connsiteY18" fmla="*/ 806824 h 2898569"/>
                <a:gd name="connsiteX19" fmla="*/ 1506070 w 3765176"/>
                <a:gd name="connsiteY19" fmla="*/ 1559859 h 2898569"/>
                <a:gd name="connsiteX20" fmla="*/ 871369 w 3765176"/>
                <a:gd name="connsiteY20" fmla="*/ 2119257 h 2898569"/>
                <a:gd name="connsiteX21" fmla="*/ 2883049 w 3765176"/>
                <a:gd name="connsiteY21" fmla="*/ 1108038 h 2898569"/>
                <a:gd name="connsiteX22" fmla="*/ 1021976 w 3765176"/>
                <a:gd name="connsiteY22" fmla="*/ 2151530 h 2898569"/>
                <a:gd name="connsiteX23" fmla="*/ 806823 w 3765176"/>
                <a:gd name="connsiteY23" fmla="*/ 2033196 h 2898569"/>
                <a:gd name="connsiteX24" fmla="*/ 0 w 3765176"/>
                <a:gd name="connsiteY24" fmla="*/ 2603351 h 2898569"/>
                <a:gd name="connsiteX25" fmla="*/ 10757 w 3765176"/>
                <a:gd name="connsiteY25" fmla="*/ 2549563 h 2898569"/>
                <a:gd name="connsiteX0" fmla="*/ 10757 w 3754418"/>
                <a:gd name="connsiteY0" fmla="*/ 2549563 h 2898569"/>
                <a:gd name="connsiteX1" fmla="*/ 1376978 w 3754418"/>
                <a:gd name="connsiteY1" fmla="*/ 1484556 h 2898569"/>
                <a:gd name="connsiteX2" fmla="*/ 2818503 w 3754418"/>
                <a:gd name="connsiteY2" fmla="*/ 398033 h 2898569"/>
                <a:gd name="connsiteX3" fmla="*/ 3313355 w 3754418"/>
                <a:gd name="connsiteY3" fmla="*/ 0 h 2898569"/>
                <a:gd name="connsiteX4" fmla="*/ 3345628 w 3754418"/>
                <a:gd name="connsiteY4" fmla="*/ 86061 h 2898569"/>
                <a:gd name="connsiteX5" fmla="*/ 3399416 w 3754418"/>
                <a:gd name="connsiteY5" fmla="*/ 107577 h 2898569"/>
                <a:gd name="connsiteX6" fmla="*/ 2678654 w 3754418"/>
                <a:gd name="connsiteY6" fmla="*/ 753036 h 2898569"/>
                <a:gd name="connsiteX7" fmla="*/ 3743661 w 3754418"/>
                <a:gd name="connsiteY7" fmla="*/ 473337 h 2898569"/>
                <a:gd name="connsiteX8" fmla="*/ 3741363 w 3754418"/>
                <a:gd name="connsiteY8" fmla="*/ 803294 h 2898569"/>
                <a:gd name="connsiteX9" fmla="*/ 3233288 w 3754418"/>
                <a:gd name="connsiteY9" fmla="*/ 1651831 h 2898569"/>
                <a:gd name="connsiteX10" fmla="*/ 3311141 w 3754418"/>
                <a:gd name="connsiteY10" fmla="*/ 1722373 h 2898569"/>
                <a:gd name="connsiteX11" fmla="*/ 2612875 w 3754418"/>
                <a:gd name="connsiteY11" fmla="*/ 2898569 h 2898569"/>
                <a:gd name="connsiteX12" fmla="*/ 2191198 w 3754418"/>
                <a:gd name="connsiteY12" fmla="*/ 2621253 h 2898569"/>
                <a:gd name="connsiteX13" fmla="*/ 2892743 w 3754418"/>
                <a:gd name="connsiteY13" fmla="*/ 1404658 h 2898569"/>
                <a:gd name="connsiteX14" fmla="*/ 3173338 w 3754418"/>
                <a:gd name="connsiteY14" fmla="*/ 1608802 h 2898569"/>
                <a:gd name="connsiteX15" fmla="*/ 3754418 w 3754418"/>
                <a:gd name="connsiteY15" fmla="*/ 688490 h 2898569"/>
                <a:gd name="connsiteX16" fmla="*/ 3711388 w 3754418"/>
                <a:gd name="connsiteY16" fmla="*/ 559398 h 2898569"/>
                <a:gd name="connsiteX17" fmla="*/ 3410174 w 3754418"/>
                <a:gd name="connsiteY17" fmla="*/ 570156 h 2898569"/>
                <a:gd name="connsiteX18" fmla="*/ 2646381 w 3754418"/>
                <a:gd name="connsiteY18" fmla="*/ 806824 h 2898569"/>
                <a:gd name="connsiteX19" fmla="*/ 1506070 w 3754418"/>
                <a:gd name="connsiteY19" fmla="*/ 1559859 h 2898569"/>
                <a:gd name="connsiteX20" fmla="*/ 871369 w 3754418"/>
                <a:gd name="connsiteY20" fmla="*/ 2119257 h 2898569"/>
                <a:gd name="connsiteX21" fmla="*/ 2883049 w 3754418"/>
                <a:gd name="connsiteY21" fmla="*/ 1108038 h 2898569"/>
                <a:gd name="connsiteX22" fmla="*/ 1021976 w 3754418"/>
                <a:gd name="connsiteY22" fmla="*/ 2151530 h 2898569"/>
                <a:gd name="connsiteX23" fmla="*/ 806823 w 3754418"/>
                <a:gd name="connsiteY23" fmla="*/ 2033196 h 2898569"/>
                <a:gd name="connsiteX24" fmla="*/ 0 w 3754418"/>
                <a:gd name="connsiteY24" fmla="*/ 2603351 h 2898569"/>
                <a:gd name="connsiteX25" fmla="*/ 10757 w 3754418"/>
                <a:gd name="connsiteY25" fmla="*/ 2549563 h 2898569"/>
                <a:gd name="connsiteX0" fmla="*/ 10757 w 3754418"/>
                <a:gd name="connsiteY0" fmla="*/ 2549563 h 2898569"/>
                <a:gd name="connsiteX1" fmla="*/ 1376978 w 3754418"/>
                <a:gd name="connsiteY1" fmla="*/ 1484556 h 2898569"/>
                <a:gd name="connsiteX2" fmla="*/ 2818503 w 3754418"/>
                <a:gd name="connsiteY2" fmla="*/ 398033 h 2898569"/>
                <a:gd name="connsiteX3" fmla="*/ 3313355 w 3754418"/>
                <a:gd name="connsiteY3" fmla="*/ 0 h 2898569"/>
                <a:gd name="connsiteX4" fmla="*/ 3345628 w 3754418"/>
                <a:gd name="connsiteY4" fmla="*/ 86061 h 2898569"/>
                <a:gd name="connsiteX5" fmla="*/ 3399416 w 3754418"/>
                <a:gd name="connsiteY5" fmla="*/ 107577 h 2898569"/>
                <a:gd name="connsiteX6" fmla="*/ 2678654 w 3754418"/>
                <a:gd name="connsiteY6" fmla="*/ 753036 h 2898569"/>
                <a:gd name="connsiteX7" fmla="*/ 3743661 w 3754418"/>
                <a:gd name="connsiteY7" fmla="*/ 473337 h 2898569"/>
                <a:gd name="connsiteX8" fmla="*/ 3741363 w 3754418"/>
                <a:gd name="connsiteY8" fmla="*/ 803294 h 2898569"/>
                <a:gd name="connsiteX9" fmla="*/ 3479790 w 3754418"/>
                <a:gd name="connsiteY9" fmla="*/ 1237690 h 2898569"/>
                <a:gd name="connsiteX10" fmla="*/ 3233288 w 3754418"/>
                <a:gd name="connsiteY10" fmla="*/ 1651831 h 2898569"/>
                <a:gd name="connsiteX11" fmla="*/ 3311141 w 3754418"/>
                <a:gd name="connsiteY11" fmla="*/ 1722373 h 2898569"/>
                <a:gd name="connsiteX12" fmla="*/ 2612875 w 3754418"/>
                <a:gd name="connsiteY12" fmla="*/ 2898569 h 2898569"/>
                <a:gd name="connsiteX13" fmla="*/ 2191198 w 3754418"/>
                <a:gd name="connsiteY13" fmla="*/ 2621253 h 2898569"/>
                <a:gd name="connsiteX14" fmla="*/ 2892743 w 3754418"/>
                <a:gd name="connsiteY14" fmla="*/ 1404658 h 2898569"/>
                <a:gd name="connsiteX15" fmla="*/ 3173338 w 3754418"/>
                <a:gd name="connsiteY15" fmla="*/ 1608802 h 2898569"/>
                <a:gd name="connsiteX16" fmla="*/ 3754418 w 3754418"/>
                <a:gd name="connsiteY16" fmla="*/ 688490 h 2898569"/>
                <a:gd name="connsiteX17" fmla="*/ 3711388 w 3754418"/>
                <a:gd name="connsiteY17" fmla="*/ 559398 h 2898569"/>
                <a:gd name="connsiteX18" fmla="*/ 3410174 w 3754418"/>
                <a:gd name="connsiteY18" fmla="*/ 570156 h 2898569"/>
                <a:gd name="connsiteX19" fmla="*/ 2646381 w 3754418"/>
                <a:gd name="connsiteY19" fmla="*/ 806824 h 2898569"/>
                <a:gd name="connsiteX20" fmla="*/ 1506070 w 3754418"/>
                <a:gd name="connsiteY20" fmla="*/ 1559859 h 2898569"/>
                <a:gd name="connsiteX21" fmla="*/ 871369 w 3754418"/>
                <a:gd name="connsiteY21" fmla="*/ 2119257 h 2898569"/>
                <a:gd name="connsiteX22" fmla="*/ 2883049 w 3754418"/>
                <a:gd name="connsiteY22" fmla="*/ 1108038 h 2898569"/>
                <a:gd name="connsiteX23" fmla="*/ 1021976 w 3754418"/>
                <a:gd name="connsiteY23" fmla="*/ 2151530 h 2898569"/>
                <a:gd name="connsiteX24" fmla="*/ 806823 w 3754418"/>
                <a:gd name="connsiteY24" fmla="*/ 2033196 h 2898569"/>
                <a:gd name="connsiteX25" fmla="*/ 0 w 3754418"/>
                <a:gd name="connsiteY25" fmla="*/ 2603351 h 2898569"/>
                <a:gd name="connsiteX26" fmla="*/ 10757 w 3754418"/>
                <a:gd name="connsiteY26" fmla="*/ 2549563 h 2898569"/>
                <a:gd name="connsiteX0" fmla="*/ 10757 w 3754418"/>
                <a:gd name="connsiteY0" fmla="*/ 2549563 h 2898569"/>
                <a:gd name="connsiteX1" fmla="*/ 1376978 w 3754418"/>
                <a:gd name="connsiteY1" fmla="*/ 1484556 h 2898569"/>
                <a:gd name="connsiteX2" fmla="*/ 2818503 w 3754418"/>
                <a:gd name="connsiteY2" fmla="*/ 398033 h 2898569"/>
                <a:gd name="connsiteX3" fmla="*/ 3313355 w 3754418"/>
                <a:gd name="connsiteY3" fmla="*/ 0 h 2898569"/>
                <a:gd name="connsiteX4" fmla="*/ 3345628 w 3754418"/>
                <a:gd name="connsiteY4" fmla="*/ 86061 h 2898569"/>
                <a:gd name="connsiteX5" fmla="*/ 3399416 w 3754418"/>
                <a:gd name="connsiteY5" fmla="*/ 107577 h 2898569"/>
                <a:gd name="connsiteX6" fmla="*/ 2678654 w 3754418"/>
                <a:gd name="connsiteY6" fmla="*/ 753036 h 2898569"/>
                <a:gd name="connsiteX7" fmla="*/ 3743661 w 3754418"/>
                <a:gd name="connsiteY7" fmla="*/ 473337 h 2898569"/>
                <a:gd name="connsiteX8" fmla="*/ 3741363 w 3754418"/>
                <a:gd name="connsiteY8" fmla="*/ 803294 h 2898569"/>
                <a:gd name="connsiteX9" fmla="*/ 3465502 w 3754418"/>
                <a:gd name="connsiteY9" fmla="*/ 1232927 h 2898569"/>
                <a:gd name="connsiteX10" fmla="*/ 3233288 w 3754418"/>
                <a:gd name="connsiteY10" fmla="*/ 1651831 h 2898569"/>
                <a:gd name="connsiteX11" fmla="*/ 3311141 w 3754418"/>
                <a:gd name="connsiteY11" fmla="*/ 1722373 h 2898569"/>
                <a:gd name="connsiteX12" fmla="*/ 2612875 w 3754418"/>
                <a:gd name="connsiteY12" fmla="*/ 2898569 h 2898569"/>
                <a:gd name="connsiteX13" fmla="*/ 2191198 w 3754418"/>
                <a:gd name="connsiteY13" fmla="*/ 2621253 h 2898569"/>
                <a:gd name="connsiteX14" fmla="*/ 2892743 w 3754418"/>
                <a:gd name="connsiteY14" fmla="*/ 1404658 h 2898569"/>
                <a:gd name="connsiteX15" fmla="*/ 3173338 w 3754418"/>
                <a:gd name="connsiteY15" fmla="*/ 1608802 h 2898569"/>
                <a:gd name="connsiteX16" fmla="*/ 3754418 w 3754418"/>
                <a:gd name="connsiteY16" fmla="*/ 688490 h 2898569"/>
                <a:gd name="connsiteX17" fmla="*/ 3711388 w 3754418"/>
                <a:gd name="connsiteY17" fmla="*/ 559398 h 2898569"/>
                <a:gd name="connsiteX18" fmla="*/ 3410174 w 3754418"/>
                <a:gd name="connsiteY18" fmla="*/ 570156 h 2898569"/>
                <a:gd name="connsiteX19" fmla="*/ 2646381 w 3754418"/>
                <a:gd name="connsiteY19" fmla="*/ 806824 h 2898569"/>
                <a:gd name="connsiteX20" fmla="*/ 1506070 w 3754418"/>
                <a:gd name="connsiteY20" fmla="*/ 1559859 h 2898569"/>
                <a:gd name="connsiteX21" fmla="*/ 871369 w 3754418"/>
                <a:gd name="connsiteY21" fmla="*/ 2119257 h 2898569"/>
                <a:gd name="connsiteX22" fmla="*/ 2883049 w 3754418"/>
                <a:gd name="connsiteY22" fmla="*/ 1108038 h 2898569"/>
                <a:gd name="connsiteX23" fmla="*/ 1021976 w 3754418"/>
                <a:gd name="connsiteY23" fmla="*/ 2151530 h 2898569"/>
                <a:gd name="connsiteX24" fmla="*/ 806823 w 3754418"/>
                <a:gd name="connsiteY24" fmla="*/ 2033196 h 2898569"/>
                <a:gd name="connsiteX25" fmla="*/ 0 w 3754418"/>
                <a:gd name="connsiteY25" fmla="*/ 2603351 h 2898569"/>
                <a:gd name="connsiteX26" fmla="*/ 10757 w 3754418"/>
                <a:gd name="connsiteY26" fmla="*/ 2549563 h 2898569"/>
                <a:gd name="connsiteX0" fmla="*/ 10757 w 3754418"/>
                <a:gd name="connsiteY0" fmla="*/ 2549563 h 2898569"/>
                <a:gd name="connsiteX1" fmla="*/ 1376978 w 3754418"/>
                <a:gd name="connsiteY1" fmla="*/ 1484556 h 2898569"/>
                <a:gd name="connsiteX2" fmla="*/ 2818503 w 3754418"/>
                <a:gd name="connsiteY2" fmla="*/ 398033 h 2898569"/>
                <a:gd name="connsiteX3" fmla="*/ 3313355 w 3754418"/>
                <a:gd name="connsiteY3" fmla="*/ 0 h 2898569"/>
                <a:gd name="connsiteX4" fmla="*/ 3345628 w 3754418"/>
                <a:gd name="connsiteY4" fmla="*/ 86061 h 2898569"/>
                <a:gd name="connsiteX5" fmla="*/ 3399416 w 3754418"/>
                <a:gd name="connsiteY5" fmla="*/ 107577 h 2898569"/>
                <a:gd name="connsiteX6" fmla="*/ 2678654 w 3754418"/>
                <a:gd name="connsiteY6" fmla="*/ 753036 h 2898569"/>
                <a:gd name="connsiteX7" fmla="*/ 3743661 w 3754418"/>
                <a:gd name="connsiteY7" fmla="*/ 473337 h 2898569"/>
                <a:gd name="connsiteX8" fmla="*/ 3741363 w 3754418"/>
                <a:gd name="connsiteY8" fmla="*/ 803294 h 2898569"/>
                <a:gd name="connsiteX9" fmla="*/ 3465502 w 3754418"/>
                <a:gd name="connsiteY9" fmla="*/ 1232927 h 2898569"/>
                <a:gd name="connsiteX10" fmla="*/ 3233288 w 3754418"/>
                <a:gd name="connsiteY10" fmla="*/ 1651831 h 2898569"/>
                <a:gd name="connsiteX11" fmla="*/ 3311141 w 3754418"/>
                <a:gd name="connsiteY11" fmla="*/ 1722373 h 2898569"/>
                <a:gd name="connsiteX12" fmla="*/ 2612875 w 3754418"/>
                <a:gd name="connsiteY12" fmla="*/ 2898569 h 2898569"/>
                <a:gd name="connsiteX13" fmla="*/ 2191198 w 3754418"/>
                <a:gd name="connsiteY13" fmla="*/ 2621253 h 2898569"/>
                <a:gd name="connsiteX14" fmla="*/ 2892743 w 3754418"/>
                <a:gd name="connsiteY14" fmla="*/ 1404658 h 2898569"/>
                <a:gd name="connsiteX15" fmla="*/ 3173338 w 3754418"/>
                <a:gd name="connsiteY15" fmla="*/ 1608802 h 2898569"/>
                <a:gd name="connsiteX16" fmla="*/ 3754418 w 3754418"/>
                <a:gd name="connsiteY16" fmla="*/ 688490 h 2898569"/>
                <a:gd name="connsiteX17" fmla="*/ 3711388 w 3754418"/>
                <a:gd name="connsiteY17" fmla="*/ 559398 h 2898569"/>
                <a:gd name="connsiteX18" fmla="*/ 3410174 w 3754418"/>
                <a:gd name="connsiteY18" fmla="*/ 570156 h 2898569"/>
                <a:gd name="connsiteX19" fmla="*/ 2646381 w 3754418"/>
                <a:gd name="connsiteY19" fmla="*/ 806824 h 2898569"/>
                <a:gd name="connsiteX20" fmla="*/ 1506070 w 3754418"/>
                <a:gd name="connsiteY20" fmla="*/ 1559859 h 2898569"/>
                <a:gd name="connsiteX21" fmla="*/ 871369 w 3754418"/>
                <a:gd name="connsiteY21" fmla="*/ 2119257 h 2898569"/>
                <a:gd name="connsiteX22" fmla="*/ 2883049 w 3754418"/>
                <a:gd name="connsiteY22" fmla="*/ 1108038 h 2898569"/>
                <a:gd name="connsiteX23" fmla="*/ 1021976 w 3754418"/>
                <a:gd name="connsiteY23" fmla="*/ 2151530 h 2898569"/>
                <a:gd name="connsiteX24" fmla="*/ 806823 w 3754418"/>
                <a:gd name="connsiteY24" fmla="*/ 2033196 h 2898569"/>
                <a:gd name="connsiteX25" fmla="*/ 0 w 3754418"/>
                <a:gd name="connsiteY25" fmla="*/ 2603351 h 2898569"/>
                <a:gd name="connsiteX26" fmla="*/ 10757 w 3754418"/>
                <a:gd name="connsiteY26" fmla="*/ 2549563 h 2898569"/>
                <a:gd name="connsiteX0" fmla="*/ 10757 w 3754418"/>
                <a:gd name="connsiteY0" fmla="*/ 2549563 h 2898569"/>
                <a:gd name="connsiteX1" fmla="*/ 1376978 w 3754418"/>
                <a:gd name="connsiteY1" fmla="*/ 1484556 h 2898569"/>
                <a:gd name="connsiteX2" fmla="*/ 2818503 w 3754418"/>
                <a:gd name="connsiteY2" fmla="*/ 398033 h 2898569"/>
                <a:gd name="connsiteX3" fmla="*/ 3313355 w 3754418"/>
                <a:gd name="connsiteY3" fmla="*/ 0 h 2898569"/>
                <a:gd name="connsiteX4" fmla="*/ 3345628 w 3754418"/>
                <a:gd name="connsiteY4" fmla="*/ 86061 h 2898569"/>
                <a:gd name="connsiteX5" fmla="*/ 3399416 w 3754418"/>
                <a:gd name="connsiteY5" fmla="*/ 107577 h 2898569"/>
                <a:gd name="connsiteX6" fmla="*/ 2678654 w 3754418"/>
                <a:gd name="connsiteY6" fmla="*/ 753036 h 2898569"/>
                <a:gd name="connsiteX7" fmla="*/ 3743661 w 3754418"/>
                <a:gd name="connsiteY7" fmla="*/ 473337 h 2898569"/>
                <a:gd name="connsiteX8" fmla="*/ 3741363 w 3754418"/>
                <a:gd name="connsiteY8" fmla="*/ 803294 h 2898569"/>
                <a:gd name="connsiteX9" fmla="*/ 3465502 w 3754418"/>
                <a:gd name="connsiteY9" fmla="*/ 1240071 h 2898569"/>
                <a:gd name="connsiteX10" fmla="*/ 3233288 w 3754418"/>
                <a:gd name="connsiteY10" fmla="*/ 1651831 h 2898569"/>
                <a:gd name="connsiteX11" fmla="*/ 3311141 w 3754418"/>
                <a:gd name="connsiteY11" fmla="*/ 1722373 h 2898569"/>
                <a:gd name="connsiteX12" fmla="*/ 2612875 w 3754418"/>
                <a:gd name="connsiteY12" fmla="*/ 2898569 h 2898569"/>
                <a:gd name="connsiteX13" fmla="*/ 2191198 w 3754418"/>
                <a:gd name="connsiteY13" fmla="*/ 2621253 h 2898569"/>
                <a:gd name="connsiteX14" fmla="*/ 2892743 w 3754418"/>
                <a:gd name="connsiteY14" fmla="*/ 1404658 h 2898569"/>
                <a:gd name="connsiteX15" fmla="*/ 3173338 w 3754418"/>
                <a:gd name="connsiteY15" fmla="*/ 1608802 h 2898569"/>
                <a:gd name="connsiteX16" fmla="*/ 3754418 w 3754418"/>
                <a:gd name="connsiteY16" fmla="*/ 688490 h 2898569"/>
                <a:gd name="connsiteX17" fmla="*/ 3711388 w 3754418"/>
                <a:gd name="connsiteY17" fmla="*/ 559398 h 2898569"/>
                <a:gd name="connsiteX18" fmla="*/ 3410174 w 3754418"/>
                <a:gd name="connsiteY18" fmla="*/ 570156 h 2898569"/>
                <a:gd name="connsiteX19" fmla="*/ 2646381 w 3754418"/>
                <a:gd name="connsiteY19" fmla="*/ 806824 h 2898569"/>
                <a:gd name="connsiteX20" fmla="*/ 1506070 w 3754418"/>
                <a:gd name="connsiteY20" fmla="*/ 1559859 h 2898569"/>
                <a:gd name="connsiteX21" fmla="*/ 871369 w 3754418"/>
                <a:gd name="connsiteY21" fmla="*/ 2119257 h 2898569"/>
                <a:gd name="connsiteX22" fmla="*/ 2883049 w 3754418"/>
                <a:gd name="connsiteY22" fmla="*/ 1108038 h 2898569"/>
                <a:gd name="connsiteX23" fmla="*/ 1021976 w 3754418"/>
                <a:gd name="connsiteY23" fmla="*/ 2151530 h 2898569"/>
                <a:gd name="connsiteX24" fmla="*/ 806823 w 3754418"/>
                <a:gd name="connsiteY24" fmla="*/ 2033196 h 2898569"/>
                <a:gd name="connsiteX25" fmla="*/ 0 w 3754418"/>
                <a:gd name="connsiteY25" fmla="*/ 2603351 h 2898569"/>
                <a:gd name="connsiteX26" fmla="*/ 10757 w 3754418"/>
                <a:gd name="connsiteY26" fmla="*/ 2549563 h 2898569"/>
                <a:gd name="connsiteX0" fmla="*/ 10757 w 3754418"/>
                <a:gd name="connsiteY0" fmla="*/ 2549563 h 2898569"/>
                <a:gd name="connsiteX1" fmla="*/ 1376978 w 3754418"/>
                <a:gd name="connsiteY1" fmla="*/ 1484556 h 2898569"/>
                <a:gd name="connsiteX2" fmla="*/ 2818503 w 3754418"/>
                <a:gd name="connsiteY2" fmla="*/ 398033 h 2898569"/>
                <a:gd name="connsiteX3" fmla="*/ 3313355 w 3754418"/>
                <a:gd name="connsiteY3" fmla="*/ 0 h 2898569"/>
                <a:gd name="connsiteX4" fmla="*/ 3345628 w 3754418"/>
                <a:gd name="connsiteY4" fmla="*/ 86061 h 2898569"/>
                <a:gd name="connsiteX5" fmla="*/ 3399416 w 3754418"/>
                <a:gd name="connsiteY5" fmla="*/ 107577 h 2898569"/>
                <a:gd name="connsiteX6" fmla="*/ 2678654 w 3754418"/>
                <a:gd name="connsiteY6" fmla="*/ 753036 h 2898569"/>
                <a:gd name="connsiteX7" fmla="*/ 3743661 w 3754418"/>
                <a:gd name="connsiteY7" fmla="*/ 473337 h 2898569"/>
                <a:gd name="connsiteX8" fmla="*/ 3741363 w 3754418"/>
                <a:gd name="connsiteY8" fmla="*/ 803294 h 2898569"/>
                <a:gd name="connsiteX9" fmla="*/ 3465502 w 3754418"/>
                <a:gd name="connsiteY9" fmla="*/ 1240071 h 2898569"/>
                <a:gd name="connsiteX10" fmla="*/ 3233288 w 3754418"/>
                <a:gd name="connsiteY10" fmla="*/ 1651831 h 2898569"/>
                <a:gd name="connsiteX11" fmla="*/ 3311141 w 3754418"/>
                <a:gd name="connsiteY11" fmla="*/ 1722373 h 2898569"/>
                <a:gd name="connsiteX12" fmla="*/ 2612875 w 3754418"/>
                <a:gd name="connsiteY12" fmla="*/ 2898569 h 2898569"/>
                <a:gd name="connsiteX13" fmla="*/ 2191198 w 3754418"/>
                <a:gd name="connsiteY13" fmla="*/ 2621253 h 2898569"/>
                <a:gd name="connsiteX14" fmla="*/ 2892743 w 3754418"/>
                <a:gd name="connsiteY14" fmla="*/ 1404658 h 2898569"/>
                <a:gd name="connsiteX15" fmla="*/ 3173338 w 3754418"/>
                <a:gd name="connsiteY15" fmla="*/ 1608802 h 2898569"/>
                <a:gd name="connsiteX16" fmla="*/ 3754418 w 3754418"/>
                <a:gd name="connsiteY16" fmla="*/ 688490 h 2898569"/>
                <a:gd name="connsiteX17" fmla="*/ 3711388 w 3754418"/>
                <a:gd name="connsiteY17" fmla="*/ 559398 h 2898569"/>
                <a:gd name="connsiteX18" fmla="*/ 3410174 w 3754418"/>
                <a:gd name="connsiteY18" fmla="*/ 570156 h 2898569"/>
                <a:gd name="connsiteX19" fmla="*/ 2646381 w 3754418"/>
                <a:gd name="connsiteY19" fmla="*/ 806824 h 2898569"/>
                <a:gd name="connsiteX20" fmla="*/ 1506070 w 3754418"/>
                <a:gd name="connsiteY20" fmla="*/ 1559859 h 2898569"/>
                <a:gd name="connsiteX21" fmla="*/ 871369 w 3754418"/>
                <a:gd name="connsiteY21" fmla="*/ 2119257 h 2898569"/>
                <a:gd name="connsiteX22" fmla="*/ 2883049 w 3754418"/>
                <a:gd name="connsiteY22" fmla="*/ 1108038 h 2898569"/>
                <a:gd name="connsiteX23" fmla="*/ 1021976 w 3754418"/>
                <a:gd name="connsiteY23" fmla="*/ 2151530 h 2898569"/>
                <a:gd name="connsiteX24" fmla="*/ 806823 w 3754418"/>
                <a:gd name="connsiteY24" fmla="*/ 2033196 h 2898569"/>
                <a:gd name="connsiteX25" fmla="*/ 0 w 3754418"/>
                <a:gd name="connsiteY25" fmla="*/ 2603351 h 2898569"/>
                <a:gd name="connsiteX26" fmla="*/ 10757 w 3754418"/>
                <a:gd name="connsiteY26" fmla="*/ 2549563 h 2898569"/>
                <a:gd name="connsiteX0" fmla="*/ 10757 w 3743661"/>
                <a:gd name="connsiteY0" fmla="*/ 2549563 h 2898569"/>
                <a:gd name="connsiteX1" fmla="*/ 1376978 w 3743661"/>
                <a:gd name="connsiteY1" fmla="*/ 1484556 h 2898569"/>
                <a:gd name="connsiteX2" fmla="*/ 2818503 w 3743661"/>
                <a:gd name="connsiteY2" fmla="*/ 398033 h 2898569"/>
                <a:gd name="connsiteX3" fmla="*/ 3313355 w 3743661"/>
                <a:gd name="connsiteY3" fmla="*/ 0 h 2898569"/>
                <a:gd name="connsiteX4" fmla="*/ 3345628 w 3743661"/>
                <a:gd name="connsiteY4" fmla="*/ 86061 h 2898569"/>
                <a:gd name="connsiteX5" fmla="*/ 3399416 w 3743661"/>
                <a:gd name="connsiteY5" fmla="*/ 107577 h 2898569"/>
                <a:gd name="connsiteX6" fmla="*/ 2678654 w 3743661"/>
                <a:gd name="connsiteY6" fmla="*/ 753036 h 2898569"/>
                <a:gd name="connsiteX7" fmla="*/ 3743661 w 3743661"/>
                <a:gd name="connsiteY7" fmla="*/ 473337 h 2898569"/>
                <a:gd name="connsiteX8" fmla="*/ 3741363 w 3743661"/>
                <a:gd name="connsiteY8" fmla="*/ 803294 h 2898569"/>
                <a:gd name="connsiteX9" fmla="*/ 3465502 w 3743661"/>
                <a:gd name="connsiteY9" fmla="*/ 1240071 h 2898569"/>
                <a:gd name="connsiteX10" fmla="*/ 3233288 w 3743661"/>
                <a:gd name="connsiteY10" fmla="*/ 1651831 h 2898569"/>
                <a:gd name="connsiteX11" fmla="*/ 3311141 w 3743661"/>
                <a:gd name="connsiteY11" fmla="*/ 1722373 h 2898569"/>
                <a:gd name="connsiteX12" fmla="*/ 2612875 w 3743661"/>
                <a:gd name="connsiteY12" fmla="*/ 2898569 h 2898569"/>
                <a:gd name="connsiteX13" fmla="*/ 2191198 w 3743661"/>
                <a:gd name="connsiteY13" fmla="*/ 2621253 h 2898569"/>
                <a:gd name="connsiteX14" fmla="*/ 2892743 w 3743661"/>
                <a:gd name="connsiteY14" fmla="*/ 1404658 h 2898569"/>
                <a:gd name="connsiteX15" fmla="*/ 3173338 w 3743661"/>
                <a:gd name="connsiteY15" fmla="*/ 1608802 h 2898569"/>
                <a:gd name="connsiteX16" fmla="*/ 3725843 w 3743661"/>
                <a:gd name="connsiteY16" fmla="*/ 717065 h 2898569"/>
                <a:gd name="connsiteX17" fmla="*/ 3711388 w 3743661"/>
                <a:gd name="connsiteY17" fmla="*/ 559398 h 2898569"/>
                <a:gd name="connsiteX18" fmla="*/ 3410174 w 3743661"/>
                <a:gd name="connsiteY18" fmla="*/ 570156 h 2898569"/>
                <a:gd name="connsiteX19" fmla="*/ 2646381 w 3743661"/>
                <a:gd name="connsiteY19" fmla="*/ 806824 h 2898569"/>
                <a:gd name="connsiteX20" fmla="*/ 1506070 w 3743661"/>
                <a:gd name="connsiteY20" fmla="*/ 1559859 h 2898569"/>
                <a:gd name="connsiteX21" fmla="*/ 871369 w 3743661"/>
                <a:gd name="connsiteY21" fmla="*/ 2119257 h 2898569"/>
                <a:gd name="connsiteX22" fmla="*/ 2883049 w 3743661"/>
                <a:gd name="connsiteY22" fmla="*/ 1108038 h 2898569"/>
                <a:gd name="connsiteX23" fmla="*/ 1021976 w 3743661"/>
                <a:gd name="connsiteY23" fmla="*/ 2151530 h 2898569"/>
                <a:gd name="connsiteX24" fmla="*/ 806823 w 3743661"/>
                <a:gd name="connsiteY24" fmla="*/ 2033196 h 2898569"/>
                <a:gd name="connsiteX25" fmla="*/ 0 w 3743661"/>
                <a:gd name="connsiteY25" fmla="*/ 2603351 h 2898569"/>
                <a:gd name="connsiteX26" fmla="*/ 10757 w 3743661"/>
                <a:gd name="connsiteY26" fmla="*/ 2549563 h 2898569"/>
                <a:gd name="connsiteX0" fmla="*/ 10757 w 3758031"/>
                <a:gd name="connsiteY0" fmla="*/ 2549563 h 2898569"/>
                <a:gd name="connsiteX1" fmla="*/ 1376978 w 3758031"/>
                <a:gd name="connsiteY1" fmla="*/ 1484556 h 2898569"/>
                <a:gd name="connsiteX2" fmla="*/ 2818503 w 3758031"/>
                <a:gd name="connsiteY2" fmla="*/ 398033 h 2898569"/>
                <a:gd name="connsiteX3" fmla="*/ 3313355 w 3758031"/>
                <a:gd name="connsiteY3" fmla="*/ 0 h 2898569"/>
                <a:gd name="connsiteX4" fmla="*/ 3345628 w 3758031"/>
                <a:gd name="connsiteY4" fmla="*/ 86061 h 2898569"/>
                <a:gd name="connsiteX5" fmla="*/ 3399416 w 3758031"/>
                <a:gd name="connsiteY5" fmla="*/ 107577 h 2898569"/>
                <a:gd name="connsiteX6" fmla="*/ 2678654 w 3758031"/>
                <a:gd name="connsiteY6" fmla="*/ 753036 h 2898569"/>
                <a:gd name="connsiteX7" fmla="*/ 3743661 w 3758031"/>
                <a:gd name="connsiteY7" fmla="*/ 473337 h 2898569"/>
                <a:gd name="connsiteX8" fmla="*/ 3758031 w 3758031"/>
                <a:gd name="connsiteY8" fmla="*/ 760431 h 2898569"/>
                <a:gd name="connsiteX9" fmla="*/ 3465502 w 3758031"/>
                <a:gd name="connsiteY9" fmla="*/ 1240071 h 2898569"/>
                <a:gd name="connsiteX10" fmla="*/ 3233288 w 3758031"/>
                <a:gd name="connsiteY10" fmla="*/ 1651831 h 2898569"/>
                <a:gd name="connsiteX11" fmla="*/ 3311141 w 3758031"/>
                <a:gd name="connsiteY11" fmla="*/ 1722373 h 2898569"/>
                <a:gd name="connsiteX12" fmla="*/ 2612875 w 3758031"/>
                <a:gd name="connsiteY12" fmla="*/ 2898569 h 2898569"/>
                <a:gd name="connsiteX13" fmla="*/ 2191198 w 3758031"/>
                <a:gd name="connsiteY13" fmla="*/ 2621253 h 2898569"/>
                <a:gd name="connsiteX14" fmla="*/ 2892743 w 3758031"/>
                <a:gd name="connsiteY14" fmla="*/ 1404658 h 2898569"/>
                <a:gd name="connsiteX15" fmla="*/ 3173338 w 3758031"/>
                <a:gd name="connsiteY15" fmla="*/ 1608802 h 2898569"/>
                <a:gd name="connsiteX16" fmla="*/ 3725843 w 3758031"/>
                <a:gd name="connsiteY16" fmla="*/ 717065 h 2898569"/>
                <a:gd name="connsiteX17" fmla="*/ 3711388 w 3758031"/>
                <a:gd name="connsiteY17" fmla="*/ 559398 h 2898569"/>
                <a:gd name="connsiteX18" fmla="*/ 3410174 w 3758031"/>
                <a:gd name="connsiteY18" fmla="*/ 570156 h 2898569"/>
                <a:gd name="connsiteX19" fmla="*/ 2646381 w 3758031"/>
                <a:gd name="connsiteY19" fmla="*/ 806824 h 2898569"/>
                <a:gd name="connsiteX20" fmla="*/ 1506070 w 3758031"/>
                <a:gd name="connsiteY20" fmla="*/ 1559859 h 2898569"/>
                <a:gd name="connsiteX21" fmla="*/ 871369 w 3758031"/>
                <a:gd name="connsiteY21" fmla="*/ 2119257 h 2898569"/>
                <a:gd name="connsiteX22" fmla="*/ 2883049 w 3758031"/>
                <a:gd name="connsiteY22" fmla="*/ 1108038 h 2898569"/>
                <a:gd name="connsiteX23" fmla="*/ 1021976 w 3758031"/>
                <a:gd name="connsiteY23" fmla="*/ 2151530 h 2898569"/>
                <a:gd name="connsiteX24" fmla="*/ 806823 w 3758031"/>
                <a:gd name="connsiteY24" fmla="*/ 2033196 h 2898569"/>
                <a:gd name="connsiteX25" fmla="*/ 0 w 3758031"/>
                <a:gd name="connsiteY25" fmla="*/ 2603351 h 2898569"/>
                <a:gd name="connsiteX26" fmla="*/ 10757 w 3758031"/>
                <a:gd name="connsiteY26" fmla="*/ 2549563 h 2898569"/>
                <a:gd name="connsiteX0" fmla="*/ 10757 w 3763496"/>
                <a:gd name="connsiteY0" fmla="*/ 2549563 h 2898569"/>
                <a:gd name="connsiteX1" fmla="*/ 1376978 w 3763496"/>
                <a:gd name="connsiteY1" fmla="*/ 1484556 h 2898569"/>
                <a:gd name="connsiteX2" fmla="*/ 2818503 w 3763496"/>
                <a:gd name="connsiteY2" fmla="*/ 398033 h 2898569"/>
                <a:gd name="connsiteX3" fmla="*/ 3313355 w 3763496"/>
                <a:gd name="connsiteY3" fmla="*/ 0 h 2898569"/>
                <a:gd name="connsiteX4" fmla="*/ 3345628 w 3763496"/>
                <a:gd name="connsiteY4" fmla="*/ 86061 h 2898569"/>
                <a:gd name="connsiteX5" fmla="*/ 3399416 w 3763496"/>
                <a:gd name="connsiteY5" fmla="*/ 107577 h 2898569"/>
                <a:gd name="connsiteX6" fmla="*/ 2678654 w 3763496"/>
                <a:gd name="connsiteY6" fmla="*/ 753036 h 2898569"/>
                <a:gd name="connsiteX7" fmla="*/ 3743661 w 3763496"/>
                <a:gd name="connsiteY7" fmla="*/ 473337 h 2898569"/>
                <a:gd name="connsiteX8" fmla="*/ 3758031 w 3763496"/>
                <a:gd name="connsiteY8" fmla="*/ 760431 h 2898569"/>
                <a:gd name="connsiteX9" fmla="*/ 3465502 w 3763496"/>
                <a:gd name="connsiteY9" fmla="*/ 1240071 h 2898569"/>
                <a:gd name="connsiteX10" fmla="*/ 3233288 w 3763496"/>
                <a:gd name="connsiteY10" fmla="*/ 1651831 h 2898569"/>
                <a:gd name="connsiteX11" fmla="*/ 3311141 w 3763496"/>
                <a:gd name="connsiteY11" fmla="*/ 1722373 h 2898569"/>
                <a:gd name="connsiteX12" fmla="*/ 2612875 w 3763496"/>
                <a:gd name="connsiteY12" fmla="*/ 2898569 h 2898569"/>
                <a:gd name="connsiteX13" fmla="*/ 2191198 w 3763496"/>
                <a:gd name="connsiteY13" fmla="*/ 2621253 h 2898569"/>
                <a:gd name="connsiteX14" fmla="*/ 2892743 w 3763496"/>
                <a:gd name="connsiteY14" fmla="*/ 1404658 h 2898569"/>
                <a:gd name="connsiteX15" fmla="*/ 3173338 w 3763496"/>
                <a:gd name="connsiteY15" fmla="*/ 1608802 h 2898569"/>
                <a:gd name="connsiteX16" fmla="*/ 3725843 w 3763496"/>
                <a:gd name="connsiteY16" fmla="*/ 717065 h 2898569"/>
                <a:gd name="connsiteX17" fmla="*/ 3711388 w 3763496"/>
                <a:gd name="connsiteY17" fmla="*/ 559398 h 2898569"/>
                <a:gd name="connsiteX18" fmla="*/ 3410174 w 3763496"/>
                <a:gd name="connsiteY18" fmla="*/ 570156 h 2898569"/>
                <a:gd name="connsiteX19" fmla="*/ 2646381 w 3763496"/>
                <a:gd name="connsiteY19" fmla="*/ 806824 h 2898569"/>
                <a:gd name="connsiteX20" fmla="*/ 1506070 w 3763496"/>
                <a:gd name="connsiteY20" fmla="*/ 1559859 h 2898569"/>
                <a:gd name="connsiteX21" fmla="*/ 871369 w 3763496"/>
                <a:gd name="connsiteY21" fmla="*/ 2119257 h 2898569"/>
                <a:gd name="connsiteX22" fmla="*/ 2883049 w 3763496"/>
                <a:gd name="connsiteY22" fmla="*/ 1108038 h 2898569"/>
                <a:gd name="connsiteX23" fmla="*/ 1021976 w 3763496"/>
                <a:gd name="connsiteY23" fmla="*/ 2151530 h 2898569"/>
                <a:gd name="connsiteX24" fmla="*/ 806823 w 3763496"/>
                <a:gd name="connsiteY24" fmla="*/ 2033196 h 2898569"/>
                <a:gd name="connsiteX25" fmla="*/ 0 w 3763496"/>
                <a:gd name="connsiteY25" fmla="*/ 2603351 h 2898569"/>
                <a:gd name="connsiteX26" fmla="*/ 10757 w 3763496"/>
                <a:gd name="connsiteY26"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725843 w 3771941"/>
                <a:gd name="connsiteY16" fmla="*/ 717065 h 2898569"/>
                <a:gd name="connsiteX17" fmla="*/ 3711388 w 3771941"/>
                <a:gd name="connsiteY17" fmla="*/ 559398 h 2898569"/>
                <a:gd name="connsiteX18" fmla="*/ 3410174 w 3771941"/>
                <a:gd name="connsiteY18" fmla="*/ 570156 h 2898569"/>
                <a:gd name="connsiteX19" fmla="*/ 2646381 w 3771941"/>
                <a:gd name="connsiteY19" fmla="*/ 806824 h 2898569"/>
                <a:gd name="connsiteX20" fmla="*/ 1506070 w 3771941"/>
                <a:gd name="connsiteY20" fmla="*/ 1559859 h 2898569"/>
                <a:gd name="connsiteX21" fmla="*/ 871369 w 3771941"/>
                <a:gd name="connsiteY21" fmla="*/ 2119257 h 2898569"/>
                <a:gd name="connsiteX22" fmla="*/ 2883049 w 3771941"/>
                <a:gd name="connsiteY22" fmla="*/ 1108038 h 2898569"/>
                <a:gd name="connsiteX23" fmla="*/ 1021976 w 3771941"/>
                <a:gd name="connsiteY23" fmla="*/ 2151530 h 2898569"/>
                <a:gd name="connsiteX24" fmla="*/ 806823 w 3771941"/>
                <a:gd name="connsiteY24" fmla="*/ 2033196 h 2898569"/>
                <a:gd name="connsiteX25" fmla="*/ 0 w 3771941"/>
                <a:gd name="connsiteY25" fmla="*/ 2603351 h 2898569"/>
                <a:gd name="connsiteX26" fmla="*/ 10757 w 3771941"/>
                <a:gd name="connsiteY26"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725843 w 3771941"/>
                <a:gd name="connsiteY16" fmla="*/ 717065 h 2898569"/>
                <a:gd name="connsiteX17" fmla="*/ 3711388 w 3771941"/>
                <a:gd name="connsiteY17" fmla="*/ 559398 h 2898569"/>
                <a:gd name="connsiteX18" fmla="*/ 3410174 w 3771941"/>
                <a:gd name="connsiteY18" fmla="*/ 570156 h 2898569"/>
                <a:gd name="connsiteX19" fmla="*/ 2646381 w 3771941"/>
                <a:gd name="connsiteY19" fmla="*/ 806824 h 2898569"/>
                <a:gd name="connsiteX20" fmla="*/ 1506070 w 3771941"/>
                <a:gd name="connsiteY20" fmla="*/ 1559859 h 2898569"/>
                <a:gd name="connsiteX21" fmla="*/ 871369 w 3771941"/>
                <a:gd name="connsiteY21" fmla="*/ 2119257 h 2898569"/>
                <a:gd name="connsiteX22" fmla="*/ 2883049 w 3771941"/>
                <a:gd name="connsiteY22" fmla="*/ 1108038 h 2898569"/>
                <a:gd name="connsiteX23" fmla="*/ 1021976 w 3771941"/>
                <a:gd name="connsiteY23" fmla="*/ 2151530 h 2898569"/>
                <a:gd name="connsiteX24" fmla="*/ 806823 w 3771941"/>
                <a:gd name="connsiteY24" fmla="*/ 2033196 h 2898569"/>
                <a:gd name="connsiteX25" fmla="*/ 0 w 3771941"/>
                <a:gd name="connsiteY25" fmla="*/ 2603351 h 2898569"/>
                <a:gd name="connsiteX26" fmla="*/ 10757 w 3771941"/>
                <a:gd name="connsiteY26"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608378 w 3771941"/>
                <a:gd name="connsiteY16" fmla="*/ 906696 h 2898569"/>
                <a:gd name="connsiteX17" fmla="*/ 3725843 w 3771941"/>
                <a:gd name="connsiteY17" fmla="*/ 717065 h 2898569"/>
                <a:gd name="connsiteX18" fmla="*/ 3711388 w 3771941"/>
                <a:gd name="connsiteY18" fmla="*/ 559398 h 2898569"/>
                <a:gd name="connsiteX19" fmla="*/ 3410174 w 3771941"/>
                <a:gd name="connsiteY19" fmla="*/ 570156 h 2898569"/>
                <a:gd name="connsiteX20" fmla="*/ 2646381 w 3771941"/>
                <a:gd name="connsiteY20" fmla="*/ 806824 h 2898569"/>
                <a:gd name="connsiteX21" fmla="*/ 1506070 w 3771941"/>
                <a:gd name="connsiteY21" fmla="*/ 1559859 h 2898569"/>
                <a:gd name="connsiteX22" fmla="*/ 871369 w 3771941"/>
                <a:gd name="connsiteY22" fmla="*/ 2119257 h 2898569"/>
                <a:gd name="connsiteX23" fmla="*/ 2883049 w 3771941"/>
                <a:gd name="connsiteY23" fmla="*/ 1108038 h 2898569"/>
                <a:gd name="connsiteX24" fmla="*/ 1021976 w 3771941"/>
                <a:gd name="connsiteY24" fmla="*/ 2151530 h 2898569"/>
                <a:gd name="connsiteX25" fmla="*/ 806823 w 3771941"/>
                <a:gd name="connsiteY25" fmla="*/ 2033196 h 2898569"/>
                <a:gd name="connsiteX26" fmla="*/ 0 w 3771941"/>
                <a:gd name="connsiteY26" fmla="*/ 2603351 h 2898569"/>
                <a:gd name="connsiteX27" fmla="*/ 10757 w 3771941"/>
                <a:gd name="connsiteY27"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615522 w 3771941"/>
                <a:gd name="connsiteY16" fmla="*/ 911459 h 2898569"/>
                <a:gd name="connsiteX17" fmla="*/ 3725843 w 3771941"/>
                <a:gd name="connsiteY17" fmla="*/ 717065 h 2898569"/>
                <a:gd name="connsiteX18" fmla="*/ 3711388 w 3771941"/>
                <a:gd name="connsiteY18" fmla="*/ 559398 h 2898569"/>
                <a:gd name="connsiteX19" fmla="*/ 3410174 w 3771941"/>
                <a:gd name="connsiteY19" fmla="*/ 570156 h 2898569"/>
                <a:gd name="connsiteX20" fmla="*/ 2646381 w 3771941"/>
                <a:gd name="connsiteY20" fmla="*/ 806824 h 2898569"/>
                <a:gd name="connsiteX21" fmla="*/ 1506070 w 3771941"/>
                <a:gd name="connsiteY21" fmla="*/ 1559859 h 2898569"/>
                <a:gd name="connsiteX22" fmla="*/ 871369 w 3771941"/>
                <a:gd name="connsiteY22" fmla="*/ 2119257 h 2898569"/>
                <a:gd name="connsiteX23" fmla="*/ 2883049 w 3771941"/>
                <a:gd name="connsiteY23" fmla="*/ 1108038 h 2898569"/>
                <a:gd name="connsiteX24" fmla="*/ 1021976 w 3771941"/>
                <a:gd name="connsiteY24" fmla="*/ 2151530 h 2898569"/>
                <a:gd name="connsiteX25" fmla="*/ 806823 w 3771941"/>
                <a:gd name="connsiteY25" fmla="*/ 2033196 h 2898569"/>
                <a:gd name="connsiteX26" fmla="*/ 0 w 3771941"/>
                <a:gd name="connsiteY26" fmla="*/ 2603351 h 2898569"/>
                <a:gd name="connsiteX27" fmla="*/ 10757 w 3771941"/>
                <a:gd name="connsiteY27"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615522 w 3771941"/>
                <a:gd name="connsiteY16" fmla="*/ 911459 h 2898569"/>
                <a:gd name="connsiteX17" fmla="*/ 3725843 w 3771941"/>
                <a:gd name="connsiteY17" fmla="*/ 717065 h 2898569"/>
                <a:gd name="connsiteX18" fmla="*/ 3711388 w 3771941"/>
                <a:gd name="connsiteY18" fmla="*/ 559398 h 2898569"/>
                <a:gd name="connsiteX19" fmla="*/ 3410174 w 3771941"/>
                <a:gd name="connsiteY19" fmla="*/ 570156 h 2898569"/>
                <a:gd name="connsiteX20" fmla="*/ 2646381 w 3771941"/>
                <a:gd name="connsiteY20" fmla="*/ 806824 h 2898569"/>
                <a:gd name="connsiteX21" fmla="*/ 1506070 w 3771941"/>
                <a:gd name="connsiteY21" fmla="*/ 1559859 h 2898569"/>
                <a:gd name="connsiteX22" fmla="*/ 871369 w 3771941"/>
                <a:gd name="connsiteY22" fmla="*/ 2119257 h 2898569"/>
                <a:gd name="connsiteX23" fmla="*/ 2883049 w 3771941"/>
                <a:gd name="connsiteY23" fmla="*/ 1108038 h 2898569"/>
                <a:gd name="connsiteX24" fmla="*/ 1021976 w 3771941"/>
                <a:gd name="connsiteY24" fmla="*/ 2151530 h 2898569"/>
                <a:gd name="connsiteX25" fmla="*/ 806823 w 3771941"/>
                <a:gd name="connsiteY25" fmla="*/ 2033196 h 2898569"/>
                <a:gd name="connsiteX26" fmla="*/ 0 w 3771941"/>
                <a:gd name="connsiteY26" fmla="*/ 2603351 h 2898569"/>
                <a:gd name="connsiteX27" fmla="*/ 10757 w 3771941"/>
                <a:gd name="connsiteY27"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467884 w 3771941"/>
                <a:gd name="connsiteY16" fmla="*/ 1161490 h 2898569"/>
                <a:gd name="connsiteX17" fmla="*/ 3615522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439309 w 3771941"/>
                <a:gd name="connsiteY16" fmla="*/ 1149583 h 2898569"/>
                <a:gd name="connsiteX17" fmla="*/ 3615522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441691 w 3771941"/>
                <a:gd name="connsiteY16" fmla="*/ 1171014 h 2898569"/>
                <a:gd name="connsiteX17" fmla="*/ 3615522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441691 w 3771941"/>
                <a:gd name="connsiteY16" fmla="*/ 1171014 h 2898569"/>
                <a:gd name="connsiteX17" fmla="*/ 3615522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608802 h 2898569"/>
                <a:gd name="connsiteX16" fmla="*/ 3441691 w 3771941"/>
                <a:gd name="connsiteY16" fmla="*/ 1171014 h 2898569"/>
                <a:gd name="connsiteX17" fmla="*/ 3608378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90007 w 3771941"/>
                <a:gd name="connsiteY15" fmla="*/ 1613565 h 2898569"/>
                <a:gd name="connsiteX16" fmla="*/ 3441691 w 3771941"/>
                <a:gd name="connsiteY16" fmla="*/ 1171014 h 2898569"/>
                <a:gd name="connsiteX17" fmla="*/ 3608378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90007 w 3771941"/>
                <a:gd name="connsiteY15" fmla="*/ 1613565 h 2898569"/>
                <a:gd name="connsiteX16" fmla="*/ 3441691 w 3771941"/>
                <a:gd name="connsiteY16" fmla="*/ 1171014 h 2898569"/>
                <a:gd name="connsiteX17" fmla="*/ 3608378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90007 w 3771941"/>
                <a:gd name="connsiteY15" fmla="*/ 1613565 h 2898569"/>
                <a:gd name="connsiteX16" fmla="*/ 3441691 w 3771941"/>
                <a:gd name="connsiteY16" fmla="*/ 1171014 h 2898569"/>
                <a:gd name="connsiteX17" fmla="*/ 3608378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3338 w 3771941"/>
                <a:gd name="connsiteY15" fmla="*/ 1599277 h 2898569"/>
                <a:gd name="connsiteX16" fmla="*/ 3441691 w 3771941"/>
                <a:gd name="connsiteY16" fmla="*/ 1171014 h 2898569"/>
                <a:gd name="connsiteX17" fmla="*/ 3608378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90007 w 3771941"/>
                <a:gd name="connsiteY15" fmla="*/ 1613565 h 2898569"/>
                <a:gd name="connsiteX16" fmla="*/ 3441691 w 3771941"/>
                <a:gd name="connsiteY16" fmla="*/ 1171014 h 2898569"/>
                <a:gd name="connsiteX17" fmla="*/ 3608378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41691 w 3771941"/>
                <a:gd name="connsiteY16" fmla="*/ 1171014 h 2898569"/>
                <a:gd name="connsiteX17" fmla="*/ 3608378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41691 w 3771941"/>
                <a:gd name="connsiteY16" fmla="*/ 1171014 h 2898569"/>
                <a:gd name="connsiteX17" fmla="*/ 3608378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41691 w 3771941"/>
                <a:gd name="connsiteY16" fmla="*/ 1171014 h 2898569"/>
                <a:gd name="connsiteX17" fmla="*/ 3601234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41691 w 3771941"/>
                <a:gd name="connsiteY16" fmla="*/ 1171014 h 2898569"/>
                <a:gd name="connsiteX17" fmla="*/ 3601234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41691 w 3771941"/>
                <a:gd name="connsiteY16" fmla="*/ 1171014 h 2898569"/>
                <a:gd name="connsiteX17" fmla="*/ 3601234 w 3771941"/>
                <a:gd name="connsiteY17" fmla="*/ 911459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41691 w 3771941"/>
                <a:gd name="connsiteY16" fmla="*/ 1171014 h 2898569"/>
                <a:gd name="connsiteX17" fmla="*/ 3594090 w 3771941"/>
                <a:gd name="connsiteY17" fmla="*/ 928128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594090 w 3771941"/>
                <a:gd name="connsiteY17" fmla="*/ 928128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594090 w 3771941"/>
                <a:gd name="connsiteY17" fmla="*/ 928128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594090 w 3771941"/>
                <a:gd name="connsiteY17" fmla="*/ 928128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601233 w 3771941"/>
                <a:gd name="connsiteY17" fmla="*/ 925746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601233 w 3771941"/>
                <a:gd name="connsiteY17" fmla="*/ 925746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601233 w 3771941"/>
                <a:gd name="connsiteY17" fmla="*/ 925746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601233 w 3771941"/>
                <a:gd name="connsiteY17" fmla="*/ 925746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601233 w 3771941"/>
                <a:gd name="connsiteY17" fmla="*/ 925746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1941"/>
                <a:gd name="connsiteY0" fmla="*/ 2549563 h 2898569"/>
                <a:gd name="connsiteX1" fmla="*/ 1376978 w 3771941"/>
                <a:gd name="connsiteY1" fmla="*/ 1484556 h 2898569"/>
                <a:gd name="connsiteX2" fmla="*/ 2818503 w 3771941"/>
                <a:gd name="connsiteY2" fmla="*/ 398033 h 2898569"/>
                <a:gd name="connsiteX3" fmla="*/ 3313355 w 3771941"/>
                <a:gd name="connsiteY3" fmla="*/ 0 h 2898569"/>
                <a:gd name="connsiteX4" fmla="*/ 3345628 w 3771941"/>
                <a:gd name="connsiteY4" fmla="*/ 86061 h 2898569"/>
                <a:gd name="connsiteX5" fmla="*/ 3399416 w 3771941"/>
                <a:gd name="connsiteY5" fmla="*/ 107577 h 2898569"/>
                <a:gd name="connsiteX6" fmla="*/ 2678654 w 3771941"/>
                <a:gd name="connsiteY6" fmla="*/ 753036 h 2898569"/>
                <a:gd name="connsiteX7" fmla="*/ 3743661 w 3771941"/>
                <a:gd name="connsiteY7" fmla="*/ 473337 h 2898569"/>
                <a:gd name="connsiteX8" fmla="*/ 3767556 w 3771941"/>
                <a:gd name="connsiteY8" fmla="*/ 760431 h 2898569"/>
                <a:gd name="connsiteX9" fmla="*/ 3465502 w 3771941"/>
                <a:gd name="connsiteY9" fmla="*/ 1240071 h 2898569"/>
                <a:gd name="connsiteX10" fmla="*/ 3233288 w 3771941"/>
                <a:gd name="connsiteY10" fmla="*/ 1651831 h 2898569"/>
                <a:gd name="connsiteX11" fmla="*/ 3311141 w 3771941"/>
                <a:gd name="connsiteY11" fmla="*/ 1722373 h 2898569"/>
                <a:gd name="connsiteX12" fmla="*/ 2612875 w 3771941"/>
                <a:gd name="connsiteY12" fmla="*/ 2898569 h 2898569"/>
                <a:gd name="connsiteX13" fmla="*/ 2191198 w 3771941"/>
                <a:gd name="connsiteY13" fmla="*/ 2621253 h 2898569"/>
                <a:gd name="connsiteX14" fmla="*/ 2892743 w 3771941"/>
                <a:gd name="connsiteY14" fmla="*/ 1404658 h 2898569"/>
                <a:gd name="connsiteX15" fmla="*/ 3175720 w 3771941"/>
                <a:gd name="connsiteY15" fmla="*/ 1604040 h 2898569"/>
                <a:gd name="connsiteX16" fmla="*/ 3432166 w 3771941"/>
                <a:gd name="connsiteY16" fmla="*/ 1161489 h 2898569"/>
                <a:gd name="connsiteX17" fmla="*/ 3601233 w 3771941"/>
                <a:gd name="connsiteY17" fmla="*/ 925746 h 2898569"/>
                <a:gd name="connsiteX18" fmla="*/ 3725843 w 3771941"/>
                <a:gd name="connsiteY18" fmla="*/ 717065 h 2898569"/>
                <a:gd name="connsiteX19" fmla="*/ 3711388 w 3771941"/>
                <a:gd name="connsiteY19" fmla="*/ 559398 h 2898569"/>
                <a:gd name="connsiteX20" fmla="*/ 3410174 w 3771941"/>
                <a:gd name="connsiteY20" fmla="*/ 570156 h 2898569"/>
                <a:gd name="connsiteX21" fmla="*/ 2646381 w 3771941"/>
                <a:gd name="connsiteY21" fmla="*/ 806824 h 2898569"/>
                <a:gd name="connsiteX22" fmla="*/ 1506070 w 3771941"/>
                <a:gd name="connsiteY22" fmla="*/ 1559859 h 2898569"/>
                <a:gd name="connsiteX23" fmla="*/ 871369 w 3771941"/>
                <a:gd name="connsiteY23" fmla="*/ 2119257 h 2898569"/>
                <a:gd name="connsiteX24" fmla="*/ 2883049 w 3771941"/>
                <a:gd name="connsiteY24" fmla="*/ 1108038 h 2898569"/>
                <a:gd name="connsiteX25" fmla="*/ 1021976 w 3771941"/>
                <a:gd name="connsiteY25" fmla="*/ 2151530 h 2898569"/>
                <a:gd name="connsiteX26" fmla="*/ 806823 w 3771941"/>
                <a:gd name="connsiteY26" fmla="*/ 2033196 h 2898569"/>
                <a:gd name="connsiteX27" fmla="*/ 0 w 3771941"/>
                <a:gd name="connsiteY27" fmla="*/ 2603351 h 2898569"/>
                <a:gd name="connsiteX28" fmla="*/ 10757 w 3771941"/>
                <a:gd name="connsiteY28"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2678654 w 3770583"/>
                <a:gd name="connsiteY6" fmla="*/ 753036 h 2898569"/>
                <a:gd name="connsiteX7" fmla="*/ 3722230 w 3770583"/>
                <a:gd name="connsiteY7" fmla="*/ 454287 h 2898569"/>
                <a:gd name="connsiteX8" fmla="*/ 3767556 w 3770583"/>
                <a:gd name="connsiteY8" fmla="*/ 760431 h 2898569"/>
                <a:gd name="connsiteX9" fmla="*/ 3465502 w 3770583"/>
                <a:gd name="connsiteY9" fmla="*/ 1240071 h 2898569"/>
                <a:gd name="connsiteX10" fmla="*/ 3233288 w 3770583"/>
                <a:gd name="connsiteY10" fmla="*/ 1651831 h 2898569"/>
                <a:gd name="connsiteX11" fmla="*/ 3311141 w 3770583"/>
                <a:gd name="connsiteY11" fmla="*/ 1722373 h 2898569"/>
                <a:gd name="connsiteX12" fmla="*/ 2612875 w 3770583"/>
                <a:gd name="connsiteY12" fmla="*/ 2898569 h 2898569"/>
                <a:gd name="connsiteX13" fmla="*/ 2191198 w 3770583"/>
                <a:gd name="connsiteY13" fmla="*/ 2621253 h 2898569"/>
                <a:gd name="connsiteX14" fmla="*/ 2892743 w 3770583"/>
                <a:gd name="connsiteY14" fmla="*/ 1404658 h 2898569"/>
                <a:gd name="connsiteX15" fmla="*/ 3175720 w 3770583"/>
                <a:gd name="connsiteY15" fmla="*/ 1604040 h 2898569"/>
                <a:gd name="connsiteX16" fmla="*/ 3432166 w 3770583"/>
                <a:gd name="connsiteY16" fmla="*/ 1161489 h 2898569"/>
                <a:gd name="connsiteX17" fmla="*/ 3601233 w 3770583"/>
                <a:gd name="connsiteY17" fmla="*/ 925746 h 2898569"/>
                <a:gd name="connsiteX18" fmla="*/ 3725843 w 3770583"/>
                <a:gd name="connsiteY18" fmla="*/ 717065 h 2898569"/>
                <a:gd name="connsiteX19" fmla="*/ 3711388 w 3770583"/>
                <a:gd name="connsiteY19" fmla="*/ 559398 h 2898569"/>
                <a:gd name="connsiteX20" fmla="*/ 3410174 w 3770583"/>
                <a:gd name="connsiteY20" fmla="*/ 570156 h 2898569"/>
                <a:gd name="connsiteX21" fmla="*/ 2646381 w 3770583"/>
                <a:gd name="connsiteY21" fmla="*/ 806824 h 2898569"/>
                <a:gd name="connsiteX22" fmla="*/ 1506070 w 3770583"/>
                <a:gd name="connsiteY22" fmla="*/ 1559859 h 2898569"/>
                <a:gd name="connsiteX23" fmla="*/ 871369 w 3770583"/>
                <a:gd name="connsiteY23" fmla="*/ 2119257 h 2898569"/>
                <a:gd name="connsiteX24" fmla="*/ 2883049 w 3770583"/>
                <a:gd name="connsiteY24" fmla="*/ 1108038 h 2898569"/>
                <a:gd name="connsiteX25" fmla="*/ 1021976 w 3770583"/>
                <a:gd name="connsiteY25" fmla="*/ 2151530 h 2898569"/>
                <a:gd name="connsiteX26" fmla="*/ 806823 w 3770583"/>
                <a:gd name="connsiteY26" fmla="*/ 2033196 h 2898569"/>
                <a:gd name="connsiteX27" fmla="*/ 0 w 3770583"/>
                <a:gd name="connsiteY27" fmla="*/ 2603351 h 2898569"/>
                <a:gd name="connsiteX28" fmla="*/ 10757 w 3770583"/>
                <a:gd name="connsiteY28"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2640554 w 3770583"/>
                <a:gd name="connsiteY6" fmla="*/ 736367 h 2898569"/>
                <a:gd name="connsiteX7" fmla="*/ 3722230 w 3770583"/>
                <a:gd name="connsiteY7" fmla="*/ 454287 h 2898569"/>
                <a:gd name="connsiteX8" fmla="*/ 3767556 w 3770583"/>
                <a:gd name="connsiteY8" fmla="*/ 760431 h 2898569"/>
                <a:gd name="connsiteX9" fmla="*/ 3465502 w 3770583"/>
                <a:gd name="connsiteY9" fmla="*/ 1240071 h 2898569"/>
                <a:gd name="connsiteX10" fmla="*/ 3233288 w 3770583"/>
                <a:gd name="connsiteY10" fmla="*/ 1651831 h 2898569"/>
                <a:gd name="connsiteX11" fmla="*/ 3311141 w 3770583"/>
                <a:gd name="connsiteY11" fmla="*/ 1722373 h 2898569"/>
                <a:gd name="connsiteX12" fmla="*/ 2612875 w 3770583"/>
                <a:gd name="connsiteY12" fmla="*/ 2898569 h 2898569"/>
                <a:gd name="connsiteX13" fmla="*/ 2191198 w 3770583"/>
                <a:gd name="connsiteY13" fmla="*/ 2621253 h 2898569"/>
                <a:gd name="connsiteX14" fmla="*/ 2892743 w 3770583"/>
                <a:gd name="connsiteY14" fmla="*/ 1404658 h 2898569"/>
                <a:gd name="connsiteX15" fmla="*/ 3175720 w 3770583"/>
                <a:gd name="connsiteY15" fmla="*/ 1604040 h 2898569"/>
                <a:gd name="connsiteX16" fmla="*/ 3432166 w 3770583"/>
                <a:gd name="connsiteY16" fmla="*/ 1161489 h 2898569"/>
                <a:gd name="connsiteX17" fmla="*/ 3601233 w 3770583"/>
                <a:gd name="connsiteY17" fmla="*/ 925746 h 2898569"/>
                <a:gd name="connsiteX18" fmla="*/ 3725843 w 3770583"/>
                <a:gd name="connsiteY18" fmla="*/ 717065 h 2898569"/>
                <a:gd name="connsiteX19" fmla="*/ 3711388 w 3770583"/>
                <a:gd name="connsiteY19" fmla="*/ 559398 h 2898569"/>
                <a:gd name="connsiteX20" fmla="*/ 3410174 w 3770583"/>
                <a:gd name="connsiteY20" fmla="*/ 570156 h 2898569"/>
                <a:gd name="connsiteX21" fmla="*/ 2646381 w 3770583"/>
                <a:gd name="connsiteY21" fmla="*/ 806824 h 2898569"/>
                <a:gd name="connsiteX22" fmla="*/ 1506070 w 3770583"/>
                <a:gd name="connsiteY22" fmla="*/ 1559859 h 2898569"/>
                <a:gd name="connsiteX23" fmla="*/ 871369 w 3770583"/>
                <a:gd name="connsiteY23" fmla="*/ 2119257 h 2898569"/>
                <a:gd name="connsiteX24" fmla="*/ 2883049 w 3770583"/>
                <a:gd name="connsiteY24" fmla="*/ 1108038 h 2898569"/>
                <a:gd name="connsiteX25" fmla="*/ 1021976 w 3770583"/>
                <a:gd name="connsiteY25" fmla="*/ 2151530 h 2898569"/>
                <a:gd name="connsiteX26" fmla="*/ 806823 w 3770583"/>
                <a:gd name="connsiteY26" fmla="*/ 2033196 h 2898569"/>
                <a:gd name="connsiteX27" fmla="*/ 0 w 3770583"/>
                <a:gd name="connsiteY27" fmla="*/ 2603351 h 2898569"/>
                <a:gd name="connsiteX28" fmla="*/ 10757 w 3770583"/>
                <a:gd name="connsiteY28"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2640554 w 3770583"/>
                <a:gd name="connsiteY6" fmla="*/ 736367 h 2898569"/>
                <a:gd name="connsiteX7" fmla="*/ 3722230 w 3770583"/>
                <a:gd name="connsiteY7" fmla="*/ 454287 h 2898569"/>
                <a:gd name="connsiteX8" fmla="*/ 3767556 w 3770583"/>
                <a:gd name="connsiteY8" fmla="*/ 760431 h 2898569"/>
                <a:gd name="connsiteX9" fmla="*/ 3465502 w 3770583"/>
                <a:gd name="connsiteY9" fmla="*/ 1240071 h 2898569"/>
                <a:gd name="connsiteX10" fmla="*/ 3233288 w 3770583"/>
                <a:gd name="connsiteY10" fmla="*/ 1651831 h 2898569"/>
                <a:gd name="connsiteX11" fmla="*/ 3311141 w 3770583"/>
                <a:gd name="connsiteY11" fmla="*/ 1722373 h 2898569"/>
                <a:gd name="connsiteX12" fmla="*/ 2612875 w 3770583"/>
                <a:gd name="connsiteY12" fmla="*/ 2898569 h 2898569"/>
                <a:gd name="connsiteX13" fmla="*/ 2191198 w 3770583"/>
                <a:gd name="connsiteY13" fmla="*/ 2621253 h 2898569"/>
                <a:gd name="connsiteX14" fmla="*/ 2892743 w 3770583"/>
                <a:gd name="connsiteY14" fmla="*/ 1404658 h 2898569"/>
                <a:gd name="connsiteX15" fmla="*/ 3175720 w 3770583"/>
                <a:gd name="connsiteY15" fmla="*/ 1604040 h 2898569"/>
                <a:gd name="connsiteX16" fmla="*/ 3432166 w 3770583"/>
                <a:gd name="connsiteY16" fmla="*/ 1161489 h 2898569"/>
                <a:gd name="connsiteX17" fmla="*/ 3601233 w 3770583"/>
                <a:gd name="connsiteY17" fmla="*/ 925746 h 2898569"/>
                <a:gd name="connsiteX18" fmla="*/ 3725843 w 3770583"/>
                <a:gd name="connsiteY18" fmla="*/ 717065 h 2898569"/>
                <a:gd name="connsiteX19" fmla="*/ 3711388 w 3770583"/>
                <a:gd name="connsiteY19" fmla="*/ 559398 h 2898569"/>
                <a:gd name="connsiteX20" fmla="*/ 3410174 w 3770583"/>
                <a:gd name="connsiteY20" fmla="*/ 570156 h 2898569"/>
                <a:gd name="connsiteX21" fmla="*/ 2646381 w 3770583"/>
                <a:gd name="connsiteY21" fmla="*/ 806824 h 2898569"/>
                <a:gd name="connsiteX22" fmla="*/ 1506070 w 3770583"/>
                <a:gd name="connsiteY22" fmla="*/ 1559859 h 2898569"/>
                <a:gd name="connsiteX23" fmla="*/ 871369 w 3770583"/>
                <a:gd name="connsiteY23" fmla="*/ 2119257 h 2898569"/>
                <a:gd name="connsiteX24" fmla="*/ 2883049 w 3770583"/>
                <a:gd name="connsiteY24" fmla="*/ 1108038 h 2898569"/>
                <a:gd name="connsiteX25" fmla="*/ 1021976 w 3770583"/>
                <a:gd name="connsiteY25" fmla="*/ 2151530 h 2898569"/>
                <a:gd name="connsiteX26" fmla="*/ 806823 w 3770583"/>
                <a:gd name="connsiteY26" fmla="*/ 2033196 h 2898569"/>
                <a:gd name="connsiteX27" fmla="*/ 0 w 3770583"/>
                <a:gd name="connsiteY27" fmla="*/ 2603351 h 2898569"/>
                <a:gd name="connsiteX28" fmla="*/ 10757 w 3770583"/>
                <a:gd name="connsiteY28"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2640554 w 3770583"/>
                <a:gd name="connsiteY6" fmla="*/ 736367 h 2898569"/>
                <a:gd name="connsiteX7" fmla="*/ 3722230 w 3770583"/>
                <a:gd name="connsiteY7" fmla="*/ 454287 h 2898569"/>
                <a:gd name="connsiteX8" fmla="*/ 3767556 w 3770583"/>
                <a:gd name="connsiteY8" fmla="*/ 760431 h 2898569"/>
                <a:gd name="connsiteX9" fmla="*/ 3465502 w 3770583"/>
                <a:gd name="connsiteY9" fmla="*/ 1240071 h 2898569"/>
                <a:gd name="connsiteX10" fmla="*/ 3233288 w 3770583"/>
                <a:gd name="connsiteY10" fmla="*/ 1651831 h 2898569"/>
                <a:gd name="connsiteX11" fmla="*/ 3311141 w 3770583"/>
                <a:gd name="connsiteY11" fmla="*/ 1722373 h 2898569"/>
                <a:gd name="connsiteX12" fmla="*/ 2612875 w 3770583"/>
                <a:gd name="connsiteY12" fmla="*/ 2898569 h 2898569"/>
                <a:gd name="connsiteX13" fmla="*/ 2191198 w 3770583"/>
                <a:gd name="connsiteY13" fmla="*/ 2621253 h 2898569"/>
                <a:gd name="connsiteX14" fmla="*/ 2892743 w 3770583"/>
                <a:gd name="connsiteY14" fmla="*/ 1404658 h 2898569"/>
                <a:gd name="connsiteX15" fmla="*/ 3175720 w 3770583"/>
                <a:gd name="connsiteY15" fmla="*/ 1604040 h 2898569"/>
                <a:gd name="connsiteX16" fmla="*/ 3432166 w 3770583"/>
                <a:gd name="connsiteY16" fmla="*/ 1161489 h 2898569"/>
                <a:gd name="connsiteX17" fmla="*/ 3601233 w 3770583"/>
                <a:gd name="connsiteY17" fmla="*/ 925746 h 2898569"/>
                <a:gd name="connsiteX18" fmla="*/ 3725843 w 3770583"/>
                <a:gd name="connsiteY18" fmla="*/ 717065 h 2898569"/>
                <a:gd name="connsiteX19" fmla="*/ 3711388 w 3770583"/>
                <a:gd name="connsiteY19" fmla="*/ 559398 h 2898569"/>
                <a:gd name="connsiteX20" fmla="*/ 3410174 w 3770583"/>
                <a:gd name="connsiteY20" fmla="*/ 570156 h 2898569"/>
                <a:gd name="connsiteX21" fmla="*/ 2646381 w 3770583"/>
                <a:gd name="connsiteY21" fmla="*/ 806824 h 2898569"/>
                <a:gd name="connsiteX22" fmla="*/ 1506070 w 3770583"/>
                <a:gd name="connsiteY22" fmla="*/ 1559859 h 2898569"/>
                <a:gd name="connsiteX23" fmla="*/ 871369 w 3770583"/>
                <a:gd name="connsiteY23" fmla="*/ 2119257 h 2898569"/>
                <a:gd name="connsiteX24" fmla="*/ 2883049 w 3770583"/>
                <a:gd name="connsiteY24" fmla="*/ 1108038 h 2898569"/>
                <a:gd name="connsiteX25" fmla="*/ 1021976 w 3770583"/>
                <a:gd name="connsiteY25" fmla="*/ 2151530 h 2898569"/>
                <a:gd name="connsiteX26" fmla="*/ 806823 w 3770583"/>
                <a:gd name="connsiteY26" fmla="*/ 2033196 h 2898569"/>
                <a:gd name="connsiteX27" fmla="*/ 0 w 3770583"/>
                <a:gd name="connsiteY27" fmla="*/ 2603351 h 2898569"/>
                <a:gd name="connsiteX28" fmla="*/ 10757 w 3770583"/>
                <a:gd name="connsiteY28"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017828 w 3770583"/>
                <a:gd name="connsiteY6" fmla="*/ 425684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082122 w 3770583"/>
                <a:gd name="connsiteY6" fmla="*/ 411397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15460 w 3770583"/>
                <a:gd name="connsiteY6" fmla="*/ 401872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722230 w 3770583"/>
                <a:gd name="connsiteY8" fmla="*/ 454287 h 2898569"/>
                <a:gd name="connsiteX9" fmla="*/ 3767556 w 3770583"/>
                <a:gd name="connsiteY9" fmla="*/ 760431 h 2898569"/>
                <a:gd name="connsiteX10" fmla="*/ 3465502 w 3770583"/>
                <a:gd name="connsiteY10" fmla="*/ 1240071 h 2898569"/>
                <a:gd name="connsiteX11" fmla="*/ 3233288 w 3770583"/>
                <a:gd name="connsiteY11" fmla="*/ 1651831 h 2898569"/>
                <a:gd name="connsiteX12" fmla="*/ 3311141 w 3770583"/>
                <a:gd name="connsiteY12" fmla="*/ 1722373 h 2898569"/>
                <a:gd name="connsiteX13" fmla="*/ 2612875 w 3770583"/>
                <a:gd name="connsiteY13" fmla="*/ 2898569 h 2898569"/>
                <a:gd name="connsiteX14" fmla="*/ 2191198 w 3770583"/>
                <a:gd name="connsiteY14" fmla="*/ 2621253 h 2898569"/>
                <a:gd name="connsiteX15" fmla="*/ 2892743 w 3770583"/>
                <a:gd name="connsiteY15" fmla="*/ 1404658 h 2898569"/>
                <a:gd name="connsiteX16" fmla="*/ 3175720 w 3770583"/>
                <a:gd name="connsiteY16" fmla="*/ 1604040 h 2898569"/>
                <a:gd name="connsiteX17" fmla="*/ 3432166 w 3770583"/>
                <a:gd name="connsiteY17" fmla="*/ 1161489 h 2898569"/>
                <a:gd name="connsiteX18" fmla="*/ 3601233 w 3770583"/>
                <a:gd name="connsiteY18" fmla="*/ 925746 h 2898569"/>
                <a:gd name="connsiteX19" fmla="*/ 3725843 w 3770583"/>
                <a:gd name="connsiteY19" fmla="*/ 717065 h 2898569"/>
                <a:gd name="connsiteX20" fmla="*/ 3711388 w 3770583"/>
                <a:gd name="connsiteY20" fmla="*/ 559398 h 2898569"/>
                <a:gd name="connsiteX21" fmla="*/ 3410174 w 3770583"/>
                <a:gd name="connsiteY21" fmla="*/ 570156 h 2898569"/>
                <a:gd name="connsiteX22" fmla="*/ 2646381 w 3770583"/>
                <a:gd name="connsiteY22" fmla="*/ 806824 h 2898569"/>
                <a:gd name="connsiteX23" fmla="*/ 1506070 w 3770583"/>
                <a:gd name="connsiteY23" fmla="*/ 1559859 h 2898569"/>
                <a:gd name="connsiteX24" fmla="*/ 871369 w 3770583"/>
                <a:gd name="connsiteY24" fmla="*/ 2119257 h 2898569"/>
                <a:gd name="connsiteX25" fmla="*/ 2883049 w 3770583"/>
                <a:gd name="connsiteY25" fmla="*/ 1108038 h 2898569"/>
                <a:gd name="connsiteX26" fmla="*/ 1021976 w 3770583"/>
                <a:gd name="connsiteY26" fmla="*/ 2151530 h 2898569"/>
                <a:gd name="connsiteX27" fmla="*/ 806823 w 3770583"/>
                <a:gd name="connsiteY27" fmla="*/ 2033196 h 2898569"/>
                <a:gd name="connsiteX28" fmla="*/ 0 w 3770583"/>
                <a:gd name="connsiteY28" fmla="*/ 2603351 h 2898569"/>
                <a:gd name="connsiteX29" fmla="*/ 10757 w 3770583"/>
                <a:gd name="connsiteY29"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322628 w 3770583"/>
                <a:gd name="connsiteY8" fmla="*/ 537603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308340 w 3770583"/>
                <a:gd name="connsiteY8" fmla="*/ 513791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308340 w 3770583"/>
                <a:gd name="connsiteY8" fmla="*/ 513791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40554 w 3770583"/>
                <a:gd name="connsiteY7" fmla="*/ 736367 h 2898569"/>
                <a:gd name="connsiteX8" fmla="*/ 3308340 w 3770583"/>
                <a:gd name="connsiteY8" fmla="*/ 513791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64367 w 3770583"/>
                <a:gd name="connsiteY7" fmla="*/ 729224 h 2898569"/>
                <a:gd name="connsiteX8" fmla="*/ 3308340 w 3770583"/>
                <a:gd name="connsiteY8" fmla="*/ 513791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76273 w 3770583"/>
                <a:gd name="connsiteY7" fmla="*/ 724461 h 2898569"/>
                <a:gd name="connsiteX8" fmla="*/ 3308340 w 3770583"/>
                <a:gd name="connsiteY8" fmla="*/ 513791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76273 w 3770583"/>
                <a:gd name="connsiteY7" fmla="*/ 724461 h 2898569"/>
                <a:gd name="connsiteX8" fmla="*/ 3308340 w 3770583"/>
                <a:gd name="connsiteY8" fmla="*/ 513791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76273 w 3770583"/>
                <a:gd name="connsiteY7" fmla="*/ 724461 h 2898569"/>
                <a:gd name="connsiteX8" fmla="*/ 3308340 w 3770583"/>
                <a:gd name="connsiteY8" fmla="*/ 513791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76273 w 3770583"/>
                <a:gd name="connsiteY7" fmla="*/ 724461 h 2898569"/>
                <a:gd name="connsiteX8" fmla="*/ 3315484 w 3770583"/>
                <a:gd name="connsiteY8" fmla="*/ 525697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76273 w 3770583"/>
                <a:gd name="connsiteY7" fmla="*/ 724461 h 2898569"/>
                <a:gd name="connsiteX8" fmla="*/ 3315484 w 3770583"/>
                <a:gd name="connsiteY8" fmla="*/ 525697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0583"/>
                <a:gd name="connsiteY0" fmla="*/ 2549563 h 2898569"/>
                <a:gd name="connsiteX1" fmla="*/ 1376978 w 3770583"/>
                <a:gd name="connsiteY1" fmla="*/ 1484556 h 2898569"/>
                <a:gd name="connsiteX2" fmla="*/ 2818503 w 3770583"/>
                <a:gd name="connsiteY2" fmla="*/ 398033 h 2898569"/>
                <a:gd name="connsiteX3" fmla="*/ 3313355 w 3770583"/>
                <a:gd name="connsiteY3" fmla="*/ 0 h 2898569"/>
                <a:gd name="connsiteX4" fmla="*/ 3345628 w 3770583"/>
                <a:gd name="connsiteY4" fmla="*/ 86061 h 2898569"/>
                <a:gd name="connsiteX5" fmla="*/ 3399416 w 3770583"/>
                <a:gd name="connsiteY5" fmla="*/ 107577 h 2898569"/>
                <a:gd name="connsiteX6" fmla="*/ 3101173 w 3770583"/>
                <a:gd name="connsiteY6" fmla="*/ 397109 h 2898569"/>
                <a:gd name="connsiteX7" fmla="*/ 2676273 w 3770583"/>
                <a:gd name="connsiteY7" fmla="*/ 724461 h 2898569"/>
                <a:gd name="connsiteX8" fmla="*/ 3315484 w 3770583"/>
                <a:gd name="connsiteY8" fmla="*/ 525697 h 2898569"/>
                <a:gd name="connsiteX9" fmla="*/ 3722230 w 3770583"/>
                <a:gd name="connsiteY9" fmla="*/ 454287 h 2898569"/>
                <a:gd name="connsiteX10" fmla="*/ 3767556 w 3770583"/>
                <a:gd name="connsiteY10" fmla="*/ 760431 h 2898569"/>
                <a:gd name="connsiteX11" fmla="*/ 3465502 w 3770583"/>
                <a:gd name="connsiteY11" fmla="*/ 1240071 h 2898569"/>
                <a:gd name="connsiteX12" fmla="*/ 3233288 w 3770583"/>
                <a:gd name="connsiteY12" fmla="*/ 1651831 h 2898569"/>
                <a:gd name="connsiteX13" fmla="*/ 3311141 w 3770583"/>
                <a:gd name="connsiteY13" fmla="*/ 1722373 h 2898569"/>
                <a:gd name="connsiteX14" fmla="*/ 2612875 w 3770583"/>
                <a:gd name="connsiteY14" fmla="*/ 2898569 h 2898569"/>
                <a:gd name="connsiteX15" fmla="*/ 2191198 w 3770583"/>
                <a:gd name="connsiteY15" fmla="*/ 2621253 h 2898569"/>
                <a:gd name="connsiteX16" fmla="*/ 2892743 w 3770583"/>
                <a:gd name="connsiteY16" fmla="*/ 1404658 h 2898569"/>
                <a:gd name="connsiteX17" fmla="*/ 3175720 w 3770583"/>
                <a:gd name="connsiteY17" fmla="*/ 1604040 h 2898569"/>
                <a:gd name="connsiteX18" fmla="*/ 3432166 w 3770583"/>
                <a:gd name="connsiteY18" fmla="*/ 1161489 h 2898569"/>
                <a:gd name="connsiteX19" fmla="*/ 3601233 w 3770583"/>
                <a:gd name="connsiteY19" fmla="*/ 925746 h 2898569"/>
                <a:gd name="connsiteX20" fmla="*/ 3725843 w 3770583"/>
                <a:gd name="connsiteY20" fmla="*/ 717065 h 2898569"/>
                <a:gd name="connsiteX21" fmla="*/ 3711388 w 3770583"/>
                <a:gd name="connsiteY21" fmla="*/ 559398 h 2898569"/>
                <a:gd name="connsiteX22" fmla="*/ 3410174 w 3770583"/>
                <a:gd name="connsiteY22" fmla="*/ 570156 h 2898569"/>
                <a:gd name="connsiteX23" fmla="*/ 2646381 w 3770583"/>
                <a:gd name="connsiteY23" fmla="*/ 806824 h 2898569"/>
                <a:gd name="connsiteX24" fmla="*/ 1506070 w 3770583"/>
                <a:gd name="connsiteY24" fmla="*/ 1559859 h 2898569"/>
                <a:gd name="connsiteX25" fmla="*/ 871369 w 3770583"/>
                <a:gd name="connsiteY25" fmla="*/ 2119257 h 2898569"/>
                <a:gd name="connsiteX26" fmla="*/ 2883049 w 3770583"/>
                <a:gd name="connsiteY26" fmla="*/ 1108038 h 2898569"/>
                <a:gd name="connsiteX27" fmla="*/ 1021976 w 3770583"/>
                <a:gd name="connsiteY27" fmla="*/ 2151530 h 2898569"/>
                <a:gd name="connsiteX28" fmla="*/ 806823 w 3770583"/>
                <a:gd name="connsiteY28" fmla="*/ 2033196 h 2898569"/>
                <a:gd name="connsiteX29" fmla="*/ 0 w 3770583"/>
                <a:gd name="connsiteY29" fmla="*/ 2603351 h 2898569"/>
                <a:gd name="connsiteX30" fmla="*/ 10757 w 3770583"/>
                <a:gd name="connsiteY30" fmla="*/ 2549563 h 2898569"/>
                <a:gd name="connsiteX0" fmla="*/ 10757 w 3771067"/>
                <a:gd name="connsiteY0" fmla="*/ 2549563 h 2898569"/>
                <a:gd name="connsiteX1" fmla="*/ 1376978 w 3771067"/>
                <a:gd name="connsiteY1" fmla="*/ 1484556 h 2898569"/>
                <a:gd name="connsiteX2" fmla="*/ 2818503 w 3771067"/>
                <a:gd name="connsiteY2" fmla="*/ 398033 h 2898569"/>
                <a:gd name="connsiteX3" fmla="*/ 3313355 w 3771067"/>
                <a:gd name="connsiteY3" fmla="*/ 0 h 2898569"/>
                <a:gd name="connsiteX4" fmla="*/ 3345628 w 3771067"/>
                <a:gd name="connsiteY4" fmla="*/ 86061 h 2898569"/>
                <a:gd name="connsiteX5" fmla="*/ 3399416 w 3771067"/>
                <a:gd name="connsiteY5" fmla="*/ 107577 h 2898569"/>
                <a:gd name="connsiteX6" fmla="*/ 3101173 w 3771067"/>
                <a:gd name="connsiteY6" fmla="*/ 397109 h 2898569"/>
                <a:gd name="connsiteX7" fmla="*/ 2676273 w 3771067"/>
                <a:gd name="connsiteY7" fmla="*/ 724461 h 2898569"/>
                <a:gd name="connsiteX8" fmla="*/ 3315484 w 3771067"/>
                <a:gd name="connsiteY8" fmla="*/ 525697 h 2898569"/>
                <a:gd name="connsiteX9" fmla="*/ 3731755 w 3771067"/>
                <a:gd name="connsiteY9" fmla="*/ 470956 h 2898569"/>
                <a:gd name="connsiteX10" fmla="*/ 3767556 w 3771067"/>
                <a:gd name="connsiteY10" fmla="*/ 760431 h 2898569"/>
                <a:gd name="connsiteX11" fmla="*/ 3465502 w 3771067"/>
                <a:gd name="connsiteY11" fmla="*/ 1240071 h 2898569"/>
                <a:gd name="connsiteX12" fmla="*/ 3233288 w 3771067"/>
                <a:gd name="connsiteY12" fmla="*/ 1651831 h 2898569"/>
                <a:gd name="connsiteX13" fmla="*/ 3311141 w 3771067"/>
                <a:gd name="connsiteY13" fmla="*/ 1722373 h 2898569"/>
                <a:gd name="connsiteX14" fmla="*/ 2612875 w 3771067"/>
                <a:gd name="connsiteY14" fmla="*/ 2898569 h 2898569"/>
                <a:gd name="connsiteX15" fmla="*/ 2191198 w 3771067"/>
                <a:gd name="connsiteY15" fmla="*/ 2621253 h 2898569"/>
                <a:gd name="connsiteX16" fmla="*/ 2892743 w 3771067"/>
                <a:gd name="connsiteY16" fmla="*/ 1404658 h 2898569"/>
                <a:gd name="connsiteX17" fmla="*/ 3175720 w 3771067"/>
                <a:gd name="connsiteY17" fmla="*/ 1604040 h 2898569"/>
                <a:gd name="connsiteX18" fmla="*/ 3432166 w 3771067"/>
                <a:gd name="connsiteY18" fmla="*/ 1161489 h 2898569"/>
                <a:gd name="connsiteX19" fmla="*/ 3601233 w 3771067"/>
                <a:gd name="connsiteY19" fmla="*/ 925746 h 2898569"/>
                <a:gd name="connsiteX20" fmla="*/ 3725843 w 3771067"/>
                <a:gd name="connsiteY20" fmla="*/ 717065 h 2898569"/>
                <a:gd name="connsiteX21" fmla="*/ 3711388 w 3771067"/>
                <a:gd name="connsiteY21" fmla="*/ 559398 h 2898569"/>
                <a:gd name="connsiteX22" fmla="*/ 3410174 w 3771067"/>
                <a:gd name="connsiteY22" fmla="*/ 570156 h 2898569"/>
                <a:gd name="connsiteX23" fmla="*/ 2646381 w 3771067"/>
                <a:gd name="connsiteY23" fmla="*/ 806824 h 2898569"/>
                <a:gd name="connsiteX24" fmla="*/ 1506070 w 3771067"/>
                <a:gd name="connsiteY24" fmla="*/ 1559859 h 2898569"/>
                <a:gd name="connsiteX25" fmla="*/ 871369 w 3771067"/>
                <a:gd name="connsiteY25" fmla="*/ 2119257 h 2898569"/>
                <a:gd name="connsiteX26" fmla="*/ 2883049 w 3771067"/>
                <a:gd name="connsiteY26" fmla="*/ 1108038 h 2898569"/>
                <a:gd name="connsiteX27" fmla="*/ 1021976 w 3771067"/>
                <a:gd name="connsiteY27" fmla="*/ 2151530 h 2898569"/>
                <a:gd name="connsiteX28" fmla="*/ 806823 w 3771067"/>
                <a:gd name="connsiteY28" fmla="*/ 2033196 h 2898569"/>
                <a:gd name="connsiteX29" fmla="*/ 0 w 3771067"/>
                <a:gd name="connsiteY29" fmla="*/ 2603351 h 2898569"/>
                <a:gd name="connsiteX30" fmla="*/ 10757 w 3771067"/>
                <a:gd name="connsiteY30" fmla="*/ 2549563 h 2898569"/>
                <a:gd name="connsiteX0" fmla="*/ 10757 w 3776260"/>
                <a:gd name="connsiteY0" fmla="*/ 2549563 h 2898569"/>
                <a:gd name="connsiteX1" fmla="*/ 1376978 w 3776260"/>
                <a:gd name="connsiteY1" fmla="*/ 1484556 h 2898569"/>
                <a:gd name="connsiteX2" fmla="*/ 2818503 w 3776260"/>
                <a:gd name="connsiteY2" fmla="*/ 398033 h 2898569"/>
                <a:gd name="connsiteX3" fmla="*/ 3313355 w 3776260"/>
                <a:gd name="connsiteY3" fmla="*/ 0 h 2898569"/>
                <a:gd name="connsiteX4" fmla="*/ 3345628 w 3776260"/>
                <a:gd name="connsiteY4" fmla="*/ 86061 h 2898569"/>
                <a:gd name="connsiteX5" fmla="*/ 3399416 w 3776260"/>
                <a:gd name="connsiteY5" fmla="*/ 107577 h 2898569"/>
                <a:gd name="connsiteX6" fmla="*/ 3101173 w 3776260"/>
                <a:gd name="connsiteY6" fmla="*/ 397109 h 2898569"/>
                <a:gd name="connsiteX7" fmla="*/ 2676273 w 3776260"/>
                <a:gd name="connsiteY7" fmla="*/ 724461 h 2898569"/>
                <a:gd name="connsiteX8" fmla="*/ 3315484 w 3776260"/>
                <a:gd name="connsiteY8" fmla="*/ 525697 h 2898569"/>
                <a:gd name="connsiteX9" fmla="*/ 3731755 w 3776260"/>
                <a:gd name="connsiteY9" fmla="*/ 470956 h 2898569"/>
                <a:gd name="connsiteX10" fmla="*/ 3767556 w 3776260"/>
                <a:gd name="connsiteY10" fmla="*/ 760431 h 2898569"/>
                <a:gd name="connsiteX11" fmla="*/ 3465502 w 3776260"/>
                <a:gd name="connsiteY11" fmla="*/ 1240071 h 2898569"/>
                <a:gd name="connsiteX12" fmla="*/ 3233288 w 3776260"/>
                <a:gd name="connsiteY12" fmla="*/ 1651831 h 2898569"/>
                <a:gd name="connsiteX13" fmla="*/ 3311141 w 3776260"/>
                <a:gd name="connsiteY13" fmla="*/ 1722373 h 2898569"/>
                <a:gd name="connsiteX14" fmla="*/ 2612875 w 3776260"/>
                <a:gd name="connsiteY14" fmla="*/ 2898569 h 2898569"/>
                <a:gd name="connsiteX15" fmla="*/ 2191198 w 3776260"/>
                <a:gd name="connsiteY15" fmla="*/ 2621253 h 2898569"/>
                <a:gd name="connsiteX16" fmla="*/ 2892743 w 3776260"/>
                <a:gd name="connsiteY16" fmla="*/ 1404658 h 2898569"/>
                <a:gd name="connsiteX17" fmla="*/ 3175720 w 3776260"/>
                <a:gd name="connsiteY17" fmla="*/ 1604040 h 2898569"/>
                <a:gd name="connsiteX18" fmla="*/ 3432166 w 3776260"/>
                <a:gd name="connsiteY18" fmla="*/ 1161489 h 2898569"/>
                <a:gd name="connsiteX19" fmla="*/ 3601233 w 3776260"/>
                <a:gd name="connsiteY19" fmla="*/ 925746 h 2898569"/>
                <a:gd name="connsiteX20" fmla="*/ 3725843 w 3776260"/>
                <a:gd name="connsiteY20" fmla="*/ 717065 h 2898569"/>
                <a:gd name="connsiteX21" fmla="*/ 3711388 w 3776260"/>
                <a:gd name="connsiteY21" fmla="*/ 559398 h 2898569"/>
                <a:gd name="connsiteX22" fmla="*/ 3410174 w 3776260"/>
                <a:gd name="connsiteY22" fmla="*/ 570156 h 2898569"/>
                <a:gd name="connsiteX23" fmla="*/ 2646381 w 3776260"/>
                <a:gd name="connsiteY23" fmla="*/ 806824 h 2898569"/>
                <a:gd name="connsiteX24" fmla="*/ 1506070 w 3776260"/>
                <a:gd name="connsiteY24" fmla="*/ 1559859 h 2898569"/>
                <a:gd name="connsiteX25" fmla="*/ 871369 w 3776260"/>
                <a:gd name="connsiteY25" fmla="*/ 2119257 h 2898569"/>
                <a:gd name="connsiteX26" fmla="*/ 2883049 w 3776260"/>
                <a:gd name="connsiteY26" fmla="*/ 1108038 h 2898569"/>
                <a:gd name="connsiteX27" fmla="*/ 1021976 w 3776260"/>
                <a:gd name="connsiteY27" fmla="*/ 2151530 h 2898569"/>
                <a:gd name="connsiteX28" fmla="*/ 806823 w 3776260"/>
                <a:gd name="connsiteY28" fmla="*/ 2033196 h 2898569"/>
                <a:gd name="connsiteX29" fmla="*/ 0 w 3776260"/>
                <a:gd name="connsiteY29" fmla="*/ 2603351 h 2898569"/>
                <a:gd name="connsiteX30" fmla="*/ 10757 w 3776260"/>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25843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25843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25843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25843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25843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5484 w 3786318"/>
                <a:gd name="connsiteY8" fmla="*/ 52569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9398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17865 w 3786318"/>
                <a:gd name="connsiteY8" fmla="*/ 523316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29771 w 3786318"/>
                <a:gd name="connsiteY8" fmla="*/ 506647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45628 w 3786318"/>
                <a:gd name="connsiteY4" fmla="*/ 86061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26578 w 3786318"/>
                <a:gd name="connsiteY4" fmla="*/ 59867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26578 w 3786318"/>
                <a:gd name="connsiteY4" fmla="*/ 59867 h 2898569"/>
                <a:gd name="connsiteX5" fmla="*/ 3399416 w 3786318"/>
                <a:gd name="connsiteY5" fmla="*/ 107577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26578 w 3786318"/>
                <a:gd name="connsiteY4" fmla="*/ 59867 h 2898569"/>
                <a:gd name="connsiteX5" fmla="*/ 3385128 w 3786318"/>
                <a:gd name="connsiteY5" fmla="*/ 112340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26578 w 3786318"/>
                <a:gd name="connsiteY4" fmla="*/ 59867 h 2898569"/>
                <a:gd name="connsiteX5" fmla="*/ 3385128 w 3786318"/>
                <a:gd name="connsiteY5" fmla="*/ 112340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26578 w 3786318"/>
                <a:gd name="connsiteY4" fmla="*/ 59867 h 2898569"/>
                <a:gd name="connsiteX5" fmla="*/ 3385128 w 3786318"/>
                <a:gd name="connsiteY5" fmla="*/ 112340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26578 w 3786318"/>
                <a:gd name="connsiteY4" fmla="*/ 59867 h 2898569"/>
                <a:gd name="connsiteX5" fmla="*/ 3385128 w 3786318"/>
                <a:gd name="connsiteY5" fmla="*/ 112340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49563 h 2898569"/>
                <a:gd name="connsiteX1" fmla="*/ 1376978 w 3786318"/>
                <a:gd name="connsiteY1" fmla="*/ 1484556 h 2898569"/>
                <a:gd name="connsiteX2" fmla="*/ 2818503 w 3786318"/>
                <a:gd name="connsiteY2" fmla="*/ 398033 h 2898569"/>
                <a:gd name="connsiteX3" fmla="*/ 3313355 w 3786318"/>
                <a:gd name="connsiteY3" fmla="*/ 0 h 2898569"/>
                <a:gd name="connsiteX4" fmla="*/ 3326578 w 3786318"/>
                <a:gd name="connsiteY4" fmla="*/ 59867 h 2898569"/>
                <a:gd name="connsiteX5" fmla="*/ 3366078 w 3786318"/>
                <a:gd name="connsiteY5" fmla="*/ 124247 h 2898569"/>
                <a:gd name="connsiteX6" fmla="*/ 3101173 w 3786318"/>
                <a:gd name="connsiteY6" fmla="*/ 397109 h 2898569"/>
                <a:gd name="connsiteX7" fmla="*/ 2676273 w 3786318"/>
                <a:gd name="connsiteY7" fmla="*/ 724461 h 2898569"/>
                <a:gd name="connsiteX8" fmla="*/ 3329771 w 3786318"/>
                <a:gd name="connsiteY8" fmla="*/ 513790 h 2898569"/>
                <a:gd name="connsiteX9" fmla="*/ 3731755 w 3786318"/>
                <a:gd name="connsiteY9" fmla="*/ 470956 h 2898569"/>
                <a:gd name="connsiteX10" fmla="*/ 3767556 w 3786318"/>
                <a:gd name="connsiteY10" fmla="*/ 760431 h 2898569"/>
                <a:gd name="connsiteX11" fmla="*/ 3465502 w 3786318"/>
                <a:gd name="connsiteY11" fmla="*/ 1240071 h 2898569"/>
                <a:gd name="connsiteX12" fmla="*/ 3233288 w 3786318"/>
                <a:gd name="connsiteY12" fmla="*/ 1651831 h 2898569"/>
                <a:gd name="connsiteX13" fmla="*/ 3311141 w 3786318"/>
                <a:gd name="connsiteY13" fmla="*/ 1722373 h 2898569"/>
                <a:gd name="connsiteX14" fmla="*/ 2612875 w 3786318"/>
                <a:gd name="connsiteY14" fmla="*/ 2898569 h 2898569"/>
                <a:gd name="connsiteX15" fmla="*/ 2191198 w 3786318"/>
                <a:gd name="connsiteY15" fmla="*/ 2621253 h 2898569"/>
                <a:gd name="connsiteX16" fmla="*/ 2892743 w 3786318"/>
                <a:gd name="connsiteY16" fmla="*/ 1404658 h 2898569"/>
                <a:gd name="connsiteX17" fmla="*/ 3175720 w 3786318"/>
                <a:gd name="connsiteY17" fmla="*/ 1604040 h 2898569"/>
                <a:gd name="connsiteX18" fmla="*/ 3432166 w 3786318"/>
                <a:gd name="connsiteY18" fmla="*/ 1161489 h 2898569"/>
                <a:gd name="connsiteX19" fmla="*/ 3601233 w 3786318"/>
                <a:gd name="connsiteY19" fmla="*/ 925746 h 2898569"/>
                <a:gd name="connsiteX20" fmla="*/ 3713936 w 3786318"/>
                <a:gd name="connsiteY20" fmla="*/ 717065 h 2898569"/>
                <a:gd name="connsiteX21" fmla="*/ 3711388 w 3786318"/>
                <a:gd name="connsiteY21" fmla="*/ 557017 h 2898569"/>
                <a:gd name="connsiteX22" fmla="*/ 3410174 w 3786318"/>
                <a:gd name="connsiteY22" fmla="*/ 570156 h 2898569"/>
                <a:gd name="connsiteX23" fmla="*/ 2646381 w 3786318"/>
                <a:gd name="connsiteY23" fmla="*/ 806824 h 2898569"/>
                <a:gd name="connsiteX24" fmla="*/ 1506070 w 3786318"/>
                <a:gd name="connsiteY24" fmla="*/ 1559859 h 2898569"/>
                <a:gd name="connsiteX25" fmla="*/ 871369 w 3786318"/>
                <a:gd name="connsiteY25" fmla="*/ 2119257 h 2898569"/>
                <a:gd name="connsiteX26" fmla="*/ 2883049 w 3786318"/>
                <a:gd name="connsiteY26" fmla="*/ 1108038 h 2898569"/>
                <a:gd name="connsiteX27" fmla="*/ 1021976 w 3786318"/>
                <a:gd name="connsiteY27" fmla="*/ 2151530 h 2898569"/>
                <a:gd name="connsiteX28" fmla="*/ 806823 w 3786318"/>
                <a:gd name="connsiteY28" fmla="*/ 2033196 h 2898569"/>
                <a:gd name="connsiteX29" fmla="*/ 0 w 3786318"/>
                <a:gd name="connsiteY29" fmla="*/ 2603351 h 2898569"/>
                <a:gd name="connsiteX30" fmla="*/ 10757 w 3786318"/>
                <a:gd name="connsiteY30" fmla="*/ 2549563 h 2898569"/>
                <a:gd name="connsiteX0" fmla="*/ 10757 w 3786318"/>
                <a:gd name="connsiteY0" fmla="*/ 2587663 h 2936669"/>
                <a:gd name="connsiteX1" fmla="*/ 1376978 w 3786318"/>
                <a:gd name="connsiteY1" fmla="*/ 1522656 h 2936669"/>
                <a:gd name="connsiteX2" fmla="*/ 2818503 w 3786318"/>
                <a:gd name="connsiteY2" fmla="*/ 436133 h 2936669"/>
                <a:gd name="connsiteX3" fmla="*/ 3280018 w 3786318"/>
                <a:gd name="connsiteY3" fmla="*/ 0 h 2936669"/>
                <a:gd name="connsiteX4" fmla="*/ 3326578 w 3786318"/>
                <a:gd name="connsiteY4" fmla="*/ 97967 h 2936669"/>
                <a:gd name="connsiteX5" fmla="*/ 3366078 w 3786318"/>
                <a:gd name="connsiteY5" fmla="*/ 162347 h 2936669"/>
                <a:gd name="connsiteX6" fmla="*/ 3101173 w 3786318"/>
                <a:gd name="connsiteY6" fmla="*/ 435209 h 2936669"/>
                <a:gd name="connsiteX7" fmla="*/ 2676273 w 3786318"/>
                <a:gd name="connsiteY7" fmla="*/ 762561 h 2936669"/>
                <a:gd name="connsiteX8" fmla="*/ 3329771 w 3786318"/>
                <a:gd name="connsiteY8" fmla="*/ 551890 h 2936669"/>
                <a:gd name="connsiteX9" fmla="*/ 3731755 w 3786318"/>
                <a:gd name="connsiteY9" fmla="*/ 509056 h 2936669"/>
                <a:gd name="connsiteX10" fmla="*/ 3767556 w 3786318"/>
                <a:gd name="connsiteY10" fmla="*/ 798531 h 2936669"/>
                <a:gd name="connsiteX11" fmla="*/ 3465502 w 3786318"/>
                <a:gd name="connsiteY11" fmla="*/ 1278171 h 2936669"/>
                <a:gd name="connsiteX12" fmla="*/ 3233288 w 3786318"/>
                <a:gd name="connsiteY12" fmla="*/ 1689931 h 2936669"/>
                <a:gd name="connsiteX13" fmla="*/ 3311141 w 3786318"/>
                <a:gd name="connsiteY13" fmla="*/ 1760473 h 2936669"/>
                <a:gd name="connsiteX14" fmla="*/ 2612875 w 3786318"/>
                <a:gd name="connsiteY14" fmla="*/ 2936669 h 2936669"/>
                <a:gd name="connsiteX15" fmla="*/ 2191198 w 3786318"/>
                <a:gd name="connsiteY15" fmla="*/ 2659353 h 2936669"/>
                <a:gd name="connsiteX16" fmla="*/ 2892743 w 3786318"/>
                <a:gd name="connsiteY16" fmla="*/ 1442758 h 2936669"/>
                <a:gd name="connsiteX17" fmla="*/ 3175720 w 3786318"/>
                <a:gd name="connsiteY17" fmla="*/ 1642140 h 2936669"/>
                <a:gd name="connsiteX18" fmla="*/ 3432166 w 3786318"/>
                <a:gd name="connsiteY18" fmla="*/ 1199589 h 2936669"/>
                <a:gd name="connsiteX19" fmla="*/ 3601233 w 3786318"/>
                <a:gd name="connsiteY19" fmla="*/ 963846 h 2936669"/>
                <a:gd name="connsiteX20" fmla="*/ 3713936 w 3786318"/>
                <a:gd name="connsiteY20" fmla="*/ 755165 h 2936669"/>
                <a:gd name="connsiteX21" fmla="*/ 3711388 w 3786318"/>
                <a:gd name="connsiteY21" fmla="*/ 595117 h 2936669"/>
                <a:gd name="connsiteX22" fmla="*/ 3410174 w 3786318"/>
                <a:gd name="connsiteY22" fmla="*/ 608256 h 2936669"/>
                <a:gd name="connsiteX23" fmla="*/ 2646381 w 3786318"/>
                <a:gd name="connsiteY23" fmla="*/ 844924 h 2936669"/>
                <a:gd name="connsiteX24" fmla="*/ 1506070 w 3786318"/>
                <a:gd name="connsiteY24" fmla="*/ 1597959 h 2936669"/>
                <a:gd name="connsiteX25" fmla="*/ 871369 w 3786318"/>
                <a:gd name="connsiteY25" fmla="*/ 2157357 h 2936669"/>
                <a:gd name="connsiteX26" fmla="*/ 2883049 w 3786318"/>
                <a:gd name="connsiteY26" fmla="*/ 1146138 h 2936669"/>
                <a:gd name="connsiteX27" fmla="*/ 1021976 w 3786318"/>
                <a:gd name="connsiteY27" fmla="*/ 2189630 h 2936669"/>
                <a:gd name="connsiteX28" fmla="*/ 806823 w 3786318"/>
                <a:gd name="connsiteY28" fmla="*/ 2071296 h 2936669"/>
                <a:gd name="connsiteX29" fmla="*/ 0 w 3786318"/>
                <a:gd name="connsiteY29" fmla="*/ 2641451 h 2936669"/>
                <a:gd name="connsiteX30" fmla="*/ 10757 w 3786318"/>
                <a:gd name="connsiteY30" fmla="*/ 2587663 h 2936669"/>
                <a:gd name="connsiteX0" fmla="*/ 10757 w 3786318"/>
                <a:gd name="connsiteY0" fmla="*/ 2587663 h 2936669"/>
                <a:gd name="connsiteX1" fmla="*/ 1376978 w 3786318"/>
                <a:gd name="connsiteY1" fmla="*/ 1522656 h 2936669"/>
                <a:gd name="connsiteX2" fmla="*/ 2818503 w 3786318"/>
                <a:gd name="connsiteY2" fmla="*/ 436133 h 2936669"/>
                <a:gd name="connsiteX3" fmla="*/ 3280018 w 3786318"/>
                <a:gd name="connsiteY3" fmla="*/ 0 h 2936669"/>
                <a:gd name="connsiteX4" fmla="*/ 3326578 w 3786318"/>
                <a:gd name="connsiteY4" fmla="*/ 97967 h 2936669"/>
                <a:gd name="connsiteX5" fmla="*/ 3366078 w 3786318"/>
                <a:gd name="connsiteY5" fmla="*/ 162347 h 2936669"/>
                <a:gd name="connsiteX6" fmla="*/ 3101173 w 3786318"/>
                <a:gd name="connsiteY6" fmla="*/ 435209 h 2936669"/>
                <a:gd name="connsiteX7" fmla="*/ 2676273 w 3786318"/>
                <a:gd name="connsiteY7" fmla="*/ 762561 h 2936669"/>
                <a:gd name="connsiteX8" fmla="*/ 3329771 w 3786318"/>
                <a:gd name="connsiteY8" fmla="*/ 551890 h 2936669"/>
                <a:gd name="connsiteX9" fmla="*/ 3731755 w 3786318"/>
                <a:gd name="connsiteY9" fmla="*/ 509056 h 2936669"/>
                <a:gd name="connsiteX10" fmla="*/ 3767556 w 3786318"/>
                <a:gd name="connsiteY10" fmla="*/ 798531 h 2936669"/>
                <a:gd name="connsiteX11" fmla="*/ 3465502 w 3786318"/>
                <a:gd name="connsiteY11" fmla="*/ 1278171 h 2936669"/>
                <a:gd name="connsiteX12" fmla="*/ 3233288 w 3786318"/>
                <a:gd name="connsiteY12" fmla="*/ 1689931 h 2936669"/>
                <a:gd name="connsiteX13" fmla="*/ 3311141 w 3786318"/>
                <a:gd name="connsiteY13" fmla="*/ 1760473 h 2936669"/>
                <a:gd name="connsiteX14" fmla="*/ 2612875 w 3786318"/>
                <a:gd name="connsiteY14" fmla="*/ 2936669 h 2936669"/>
                <a:gd name="connsiteX15" fmla="*/ 2191198 w 3786318"/>
                <a:gd name="connsiteY15" fmla="*/ 2659353 h 2936669"/>
                <a:gd name="connsiteX16" fmla="*/ 2892743 w 3786318"/>
                <a:gd name="connsiteY16" fmla="*/ 1442758 h 2936669"/>
                <a:gd name="connsiteX17" fmla="*/ 3175720 w 3786318"/>
                <a:gd name="connsiteY17" fmla="*/ 1642140 h 2936669"/>
                <a:gd name="connsiteX18" fmla="*/ 3432166 w 3786318"/>
                <a:gd name="connsiteY18" fmla="*/ 1199589 h 2936669"/>
                <a:gd name="connsiteX19" fmla="*/ 3601233 w 3786318"/>
                <a:gd name="connsiteY19" fmla="*/ 963846 h 2936669"/>
                <a:gd name="connsiteX20" fmla="*/ 3713936 w 3786318"/>
                <a:gd name="connsiteY20" fmla="*/ 755165 h 2936669"/>
                <a:gd name="connsiteX21" fmla="*/ 3711388 w 3786318"/>
                <a:gd name="connsiteY21" fmla="*/ 595117 h 2936669"/>
                <a:gd name="connsiteX22" fmla="*/ 3410174 w 3786318"/>
                <a:gd name="connsiteY22" fmla="*/ 608256 h 2936669"/>
                <a:gd name="connsiteX23" fmla="*/ 2646381 w 3786318"/>
                <a:gd name="connsiteY23" fmla="*/ 844924 h 2936669"/>
                <a:gd name="connsiteX24" fmla="*/ 1506070 w 3786318"/>
                <a:gd name="connsiteY24" fmla="*/ 1597959 h 2936669"/>
                <a:gd name="connsiteX25" fmla="*/ 871369 w 3786318"/>
                <a:gd name="connsiteY25" fmla="*/ 2157357 h 2936669"/>
                <a:gd name="connsiteX26" fmla="*/ 2883049 w 3786318"/>
                <a:gd name="connsiteY26" fmla="*/ 1146138 h 2936669"/>
                <a:gd name="connsiteX27" fmla="*/ 1021976 w 3786318"/>
                <a:gd name="connsiteY27" fmla="*/ 2189630 h 2936669"/>
                <a:gd name="connsiteX28" fmla="*/ 806823 w 3786318"/>
                <a:gd name="connsiteY28" fmla="*/ 2071296 h 2936669"/>
                <a:gd name="connsiteX29" fmla="*/ 0 w 3786318"/>
                <a:gd name="connsiteY29" fmla="*/ 2641451 h 2936669"/>
                <a:gd name="connsiteX30" fmla="*/ 10757 w 3786318"/>
                <a:gd name="connsiteY30" fmla="*/ 2587663 h 2936669"/>
                <a:gd name="connsiteX0" fmla="*/ 10757 w 3786318"/>
                <a:gd name="connsiteY0" fmla="*/ 2566232 h 2915238"/>
                <a:gd name="connsiteX1" fmla="*/ 1376978 w 3786318"/>
                <a:gd name="connsiteY1" fmla="*/ 1501225 h 2915238"/>
                <a:gd name="connsiteX2" fmla="*/ 2818503 w 3786318"/>
                <a:gd name="connsiteY2" fmla="*/ 414702 h 2915238"/>
                <a:gd name="connsiteX3" fmla="*/ 3280018 w 3786318"/>
                <a:gd name="connsiteY3" fmla="*/ 0 h 2915238"/>
                <a:gd name="connsiteX4" fmla="*/ 3326578 w 3786318"/>
                <a:gd name="connsiteY4" fmla="*/ 76536 h 2915238"/>
                <a:gd name="connsiteX5" fmla="*/ 3366078 w 3786318"/>
                <a:gd name="connsiteY5" fmla="*/ 140916 h 2915238"/>
                <a:gd name="connsiteX6" fmla="*/ 3101173 w 3786318"/>
                <a:gd name="connsiteY6" fmla="*/ 413778 h 2915238"/>
                <a:gd name="connsiteX7" fmla="*/ 2676273 w 3786318"/>
                <a:gd name="connsiteY7" fmla="*/ 741130 h 2915238"/>
                <a:gd name="connsiteX8" fmla="*/ 3329771 w 3786318"/>
                <a:gd name="connsiteY8" fmla="*/ 530459 h 2915238"/>
                <a:gd name="connsiteX9" fmla="*/ 3731755 w 3786318"/>
                <a:gd name="connsiteY9" fmla="*/ 487625 h 2915238"/>
                <a:gd name="connsiteX10" fmla="*/ 3767556 w 3786318"/>
                <a:gd name="connsiteY10" fmla="*/ 777100 h 2915238"/>
                <a:gd name="connsiteX11" fmla="*/ 3465502 w 3786318"/>
                <a:gd name="connsiteY11" fmla="*/ 1256740 h 2915238"/>
                <a:gd name="connsiteX12" fmla="*/ 3233288 w 3786318"/>
                <a:gd name="connsiteY12" fmla="*/ 1668500 h 2915238"/>
                <a:gd name="connsiteX13" fmla="*/ 3311141 w 3786318"/>
                <a:gd name="connsiteY13" fmla="*/ 1739042 h 2915238"/>
                <a:gd name="connsiteX14" fmla="*/ 2612875 w 3786318"/>
                <a:gd name="connsiteY14" fmla="*/ 2915238 h 2915238"/>
                <a:gd name="connsiteX15" fmla="*/ 2191198 w 3786318"/>
                <a:gd name="connsiteY15" fmla="*/ 2637922 h 2915238"/>
                <a:gd name="connsiteX16" fmla="*/ 2892743 w 3786318"/>
                <a:gd name="connsiteY16" fmla="*/ 1421327 h 2915238"/>
                <a:gd name="connsiteX17" fmla="*/ 3175720 w 3786318"/>
                <a:gd name="connsiteY17" fmla="*/ 1620709 h 2915238"/>
                <a:gd name="connsiteX18" fmla="*/ 3432166 w 3786318"/>
                <a:gd name="connsiteY18" fmla="*/ 1178158 h 2915238"/>
                <a:gd name="connsiteX19" fmla="*/ 3601233 w 3786318"/>
                <a:gd name="connsiteY19" fmla="*/ 942415 h 2915238"/>
                <a:gd name="connsiteX20" fmla="*/ 3713936 w 3786318"/>
                <a:gd name="connsiteY20" fmla="*/ 733734 h 2915238"/>
                <a:gd name="connsiteX21" fmla="*/ 3711388 w 3786318"/>
                <a:gd name="connsiteY21" fmla="*/ 573686 h 2915238"/>
                <a:gd name="connsiteX22" fmla="*/ 3410174 w 3786318"/>
                <a:gd name="connsiteY22" fmla="*/ 586825 h 2915238"/>
                <a:gd name="connsiteX23" fmla="*/ 2646381 w 3786318"/>
                <a:gd name="connsiteY23" fmla="*/ 823493 h 2915238"/>
                <a:gd name="connsiteX24" fmla="*/ 1506070 w 3786318"/>
                <a:gd name="connsiteY24" fmla="*/ 1576528 h 2915238"/>
                <a:gd name="connsiteX25" fmla="*/ 871369 w 3786318"/>
                <a:gd name="connsiteY25" fmla="*/ 2135926 h 2915238"/>
                <a:gd name="connsiteX26" fmla="*/ 2883049 w 3786318"/>
                <a:gd name="connsiteY26" fmla="*/ 1124707 h 2915238"/>
                <a:gd name="connsiteX27" fmla="*/ 1021976 w 3786318"/>
                <a:gd name="connsiteY27" fmla="*/ 2168199 h 2915238"/>
                <a:gd name="connsiteX28" fmla="*/ 806823 w 3786318"/>
                <a:gd name="connsiteY28" fmla="*/ 2049865 h 2915238"/>
                <a:gd name="connsiteX29" fmla="*/ 0 w 3786318"/>
                <a:gd name="connsiteY29" fmla="*/ 2620020 h 2915238"/>
                <a:gd name="connsiteX30" fmla="*/ 10757 w 3786318"/>
                <a:gd name="connsiteY30" fmla="*/ 2566232 h 2915238"/>
                <a:gd name="connsiteX0" fmla="*/ 10757 w 3786318"/>
                <a:gd name="connsiteY0" fmla="*/ 2566232 h 2915238"/>
                <a:gd name="connsiteX1" fmla="*/ 1376978 w 3786318"/>
                <a:gd name="connsiteY1" fmla="*/ 1501225 h 2915238"/>
                <a:gd name="connsiteX2" fmla="*/ 2818503 w 3786318"/>
                <a:gd name="connsiteY2" fmla="*/ 414702 h 2915238"/>
                <a:gd name="connsiteX3" fmla="*/ 3280018 w 3786318"/>
                <a:gd name="connsiteY3" fmla="*/ 0 h 2915238"/>
                <a:gd name="connsiteX4" fmla="*/ 3326578 w 3786318"/>
                <a:gd name="connsiteY4" fmla="*/ 76536 h 2915238"/>
                <a:gd name="connsiteX5" fmla="*/ 3366078 w 3786318"/>
                <a:gd name="connsiteY5" fmla="*/ 140916 h 2915238"/>
                <a:gd name="connsiteX6" fmla="*/ 3101173 w 3786318"/>
                <a:gd name="connsiteY6" fmla="*/ 413778 h 2915238"/>
                <a:gd name="connsiteX7" fmla="*/ 2676273 w 3786318"/>
                <a:gd name="connsiteY7" fmla="*/ 741130 h 2915238"/>
                <a:gd name="connsiteX8" fmla="*/ 3329771 w 3786318"/>
                <a:gd name="connsiteY8" fmla="*/ 530459 h 2915238"/>
                <a:gd name="connsiteX9" fmla="*/ 3731755 w 3786318"/>
                <a:gd name="connsiteY9" fmla="*/ 487625 h 2915238"/>
                <a:gd name="connsiteX10" fmla="*/ 3767556 w 3786318"/>
                <a:gd name="connsiteY10" fmla="*/ 777100 h 2915238"/>
                <a:gd name="connsiteX11" fmla="*/ 3465502 w 3786318"/>
                <a:gd name="connsiteY11" fmla="*/ 1256740 h 2915238"/>
                <a:gd name="connsiteX12" fmla="*/ 3233288 w 3786318"/>
                <a:gd name="connsiteY12" fmla="*/ 1668500 h 2915238"/>
                <a:gd name="connsiteX13" fmla="*/ 3311141 w 3786318"/>
                <a:gd name="connsiteY13" fmla="*/ 1739042 h 2915238"/>
                <a:gd name="connsiteX14" fmla="*/ 2612875 w 3786318"/>
                <a:gd name="connsiteY14" fmla="*/ 2915238 h 2915238"/>
                <a:gd name="connsiteX15" fmla="*/ 2191198 w 3786318"/>
                <a:gd name="connsiteY15" fmla="*/ 2637922 h 2915238"/>
                <a:gd name="connsiteX16" fmla="*/ 2892743 w 3786318"/>
                <a:gd name="connsiteY16" fmla="*/ 1421327 h 2915238"/>
                <a:gd name="connsiteX17" fmla="*/ 3175720 w 3786318"/>
                <a:gd name="connsiteY17" fmla="*/ 1620709 h 2915238"/>
                <a:gd name="connsiteX18" fmla="*/ 3432166 w 3786318"/>
                <a:gd name="connsiteY18" fmla="*/ 1178158 h 2915238"/>
                <a:gd name="connsiteX19" fmla="*/ 3601233 w 3786318"/>
                <a:gd name="connsiteY19" fmla="*/ 942415 h 2915238"/>
                <a:gd name="connsiteX20" fmla="*/ 3713936 w 3786318"/>
                <a:gd name="connsiteY20" fmla="*/ 733734 h 2915238"/>
                <a:gd name="connsiteX21" fmla="*/ 3711388 w 3786318"/>
                <a:gd name="connsiteY21" fmla="*/ 573686 h 2915238"/>
                <a:gd name="connsiteX22" fmla="*/ 3410174 w 3786318"/>
                <a:gd name="connsiteY22" fmla="*/ 586825 h 2915238"/>
                <a:gd name="connsiteX23" fmla="*/ 2646381 w 3786318"/>
                <a:gd name="connsiteY23" fmla="*/ 823493 h 2915238"/>
                <a:gd name="connsiteX24" fmla="*/ 1506070 w 3786318"/>
                <a:gd name="connsiteY24" fmla="*/ 1576528 h 2915238"/>
                <a:gd name="connsiteX25" fmla="*/ 871369 w 3786318"/>
                <a:gd name="connsiteY25" fmla="*/ 2135926 h 2915238"/>
                <a:gd name="connsiteX26" fmla="*/ 2883049 w 3786318"/>
                <a:gd name="connsiteY26" fmla="*/ 1124707 h 2915238"/>
                <a:gd name="connsiteX27" fmla="*/ 1021976 w 3786318"/>
                <a:gd name="connsiteY27" fmla="*/ 2168199 h 2915238"/>
                <a:gd name="connsiteX28" fmla="*/ 806823 w 3786318"/>
                <a:gd name="connsiteY28" fmla="*/ 2049865 h 2915238"/>
                <a:gd name="connsiteX29" fmla="*/ 0 w 3786318"/>
                <a:gd name="connsiteY29" fmla="*/ 2620020 h 2915238"/>
                <a:gd name="connsiteX30" fmla="*/ 10757 w 3786318"/>
                <a:gd name="connsiteY30" fmla="*/ 2566232 h 2915238"/>
                <a:gd name="connsiteX0" fmla="*/ 10757 w 3786318"/>
                <a:gd name="connsiteY0" fmla="*/ 2551944 h 2900950"/>
                <a:gd name="connsiteX1" fmla="*/ 1376978 w 3786318"/>
                <a:gd name="connsiteY1" fmla="*/ 1486937 h 2900950"/>
                <a:gd name="connsiteX2" fmla="*/ 2818503 w 3786318"/>
                <a:gd name="connsiteY2" fmla="*/ 400414 h 2900950"/>
                <a:gd name="connsiteX3" fmla="*/ 3280018 w 3786318"/>
                <a:gd name="connsiteY3" fmla="*/ 0 h 2900950"/>
                <a:gd name="connsiteX4" fmla="*/ 3326578 w 3786318"/>
                <a:gd name="connsiteY4" fmla="*/ 62248 h 2900950"/>
                <a:gd name="connsiteX5" fmla="*/ 3366078 w 3786318"/>
                <a:gd name="connsiteY5" fmla="*/ 126628 h 2900950"/>
                <a:gd name="connsiteX6" fmla="*/ 3101173 w 3786318"/>
                <a:gd name="connsiteY6" fmla="*/ 399490 h 2900950"/>
                <a:gd name="connsiteX7" fmla="*/ 2676273 w 3786318"/>
                <a:gd name="connsiteY7" fmla="*/ 726842 h 2900950"/>
                <a:gd name="connsiteX8" fmla="*/ 3329771 w 3786318"/>
                <a:gd name="connsiteY8" fmla="*/ 516171 h 2900950"/>
                <a:gd name="connsiteX9" fmla="*/ 3731755 w 3786318"/>
                <a:gd name="connsiteY9" fmla="*/ 473337 h 2900950"/>
                <a:gd name="connsiteX10" fmla="*/ 3767556 w 3786318"/>
                <a:gd name="connsiteY10" fmla="*/ 762812 h 2900950"/>
                <a:gd name="connsiteX11" fmla="*/ 3465502 w 3786318"/>
                <a:gd name="connsiteY11" fmla="*/ 1242452 h 2900950"/>
                <a:gd name="connsiteX12" fmla="*/ 3233288 w 3786318"/>
                <a:gd name="connsiteY12" fmla="*/ 1654212 h 2900950"/>
                <a:gd name="connsiteX13" fmla="*/ 3311141 w 3786318"/>
                <a:gd name="connsiteY13" fmla="*/ 1724754 h 2900950"/>
                <a:gd name="connsiteX14" fmla="*/ 2612875 w 3786318"/>
                <a:gd name="connsiteY14" fmla="*/ 2900950 h 2900950"/>
                <a:gd name="connsiteX15" fmla="*/ 2191198 w 3786318"/>
                <a:gd name="connsiteY15" fmla="*/ 2623634 h 2900950"/>
                <a:gd name="connsiteX16" fmla="*/ 2892743 w 3786318"/>
                <a:gd name="connsiteY16" fmla="*/ 1407039 h 2900950"/>
                <a:gd name="connsiteX17" fmla="*/ 3175720 w 3786318"/>
                <a:gd name="connsiteY17" fmla="*/ 1606421 h 2900950"/>
                <a:gd name="connsiteX18" fmla="*/ 3432166 w 3786318"/>
                <a:gd name="connsiteY18" fmla="*/ 1163870 h 2900950"/>
                <a:gd name="connsiteX19" fmla="*/ 3601233 w 3786318"/>
                <a:gd name="connsiteY19" fmla="*/ 928127 h 2900950"/>
                <a:gd name="connsiteX20" fmla="*/ 3713936 w 3786318"/>
                <a:gd name="connsiteY20" fmla="*/ 719446 h 2900950"/>
                <a:gd name="connsiteX21" fmla="*/ 3711388 w 3786318"/>
                <a:gd name="connsiteY21" fmla="*/ 559398 h 2900950"/>
                <a:gd name="connsiteX22" fmla="*/ 3410174 w 3786318"/>
                <a:gd name="connsiteY22" fmla="*/ 572537 h 2900950"/>
                <a:gd name="connsiteX23" fmla="*/ 2646381 w 3786318"/>
                <a:gd name="connsiteY23" fmla="*/ 809205 h 2900950"/>
                <a:gd name="connsiteX24" fmla="*/ 1506070 w 3786318"/>
                <a:gd name="connsiteY24" fmla="*/ 1562240 h 2900950"/>
                <a:gd name="connsiteX25" fmla="*/ 871369 w 3786318"/>
                <a:gd name="connsiteY25" fmla="*/ 2121638 h 2900950"/>
                <a:gd name="connsiteX26" fmla="*/ 2883049 w 3786318"/>
                <a:gd name="connsiteY26" fmla="*/ 1110419 h 2900950"/>
                <a:gd name="connsiteX27" fmla="*/ 1021976 w 3786318"/>
                <a:gd name="connsiteY27" fmla="*/ 2153911 h 2900950"/>
                <a:gd name="connsiteX28" fmla="*/ 806823 w 3786318"/>
                <a:gd name="connsiteY28" fmla="*/ 2035577 h 2900950"/>
                <a:gd name="connsiteX29" fmla="*/ 0 w 3786318"/>
                <a:gd name="connsiteY29" fmla="*/ 2605732 h 2900950"/>
                <a:gd name="connsiteX30" fmla="*/ 10757 w 3786318"/>
                <a:gd name="connsiteY30" fmla="*/ 2551944 h 2900950"/>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76978 w 3786318"/>
                <a:gd name="connsiteY1" fmla="*/ 1508368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62690 w 3786318"/>
                <a:gd name="connsiteY1" fmla="*/ 1496462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62690 w 3786318"/>
                <a:gd name="connsiteY1" fmla="*/ 1496462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62690 w 3786318"/>
                <a:gd name="connsiteY1" fmla="*/ 1496462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62690 w 3786318"/>
                <a:gd name="connsiteY1" fmla="*/ 1496462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62690 w 3786318"/>
                <a:gd name="connsiteY1" fmla="*/ 1496462 h 2922381"/>
                <a:gd name="connsiteX2" fmla="*/ 2818503 w 3786318"/>
                <a:gd name="connsiteY2" fmla="*/ 421845 h 2922381"/>
                <a:gd name="connsiteX3" fmla="*/ 3277636 w 3786318"/>
                <a:gd name="connsiteY3" fmla="*/ 0 h 2922381"/>
                <a:gd name="connsiteX4" fmla="*/ 3326578 w 3786318"/>
                <a:gd name="connsiteY4" fmla="*/ 83679 h 2922381"/>
                <a:gd name="connsiteX5" fmla="*/ 3366078 w 3786318"/>
                <a:gd name="connsiteY5" fmla="*/ 148059 h 2922381"/>
                <a:gd name="connsiteX6" fmla="*/ 3101173 w 3786318"/>
                <a:gd name="connsiteY6" fmla="*/ 420921 h 2922381"/>
                <a:gd name="connsiteX7" fmla="*/ 2676273 w 3786318"/>
                <a:gd name="connsiteY7" fmla="*/ 748273 h 2922381"/>
                <a:gd name="connsiteX8" fmla="*/ 3329771 w 3786318"/>
                <a:gd name="connsiteY8" fmla="*/ 537602 h 2922381"/>
                <a:gd name="connsiteX9" fmla="*/ 3731755 w 3786318"/>
                <a:gd name="connsiteY9" fmla="*/ 494768 h 2922381"/>
                <a:gd name="connsiteX10" fmla="*/ 3767556 w 3786318"/>
                <a:gd name="connsiteY10" fmla="*/ 784243 h 2922381"/>
                <a:gd name="connsiteX11" fmla="*/ 3465502 w 3786318"/>
                <a:gd name="connsiteY11" fmla="*/ 1263883 h 2922381"/>
                <a:gd name="connsiteX12" fmla="*/ 3233288 w 3786318"/>
                <a:gd name="connsiteY12" fmla="*/ 1675643 h 2922381"/>
                <a:gd name="connsiteX13" fmla="*/ 3311141 w 3786318"/>
                <a:gd name="connsiteY13" fmla="*/ 1746185 h 2922381"/>
                <a:gd name="connsiteX14" fmla="*/ 2612875 w 3786318"/>
                <a:gd name="connsiteY14" fmla="*/ 2922381 h 2922381"/>
                <a:gd name="connsiteX15" fmla="*/ 2191198 w 3786318"/>
                <a:gd name="connsiteY15" fmla="*/ 2645065 h 2922381"/>
                <a:gd name="connsiteX16" fmla="*/ 2892743 w 3786318"/>
                <a:gd name="connsiteY16" fmla="*/ 1428470 h 2922381"/>
                <a:gd name="connsiteX17" fmla="*/ 3175720 w 3786318"/>
                <a:gd name="connsiteY17" fmla="*/ 1627852 h 2922381"/>
                <a:gd name="connsiteX18" fmla="*/ 3432166 w 3786318"/>
                <a:gd name="connsiteY18" fmla="*/ 1185301 h 2922381"/>
                <a:gd name="connsiteX19" fmla="*/ 3601233 w 3786318"/>
                <a:gd name="connsiteY19" fmla="*/ 949558 h 2922381"/>
                <a:gd name="connsiteX20" fmla="*/ 3713936 w 3786318"/>
                <a:gd name="connsiteY20" fmla="*/ 740877 h 2922381"/>
                <a:gd name="connsiteX21" fmla="*/ 3711388 w 3786318"/>
                <a:gd name="connsiteY21" fmla="*/ 580829 h 2922381"/>
                <a:gd name="connsiteX22" fmla="*/ 3410174 w 3786318"/>
                <a:gd name="connsiteY22" fmla="*/ 593968 h 2922381"/>
                <a:gd name="connsiteX23" fmla="*/ 2646381 w 3786318"/>
                <a:gd name="connsiteY23" fmla="*/ 830636 h 2922381"/>
                <a:gd name="connsiteX24" fmla="*/ 1506070 w 3786318"/>
                <a:gd name="connsiteY24" fmla="*/ 1583671 h 2922381"/>
                <a:gd name="connsiteX25" fmla="*/ 871369 w 3786318"/>
                <a:gd name="connsiteY25" fmla="*/ 2143069 h 2922381"/>
                <a:gd name="connsiteX26" fmla="*/ 2883049 w 3786318"/>
                <a:gd name="connsiteY26" fmla="*/ 1131850 h 2922381"/>
                <a:gd name="connsiteX27" fmla="*/ 1021976 w 3786318"/>
                <a:gd name="connsiteY27" fmla="*/ 2175342 h 2922381"/>
                <a:gd name="connsiteX28" fmla="*/ 806823 w 3786318"/>
                <a:gd name="connsiteY28" fmla="*/ 2057008 h 2922381"/>
                <a:gd name="connsiteX29" fmla="*/ 0 w 3786318"/>
                <a:gd name="connsiteY29" fmla="*/ 2627163 h 2922381"/>
                <a:gd name="connsiteX30" fmla="*/ 10757 w 3786318"/>
                <a:gd name="connsiteY30" fmla="*/ 2573375 h 2922381"/>
                <a:gd name="connsiteX0" fmla="*/ 10757 w 3786318"/>
                <a:gd name="connsiteY0" fmla="*/ 2573375 h 2922381"/>
                <a:gd name="connsiteX1" fmla="*/ 1362690 w 3786318"/>
                <a:gd name="connsiteY1" fmla="*/ 1496462 h 2922381"/>
                <a:gd name="connsiteX2" fmla="*/ 1453346 w 3786318"/>
                <a:gd name="connsiteY2" fmla="*/ 1435333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546215 w 3786318"/>
                <a:gd name="connsiteY2" fmla="*/ 1416283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546215 w 3786318"/>
                <a:gd name="connsiteY2" fmla="*/ 1416283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62871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362690 w 3786318"/>
                <a:gd name="connsiteY1" fmla="*/ 1496462 h 2922381"/>
                <a:gd name="connsiteX2" fmla="*/ 1479539 w 3786318"/>
                <a:gd name="connsiteY2" fmla="*/ 1468670 h 2922381"/>
                <a:gd name="connsiteX3" fmla="*/ 2818503 w 3786318"/>
                <a:gd name="connsiteY3" fmla="*/ 421845 h 2922381"/>
                <a:gd name="connsiteX4" fmla="*/ 3277636 w 3786318"/>
                <a:gd name="connsiteY4" fmla="*/ 0 h 2922381"/>
                <a:gd name="connsiteX5" fmla="*/ 3326578 w 3786318"/>
                <a:gd name="connsiteY5" fmla="*/ 83679 h 2922381"/>
                <a:gd name="connsiteX6" fmla="*/ 3366078 w 3786318"/>
                <a:gd name="connsiteY6" fmla="*/ 148059 h 2922381"/>
                <a:gd name="connsiteX7" fmla="*/ 3101173 w 3786318"/>
                <a:gd name="connsiteY7" fmla="*/ 420921 h 2922381"/>
                <a:gd name="connsiteX8" fmla="*/ 2676273 w 3786318"/>
                <a:gd name="connsiteY8" fmla="*/ 748273 h 2922381"/>
                <a:gd name="connsiteX9" fmla="*/ 3329771 w 3786318"/>
                <a:gd name="connsiteY9" fmla="*/ 537602 h 2922381"/>
                <a:gd name="connsiteX10" fmla="*/ 3731755 w 3786318"/>
                <a:gd name="connsiteY10" fmla="*/ 494768 h 2922381"/>
                <a:gd name="connsiteX11" fmla="*/ 3767556 w 3786318"/>
                <a:gd name="connsiteY11" fmla="*/ 784243 h 2922381"/>
                <a:gd name="connsiteX12" fmla="*/ 3465502 w 3786318"/>
                <a:gd name="connsiteY12" fmla="*/ 1263883 h 2922381"/>
                <a:gd name="connsiteX13" fmla="*/ 3233288 w 3786318"/>
                <a:gd name="connsiteY13" fmla="*/ 1675643 h 2922381"/>
                <a:gd name="connsiteX14" fmla="*/ 3311141 w 3786318"/>
                <a:gd name="connsiteY14" fmla="*/ 1746185 h 2922381"/>
                <a:gd name="connsiteX15" fmla="*/ 2612875 w 3786318"/>
                <a:gd name="connsiteY15" fmla="*/ 2922381 h 2922381"/>
                <a:gd name="connsiteX16" fmla="*/ 2191198 w 3786318"/>
                <a:gd name="connsiteY16" fmla="*/ 2645065 h 2922381"/>
                <a:gd name="connsiteX17" fmla="*/ 2892743 w 3786318"/>
                <a:gd name="connsiteY17" fmla="*/ 1428470 h 2922381"/>
                <a:gd name="connsiteX18" fmla="*/ 3175720 w 3786318"/>
                <a:gd name="connsiteY18" fmla="*/ 1627852 h 2922381"/>
                <a:gd name="connsiteX19" fmla="*/ 3432166 w 3786318"/>
                <a:gd name="connsiteY19" fmla="*/ 1185301 h 2922381"/>
                <a:gd name="connsiteX20" fmla="*/ 3601233 w 3786318"/>
                <a:gd name="connsiteY20" fmla="*/ 949558 h 2922381"/>
                <a:gd name="connsiteX21" fmla="*/ 3713936 w 3786318"/>
                <a:gd name="connsiteY21" fmla="*/ 740877 h 2922381"/>
                <a:gd name="connsiteX22" fmla="*/ 3711388 w 3786318"/>
                <a:gd name="connsiteY22" fmla="*/ 580829 h 2922381"/>
                <a:gd name="connsiteX23" fmla="*/ 3410174 w 3786318"/>
                <a:gd name="connsiteY23" fmla="*/ 593968 h 2922381"/>
                <a:gd name="connsiteX24" fmla="*/ 2646381 w 3786318"/>
                <a:gd name="connsiteY24" fmla="*/ 830636 h 2922381"/>
                <a:gd name="connsiteX25" fmla="*/ 1506070 w 3786318"/>
                <a:gd name="connsiteY25" fmla="*/ 1583671 h 2922381"/>
                <a:gd name="connsiteX26" fmla="*/ 871369 w 3786318"/>
                <a:gd name="connsiteY26" fmla="*/ 2143069 h 2922381"/>
                <a:gd name="connsiteX27" fmla="*/ 2883049 w 3786318"/>
                <a:gd name="connsiteY27" fmla="*/ 1131850 h 2922381"/>
                <a:gd name="connsiteX28" fmla="*/ 1021976 w 3786318"/>
                <a:gd name="connsiteY28" fmla="*/ 2175342 h 2922381"/>
                <a:gd name="connsiteX29" fmla="*/ 806823 w 3786318"/>
                <a:gd name="connsiteY29" fmla="*/ 2057008 h 2922381"/>
                <a:gd name="connsiteX30" fmla="*/ 0 w 3786318"/>
                <a:gd name="connsiteY30" fmla="*/ 2627163 h 2922381"/>
                <a:gd name="connsiteX31" fmla="*/ 10757 w 3786318"/>
                <a:gd name="connsiteY31" fmla="*/ 2573375 h 2922381"/>
                <a:gd name="connsiteX0" fmla="*/ 10757 w 3786318"/>
                <a:gd name="connsiteY0" fmla="*/ 2573375 h 2922381"/>
                <a:gd name="connsiteX1" fmla="*/ 1229508 w 3786318"/>
                <a:gd name="connsiteY1" fmla="*/ 1604402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10757 w 3786318"/>
                <a:gd name="connsiteY32" fmla="*/ 2573375 h 2922381"/>
                <a:gd name="connsiteX0" fmla="*/ 10757 w 3786318"/>
                <a:gd name="connsiteY0" fmla="*/ 2573375 h 2922381"/>
                <a:gd name="connsiteX1" fmla="*/ 1350952 w 3786318"/>
                <a:gd name="connsiteY1" fmla="*/ 1556777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10757 w 3786318"/>
                <a:gd name="connsiteY32" fmla="*/ 2573375 h 2922381"/>
                <a:gd name="connsiteX0" fmla="*/ 10757 w 3786318"/>
                <a:gd name="connsiteY0" fmla="*/ 2573375 h 2922381"/>
                <a:gd name="connsiteX1" fmla="*/ 1350952 w 3786318"/>
                <a:gd name="connsiteY1" fmla="*/ 1556777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10757 w 3786318"/>
                <a:gd name="connsiteY32" fmla="*/ 2573375 h 2922381"/>
                <a:gd name="connsiteX0" fmla="*/ 10757 w 3786318"/>
                <a:gd name="connsiteY0" fmla="*/ 2573375 h 2922381"/>
                <a:gd name="connsiteX1" fmla="*/ 1358096 w 3786318"/>
                <a:gd name="connsiteY1" fmla="*/ 1544871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10757 w 3786318"/>
                <a:gd name="connsiteY32" fmla="*/ 2573375 h 2922381"/>
                <a:gd name="connsiteX0" fmla="*/ 10757 w 3786318"/>
                <a:gd name="connsiteY0" fmla="*/ 2573375 h 2922381"/>
                <a:gd name="connsiteX1" fmla="*/ 1358096 w 3786318"/>
                <a:gd name="connsiteY1" fmla="*/ 1544871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10757 w 3786318"/>
                <a:gd name="connsiteY32" fmla="*/ 2573375 h 2922381"/>
                <a:gd name="connsiteX0" fmla="*/ 10757 w 3786318"/>
                <a:gd name="connsiteY0" fmla="*/ 2573375 h 2922381"/>
                <a:gd name="connsiteX1" fmla="*/ 1358096 w 3786318"/>
                <a:gd name="connsiteY1" fmla="*/ 1544871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10757 w 3786318"/>
                <a:gd name="connsiteY32" fmla="*/ 2573375 h 2922381"/>
                <a:gd name="connsiteX0" fmla="*/ 10757 w 3786318"/>
                <a:gd name="connsiteY0" fmla="*/ 2573375 h 2922381"/>
                <a:gd name="connsiteX1" fmla="*/ 1353333 w 3786318"/>
                <a:gd name="connsiteY1" fmla="*/ 1544871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10757 w 3786318"/>
                <a:gd name="connsiteY32" fmla="*/ 2573375 h 2922381"/>
                <a:gd name="connsiteX0" fmla="*/ 10757 w 3786318"/>
                <a:gd name="connsiteY0" fmla="*/ 2573375 h 2922381"/>
                <a:gd name="connsiteX1" fmla="*/ 1353333 w 3786318"/>
                <a:gd name="connsiteY1" fmla="*/ 1544871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10757 w 3786318"/>
                <a:gd name="connsiteY32" fmla="*/ 2573375 h 2922381"/>
                <a:gd name="connsiteX0" fmla="*/ 67907 w 3786318"/>
                <a:gd name="connsiteY0" fmla="*/ 2475744 h 2922381"/>
                <a:gd name="connsiteX1" fmla="*/ 1353333 w 3786318"/>
                <a:gd name="connsiteY1" fmla="*/ 1544871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67907 w 3786318"/>
                <a:gd name="connsiteY32" fmla="*/ 2475744 h 2922381"/>
                <a:gd name="connsiteX0" fmla="*/ 67907 w 3786318"/>
                <a:gd name="connsiteY0" fmla="*/ 2475744 h 2922381"/>
                <a:gd name="connsiteX1" fmla="*/ 1353333 w 3786318"/>
                <a:gd name="connsiteY1" fmla="*/ 1544871 h 2922381"/>
                <a:gd name="connsiteX2" fmla="*/ 1362690 w 3786318"/>
                <a:gd name="connsiteY2" fmla="*/ 1496462 h 2922381"/>
                <a:gd name="connsiteX3" fmla="*/ 1479539 w 3786318"/>
                <a:gd name="connsiteY3" fmla="*/ 1468670 h 2922381"/>
                <a:gd name="connsiteX4" fmla="*/ 2818503 w 3786318"/>
                <a:gd name="connsiteY4" fmla="*/ 421845 h 2922381"/>
                <a:gd name="connsiteX5" fmla="*/ 3277636 w 3786318"/>
                <a:gd name="connsiteY5" fmla="*/ 0 h 2922381"/>
                <a:gd name="connsiteX6" fmla="*/ 3326578 w 3786318"/>
                <a:gd name="connsiteY6" fmla="*/ 83679 h 2922381"/>
                <a:gd name="connsiteX7" fmla="*/ 3366078 w 3786318"/>
                <a:gd name="connsiteY7" fmla="*/ 148059 h 2922381"/>
                <a:gd name="connsiteX8" fmla="*/ 3101173 w 3786318"/>
                <a:gd name="connsiteY8" fmla="*/ 420921 h 2922381"/>
                <a:gd name="connsiteX9" fmla="*/ 2676273 w 3786318"/>
                <a:gd name="connsiteY9" fmla="*/ 748273 h 2922381"/>
                <a:gd name="connsiteX10" fmla="*/ 3329771 w 3786318"/>
                <a:gd name="connsiteY10" fmla="*/ 537602 h 2922381"/>
                <a:gd name="connsiteX11" fmla="*/ 3731755 w 3786318"/>
                <a:gd name="connsiteY11" fmla="*/ 494768 h 2922381"/>
                <a:gd name="connsiteX12" fmla="*/ 3767556 w 3786318"/>
                <a:gd name="connsiteY12" fmla="*/ 784243 h 2922381"/>
                <a:gd name="connsiteX13" fmla="*/ 3465502 w 3786318"/>
                <a:gd name="connsiteY13" fmla="*/ 1263883 h 2922381"/>
                <a:gd name="connsiteX14" fmla="*/ 3233288 w 3786318"/>
                <a:gd name="connsiteY14" fmla="*/ 1675643 h 2922381"/>
                <a:gd name="connsiteX15" fmla="*/ 3311141 w 3786318"/>
                <a:gd name="connsiteY15" fmla="*/ 1746185 h 2922381"/>
                <a:gd name="connsiteX16" fmla="*/ 2612875 w 3786318"/>
                <a:gd name="connsiteY16" fmla="*/ 2922381 h 2922381"/>
                <a:gd name="connsiteX17" fmla="*/ 2191198 w 3786318"/>
                <a:gd name="connsiteY17" fmla="*/ 2645065 h 2922381"/>
                <a:gd name="connsiteX18" fmla="*/ 2892743 w 3786318"/>
                <a:gd name="connsiteY18" fmla="*/ 1428470 h 2922381"/>
                <a:gd name="connsiteX19" fmla="*/ 3175720 w 3786318"/>
                <a:gd name="connsiteY19" fmla="*/ 1627852 h 2922381"/>
                <a:gd name="connsiteX20" fmla="*/ 3432166 w 3786318"/>
                <a:gd name="connsiteY20" fmla="*/ 1185301 h 2922381"/>
                <a:gd name="connsiteX21" fmla="*/ 3601233 w 3786318"/>
                <a:gd name="connsiteY21" fmla="*/ 949558 h 2922381"/>
                <a:gd name="connsiteX22" fmla="*/ 3713936 w 3786318"/>
                <a:gd name="connsiteY22" fmla="*/ 740877 h 2922381"/>
                <a:gd name="connsiteX23" fmla="*/ 3711388 w 3786318"/>
                <a:gd name="connsiteY23" fmla="*/ 580829 h 2922381"/>
                <a:gd name="connsiteX24" fmla="*/ 3410174 w 3786318"/>
                <a:gd name="connsiteY24" fmla="*/ 593968 h 2922381"/>
                <a:gd name="connsiteX25" fmla="*/ 2646381 w 3786318"/>
                <a:gd name="connsiteY25" fmla="*/ 830636 h 2922381"/>
                <a:gd name="connsiteX26" fmla="*/ 1506070 w 3786318"/>
                <a:gd name="connsiteY26" fmla="*/ 1583671 h 2922381"/>
                <a:gd name="connsiteX27" fmla="*/ 871369 w 3786318"/>
                <a:gd name="connsiteY27" fmla="*/ 2143069 h 2922381"/>
                <a:gd name="connsiteX28" fmla="*/ 2883049 w 3786318"/>
                <a:gd name="connsiteY28" fmla="*/ 1131850 h 2922381"/>
                <a:gd name="connsiteX29" fmla="*/ 1021976 w 3786318"/>
                <a:gd name="connsiteY29" fmla="*/ 2175342 h 2922381"/>
                <a:gd name="connsiteX30" fmla="*/ 806823 w 3786318"/>
                <a:gd name="connsiteY30" fmla="*/ 2057008 h 2922381"/>
                <a:gd name="connsiteX31" fmla="*/ 0 w 3786318"/>
                <a:gd name="connsiteY31" fmla="*/ 2627163 h 2922381"/>
                <a:gd name="connsiteX32" fmla="*/ 67907 w 3786318"/>
                <a:gd name="connsiteY32" fmla="*/ 2475744 h 2922381"/>
                <a:gd name="connsiteX0" fmla="*/ 50659 w 3769070"/>
                <a:gd name="connsiteY0" fmla="*/ 2475744 h 2922381"/>
                <a:gd name="connsiteX1" fmla="*/ 1336085 w 3769070"/>
                <a:gd name="connsiteY1" fmla="*/ 1544871 h 2922381"/>
                <a:gd name="connsiteX2" fmla="*/ 1345442 w 3769070"/>
                <a:gd name="connsiteY2" fmla="*/ 1496462 h 2922381"/>
                <a:gd name="connsiteX3" fmla="*/ 1462291 w 3769070"/>
                <a:gd name="connsiteY3" fmla="*/ 1468670 h 2922381"/>
                <a:gd name="connsiteX4" fmla="*/ 2801255 w 3769070"/>
                <a:gd name="connsiteY4" fmla="*/ 421845 h 2922381"/>
                <a:gd name="connsiteX5" fmla="*/ 3260388 w 3769070"/>
                <a:gd name="connsiteY5" fmla="*/ 0 h 2922381"/>
                <a:gd name="connsiteX6" fmla="*/ 3309330 w 3769070"/>
                <a:gd name="connsiteY6" fmla="*/ 83679 h 2922381"/>
                <a:gd name="connsiteX7" fmla="*/ 3348830 w 3769070"/>
                <a:gd name="connsiteY7" fmla="*/ 148059 h 2922381"/>
                <a:gd name="connsiteX8" fmla="*/ 3083925 w 3769070"/>
                <a:gd name="connsiteY8" fmla="*/ 420921 h 2922381"/>
                <a:gd name="connsiteX9" fmla="*/ 2659025 w 3769070"/>
                <a:gd name="connsiteY9" fmla="*/ 748273 h 2922381"/>
                <a:gd name="connsiteX10" fmla="*/ 3312523 w 3769070"/>
                <a:gd name="connsiteY10" fmla="*/ 537602 h 2922381"/>
                <a:gd name="connsiteX11" fmla="*/ 3714507 w 3769070"/>
                <a:gd name="connsiteY11" fmla="*/ 494768 h 2922381"/>
                <a:gd name="connsiteX12" fmla="*/ 3750308 w 3769070"/>
                <a:gd name="connsiteY12" fmla="*/ 784243 h 2922381"/>
                <a:gd name="connsiteX13" fmla="*/ 3448254 w 3769070"/>
                <a:gd name="connsiteY13" fmla="*/ 1263883 h 2922381"/>
                <a:gd name="connsiteX14" fmla="*/ 3216040 w 3769070"/>
                <a:gd name="connsiteY14" fmla="*/ 1675643 h 2922381"/>
                <a:gd name="connsiteX15" fmla="*/ 3293893 w 3769070"/>
                <a:gd name="connsiteY15" fmla="*/ 1746185 h 2922381"/>
                <a:gd name="connsiteX16" fmla="*/ 2595627 w 3769070"/>
                <a:gd name="connsiteY16" fmla="*/ 2922381 h 2922381"/>
                <a:gd name="connsiteX17" fmla="*/ 2173950 w 3769070"/>
                <a:gd name="connsiteY17" fmla="*/ 2645065 h 2922381"/>
                <a:gd name="connsiteX18" fmla="*/ 2875495 w 3769070"/>
                <a:gd name="connsiteY18" fmla="*/ 1428470 h 2922381"/>
                <a:gd name="connsiteX19" fmla="*/ 3158472 w 3769070"/>
                <a:gd name="connsiteY19" fmla="*/ 1627852 h 2922381"/>
                <a:gd name="connsiteX20" fmla="*/ 3414918 w 3769070"/>
                <a:gd name="connsiteY20" fmla="*/ 1185301 h 2922381"/>
                <a:gd name="connsiteX21" fmla="*/ 3583985 w 3769070"/>
                <a:gd name="connsiteY21" fmla="*/ 949558 h 2922381"/>
                <a:gd name="connsiteX22" fmla="*/ 3696688 w 3769070"/>
                <a:gd name="connsiteY22" fmla="*/ 740877 h 2922381"/>
                <a:gd name="connsiteX23" fmla="*/ 3694140 w 3769070"/>
                <a:gd name="connsiteY23" fmla="*/ 580829 h 2922381"/>
                <a:gd name="connsiteX24" fmla="*/ 3392926 w 3769070"/>
                <a:gd name="connsiteY24" fmla="*/ 593968 h 2922381"/>
                <a:gd name="connsiteX25" fmla="*/ 2629133 w 3769070"/>
                <a:gd name="connsiteY25" fmla="*/ 830636 h 2922381"/>
                <a:gd name="connsiteX26" fmla="*/ 1488822 w 3769070"/>
                <a:gd name="connsiteY26" fmla="*/ 1583671 h 2922381"/>
                <a:gd name="connsiteX27" fmla="*/ 854121 w 3769070"/>
                <a:gd name="connsiteY27" fmla="*/ 2143069 h 2922381"/>
                <a:gd name="connsiteX28" fmla="*/ 2865801 w 3769070"/>
                <a:gd name="connsiteY28" fmla="*/ 1131850 h 2922381"/>
                <a:gd name="connsiteX29" fmla="*/ 1004728 w 3769070"/>
                <a:gd name="connsiteY29" fmla="*/ 2175342 h 2922381"/>
                <a:gd name="connsiteX30" fmla="*/ 789575 w 3769070"/>
                <a:gd name="connsiteY30" fmla="*/ 2057008 h 2922381"/>
                <a:gd name="connsiteX31" fmla="*/ 1802 w 3769070"/>
                <a:gd name="connsiteY31" fmla="*/ 2648594 h 2922381"/>
                <a:gd name="connsiteX32" fmla="*/ 50659 w 3769070"/>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04930 w 3784425"/>
                <a:gd name="connsiteY30" fmla="*/ 2057008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04930 w 3784425"/>
                <a:gd name="connsiteY30" fmla="*/ 2057008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04930 w 3784425"/>
                <a:gd name="connsiteY30" fmla="*/ 2057008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23980 w 3784425"/>
                <a:gd name="connsiteY30" fmla="*/ 205939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23980 w 3784425"/>
                <a:gd name="connsiteY30" fmla="*/ 205939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31124 w 3784425"/>
                <a:gd name="connsiteY30" fmla="*/ 2071297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31124 w 3784425"/>
                <a:gd name="connsiteY30" fmla="*/ 2071297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31124 w 3784425"/>
                <a:gd name="connsiteY30" fmla="*/ 2071297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1020083 w 3784425"/>
                <a:gd name="connsiteY29" fmla="*/ 2175342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869476 w 3784425"/>
                <a:gd name="connsiteY27" fmla="*/ 2143069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929008 w 3784425"/>
                <a:gd name="connsiteY27" fmla="*/ 2133544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929008 w 3784425"/>
                <a:gd name="connsiteY27" fmla="*/ 2133544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929008 w 3784425"/>
                <a:gd name="connsiteY27" fmla="*/ 2133544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914721 w 3784425"/>
                <a:gd name="connsiteY27" fmla="*/ 2135925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914721 w 3784425"/>
                <a:gd name="connsiteY27" fmla="*/ 2135925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917102 w 3784425"/>
                <a:gd name="connsiteY27" fmla="*/ 2121638 h 2922381"/>
                <a:gd name="connsiteX28" fmla="*/ 2881156 w 3784425"/>
                <a:gd name="connsiteY28" fmla="*/ 1131850 h 2922381"/>
                <a:gd name="connsiteX29" fmla="*/ 955789 w 3784425"/>
                <a:gd name="connsiteY29" fmla="*/ 2220586 h 2922381"/>
                <a:gd name="connsiteX30" fmla="*/ 831124 w 3784425"/>
                <a:gd name="connsiteY30" fmla="*/ 2076060 h 2922381"/>
                <a:gd name="connsiteX31" fmla="*/ 17157 w 3784425"/>
                <a:gd name="connsiteY31" fmla="*/ 2648594 h 2922381"/>
                <a:gd name="connsiteX32" fmla="*/ 66014 w 3784425"/>
                <a:gd name="connsiteY32"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04177 w 3784425"/>
                <a:gd name="connsiteY26" fmla="*/ 1583671 h 2922381"/>
                <a:gd name="connsiteX27" fmla="*/ 1422879 w 3784425"/>
                <a:gd name="connsiteY27" fmla="*/ 1647265 h 2922381"/>
                <a:gd name="connsiteX28" fmla="*/ 917102 w 3784425"/>
                <a:gd name="connsiteY28" fmla="*/ 2121638 h 2922381"/>
                <a:gd name="connsiteX29" fmla="*/ 2881156 w 3784425"/>
                <a:gd name="connsiteY29" fmla="*/ 1131850 h 2922381"/>
                <a:gd name="connsiteX30" fmla="*/ 955789 w 3784425"/>
                <a:gd name="connsiteY30" fmla="*/ 2220586 h 2922381"/>
                <a:gd name="connsiteX31" fmla="*/ 831124 w 3784425"/>
                <a:gd name="connsiteY31" fmla="*/ 2076060 h 2922381"/>
                <a:gd name="connsiteX32" fmla="*/ 17157 w 3784425"/>
                <a:gd name="connsiteY32" fmla="*/ 2648594 h 2922381"/>
                <a:gd name="connsiteX33" fmla="*/ 66014 w 3784425"/>
                <a:gd name="connsiteY33"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68135 w 3784425"/>
                <a:gd name="connsiteY26" fmla="*/ 1540108 h 2922381"/>
                <a:gd name="connsiteX27" fmla="*/ 1504177 w 3784425"/>
                <a:gd name="connsiteY27" fmla="*/ 1583671 h 2922381"/>
                <a:gd name="connsiteX28" fmla="*/ 1422879 w 3784425"/>
                <a:gd name="connsiteY28" fmla="*/ 1647265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68135 w 3784425"/>
                <a:gd name="connsiteY26" fmla="*/ 1540108 h 2922381"/>
                <a:gd name="connsiteX27" fmla="*/ 1504177 w 3784425"/>
                <a:gd name="connsiteY27" fmla="*/ 1583671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68135 w 3784425"/>
                <a:gd name="connsiteY26" fmla="*/ 1540108 h 2922381"/>
                <a:gd name="connsiteX27" fmla="*/ 1504177 w 3784425"/>
                <a:gd name="connsiteY27" fmla="*/ 1583671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68135 w 3784425"/>
                <a:gd name="connsiteY26" fmla="*/ 1540108 h 2922381"/>
                <a:gd name="connsiteX27" fmla="*/ 1511321 w 3784425"/>
                <a:gd name="connsiteY27" fmla="*/ 1607483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68135 w 3784425"/>
                <a:gd name="connsiteY26" fmla="*/ 1540108 h 2922381"/>
                <a:gd name="connsiteX27" fmla="*/ 1511321 w 3784425"/>
                <a:gd name="connsiteY27" fmla="*/ 1607483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68135 w 3784425"/>
                <a:gd name="connsiteY26" fmla="*/ 1540108 h 2922381"/>
                <a:gd name="connsiteX27" fmla="*/ 1511321 w 3784425"/>
                <a:gd name="connsiteY27" fmla="*/ 1621770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8117 w 3784425"/>
                <a:gd name="connsiteY28" fmla="*/ 1618690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27950 w 3784425"/>
                <a:gd name="connsiteY28" fmla="*/ 1665394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17102 w 3784425"/>
                <a:gd name="connsiteY29" fmla="*/ 2121638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58889 w 3784425"/>
                <a:gd name="connsiteY29" fmla="*/ 2114264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58889 w 3784425"/>
                <a:gd name="connsiteY29" fmla="*/ 2114264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881156 w 3784425"/>
                <a:gd name="connsiteY30" fmla="*/ 1131850 h 2922381"/>
                <a:gd name="connsiteX31" fmla="*/ 955789 w 3784425"/>
                <a:gd name="connsiteY31" fmla="*/ 2220586 h 2922381"/>
                <a:gd name="connsiteX32" fmla="*/ 831124 w 3784425"/>
                <a:gd name="connsiteY32" fmla="*/ 2076060 h 2922381"/>
                <a:gd name="connsiteX33" fmla="*/ 17157 w 3784425"/>
                <a:gd name="connsiteY33" fmla="*/ 2648594 h 2922381"/>
                <a:gd name="connsiteX34" fmla="*/ 66014 w 3784425"/>
                <a:gd name="connsiteY34"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990845 w 3784425"/>
                <a:gd name="connsiteY30" fmla="*/ 1605938 h 2922381"/>
                <a:gd name="connsiteX31" fmla="*/ 2881156 w 3784425"/>
                <a:gd name="connsiteY31" fmla="*/ 1131850 h 2922381"/>
                <a:gd name="connsiteX32" fmla="*/ 955789 w 3784425"/>
                <a:gd name="connsiteY32" fmla="*/ 2220586 h 2922381"/>
                <a:gd name="connsiteX33" fmla="*/ 831124 w 3784425"/>
                <a:gd name="connsiteY33" fmla="*/ 2076060 h 2922381"/>
                <a:gd name="connsiteX34" fmla="*/ 17157 w 3784425"/>
                <a:gd name="connsiteY34" fmla="*/ 2648594 h 2922381"/>
                <a:gd name="connsiteX35" fmla="*/ 66014 w 3784425"/>
                <a:gd name="connsiteY35"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990845 w 3784425"/>
                <a:gd name="connsiteY30" fmla="*/ 1605938 h 2922381"/>
                <a:gd name="connsiteX31" fmla="*/ 2881156 w 3784425"/>
                <a:gd name="connsiteY31" fmla="*/ 1131850 h 2922381"/>
                <a:gd name="connsiteX32" fmla="*/ 2094084 w 3784425"/>
                <a:gd name="connsiteY32" fmla="*/ 1588732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990845 w 3784425"/>
                <a:gd name="connsiteY30" fmla="*/ 1605938 h 2922381"/>
                <a:gd name="connsiteX31" fmla="*/ 2881156 w 3784425"/>
                <a:gd name="connsiteY31" fmla="*/ 1131850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990845 w 3784425"/>
                <a:gd name="connsiteY30" fmla="*/ 1605938 h 2922381"/>
                <a:gd name="connsiteX31" fmla="*/ 2881156 w 3784425"/>
                <a:gd name="connsiteY31" fmla="*/ 1131850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81156 w 3784425"/>
                <a:gd name="connsiteY31" fmla="*/ 1131850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81156 w 3784425"/>
                <a:gd name="connsiteY31" fmla="*/ 1131850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81156 w 3784425"/>
                <a:gd name="connsiteY31" fmla="*/ 1131850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81156 w 3784425"/>
                <a:gd name="connsiteY31" fmla="*/ 1131850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95904 w 3784425"/>
                <a:gd name="connsiteY31" fmla="*/ 1156430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63949 w 3784425"/>
                <a:gd name="connsiteY31" fmla="*/ 1146598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46742 w 3784425"/>
                <a:gd name="connsiteY31" fmla="*/ 1166263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46742 w 3784425"/>
                <a:gd name="connsiteY31" fmla="*/ 1166263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46742 w 3784425"/>
                <a:gd name="connsiteY31" fmla="*/ 1166263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46742 w 3784425"/>
                <a:gd name="connsiteY31" fmla="*/ 1166263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46742 w 3784425"/>
                <a:gd name="connsiteY31" fmla="*/ 1166263 h 2922381"/>
                <a:gd name="connsiteX32" fmla="*/ 2189948 w 3784425"/>
                <a:gd name="connsiteY32" fmla="*/ 1625603 h 2922381"/>
                <a:gd name="connsiteX33" fmla="*/ 955789 w 3784425"/>
                <a:gd name="connsiteY33" fmla="*/ 2220586 h 2922381"/>
                <a:gd name="connsiteX34" fmla="*/ 831124 w 3784425"/>
                <a:gd name="connsiteY34" fmla="*/ 2076060 h 2922381"/>
                <a:gd name="connsiteX35" fmla="*/ 17157 w 3784425"/>
                <a:gd name="connsiteY35" fmla="*/ 2648594 h 2922381"/>
                <a:gd name="connsiteX36" fmla="*/ 66014 w 3784425"/>
                <a:gd name="connsiteY36"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46742 w 3784425"/>
                <a:gd name="connsiteY31" fmla="*/ 1166263 h 2922381"/>
                <a:gd name="connsiteX32" fmla="*/ 2189948 w 3784425"/>
                <a:gd name="connsiteY32" fmla="*/ 1625603 h 2922381"/>
                <a:gd name="connsiteX33" fmla="*/ 1612303 w 3784425"/>
                <a:gd name="connsiteY33" fmla="*/ 1915654 h 2922381"/>
                <a:gd name="connsiteX34" fmla="*/ 955789 w 3784425"/>
                <a:gd name="connsiteY34" fmla="*/ 2220586 h 2922381"/>
                <a:gd name="connsiteX35" fmla="*/ 831124 w 3784425"/>
                <a:gd name="connsiteY35" fmla="*/ 2076060 h 2922381"/>
                <a:gd name="connsiteX36" fmla="*/ 17157 w 3784425"/>
                <a:gd name="connsiteY36" fmla="*/ 2648594 h 2922381"/>
                <a:gd name="connsiteX37" fmla="*/ 66014 w 3784425"/>
                <a:gd name="connsiteY37"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2057213 w 3784425"/>
                <a:gd name="connsiteY30" fmla="*/ 1620687 h 2922381"/>
                <a:gd name="connsiteX31" fmla="*/ 2846742 w 3784425"/>
                <a:gd name="connsiteY31" fmla="*/ 1166263 h 2922381"/>
                <a:gd name="connsiteX32" fmla="*/ 2189948 w 3784425"/>
                <a:gd name="connsiteY32" fmla="*/ 1625603 h 2922381"/>
                <a:gd name="connsiteX33" fmla="*/ 1617219 w 3784425"/>
                <a:gd name="connsiteY33" fmla="*/ 1861576 h 2922381"/>
                <a:gd name="connsiteX34" fmla="*/ 955789 w 3784425"/>
                <a:gd name="connsiteY34" fmla="*/ 2220586 h 2922381"/>
                <a:gd name="connsiteX35" fmla="*/ 831124 w 3784425"/>
                <a:gd name="connsiteY35" fmla="*/ 2076060 h 2922381"/>
                <a:gd name="connsiteX36" fmla="*/ 17157 w 3784425"/>
                <a:gd name="connsiteY36" fmla="*/ 2648594 h 2922381"/>
                <a:gd name="connsiteX37" fmla="*/ 66014 w 3784425"/>
                <a:gd name="connsiteY37"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39454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87722 w 3784425"/>
                <a:gd name="connsiteY30" fmla="*/ 1812416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85264 w 3784425"/>
                <a:gd name="connsiteY30" fmla="*/ 1800125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85264 w 3784425"/>
                <a:gd name="connsiteY30" fmla="*/ 1800125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85264 w 3784425"/>
                <a:gd name="connsiteY30" fmla="*/ 1800125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5096 w 3784425"/>
                <a:gd name="connsiteY30" fmla="*/ 1819790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5096 w 3784425"/>
                <a:gd name="connsiteY30" fmla="*/ 1819790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5096 w 3784425"/>
                <a:gd name="connsiteY30" fmla="*/ 1819790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5096 w 3784425"/>
                <a:gd name="connsiteY30" fmla="*/ 1819790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5096 w 3784425"/>
                <a:gd name="connsiteY30" fmla="*/ 1819790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2638 w 3784425"/>
                <a:gd name="connsiteY30" fmla="*/ 1800125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09958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09958 h 2922381"/>
                <a:gd name="connsiteX31" fmla="*/ 2057213 w 3784425"/>
                <a:gd name="connsiteY31" fmla="*/ 1620687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09958 h 2922381"/>
                <a:gd name="connsiteX31" fmla="*/ 2054755 w 3784425"/>
                <a:gd name="connsiteY31" fmla="*/ 1613313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09958 h 2922381"/>
                <a:gd name="connsiteX31" fmla="*/ 2054755 w 3784425"/>
                <a:gd name="connsiteY31" fmla="*/ 1613313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09958 h 2922381"/>
                <a:gd name="connsiteX31" fmla="*/ 2054755 w 3784425"/>
                <a:gd name="connsiteY31" fmla="*/ 1613313 h 2922381"/>
                <a:gd name="connsiteX32" fmla="*/ 2846742 w 3784425"/>
                <a:gd name="connsiteY32" fmla="*/ 1166263 h 2922381"/>
                <a:gd name="connsiteX33" fmla="*/ 2189948 w 3784425"/>
                <a:gd name="connsiteY33" fmla="*/ 1625603 h 2922381"/>
                <a:gd name="connsiteX34" fmla="*/ 1617219 w 3784425"/>
                <a:gd name="connsiteY34" fmla="*/ 1861576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09958 h 2922381"/>
                <a:gd name="connsiteX31" fmla="*/ 2054755 w 3784425"/>
                <a:gd name="connsiteY31" fmla="*/ 1613313 h 2922381"/>
                <a:gd name="connsiteX32" fmla="*/ 2846742 w 3784425"/>
                <a:gd name="connsiteY32" fmla="*/ 1166263 h 2922381"/>
                <a:gd name="connsiteX33" fmla="*/ 2189948 w 3784425"/>
                <a:gd name="connsiteY33" fmla="*/ 1625603 h 2922381"/>
                <a:gd name="connsiteX34" fmla="*/ 1619677 w 3784425"/>
                <a:gd name="connsiteY34" fmla="*/ 1866492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09958 h 2922381"/>
                <a:gd name="connsiteX31" fmla="*/ 2054755 w 3784425"/>
                <a:gd name="connsiteY31" fmla="*/ 1613313 h 2922381"/>
                <a:gd name="connsiteX32" fmla="*/ 2846742 w 3784425"/>
                <a:gd name="connsiteY32" fmla="*/ 1166263 h 2922381"/>
                <a:gd name="connsiteX33" fmla="*/ 2189948 w 3784425"/>
                <a:gd name="connsiteY33" fmla="*/ 1625603 h 2922381"/>
                <a:gd name="connsiteX34" fmla="*/ 1619677 w 3784425"/>
                <a:gd name="connsiteY34" fmla="*/ 1866492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597555 w 3784425"/>
                <a:gd name="connsiteY30" fmla="*/ 1809958 h 2922381"/>
                <a:gd name="connsiteX31" fmla="*/ 2054755 w 3784425"/>
                <a:gd name="connsiteY31" fmla="*/ 1613313 h 2922381"/>
                <a:gd name="connsiteX32" fmla="*/ 2846742 w 3784425"/>
                <a:gd name="connsiteY32" fmla="*/ 1166263 h 2922381"/>
                <a:gd name="connsiteX33" fmla="*/ 2189948 w 3784425"/>
                <a:gd name="connsiteY33" fmla="*/ 1625603 h 2922381"/>
                <a:gd name="connsiteX34" fmla="*/ 1619677 w 3784425"/>
                <a:gd name="connsiteY34" fmla="*/ 1866492 h 2922381"/>
                <a:gd name="connsiteX35" fmla="*/ 955789 w 3784425"/>
                <a:gd name="connsiteY35" fmla="*/ 2220586 h 2922381"/>
                <a:gd name="connsiteX36" fmla="*/ 831124 w 3784425"/>
                <a:gd name="connsiteY36" fmla="*/ 2076060 h 2922381"/>
                <a:gd name="connsiteX37" fmla="*/ 17157 w 3784425"/>
                <a:gd name="connsiteY37" fmla="*/ 2648594 h 2922381"/>
                <a:gd name="connsiteX38" fmla="*/ 66014 w 3784425"/>
                <a:gd name="connsiteY38"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137897 w 3784425"/>
                <a:gd name="connsiteY30" fmla="*/ 2043474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31124 w 3784425"/>
                <a:gd name="connsiteY37" fmla="*/ 2076060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31124 w 3784425"/>
                <a:gd name="connsiteY37" fmla="*/ 2076060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31124 w 3784425"/>
                <a:gd name="connsiteY37" fmla="*/ 2076060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31850 w 3784425"/>
                <a:gd name="connsiteY29" fmla="*/ 2116722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31124 w 3784425"/>
                <a:gd name="connsiteY37" fmla="*/ 2076060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31124 w 3784425"/>
                <a:gd name="connsiteY37" fmla="*/ 2076060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31124 w 3784425"/>
                <a:gd name="connsiteY37" fmla="*/ 2076060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31124 w 3784425"/>
                <a:gd name="connsiteY37" fmla="*/ 2076060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55789 w 3784425"/>
                <a:gd name="connsiteY36" fmla="*/ 2220586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 name="connsiteX0" fmla="*/ 66014 w 3784425"/>
                <a:gd name="connsiteY0" fmla="*/ 2475744 h 2922381"/>
                <a:gd name="connsiteX1" fmla="*/ 1351440 w 3784425"/>
                <a:gd name="connsiteY1" fmla="*/ 1544871 h 2922381"/>
                <a:gd name="connsiteX2" fmla="*/ 1360797 w 3784425"/>
                <a:gd name="connsiteY2" fmla="*/ 1496462 h 2922381"/>
                <a:gd name="connsiteX3" fmla="*/ 1477646 w 3784425"/>
                <a:gd name="connsiteY3" fmla="*/ 1468670 h 2922381"/>
                <a:gd name="connsiteX4" fmla="*/ 2816610 w 3784425"/>
                <a:gd name="connsiteY4" fmla="*/ 421845 h 2922381"/>
                <a:gd name="connsiteX5" fmla="*/ 3275743 w 3784425"/>
                <a:gd name="connsiteY5" fmla="*/ 0 h 2922381"/>
                <a:gd name="connsiteX6" fmla="*/ 3324685 w 3784425"/>
                <a:gd name="connsiteY6" fmla="*/ 83679 h 2922381"/>
                <a:gd name="connsiteX7" fmla="*/ 3364185 w 3784425"/>
                <a:gd name="connsiteY7" fmla="*/ 148059 h 2922381"/>
                <a:gd name="connsiteX8" fmla="*/ 3099280 w 3784425"/>
                <a:gd name="connsiteY8" fmla="*/ 420921 h 2922381"/>
                <a:gd name="connsiteX9" fmla="*/ 2674380 w 3784425"/>
                <a:gd name="connsiteY9" fmla="*/ 748273 h 2922381"/>
                <a:gd name="connsiteX10" fmla="*/ 3327878 w 3784425"/>
                <a:gd name="connsiteY10" fmla="*/ 537602 h 2922381"/>
                <a:gd name="connsiteX11" fmla="*/ 3729862 w 3784425"/>
                <a:gd name="connsiteY11" fmla="*/ 494768 h 2922381"/>
                <a:gd name="connsiteX12" fmla="*/ 3765663 w 3784425"/>
                <a:gd name="connsiteY12" fmla="*/ 784243 h 2922381"/>
                <a:gd name="connsiteX13" fmla="*/ 3463609 w 3784425"/>
                <a:gd name="connsiteY13" fmla="*/ 1263883 h 2922381"/>
                <a:gd name="connsiteX14" fmla="*/ 3231395 w 3784425"/>
                <a:gd name="connsiteY14" fmla="*/ 1675643 h 2922381"/>
                <a:gd name="connsiteX15" fmla="*/ 3309248 w 3784425"/>
                <a:gd name="connsiteY15" fmla="*/ 1746185 h 2922381"/>
                <a:gd name="connsiteX16" fmla="*/ 2610982 w 3784425"/>
                <a:gd name="connsiteY16" fmla="*/ 2922381 h 2922381"/>
                <a:gd name="connsiteX17" fmla="*/ 2189305 w 3784425"/>
                <a:gd name="connsiteY17" fmla="*/ 2645065 h 2922381"/>
                <a:gd name="connsiteX18" fmla="*/ 2890850 w 3784425"/>
                <a:gd name="connsiteY18" fmla="*/ 1428470 h 2922381"/>
                <a:gd name="connsiteX19" fmla="*/ 3173827 w 3784425"/>
                <a:gd name="connsiteY19" fmla="*/ 1627852 h 2922381"/>
                <a:gd name="connsiteX20" fmla="*/ 3430273 w 3784425"/>
                <a:gd name="connsiteY20" fmla="*/ 1185301 h 2922381"/>
                <a:gd name="connsiteX21" fmla="*/ 3599340 w 3784425"/>
                <a:gd name="connsiteY21" fmla="*/ 949558 h 2922381"/>
                <a:gd name="connsiteX22" fmla="*/ 3712043 w 3784425"/>
                <a:gd name="connsiteY22" fmla="*/ 740877 h 2922381"/>
                <a:gd name="connsiteX23" fmla="*/ 3709495 w 3784425"/>
                <a:gd name="connsiteY23" fmla="*/ 580829 h 2922381"/>
                <a:gd name="connsiteX24" fmla="*/ 3408281 w 3784425"/>
                <a:gd name="connsiteY24" fmla="*/ 593968 h 2922381"/>
                <a:gd name="connsiteX25" fmla="*/ 2644488 w 3784425"/>
                <a:gd name="connsiteY25" fmla="*/ 830636 h 2922381"/>
                <a:gd name="connsiteX26" fmla="*/ 1518129 w 3784425"/>
                <a:gd name="connsiteY26" fmla="*/ 1525820 h 2922381"/>
                <a:gd name="connsiteX27" fmla="*/ 1511321 w 3784425"/>
                <a:gd name="connsiteY27" fmla="*/ 1621770 h 2922381"/>
                <a:gd name="connsiteX28" fmla="*/ 1410744 w 3784425"/>
                <a:gd name="connsiteY28" fmla="*/ 1633439 h 2922381"/>
                <a:gd name="connsiteX29" fmla="*/ 926934 w 3784425"/>
                <a:gd name="connsiteY29" fmla="*/ 2126554 h 2922381"/>
                <a:gd name="connsiteX30" fmla="*/ 1152645 w 3784425"/>
                <a:gd name="connsiteY30" fmla="*/ 2070512 h 2922381"/>
                <a:gd name="connsiteX31" fmla="*/ 1597555 w 3784425"/>
                <a:gd name="connsiteY31" fmla="*/ 1809958 h 2922381"/>
                <a:gd name="connsiteX32" fmla="*/ 2054755 w 3784425"/>
                <a:gd name="connsiteY32" fmla="*/ 1613313 h 2922381"/>
                <a:gd name="connsiteX33" fmla="*/ 2846742 w 3784425"/>
                <a:gd name="connsiteY33" fmla="*/ 1166263 h 2922381"/>
                <a:gd name="connsiteX34" fmla="*/ 2189948 w 3784425"/>
                <a:gd name="connsiteY34" fmla="*/ 1625603 h 2922381"/>
                <a:gd name="connsiteX35" fmla="*/ 1619677 w 3784425"/>
                <a:gd name="connsiteY35" fmla="*/ 1866492 h 2922381"/>
                <a:gd name="connsiteX36" fmla="*/ 975453 w 3784425"/>
                <a:gd name="connsiteY36" fmla="*/ 2210754 h 2922381"/>
                <a:gd name="connsiteX37" fmla="*/ 840956 w 3784425"/>
                <a:gd name="connsiteY37" fmla="*/ 2071144 h 2922381"/>
                <a:gd name="connsiteX38" fmla="*/ 17157 w 3784425"/>
                <a:gd name="connsiteY38" fmla="*/ 2648594 h 2922381"/>
                <a:gd name="connsiteX39" fmla="*/ 66014 w 3784425"/>
                <a:gd name="connsiteY39" fmla="*/ 2475744 h 29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784425" h="2922381">
                  <a:moveTo>
                    <a:pt x="66014" y="2475744"/>
                  </a:moveTo>
                  <a:cubicBezTo>
                    <a:pt x="513539" y="2132909"/>
                    <a:pt x="906297" y="1849606"/>
                    <a:pt x="1351440" y="1544871"/>
                  </a:cubicBezTo>
                  <a:cubicBezTo>
                    <a:pt x="1333922" y="1524766"/>
                    <a:pt x="1304497" y="1526092"/>
                    <a:pt x="1360797" y="1496462"/>
                  </a:cubicBezTo>
                  <a:cubicBezTo>
                    <a:pt x="1415490" y="1449664"/>
                    <a:pt x="1451705" y="1438223"/>
                    <a:pt x="1477646" y="1468670"/>
                  </a:cubicBezTo>
                  <a:cubicBezTo>
                    <a:pt x="1720281" y="1289567"/>
                    <a:pt x="2512562" y="661067"/>
                    <a:pt x="2816610" y="421845"/>
                  </a:cubicBezTo>
                  <a:cubicBezTo>
                    <a:pt x="3082367" y="200267"/>
                    <a:pt x="3202867" y="4884"/>
                    <a:pt x="3275743" y="0"/>
                  </a:cubicBezTo>
                  <a:cubicBezTo>
                    <a:pt x="3355556" y="6463"/>
                    <a:pt x="3347265" y="34354"/>
                    <a:pt x="3324685" y="83679"/>
                  </a:cubicBezTo>
                  <a:cubicBezTo>
                    <a:pt x="3391826" y="109106"/>
                    <a:pt x="3366099" y="110726"/>
                    <a:pt x="3364185" y="148059"/>
                  </a:cubicBezTo>
                  <a:cubicBezTo>
                    <a:pt x="3309552" y="221332"/>
                    <a:pt x="3282907" y="275643"/>
                    <a:pt x="3099280" y="420921"/>
                  </a:cubicBezTo>
                  <a:cubicBezTo>
                    <a:pt x="2972803" y="525719"/>
                    <a:pt x="2859399" y="595869"/>
                    <a:pt x="2674380" y="748273"/>
                  </a:cubicBezTo>
                  <a:cubicBezTo>
                    <a:pt x="2913696" y="650245"/>
                    <a:pt x="3161886" y="586997"/>
                    <a:pt x="3327878" y="537602"/>
                  </a:cubicBezTo>
                  <a:cubicBezTo>
                    <a:pt x="3534351" y="469157"/>
                    <a:pt x="3679519" y="431437"/>
                    <a:pt x="3729862" y="494768"/>
                  </a:cubicBezTo>
                  <a:cubicBezTo>
                    <a:pt x="3810852" y="583323"/>
                    <a:pt x="3782305" y="688545"/>
                    <a:pt x="3765663" y="784243"/>
                  </a:cubicBezTo>
                  <a:cubicBezTo>
                    <a:pt x="3687996" y="934598"/>
                    <a:pt x="3562706" y="1115909"/>
                    <a:pt x="3463609" y="1263883"/>
                  </a:cubicBezTo>
                  <a:lnTo>
                    <a:pt x="3231395" y="1675643"/>
                  </a:lnTo>
                  <a:lnTo>
                    <a:pt x="3309248" y="1746185"/>
                  </a:lnTo>
                  <a:lnTo>
                    <a:pt x="2610982" y="2922381"/>
                  </a:lnTo>
                  <a:lnTo>
                    <a:pt x="2189305" y="2645065"/>
                  </a:lnTo>
                  <a:lnTo>
                    <a:pt x="2890850" y="1428470"/>
                  </a:lnTo>
                  <a:lnTo>
                    <a:pt x="3173827" y="1627852"/>
                  </a:lnTo>
                  <a:cubicBezTo>
                    <a:pt x="3236347" y="1518267"/>
                    <a:pt x="3356576" y="1301525"/>
                    <a:pt x="3430273" y="1185301"/>
                  </a:cubicBezTo>
                  <a:cubicBezTo>
                    <a:pt x="3518258" y="1054791"/>
                    <a:pt x="3518248" y="1064111"/>
                    <a:pt x="3599340" y="949558"/>
                  </a:cubicBezTo>
                  <a:cubicBezTo>
                    <a:pt x="3655705" y="858085"/>
                    <a:pt x="3661537" y="851148"/>
                    <a:pt x="3712043" y="740877"/>
                  </a:cubicBezTo>
                  <a:cubicBezTo>
                    <a:pt x="3735800" y="685940"/>
                    <a:pt x="3728601" y="650054"/>
                    <a:pt x="3709495" y="580829"/>
                  </a:cubicBezTo>
                  <a:cubicBezTo>
                    <a:pt x="3678146" y="482020"/>
                    <a:pt x="3522973" y="549901"/>
                    <a:pt x="3408281" y="593968"/>
                  </a:cubicBezTo>
                  <a:cubicBezTo>
                    <a:pt x="2906033" y="725245"/>
                    <a:pt x="2899086" y="751747"/>
                    <a:pt x="2644488" y="830636"/>
                  </a:cubicBezTo>
                  <a:lnTo>
                    <a:pt x="1518129" y="1525820"/>
                  </a:lnTo>
                  <a:cubicBezTo>
                    <a:pt x="1556341" y="1576853"/>
                    <a:pt x="1535022" y="1589787"/>
                    <a:pt x="1511321" y="1621770"/>
                  </a:cubicBezTo>
                  <a:cubicBezTo>
                    <a:pt x="1439072" y="1651872"/>
                    <a:pt x="1441532" y="1662073"/>
                    <a:pt x="1410744" y="1633439"/>
                  </a:cubicBezTo>
                  <a:cubicBezTo>
                    <a:pt x="1283401" y="1755055"/>
                    <a:pt x="784669" y="2047767"/>
                    <a:pt x="926934" y="2126554"/>
                  </a:cubicBezTo>
                  <a:cubicBezTo>
                    <a:pt x="955202" y="2165397"/>
                    <a:pt x="1041694" y="2121639"/>
                    <a:pt x="1152645" y="2070512"/>
                  </a:cubicBezTo>
                  <a:cubicBezTo>
                    <a:pt x="1256222" y="2002179"/>
                    <a:pt x="1444745" y="1881651"/>
                    <a:pt x="1597555" y="1809958"/>
                  </a:cubicBezTo>
                  <a:cubicBezTo>
                    <a:pt x="1750703" y="1742035"/>
                    <a:pt x="1826893" y="1696015"/>
                    <a:pt x="2054755" y="1613313"/>
                  </a:cubicBezTo>
                  <a:cubicBezTo>
                    <a:pt x="2374723" y="1431962"/>
                    <a:pt x="2655012" y="1237957"/>
                    <a:pt x="2846742" y="1166263"/>
                  </a:cubicBezTo>
                  <a:cubicBezTo>
                    <a:pt x="2795122" y="1246969"/>
                    <a:pt x="2532964" y="1441689"/>
                    <a:pt x="2189948" y="1625603"/>
                  </a:cubicBezTo>
                  <a:cubicBezTo>
                    <a:pt x="1984208" y="1750502"/>
                    <a:pt x="1879447" y="1713250"/>
                    <a:pt x="1619677" y="1866492"/>
                  </a:cubicBezTo>
                  <a:cubicBezTo>
                    <a:pt x="1413984" y="1965656"/>
                    <a:pt x="1132687" y="2211059"/>
                    <a:pt x="975453" y="2210754"/>
                  </a:cubicBezTo>
                  <a:cubicBezTo>
                    <a:pt x="878976" y="2179555"/>
                    <a:pt x="865918" y="2206582"/>
                    <a:pt x="840956" y="2071144"/>
                  </a:cubicBezTo>
                  <a:cubicBezTo>
                    <a:pt x="663246" y="2230929"/>
                    <a:pt x="160686" y="2791917"/>
                    <a:pt x="17157" y="2648594"/>
                  </a:cubicBezTo>
                  <a:cubicBezTo>
                    <a:pt x="-688" y="2600503"/>
                    <a:pt x="-25678" y="2550029"/>
                    <a:pt x="66014" y="2475744"/>
                  </a:cubicBezTo>
                  <a:close/>
                </a:path>
              </a:pathLst>
            </a:cu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pic>
        <p:nvPicPr>
          <p:cNvPr id="61" name="図 60">
            <a:extLst>
              <a:ext uri="{FF2B5EF4-FFF2-40B4-BE49-F238E27FC236}">
                <a16:creationId xmlns:a16="http://schemas.microsoft.com/office/drawing/2014/main" id="{559C30A2-D332-CC81-AA1C-50E080E30785}"/>
              </a:ext>
            </a:extLst>
          </p:cNvPr>
          <p:cNvPicPr>
            <a:picLocks noChangeAspect="1"/>
          </p:cNvPicPr>
          <p:nvPr/>
        </p:nvPicPr>
        <p:blipFill>
          <a:blip r:embed="rId5"/>
          <a:stretch>
            <a:fillRect/>
          </a:stretch>
        </p:blipFill>
        <p:spPr>
          <a:xfrm>
            <a:off x="125186" y="3823827"/>
            <a:ext cx="1467531" cy="2322075"/>
          </a:xfrm>
          <a:prstGeom prst="rect">
            <a:avLst/>
          </a:prstGeom>
        </p:spPr>
      </p:pic>
      <p:pic>
        <p:nvPicPr>
          <p:cNvPr id="65" name="図 64">
            <a:extLst>
              <a:ext uri="{FF2B5EF4-FFF2-40B4-BE49-F238E27FC236}">
                <a16:creationId xmlns:a16="http://schemas.microsoft.com/office/drawing/2014/main" id="{94105930-87F7-925D-777F-ACD1BFC8CBB2}"/>
              </a:ext>
            </a:extLst>
          </p:cNvPr>
          <p:cNvPicPr>
            <a:picLocks noChangeAspect="1"/>
          </p:cNvPicPr>
          <p:nvPr/>
        </p:nvPicPr>
        <p:blipFill>
          <a:blip r:embed="rId6"/>
          <a:srcRect l="4845" t="5111" r="8972" b="21051"/>
          <a:stretch>
            <a:fillRect/>
          </a:stretch>
        </p:blipFill>
        <p:spPr>
          <a:xfrm>
            <a:off x="112911" y="1273403"/>
            <a:ext cx="1492080" cy="1917496"/>
          </a:xfrm>
          <a:prstGeom prst="rect">
            <a:avLst/>
          </a:prstGeom>
        </p:spPr>
      </p:pic>
      <p:pic>
        <p:nvPicPr>
          <p:cNvPr id="66" name="図 65">
            <a:extLst>
              <a:ext uri="{FF2B5EF4-FFF2-40B4-BE49-F238E27FC236}">
                <a16:creationId xmlns:a16="http://schemas.microsoft.com/office/drawing/2014/main" id="{2CF7DD9D-DC49-5CE1-D95E-2D29C9A0CF5C}"/>
              </a:ext>
            </a:extLst>
          </p:cNvPr>
          <p:cNvPicPr>
            <a:picLocks noChangeAspect="1"/>
          </p:cNvPicPr>
          <p:nvPr/>
        </p:nvPicPr>
        <p:blipFill>
          <a:blip r:embed="rId7"/>
          <a:srcRect l="18023" t="4820" r="18945" b="40676"/>
          <a:stretch>
            <a:fillRect/>
          </a:stretch>
        </p:blipFill>
        <p:spPr>
          <a:xfrm>
            <a:off x="2615215" y="2137783"/>
            <a:ext cx="1526315" cy="1979724"/>
          </a:xfrm>
          <a:prstGeom prst="rect">
            <a:avLst/>
          </a:prstGeom>
        </p:spPr>
      </p:pic>
      <p:sp>
        <p:nvSpPr>
          <p:cNvPr id="67" name="吹き出し: 角を丸めた四角形 66">
            <a:extLst>
              <a:ext uri="{FF2B5EF4-FFF2-40B4-BE49-F238E27FC236}">
                <a16:creationId xmlns:a16="http://schemas.microsoft.com/office/drawing/2014/main" id="{7EB20E64-F564-AE40-E2CC-DFAF83CDB783}"/>
              </a:ext>
            </a:extLst>
          </p:cNvPr>
          <p:cNvSpPr/>
          <p:nvPr/>
        </p:nvSpPr>
        <p:spPr>
          <a:xfrm>
            <a:off x="1590777" y="1318608"/>
            <a:ext cx="2178295" cy="500920"/>
          </a:xfrm>
          <a:prstGeom prst="wedgeRoundRectCallout">
            <a:avLst>
              <a:gd name="adj1" fmla="val -60389"/>
              <a:gd name="adj2" fmla="val 1602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solidFill>
                  <a:schemeClr val="tx1"/>
                </a:solidFill>
              </a:rPr>
              <a:t>どうやって測ろう・・・</a:t>
            </a:r>
            <a:endParaRPr kumimoji="1" lang="ja-JP" altLang="en-US" dirty="0">
              <a:solidFill>
                <a:schemeClr val="tx1"/>
              </a:solidFill>
            </a:endParaRPr>
          </a:p>
        </p:txBody>
      </p:sp>
      <p:pic>
        <p:nvPicPr>
          <p:cNvPr id="69" name="図 68">
            <a:extLst>
              <a:ext uri="{FF2B5EF4-FFF2-40B4-BE49-F238E27FC236}">
                <a16:creationId xmlns:a16="http://schemas.microsoft.com/office/drawing/2014/main" id="{D6E7CADF-868D-B654-C418-700A7CFB07E0}"/>
              </a:ext>
            </a:extLst>
          </p:cNvPr>
          <p:cNvPicPr>
            <a:picLocks noChangeAspect="1"/>
          </p:cNvPicPr>
          <p:nvPr/>
        </p:nvPicPr>
        <p:blipFill>
          <a:blip r:embed="rId8"/>
          <a:stretch>
            <a:fillRect/>
          </a:stretch>
        </p:blipFill>
        <p:spPr>
          <a:xfrm>
            <a:off x="1743413" y="4373600"/>
            <a:ext cx="2312133" cy="1541423"/>
          </a:xfrm>
          <a:prstGeom prst="rect">
            <a:avLst/>
          </a:prstGeom>
        </p:spPr>
      </p:pic>
      <p:sp>
        <p:nvSpPr>
          <p:cNvPr id="71" name="吹き出し: 角を丸めた四角形 70">
            <a:extLst>
              <a:ext uri="{FF2B5EF4-FFF2-40B4-BE49-F238E27FC236}">
                <a16:creationId xmlns:a16="http://schemas.microsoft.com/office/drawing/2014/main" id="{45A8B1D1-50F2-0BC4-EF1B-35E7C7304175}"/>
              </a:ext>
            </a:extLst>
          </p:cNvPr>
          <p:cNvSpPr/>
          <p:nvPr/>
        </p:nvSpPr>
        <p:spPr>
          <a:xfrm>
            <a:off x="357975" y="3320200"/>
            <a:ext cx="2312133" cy="500920"/>
          </a:xfrm>
          <a:prstGeom prst="wedgeRoundRectCallout">
            <a:avLst>
              <a:gd name="adj1" fmla="val 69051"/>
              <a:gd name="adj2" fmla="val -5035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solidFill>
                  <a:schemeClr val="tx1"/>
                </a:solidFill>
              </a:rPr>
              <a:t>ひずみゲージいいよ</a:t>
            </a:r>
            <a:endParaRPr kumimoji="1" lang="ja-JP" altLang="en-US" dirty="0">
              <a:solidFill>
                <a:schemeClr val="tx1"/>
              </a:solidFill>
            </a:endParaRPr>
          </a:p>
        </p:txBody>
      </p:sp>
      <p:sp>
        <p:nvSpPr>
          <p:cNvPr id="72" name="四角形: 角を丸くする 71">
            <a:extLst>
              <a:ext uri="{FF2B5EF4-FFF2-40B4-BE49-F238E27FC236}">
                <a16:creationId xmlns:a16="http://schemas.microsoft.com/office/drawing/2014/main" id="{9C317257-0811-2B50-FA10-387DC9AABECF}"/>
              </a:ext>
            </a:extLst>
          </p:cNvPr>
          <p:cNvSpPr/>
          <p:nvPr/>
        </p:nvSpPr>
        <p:spPr>
          <a:xfrm>
            <a:off x="250236" y="2841920"/>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永井</a:t>
            </a:r>
          </a:p>
        </p:txBody>
      </p:sp>
      <p:sp>
        <p:nvSpPr>
          <p:cNvPr id="73" name="四角形: 角を丸くする 72">
            <a:extLst>
              <a:ext uri="{FF2B5EF4-FFF2-40B4-BE49-F238E27FC236}">
                <a16:creationId xmlns:a16="http://schemas.microsoft.com/office/drawing/2014/main" id="{72397828-9B6E-4F99-3956-92DF2211BBE3}"/>
              </a:ext>
            </a:extLst>
          </p:cNvPr>
          <p:cNvSpPr/>
          <p:nvPr/>
        </p:nvSpPr>
        <p:spPr>
          <a:xfrm>
            <a:off x="3213937" y="3833223"/>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小田</a:t>
            </a:r>
          </a:p>
        </p:txBody>
      </p:sp>
      <p:grpSp>
        <p:nvGrpSpPr>
          <p:cNvPr id="6" name="グループ化 5">
            <a:extLst>
              <a:ext uri="{FF2B5EF4-FFF2-40B4-BE49-F238E27FC236}">
                <a16:creationId xmlns:a16="http://schemas.microsoft.com/office/drawing/2014/main" id="{1629F8EE-F26C-1694-5CF8-23AA8BE3FBBB}"/>
              </a:ext>
            </a:extLst>
          </p:cNvPr>
          <p:cNvGrpSpPr/>
          <p:nvPr/>
        </p:nvGrpSpPr>
        <p:grpSpPr>
          <a:xfrm>
            <a:off x="154704" y="1273405"/>
            <a:ext cx="12270085" cy="5528984"/>
            <a:chOff x="154704" y="1273405"/>
            <a:chExt cx="12270085" cy="5528984"/>
          </a:xfrm>
        </p:grpSpPr>
        <p:pic>
          <p:nvPicPr>
            <p:cNvPr id="63" name="図 62">
              <a:extLst>
                <a:ext uri="{FF2B5EF4-FFF2-40B4-BE49-F238E27FC236}">
                  <a16:creationId xmlns:a16="http://schemas.microsoft.com/office/drawing/2014/main" id="{061C87F1-499B-1B8D-D7A4-5E109C0C2270}"/>
                </a:ext>
              </a:extLst>
            </p:cNvPr>
            <p:cNvPicPr>
              <a:picLocks noChangeAspect="1"/>
            </p:cNvPicPr>
            <p:nvPr/>
          </p:nvPicPr>
          <p:blipFill>
            <a:blip r:embed="rId9"/>
            <a:stretch>
              <a:fillRect/>
            </a:stretch>
          </p:blipFill>
          <p:spPr>
            <a:xfrm>
              <a:off x="4206237" y="1686134"/>
              <a:ext cx="6143992" cy="4081405"/>
            </a:xfrm>
            <a:prstGeom prst="rect">
              <a:avLst/>
            </a:prstGeom>
          </p:spPr>
        </p:pic>
        <p:pic>
          <p:nvPicPr>
            <p:cNvPr id="62" name="図 61">
              <a:extLst>
                <a:ext uri="{FF2B5EF4-FFF2-40B4-BE49-F238E27FC236}">
                  <a16:creationId xmlns:a16="http://schemas.microsoft.com/office/drawing/2014/main" id="{9DC6AAF2-72D5-8C6E-56B7-D0A0B02B80F8}"/>
                </a:ext>
              </a:extLst>
            </p:cNvPr>
            <p:cNvPicPr>
              <a:picLocks noChangeAspect="1"/>
            </p:cNvPicPr>
            <p:nvPr/>
          </p:nvPicPr>
          <p:blipFill>
            <a:blip r:embed="rId10"/>
            <a:stretch>
              <a:fillRect/>
            </a:stretch>
          </p:blipFill>
          <p:spPr>
            <a:xfrm>
              <a:off x="6094680" y="3930396"/>
              <a:ext cx="1886856" cy="1411471"/>
            </a:xfrm>
            <a:prstGeom prst="rect">
              <a:avLst/>
            </a:prstGeom>
          </p:spPr>
        </p:pic>
        <p:pic>
          <p:nvPicPr>
            <p:cNvPr id="64" name="図 63">
              <a:extLst>
                <a:ext uri="{FF2B5EF4-FFF2-40B4-BE49-F238E27FC236}">
                  <a16:creationId xmlns:a16="http://schemas.microsoft.com/office/drawing/2014/main" id="{2C7208F6-B279-A4E8-B937-82311588621C}"/>
                </a:ext>
              </a:extLst>
            </p:cNvPr>
            <p:cNvPicPr>
              <a:picLocks noChangeAspect="1"/>
            </p:cNvPicPr>
            <p:nvPr/>
          </p:nvPicPr>
          <p:blipFill>
            <a:blip r:embed="rId11"/>
            <a:srcRect t="5218" r="13778" b="-2115"/>
            <a:stretch>
              <a:fillRect/>
            </a:stretch>
          </p:blipFill>
          <p:spPr>
            <a:xfrm>
              <a:off x="8920553" y="1273405"/>
              <a:ext cx="3504236" cy="4824557"/>
            </a:xfrm>
            <a:prstGeom prst="rect">
              <a:avLst/>
            </a:prstGeom>
          </p:spPr>
        </p:pic>
        <p:sp>
          <p:nvSpPr>
            <p:cNvPr id="70" name="四角形: 角を丸くする 69">
              <a:extLst>
                <a:ext uri="{FF2B5EF4-FFF2-40B4-BE49-F238E27FC236}">
                  <a16:creationId xmlns:a16="http://schemas.microsoft.com/office/drawing/2014/main" id="{94C03B1C-CBBF-5A2C-C70C-04BCD5541868}"/>
                </a:ext>
              </a:extLst>
            </p:cNvPr>
            <p:cNvSpPr/>
            <p:nvPr/>
          </p:nvSpPr>
          <p:spPr>
            <a:xfrm>
              <a:off x="154704" y="6149317"/>
              <a:ext cx="1182875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スケールにかかる力は最大で</a:t>
              </a:r>
              <a:r>
                <a:rPr lang="en-US" altLang="ja-JP" sz="4000" b="1" dirty="0">
                  <a:ln w="12700">
                    <a:noFill/>
                  </a:ln>
                  <a:solidFill>
                    <a:schemeClr val="bg1">
                      <a:alpha val="97000"/>
                    </a:schemeClr>
                  </a:solidFill>
                  <a:effectLst>
                    <a:outerShdw blurRad="50800" dist="50800" dir="5400000" algn="ctr" rotWithShape="0">
                      <a:schemeClr val="bg1">
                        <a:lumMod val="50000"/>
                      </a:schemeClr>
                    </a:outerShdw>
                  </a:effectLst>
                </a:rPr>
                <a:t>0.09N</a:t>
              </a:r>
            </a:p>
          </p:txBody>
        </p:sp>
        <p:sp>
          <p:nvSpPr>
            <p:cNvPr id="2" name="テキスト ボックス 1">
              <a:extLst>
                <a:ext uri="{FF2B5EF4-FFF2-40B4-BE49-F238E27FC236}">
                  <a16:creationId xmlns:a16="http://schemas.microsoft.com/office/drawing/2014/main" id="{48B58441-BF54-CE80-77A0-DC271A783F0C}"/>
                </a:ext>
              </a:extLst>
            </p:cNvPr>
            <p:cNvSpPr txBox="1"/>
            <p:nvPr/>
          </p:nvSpPr>
          <p:spPr>
            <a:xfrm>
              <a:off x="5980350" y="5767539"/>
              <a:ext cx="2507272" cy="338554"/>
            </a:xfrm>
            <a:prstGeom prst="rect">
              <a:avLst/>
            </a:prstGeom>
            <a:noFill/>
          </p:spPr>
          <p:txBody>
            <a:bodyPr wrap="square" rtlCol="0">
              <a:spAutoFit/>
            </a:bodyPr>
            <a:lstStyle/>
            <a:p>
              <a:r>
                <a:rPr lang="ja-JP" altLang="en-US" sz="1600" dirty="0">
                  <a:solidFill>
                    <a:schemeClr val="bg1"/>
                  </a:solidFill>
                  <a:latin typeface="+mn-ea"/>
                </a:rPr>
                <a:t>図５：スケールにかかる力</a:t>
              </a:r>
              <a:endParaRPr lang="en-US" altLang="ja-JP" sz="1600" dirty="0">
                <a:solidFill>
                  <a:schemeClr val="bg1"/>
                </a:solidFill>
                <a:latin typeface="+mn-ea"/>
              </a:endParaRPr>
            </a:p>
          </p:txBody>
        </p:sp>
        <p:sp>
          <p:nvSpPr>
            <p:cNvPr id="3" name="テキスト ボックス 2">
              <a:extLst>
                <a:ext uri="{FF2B5EF4-FFF2-40B4-BE49-F238E27FC236}">
                  <a16:creationId xmlns:a16="http://schemas.microsoft.com/office/drawing/2014/main" id="{9B92A285-654F-7FE2-F198-95D46B210171}"/>
                </a:ext>
              </a:extLst>
            </p:cNvPr>
            <p:cNvSpPr txBox="1"/>
            <p:nvPr/>
          </p:nvSpPr>
          <p:spPr>
            <a:xfrm>
              <a:off x="9670755" y="5781823"/>
              <a:ext cx="2507272" cy="338554"/>
            </a:xfrm>
            <a:prstGeom prst="rect">
              <a:avLst/>
            </a:prstGeom>
            <a:noFill/>
          </p:spPr>
          <p:txBody>
            <a:bodyPr wrap="square" rtlCol="0">
              <a:spAutoFit/>
            </a:bodyPr>
            <a:lstStyle/>
            <a:p>
              <a:r>
                <a:rPr lang="ja-JP" altLang="en-US" sz="1600" dirty="0">
                  <a:solidFill>
                    <a:schemeClr val="bg1"/>
                  </a:solidFill>
                  <a:latin typeface="+mn-ea"/>
                </a:rPr>
                <a:t>表２：作業者別最大荷重</a:t>
              </a:r>
              <a:endParaRPr lang="en-US" altLang="ja-JP" sz="1600" dirty="0">
                <a:solidFill>
                  <a:schemeClr val="bg1"/>
                </a:solidFill>
                <a:latin typeface="+mn-ea"/>
              </a:endParaRPr>
            </a:p>
          </p:txBody>
        </p:sp>
      </p:grpSp>
      <p:sp>
        <p:nvSpPr>
          <p:cNvPr id="5" name="テキスト ボックス 4">
            <a:extLst>
              <a:ext uri="{FF2B5EF4-FFF2-40B4-BE49-F238E27FC236}">
                <a16:creationId xmlns:a16="http://schemas.microsoft.com/office/drawing/2014/main" id="{5DCC4B80-1057-896D-FB3C-9FE665FF4DF0}"/>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25/59</a:t>
            </a:r>
          </a:p>
        </p:txBody>
      </p:sp>
    </p:spTree>
    <p:extLst>
      <p:ext uri="{BB962C8B-B14F-4D97-AF65-F5344CB8AC3E}">
        <p14:creationId xmlns:p14="http://schemas.microsoft.com/office/powerpoint/2010/main" val="4156860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94E6442E-0FAE-CC35-17AD-45CB83A55EEF}"/>
              </a:ext>
            </a:extLst>
          </p:cNvPr>
          <p:cNvPicPr>
            <a:picLocks noChangeAspect="1"/>
          </p:cNvPicPr>
          <p:nvPr/>
        </p:nvPicPr>
        <p:blipFill rotWithShape="1">
          <a:blip r:embed="rId3"/>
          <a:srcRect t="19"/>
          <a:stretch/>
        </p:blipFill>
        <p:spPr>
          <a:xfrm>
            <a:off x="1" y="-5667"/>
            <a:ext cx="12191980" cy="6863667"/>
          </a:xfrm>
          <a:prstGeom prst="rect">
            <a:avLst/>
          </a:prstGeom>
          <a:solidFill>
            <a:schemeClr val="bg2"/>
          </a:solidFill>
        </p:spPr>
      </p:pic>
      <p:pic>
        <p:nvPicPr>
          <p:cNvPr id="18" name="図 17" descr="ビデオゲームのリモコンを持っている手&#10;&#10;自動的に生成された説明">
            <a:extLst>
              <a:ext uri="{FF2B5EF4-FFF2-40B4-BE49-F238E27FC236}">
                <a16:creationId xmlns:a16="http://schemas.microsoft.com/office/drawing/2014/main" id="{903CD1CA-84FF-D9AB-D7E2-DBB907DA1B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3554" y="3071467"/>
            <a:ext cx="3670068" cy="2742841"/>
          </a:xfrm>
          <a:prstGeom prst="rect">
            <a:avLst/>
          </a:prstGeom>
        </p:spPr>
      </p:pic>
      <p:sp>
        <p:nvSpPr>
          <p:cNvPr id="15" name="矢印: 右 14">
            <a:extLst>
              <a:ext uri="{FF2B5EF4-FFF2-40B4-BE49-F238E27FC236}">
                <a16:creationId xmlns:a16="http://schemas.microsoft.com/office/drawing/2014/main" id="{7B9311E6-6AD7-CFEC-1297-F8BF04CE7969}"/>
              </a:ext>
            </a:extLst>
          </p:cNvPr>
          <p:cNvSpPr/>
          <p:nvPr/>
        </p:nvSpPr>
        <p:spPr>
          <a:xfrm rot="5400000">
            <a:off x="2004590" y="3806267"/>
            <a:ext cx="1049107" cy="444352"/>
          </a:xfrm>
          <a:prstGeom prst="rightArrow">
            <a:avLst>
              <a:gd name="adj1" fmla="val 32361"/>
              <a:gd name="adj2" fmla="val 58175"/>
            </a:avLst>
          </a:prstGeom>
          <a:solidFill>
            <a:srgbClr val="FFA01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p>
        </p:txBody>
      </p:sp>
      <p:sp>
        <p:nvSpPr>
          <p:cNvPr id="16" name="テキスト ボックス 89">
            <a:extLst>
              <a:ext uri="{FF2B5EF4-FFF2-40B4-BE49-F238E27FC236}">
                <a16:creationId xmlns:a16="http://schemas.microsoft.com/office/drawing/2014/main" id="{66D34B6F-15DC-4792-35F1-8E34F631BEAC}"/>
              </a:ext>
            </a:extLst>
          </p:cNvPr>
          <p:cNvSpPr txBox="1"/>
          <p:nvPr/>
        </p:nvSpPr>
        <p:spPr>
          <a:xfrm>
            <a:off x="539450" y="3482275"/>
            <a:ext cx="1500739" cy="691903"/>
          </a:xfrm>
          <a:prstGeom prst="rect">
            <a:avLst/>
          </a:prstGeom>
          <a:solidFill>
            <a:schemeClr val="accent4">
              <a:lumMod val="20000"/>
              <a:lumOff val="80000"/>
            </a:schemeClr>
          </a:solidFill>
        </p:spPr>
        <p:style>
          <a:lnRef idx="0">
            <a:scrgbClr r="0" g="0" b="0"/>
          </a:lnRef>
          <a:fillRef idx="0">
            <a:scrgbClr r="0" g="0" b="0"/>
          </a:fillRef>
          <a:effectRef idx="0">
            <a:scrgbClr r="0" g="0" b="0"/>
          </a:effectRef>
          <a:fontRef idx="minor">
            <a:schemeClr val="tx1"/>
          </a:fontRef>
        </p:style>
        <p:txBody>
          <a:bodyPr wrap="none" rtlCol="0" anchor="ctr">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kumimoji="1" lang="ja-JP" altLang="en-US" sz="1800" b="1" dirty="0">
                <a:solidFill>
                  <a:srgbClr val="FFA017"/>
                </a:solidFill>
                <a:latin typeface="+mn-ea"/>
              </a:rPr>
              <a:t>スケール</a:t>
            </a:r>
            <a:r>
              <a:rPr lang="ja-JP" altLang="en-US" sz="1800" b="1" dirty="0">
                <a:solidFill>
                  <a:srgbClr val="FFA017"/>
                </a:solidFill>
                <a:latin typeface="+mn-ea"/>
              </a:rPr>
              <a:t>を</a:t>
            </a:r>
            <a:endParaRPr lang="en-US" altLang="ja-JP" sz="1800" b="1" dirty="0">
              <a:solidFill>
                <a:srgbClr val="FFA017"/>
              </a:solidFill>
              <a:latin typeface="+mn-ea"/>
            </a:endParaRPr>
          </a:p>
          <a:p>
            <a:pPr algn="ctr"/>
            <a:r>
              <a:rPr lang="ja-JP" altLang="en-US" sz="1800" b="1" dirty="0">
                <a:solidFill>
                  <a:srgbClr val="FFA017"/>
                </a:solidFill>
                <a:latin typeface="+mn-ea"/>
              </a:rPr>
              <a:t>保持する力</a:t>
            </a:r>
            <a:endParaRPr kumimoji="1" lang="en-US" altLang="ja-JP" sz="1800" b="1" dirty="0">
              <a:solidFill>
                <a:srgbClr val="FFA017"/>
              </a:solidFill>
              <a:latin typeface="+mn-ea"/>
            </a:endParaRPr>
          </a:p>
        </p:txBody>
      </p:sp>
      <p:sp>
        <p:nvSpPr>
          <p:cNvPr id="25" name="テキスト ボックス 24">
            <a:extLst>
              <a:ext uri="{FF2B5EF4-FFF2-40B4-BE49-F238E27FC236}">
                <a16:creationId xmlns:a16="http://schemas.microsoft.com/office/drawing/2014/main" id="{8E598480-4209-4ADE-48A5-FA14BEAF2744}"/>
              </a:ext>
            </a:extLst>
          </p:cNvPr>
          <p:cNvSpPr txBox="1"/>
          <p:nvPr/>
        </p:nvSpPr>
        <p:spPr>
          <a:xfrm>
            <a:off x="24107" y="650151"/>
            <a:ext cx="5128663" cy="581698"/>
          </a:xfrm>
          <a:prstGeom prst="rect">
            <a:avLst/>
          </a:prstGeom>
          <a:noFill/>
        </p:spPr>
        <p:txBody>
          <a:bodyPr wrap="square" rtlCol="0">
            <a:spAutoFit/>
          </a:bodyPr>
          <a:lstStyle/>
          <a:p>
            <a:pPr defTabSz="914377">
              <a:lnSpc>
                <a:spcPct val="150000"/>
              </a:lnSpc>
              <a:defRPr/>
            </a:pPr>
            <a:r>
              <a:rPr lang="en-US" altLang="ja-JP" sz="2400" dirty="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400">
                <a:solidFill>
                  <a:prstClr val="white"/>
                </a:solidFill>
                <a:latin typeface="Toyota Type Semibold" panose="020B0702020202020204" pitchFamily="34" charset="0"/>
                <a:ea typeface="BIZ UDPゴシック"/>
                <a:cs typeface="Toyota Type Semibold" panose="020B0702020202020204" pitchFamily="34" charset="0"/>
              </a:rPr>
              <a:t>調査内容：スケールを保持する力</a:t>
            </a:r>
            <a:r>
              <a:rPr lang="en-US" altLang="ja-JP" sz="2400" dirty="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400" dirty="0">
              <a:solidFill>
                <a:prstClr val="white"/>
              </a:solidFill>
              <a:latin typeface="Toyota Type Semibold" panose="020B0702020202020204" pitchFamily="34" charset="0"/>
              <a:ea typeface="BIZ UDPゴシック"/>
              <a:cs typeface="Toyota Type Semibold" panose="020B0702020202020204" pitchFamily="34" charset="0"/>
            </a:endParaRPr>
          </a:p>
        </p:txBody>
      </p:sp>
      <p:pic>
        <p:nvPicPr>
          <p:cNvPr id="3" name="図 2">
            <a:extLst>
              <a:ext uri="{FF2B5EF4-FFF2-40B4-BE49-F238E27FC236}">
                <a16:creationId xmlns:a16="http://schemas.microsoft.com/office/drawing/2014/main" id="{8D90E00E-B004-825B-954A-CB94E192075A}"/>
              </a:ext>
            </a:extLst>
          </p:cNvPr>
          <p:cNvPicPr>
            <a:picLocks noChangeAspect="1"/>
          </p:cNvPicPr>
          <p:nvPr/>
        </p:nvPicPr>
        <p:blipFill>
          <a:blip r:embed="rId5"/>
          <a:stretch>
            <a:fillRect/>
          </a:stretch>
        </p:blipFill>
        <p:spPr>
          <a:xfrm>
            <a:off x="7500402" y="118324"/>
            <a:ext cx="3486876" cy="278951"/>
          </a:xfrm>
          <a:prstGeom prst="rect">
            <a:avLst/>
          </a:prstGeom>
          <a:effectLst>
            <a:glow rad="127000">
              <a:schemeClr val="bg1">
                <a:alpha val="60000"/>
              </a:schemeClr>
            </a:glow>
          </a:effectLst>
        </p:spPr>
      </p:pic>
      <p:grpSp>
        <p:nvGrpSpPr>
          <p:cNvPr id="4" name="グループ化 3">
            <a:extLst>
              <a:ext uri="{FF2B5EF4-FFF2-40B4-BE49-F238E27FC236}">
                <a16:creationId xmlns:a16="http://schemas.microsoft.com/office/drawing/2014/main" id="{68133E44-4EC5-71E4-D08D-8060F656E4A6}"/>
              </a:ext>
            </a:extLst>
          </p:cNvPr>
          <p:cNvGrpSpPr/>
          <p:nvPr/>
        </p:nvGrpSpPr>
        <p:grpSpPr>
          <a:xfrm>
            <a:off x="8277205" y="90882"/>
            <a:ext cx="551387" cy="786281"/>
            <a:chOff x="9348353" y="558914"/>
            <a:chExt cx="1576720" cy="2432452"/>
          </a:xfrm>
        </p:grpSpPr>
        <p:pic>
          <p:nvPicPr>
            <p:cNvPr id="10" name="図 9" descr="食品, 時計, 部屋 が含まれている画像&#10;&#10;自動的に生成された説明">
              <a:extLst>
                <a:ext uri="{FF2B5EF4-FFF2-40B4-BE49-F238E27FC236}">
                  <a16:creationId xmlns:a16="http://schemas.microsoft.com/office/drawing/2014/main" id="{AEE3B0D6-1123-EB07-EBC9-E0B14C90E6E6}"/>
                </a:ext>
              </a:extLst>
            </p:cNvPr>
            <p:cNvPicPr>
              <a:picLocks noChangeAspect="1"/>
            </p:cNvPicPr>
            <p:nvPr/>
          </p:nvPicPr>
          <p:blipFill rotWithShape="1">
            <a:blip r:embed="rId6">
              <a:extLst>
                <a:ext uri="{28A0092B-C50C-407E-A947-70E740481C1C}">
                  <a14:useLocalDpi xmlns:a14="http://schemas.microsoft.com/office/drawing/2010/main" val="0"/>
                </a:ext>
              </a:extLst>
            </a:blip>
            <a:srcRect l="34862" r="28677"/>
            <a:stretch/>
          </p:blipFill>
          <p:spPr>
            <a:xfrm>
              <a:off x="9348353" y="558914"/>
              <a:ext cx="1576720" cy="2432452"/>
            </a:xfrm>
            <a:prstGeom prst="rect">
              <a:avLst/>
            </a:prstGeom>
          </p:spPr>
        </p:pic>
        <p:grpSp>
          <p:nvGrpSpPr>
            <p:cNvPr id="48" name="グループ化 47">
              <a:extLst>
                <a:ext uri="{FF2B5EF4-FFF2-40B4-BE49-F238E27FC236}">
                  <a16:creationId xmlns:a16="http://schemas.microsoft.com/office/drawing/2014/main" id="{B60C6F2E-29BE-BA1E-DC40-B9146358E46E}"/>
                </a:ext>
              </a:extLst>
            </p:cNvPr>
            <p:cNvGrpSpPr/>
            <p:nvPr/>
          </p:nvGrpSpPr>
          <p:grpSpPr>
            <a:xfrm rot="1225000">
              <a:off x="10015400" y="991151"/>
              <a:ext cx="661036" cy="862494"/>
              <a:chOff x="4427459" y="1027892"/>
              <a:chExt cx="3341185" cy="4359448"/>
            </a:xfrm>
          </p:grpSpPr>
          <p:sp>
            <p:nvSpPr>
              <p:cNvPr id="154" name="フリーフォーム: 図形 153">
                <a:extLst>
                  <a:ext uri="{FF2B5EF4-FFF2-40B4-BE49-F238E27FC236}">
                    <a16:creationId xmlns:a16="http://schemas.microsoft.com/office/drawing/2014/main" id="{01A248AA-3719-5FCB-66AA-23DBF9B2AB38}"/>
                  </a:ext>
                </a:extLst>
              </p:cNvPr>
              <p:cNvSpPr/>
              <p:nvPr/>
            </p:nvSpPr>
            <p:spPr>
              <a:xfrm>
                <a:off x="4449220" y="3262070"/>
                <a:ext cx="426259" cy="1204365"/>
              </a:xfrm>
              <a:custGeom>
                <a:avLst/>
                <a:gdLst>
                  <a:gd name="connsiteX0" fmla="*/ 267560 w 426259"/>
                  <a:gd name="connsiteY0" fmla="*/ 113589 h 1204678"/>
                  <a:gd name="connsiteX1" fmla="*/ 145640 w 426259"/>
                  <a:gd name="connsiteY1" fmla="*/ 17069 h 1204678"/>
                  <a:gd name="connsiteX2" fmla="*/ 71980 w 426259"/>
                  <a:gd name="connsiteY2" fmla="*/ 9449 h 1204678"/>
                  <a:gd name="connsiteX3" fmla="*/ 18640 w 426259"/>
                  <a:gd name="connsiteY3" fmla="*/ 116129 h 1204678"/>
                  <a:gd name="connsiteX4" fmla="*/ 860 w 426259"/>
                  <a:gd name="connsiteY4" fmla="*/ 225349 h 1204678"/>
                  <a:gd name="connsiteX5" fmla="*/ 8480 w 426259"/>
                  <a:gd name="connsiteY5" fmla="*/ 316789 h 1204678"/>
                  <a:gd name="connsiteX6" fmla="*/ 56740 w 426259"/>
                  <a:gd name="connsiteY6" fmla="*/ 456489 h 1204678"/>
                  <a:gd name="connsiteX7" fmla="*/ 107540 w 426259"/>
                  <a:gd name="connsiteY7" fmla="*/ 586029 h 1204678"/>
                  <a:gd name="connsiteX8" fmla="*/ 115160 w 426259"/>
                  <a:gd name="connsiteY8" fmla="*/ 748589 h 1204678"/>
                  <a:gd name="connsiteX9" fmla="*/ 158340 w 426259"/>
                  <a:gd name="connsiteY9" fmla="*/ 850189 h 1204678"/>
                  <a:gd name="connsiteX10" fmla="*/ 168500 w 426259"/>
                  <a:gd name="connsiteY10" fmla="*/ 911149 h 1204678"/>
                  <a:gd name="connsiteX11" fmla="*/ 178660 w 426259"/>
                  <a:gd name="connsiteY11" fmla="*/ 1007669 h 1204678"/>
                  <a:gd name="connsiteX12" fmla="*/ 171040 w 426259"/>
                  <a:gd name="connsiteY12" fmla="*/ 1071169 h 1204678"/>
                  <a:gd name="connsiteX13" fmla="*/ 272640 w 426259"/>
                  <a:gd name="connsiteY13" fmla="*/ 1152449 h 1204678"/>
                  <a:gd name="connsiteX14" fmla="*/ 417420 w 426259"/>
                  <a:gd name="connsiteY14" fmla="*/ 1188009 h 1204678"/>
                  <a:gd name="connsiteX15" fmla="*/ 397100 w 426259"/>
                  <a:gd name="connsiteY15" fmla="*/ 875589 h 1204678"/>
                  <a:gd name="connsiteX16" fmla="*/ 267560 w 426259"/>
                  <a:gd name="connsiteY16" fmla="*/ 113589 h 1204678"/>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107540 w 426259"/>
                  <a:gd name="connsiteY7" fmla="*/ 58602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0720 w 426259"/>
                  <a:gd name="connsiteY9" fmla="*/ 85272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6259" h="1204365">
                    <a:moveTo>
                      <a:pt x="267560" y="113589"/>
                    </a:moveTo>
                    <a:cubicBezTo>
                      <a:pt x="225650" y="-29498"/>
                      <a:pt x="178237" y="34426"/>
                      <a:pt x="145640" y="17069"/>
                    </a:cubicBezTo>
                    <a:cubicBezTo>
                      <a:pt x="113043" y="-288"/>
                      <a:pt x="93147" y="-7061"/>
                      <a:pt x="71980" y="9449"/>
                    </a:cubicBezTo>
                    <a:cubicBezTo>
                      <a:pt x="50813" y="25959"/>
                      <a:pt x="30493" y="80146"/>
                      <a:pt x="18640" y="116129"/>
                    </a:cubicBezTo>
                    <a:cubicBezTo>
                      <a:pt x="6787" y="152112"/>
                      <a:pt x="2553" y="191906"/>
                      <a:pt x="860" y="225349"/>
                    </a:cubicBezTo>
                    <a:cubicBezTo>
                      <a:pt x="-833" y="258792"/>
                      <a:pt x="-833" y="278266"/>
                      <a:pt x="8480" y="316789"/>
                    </a:cubicBezTo>
                    <a:cubicBezTo>
                      <a:pt x="17793" y="355312"/>
                      <a:pt x="42347" y="410769"/>
                      <a:pt x="56740" y="456489"/>
                    </a:cubicBezTo>
                    <a:cubicBezTo>
                      <a:pt x="71133" y="502209"/>
                      <a:pt x="85103" y="542426"/>
                      <a:pt x="94840" y="591109"/>
                    </a:cubicBezTo>
                    <a:cubicBezTo>
                      <a:pt x="104577" y="639792"/>
                      <a:pt x="105847" y="704986"/>
                      <a:pt x="115160" y="748589"/>
                    </a:cubicBezTo>
                    <a:cubicBezTo>
                      <a:pt x="124473" y="792192"/>
                      <a:pt x="141830" y="825636"/>
                      <a:pt x="150720" y="852729"/>
                    </a:cubicBezTo>
                    <a:cubicBezTo>
                      <a:pt x="159610" y="879822"/>
                      <a:pt x="163843" y="885326"/>
                      <a:pt x="168500" y="911149"/>
                    </a:cubicBezTo>
                    <a:cubicBezTo>
                      <a:pt x="173157" y="936972"/>
                      <a:pt x="176120" y="978882"/>
                      <a:pt x="178660" y="1007669"/>
                    </a:cubicBezTo>
                    <a:cubicBezTo>
                      <a:pt x="181200" y="1036456"/>
                      <a:pt x="168077" y="1059739"/>
                      <a:pt x="183740" y="1083869"/>
                    </a:cubicBezTo>
                    <a:cubicBezTo>
                      <a:pt x="199403" y="1107999"/>
                      <a:pt x="233693" y="1135092"/>
                      <a:pt x="272640" y="1152449"/>
                    </a:cubicBezTo>
                    <a:cubicBezTo>
                      <a:pt x="311587" y="1169806"/>
                      <a:pt x="396677" y="1234152"/>
                      <a:pt x="417420" y="1188009"/>
                    </a:cubicBezTo>
                    <a:cubicBezTo>
                      <a:pt x="438163" y="1141866"/>
                      <a:pt x="418690" y="1051272"/>
                      <a:pt x="397100" y="875589"/>
                    </a:cubicBezTo>
                    <a:cubicBezTo>
                      <a:pt x="375510" y="699906"/>
                      <a:pt x="309470" y="256676"/>
                      <a:pt x="267560" y="113589"/>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5" name="フリーフォーム: 図形 154">
                <a:extLst>
                  <a:ext uri="{FF2B5EF4-FFF2-40B4-BE49-F238E27FC236}">
                    <a16:creationId xmlns:a16="http://schemas.microsoft.com/office/drawing/2014/main" id="{C82D158C-38C4-21C4-651C-6E754115B558}"/>
                  </a:ext>
                </a:extLst>
              </p:cNvPr>
              <p:cNvSpPr/>
              <p:nvPr/>
            </p:nvSpPr>
            <p:spPr>
              <a:xfrm>
                <a:off x="7134485" y="3219688"/>
                <a:ext cx="424748" cy="1165463"/>
              </a:xfrm>
              <a:custGeom>
                <a:avLst/>
                <a:gdLst>
                  <a:gd name="connsiteX0" fmla="*/ 96895 w 424748"/>
                  <a:gd name="connsiteY0" fmla="*/ 173752 h 1165463"/>
                  <a:gd name="connsiteX1" fmla="*/ 239135 w 424748"/>
                  <a:gd name="connsiteY1" fmla="*/ 67072 h 1165463"/>
                  <a:gd name="connsiteX2" fmla="*/ 310255 w 424748"/>
                  <a:gd name="connsiteY2" fmla="*/ 3572 h 1165463"/>
                  <a:gd name="connsiteX3" fmla="*/ 414395 w 424748"/>
                  <a:gd name="connsiteY3" fmla="*/ 173752 h 1165463"/>
                  <a:gd name="connsiteX4" fmla="*/ 414395 w 424748"/>
                  <a:gd name="connsiteY4" fmla="*/ 389652 h 1165463"/>
                  <a:gd name="connsiteX5" fmla="*/ 355975 w 424748"/>
                  <a:gd name="connsiteY5" fmla="*/ 605552 h 1165463"/>
                  <a:gd name="connsiteX6" fmla="*/ 348355 w 424748"/>
                  <a:gd name="connsiteY6" fmla="*/ 742712 h 1165463"/>
                  <a:gd name="connsiteX7" fmla="*/ 312795 w 424748"/>
                  <a:gd name="connsiteY7" fmla="*/ 857012 h 1165463"/>
                  <a:gd name="connsiteX8" fmla="*/ 282315 w 424748"/>
                  <a:gd name="connsiteY8" fmla="*/ 950992 h 1165463"/>
                  <a:gd name="connsiteX9" fmla="*/ 279775 w 424748"/>
                  <a:gd name="connsiteY9" fmla="*/ 1050052 h 1165463"/>
                  <a:gd name="connsiteX10" fmla="*/ 244215 w 424748"/>
                  <a:gd name="connsiteY10" fmla="*/ 1131332 h 1165463"/>
                  <a:gd name="connsiteX11" fmla="*/ 188335 w 424748"/>
                  <a:gd name="connsiteY11" fmla="*/ 1161812 h 1165463"/>
                  <a:gd name="connsiteX12" fmla="*/ 94355 w 424748"/>
                  <a:gd name="connsiteY12" fmla="*/ 1141492 h 1165463"/>
                  <a:gd name="connsiteX13" fmla="*/ 375 w 424748"/>
                  <a:gd name="connsiteY13" fmla="*/ 953532 h 1165463"/>
                  <a:gd name="connsiteX14" fmla="*/ 63875 w 424748"/>
                  <a:gd name="connsiteY14" fmla="*/ 420132 h 1165463"/>
                  <a:gd name="connsiteX15" fmla="*/ 96895 w 424748"/>
                  <a:gd name="connsiteY15" fmla="*/ 173752 h 1165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4748" h="1165463">
                    <a:moveTo>
                      <a:pt x="96895" y="173752"/>
                    </a:moveTo>
                    <a:cubicBezTo>
                      <a:pt x="126105" y="114909"/>
                      <a:pt x="203575" y="95435"/>
                      <a:pt x="239135" y="67072"/>
                    </a:cubicBezTo>
                    <a:cubicBezTo>
                      <a:pt x="274695" y="38709"/>
                      <a:pt x="281045" y="-14208"/>
                      <a:pt x="310255" y="3572"/>
                    </a:cubicBezTo>
                    <a:cubicBezTo>
                      <a:pt x="339465" y="21352"/>
                      <a:pt x="397038" y="109405"/>
                      <a:pt x="414395" y="173752"/>
                    </a:cubicBezTo>
                    <a:cubicBezTo>
                      <a:pt x="431752" y="238099"/>
                      <a:pt x="424132" y="317685"/>
                      <a:pt x="414395" y="389652"/>
                    </a:cubicBezTo>
                    <a:cubicBezTo>
                      <a:pt x="404658" y="461619"/>
                      <a:pt x="366982" y="546709"/>
                      <a:pt x="355975" y="605552"/>
                    </a:cubicBezTo>
                    <a:cubicBezTo>
                      <a:pt x="344968" y="664395"/>
                      <a:pt x="355552" y="700802"/>
                      <a:pt x="348355" y="742712"/>
                    </a:cubicBezTo>
                    <a:cubicBezTo>
                      <a:pt x="341158" y="784622"/>
                      <a:pt x="323802" y="822299"/>
                      <a:pt x="312795" y="857012"/>
                    </a:cubicBezTo>
                    <a:cubicBezTo>
                      <a:pt x="301788" y="891725"/>
                      <a:pt x="287818" y="918819"/>
                      <a:pt x="282315" y="950992"/>
                    </a:cubicBezTo>
                    <a:cubicBezTo>
                      <a:pt x="276812" y="983165"/>
                      <a:pt x="286125" y="1019995"/>
                      <a:pt x="279775" y="1050052"/>
                    </a:cubicBezTo>
                    <a:cubicBezTo>
                      <a:pt x="273425" y="1080109"/>
                      <a:pt x="259455" y="1112705"/>
                      <a:pt x="244215" y="1131332"/>
                    </a:cubicBezTo>
                    <a:cubicBezTo>
                      <a:pt x="228975" y="1149959"/>
                      <a:pt x="213312" y="1160119"/>
                      <a:pt x="188335" y="1161812"/>
                    </a:cubicBezTo>
                    <a:cubicBezTo>
                      <a:pt x="163358" y="1163505"/>
                      <a:pt x="125682" y="1176205"/>
                      <a:pt x="94355" y="1141492"/>
                    </a:cubicBezTo>
                    <a:cubicBezTo>
                      <a:pt x="63028" y="1106779"/>
                      <a:pt x="5455" y="1073759"/>
                      <a:pt x="375" y="953532"/>
                    </a:cubicBezTo>
                    <a:cubicBezTo>
                      <a:pt x="-4705" y="833305"/>
                      <a:pt x="43132" y="552212"/>
                      <a:pt x="63875" y="420132"/>
                    </a:cubicBezTo>
                    <a:cubicBezTo>
                      <a:pt x="84618" y="288052"/>
                      <a:pt x="67685" y="232595"/>
                      <a:pt x="96895" y="173752"/>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6" name="フリーフォーム: 図形 155">
                <a:extLst>
                  <a:ext uri="{FF2B5EF4-FFF2-40B4-BE49-F238E27FC236}">
                    <a16:creationId xmlns:a16="http://schemas.microsoft.com/office/drawing/2014/main" id="{34BDEB55-8455-3EEA-1E61-C85560F31268}"/>
                  </a:ext>
                </a:extLst>
              </p:cNvPr>
              <p:cNvSpPr/>
              <p:nvPr/>
            </p:nvSpPr>
            <p:spPr>
              <a:xfrm>
                <a:off x="4668703" y="1560201"/>
                <a:ext cx="2709343" cy="3827139"/>
              </a:xfrm>
              <a:custGeom>
                <a:avLst/>
                <a:gdLst>
                  <a:gd name="connsiteX0" fmla="*/ 152863 w 2769933"/>
                  <a:gd name="connsiteY0" fmla="*/ 1590000 h 4002207"/>
                  <a:gd name="connsiteX1" fmla="*/ 122383 w 2769933"/>
                  <a:gd name="connsiteY1" fmla="*/ 2047200 h 4002207"/>
                  <a:gd name="connsiteX2" fmla="*/ 152863 w 2769933"/>
                  <a:gd name="connsiteY2" fmla="*/ 2473920 h 4002207"/>
                  <a:gd name="connsiteX3" fmla="*/ 232111 w 2769933"/>
                  <a:gd name="connsiteY3" fmla="*/ 3010368 h 4002207"/>
                  <a:gd name="connsiteX4" fmla="*/ 463759 w 2769933"/>
                  <a:gd name="connsiteY4" fmla="*/ 3449280 h 4002207"/>
                  <a:gd name="connsiteX5" fmla="*/ 829519 w 2769933"/>
                  <a:gd name="connsiteY5" fmla="*/ 3754080 h 4002207"/>
                  <a:gd name="connsiteX6" fmla="*/ 1091647 w 2769933"/>
                  <a:gd name="connsiteY6" fmla="*/ 3955248 h 4002207"/>
                  <a:gd name="connsiteX7" fmla="*/ 1481791 w 2769933"/>
                  <a:gd name="connsiteY7" fmla="*/ 3979632 h 4002207"/>
                  <a:gd name="connsiteX8" fmla="*/ 1847551 w 2769933"/>
                  <a:gd name="connsiteY8" fmla="*/ 3967440 h 4002207"/>
                  <a:gd name="connsiteX9" fmla="*/ 2237695 w 2769933"/>
                  <a:gd name="connsiteY9" fmla="*/ 3565104 h 4002207"/>
                  <a:gd name="connsiteX10" fmla="*/ 2438863 w 2769933"/>
                  <a:gd name="connsiteY10" fmla="*/ 3272496 h 4002207"/>
                  <a:gd name="connsiteX11" fmla="*/ 2579071 w 2769933"/>
                  <a:gd name="connsiteY11" fmla="*/ 2925024 h 4002207"/>
                  <a:gd name="connsiteX12" fmla="*/ 2633935 w 2769933"/>
                  <a:gd name="connsiteY12" fmla="*/ 2553168 h 4002207"/>
                  <a:gd name="connsiteX13" fmla="*/ 2694895 w 2769933"/>
                  <a:gd name="connsiteY13" fmla="*/ 2053296 h 4002207"/>
                  <a:gd name="connsiteX14" fmla="*/ 2743663 w 2769933"/>
                  <a:gd name="connsiteY14" fmla="*/ 1821648 h 4002207"/>
                  <a:gd name="connsiteX15" fmla="*/ 2755855 w 2769933"/>
                  <a:gd name="connsiteY15" fmla="*/ 1327872 h 4002207"/>
                  <a:gd name="connsiteX16" fmla="*/ 2542495 w 2769933"/>
                  <a:gd name="connsiteY16" fmla="*/ 736560 h 4002207"/>
                  <a:gd name="connsiteX17" fmla="*/ 1414735 w 2769933"/>
                  <a:gd name="connsiteY17" fmla="*/ 5040 h 4002207"/>
                  <a:gd name="connsiteX18" fmla="*/ 262591 w 2769933"/>
                  <a:gd name="connsiteY18" fmla="*/ 443952 h 4002207"/>
                  <a:gd name="connsiteX19" fmla="*/ 55327 w 2769933"/>
                  <a:gd name="connsiteY19" fmla="*/ 1029168 h 4002207"/>
                  <a:gd name="connsiteX20" fmla="*/ 6559 w 2769933"/>
                  <a:gd name="connsiteY20" fmla="*/ 1650960 h 4002207"/>
                  <a:gd name="connsiteX21" fmla="*/ 171151 w 2769933"/>
                  <a:gd name="connsiteY21" fmla="*/ 1772880 h 4002207"/>
                  <a:gd name="connsiteX22" fmla="*/ 134575 w 2769933"/>
                  <a:gd name="connsiteY22" fmla="*/ 2467824 h 4002207"/>
                  <a:gd name="connsiteX23" fmla="*/ 232111 w 2769933"/>
                  <a:gd name="connsiteY23" fmla="*/ 2979888 h 4002207"/>
                  <a:gd name="connsiteX24" fmla="*/ 384511 w 2769933"/>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99777 w 2716847"/>
                  <a:gd name="connsiteY0" fmla="*/ 1590000 h 4002207"/>
                  <a:gd name="connsiteX1" fmla="*/ 69297 w 2716847"/>
                  <a:gd name="connsiteY1" fmla="*/ 2047200 h 4002207"/>
                  <a:gd name="connsiteX2" fmla="*/ 99777 w 2716847"/>
                  <a:gd name="connsiteY2" fmla="*/ 2473920 h 4002207"/>
                  <a:gd name="connsiteX3" fmla="*/ 179025 w 2716847"/>
                  <a:gd name="connsiteY3" fmla="*/ 3010368 h 4002207"/>
                  <a:gd name="connsiteX4" fmla="*/ 410673 w 2716847"/>
                  <a:gd name="connsiteY4" fmla="*/ 3449280 h 4002207"/>
                  <a:gd name="connsiteX5" fmla="*/ 776433 w 2716847"/>
                  <a:gd name="connsiteY5" fmla="*/ 3754080 h 4002207"/>
                  <a:gd name="connsiteX6" fmla="*/ 1038561 w 2716847"/>
                  <a:gd name="connsiteY6" fmla="*/ 3955248 h 4002207"/>
                  <a:gd name="connsiteX7" fmla="*/ 1428705 w 2716847"/>
                  <a:gd name="connsiteY7" fmla="*/ 3979632 h 4002207"/>
                  <a:gd name="connsiteX8" fmla="*/ 1794465 w 2716847"/>
                  <a:gd name="connsiteY8" fmla="*/ 3967440 h 4002207"/>
                  <a:gd name="connsiteX9" fmla="*/ 2184609 w 2716847"/>
                  <a:gd name="connsiteY9" fmla="*/ 3565104 h 4002207"/>
                  <a:gd name="connsiteX10" fmla="*/ 2385777 w 2716847"/>
                  <a:gd name="connsiteY10" fmla="*/ 3272496 h 4002207"/>
                  <a:gd name="connsiteX11" fmla="*/ 2525985 w 2716847"/>
                  <a:gd name="connsiteY11" fmla="*/ 2925024 h 4002207"/>
                  <a:gd name="connsiteX12" fmla="*/ 2580849 w 2716847"/>
                  <a:gd name="connsiteY12" fmla="*/ 2553168 h 4002207"/>
                  <a:gd name="connsiteX13" fmla="*/ 2641809 w 2716847"/>
                  <a:gd name="connsiteY13" fmla="*/ 2053296 h 4002207"/>
                  <a:gd name="connsiteX14" fmla="*/ 2690577 w 2716847"/>
                  <a:gd name="connsiteY14" fmla="*/ 1821648 h 4002207"/>
                  <a:gd name="connsiteX15" fmla="*/ 2702769 w 2716847"/>
                  <a:gd name="connsiteY15" fmla="*/ 1327872 h 4002207"/>
                  <a:gd name="connsiteX16" fmla="*/ 2489409 w 2716847"/>
                  <a:gd name="connsiteY16" fmla="*/ 736560 h 4002207"/>
                  <a:gd name="connsiteX17" fmla="*/ 1361649 w 2716847"/>
                  <a:gd name="connsiteY17" fmla="*/ 5040 h 4002207"/>
                  <a:gd name="connsiteX18" fmla="*/ 209505 w 2716847"/>
                  <a:gd name="connsiteY18" fmla="*/ 443952 h 4002207"/>
                  <a:gd name="connsiteX19" fmla="*/ 2241 w 2716847"/>
                  <a:gd name="connsiteY19" fmla="*/ 1029168 h 4002207"/>
                  <a:gd name="connsiteX20" fmla="*/ 95713 w 2716847"/>
                  <a:gd name="connsiteY20" fmla="*/ 1574760 h 4002207"/>
                  <a:gd name="connsiteX21" fmla="*/ 31705 w 2716847"/>
                  <a:gd name="connsiteY21" fmla="*/ 1793200 h 4002207"/>
                  <a:gd name="connsiteX22" fmla="*/ 81489 w 2716847"/>
                  <a:gd name="connsiteY22" fmla="*/ 2467824 h 4002207"/>
                  <a:gd name="connsiteX23" fmla="*/ 179025 w 2716847"/>
                  <a:gd name="connsiteY23" fmla="*/ 2979888 h 4002207"/>
                  <a:gd name="connsiteX24" fmla="*/ 331425 w 2716847"/>
                  <a:gd name="connsiteY24" fmla="*/ 3382224 h 4002207"/>
                  <a:gd name="connsiteX0" fmla="*/ 99936 w 2717006"/>
                  <a:gd name="connsiteY0" fmla="*/ 1590000 h 4002207"/>
                  <a:gd name="connsiteX1" fmla="*/ 69456 w 2717006"/>
                  <a:gd name="connsiteY1" fmla="*/ 2047200 h 4002207"/>
                  <a:gd name="connsiteX2" fmla="*/ 99936 w 2717006"/>
                  <a:gd name="connsiteY2" fmla="*/ 2473920 h 4002207"/>
                  <a:gd name="connsiteX3" fmla="*/ 179184 w 2717006"/>
                  <a:gd name="connsiteY3" fmla="*/ 3010368 h 4002207"/>
                  <a:gd name="connsiteX4" fmla="*/ 410832 w 2717006"/>
                  <a:gd name="connsiteY4" fmla="*/ 3449280 h 4002207"/>
                  <a:gd name="connsiteX5" fmla="*/ 776592 w 2717006"/>
                  <a:gd name="connsiteY5" fmla="*/ 3754080 h 4002207"/>
                  <a:gd name="connsiteX6" fmla="*/ 1038720 w 2717006"/>
                  <a:gd name="connsiteY6" fmla="*/ 3955248 h 4002207"/>
                  <a:gd name="connsiteX7" fmla="*/ 1428864 w 2717006"/>
                  <a:gd name="connsiteY7" fmla="*/ 3979632 h 4002207"/>
                  <a:gd name="connsiteX8" fmla="*/ 1794624 w 2717006"/>
                  <a:gd name="connsiteY8" fmla="*/ 3967440 h 4002207"/>
                  <a:gd name="connsiteX9" fmla="*/ 2184768 w 2717006"/>
                  <a:gd name="connsiteY9" fmla="*/ 3565104 h 4002207"/>
                  <a:gd name="connsiteX10" fmla="*/ 2385936 w 2717006"/>
                  <a:gd name="connsiteY10" fmla="*/ 3272496 h 4002207"/>
                  <a:gd name="connsiteX11" fmla="*/ 2526144 w 2717006"/>
                  <a:gd name="connsiteY11" fmla="*/ 2925024 h 4002207"/>
                  <a:gd name="connsiteX12" fmla="*/ 2581008 w 2717006"/>
                  <a:gd name="connsiteY12" fmla="*/ 2553168 h 4002207"/>
                  <a:gd name="connsiteX13" fmla="*/ 2641968 w 2717006"/>
                  <a:gd name="connsiteY13" fmla="*/ 2053296 h 4002207"/>
                  <a:gd name="connsiteX14" fmla="*/ 2690736 w 2717006"/>
                  <a:gd name="connsiteY14" fmla="*/ 1821648 h 4002207"/>
                  <a:gd name="connsiteX15" fmla="*/ 2702928 w 2717006"/>
                  <a:gd name="connsiteY15" fmla="*/ 1327872 h 4002207"/>
                  <a:gd name="connsiteX16" fmla="*/ 2489568 w 2717006"/>
                  <a:gd name="connsiteY16" fmla="*/ 736560 h 4002207"/>
                  <a:gd name="connsiteX17" fmla="*/ 1361808 w 2717006"/>
                  <a:gd name="connsiteY17" fmla="*/ 5040 h 4002207"/>
                  <a:gd name="connsiteX18" fmla="*/ 209664 w 2717006"/>
                  <a:gd name="connsiteY18" fmla="*/ 443952 h 4002207"/>
                  <a:gd name="connsiteX19" fmla="*/ 2400 w 2717006"/>
                  <a:gd name="connsiteY19" fmla="*/ 1029168 h 4002207"/>
                  <a:gd name="connsiteX20" fmla="*/ 95872 w 2717006"/>
                  <a:gd name="connsiteY20" fmla="*/ 1574760 h 4002207"/>
                  <a:gd name="connsiteX21" fmla="*/ 81648 w 2717006"/>
                  <a:gd name="connsiteY21" fmla="*/ 2467824 h 4002207"/>
                  <a:gd name="connsiteX22" fmla="*/ 179184 w 2717006"/>
                  <a:gd name="connsiteY22" fmla="*/ 2979888 h 4002207"/>
                  <a:gd name="connsiteX23" fmla="*/ 331584 w 2717006"/>
                  <a:gd name="connsiteY23" fmla="*/ 3382224 h 4002207"/>
                  <a:gd name="connsiteX0" fmla="*/ 1897961 w 4515031"/>
                  <a:gd name="connsiteY0" fmla="*/ 1590000 h 4002207"/>
                  <a:gd name="connsiteX1" fmla="*/ 1867481 w 4515031"/>
                  <a:gd name="connsiteY1" fmla="*/ 2047200 h 4002207"/>
                  <a:gd name="connsiteX2" fmla="*/ 1897961 w 4515031"/>
                  <a:gd name="connsiteY2" fmla="*/ 2473920 h 4002207"/>
                  <a:gd name="connsiteX3" fmla="*/ 1977209 w 4515031"/>
                  <a:gd name="connsiteY3" fmla="*/ 3010368 h 4002207"/>
                  <a:gd name="connsiteX4" fmla="*/ 2208857 w 4515031"/>
                  <a:gd name="connsiteY4" fmla="*/ 3449280 h 4002207"/>
                  <a:gd name="connsiteX5" fmla="*/ 2574617 w 4515031"/>
                  <a:gd name="connsiteY5" fmla="*/ 3754080 h 4002207"/>
                  <a:gd name="connsiteX6" fmla="*/ 2836745 w 4515031"/>
                  <a:gd name="connsiteY6" fmla="*/ 3955248 h 4002207"/>
                  <a:gd name="connsiteX7" fmla="*/ 3226889 w 4515031"/>
                  <a:gd name="connsiteY7" fmla="*/ 3979632 h 4002207"/>
                  <a:gd name="connsiteX8" fmla="*/ 3592649 w 4515031"/>
                  <a:gd name="connsiteY8" fmla="*/ 3967440 h 4002207"/>
                  <a:gd name="connsiteX9" fmla="*/ 3982793 w 4515031"/>
                  <a:gd name="connsiteY9" fmla="*/ 3565104 h 4002207"/>
                  <a:gd name="connsiteX10" fmla="*/ 4183961 w 4515031"/>
                  <a:gd name="connsiteY10" fmla="*/ 3272496 h 4002207"/>
                  <a:gd name="connsiteX11" fmla="*/ 4324169 w 4515031"/>
                  <a:gd name="connsiteY11" fmla="*/ 2925024 h 4002207"/>
                  <a:gd name="connsiteX12" fmla="*/ 4379033 w 4515031"/>
                  <a:gd name="connsiteY12" fmla="*/ 2553168 h 4002207"/>
                  <a:gd name="connsiteX13" fmla="*/ 4439993 w 4515031"/>
                  <a:gd name="connsiteY13" fmla="*/ 2053296 h 4002207"/>
                  <a:gd name="connsiteX14" fmla="*/ 4488761 w 4515031"/>
                  <a:gd name="connsiteY14" fmla="*/ 1821648 h 4002207"/>
                  <a:gd name="connsiteX15" fmla="*/ 4500953 w 4515031"/>
                  <a:gd name="connsiteY15" fmla="*/ 1327872 h 4002207"/>
                  <a:gd name="connsiteX16" fmla="*/ 4287593 w 4515031"/>
                  <a:gd name="connsiteY16" fmla="*/ 736560 h 4002207"/>
                  <a:gd name="connsiteX17" fmla="*/ 3159833 w 4515031"/>
                  <a:gd name="connsiteY17" fmla="*/ 5040 h 4002207"/>
                  <a:gd name="connsiteX18" fmla="*/ 2007689 w 4515031"/>
                  <a:gd name="connsiteY18" fmla="*/ 443952 h 4002207"/>
                  <a:gd name="connsiteX19" fmla="*/ 1800425 w 4515031"/>
                  <a:gd name="connsiteY19" fmla="*/ 1029168 h 4002207"/>
                  <a:gd name="connsiteX20" fmla="*/ 1893897 w 4515031"/>
                  <a:gd name="connsiteY20" fmla="*/ 1574760 h 4002207"/>
                  <a:gd name="connsiteX21" fmla="*/ 1879673 w 4515031"/>
                  <a:gd name="connsiteY21" fmla="*/ 2467824 h 4002207"/>
                  <a:gd name="connsiteX22" fmla="*/ 1977209 w 4515031"/>
                  <a:gd name="connsiteY22" fmla="*/ 2979888 h 4002207"/>
                  <a:gd name="connsiteX23" fmla="*/ 1089 w 4515031"/>
                  <a:gd name="connsiteY23" fmla="*/ 2213824 h 4002207"/>
                  <a:gd name="connsiteX0" fmla="*/ 1898709 w 4515779"/>
                  <a:gd name="connsiteY0" fmla="*/ 1590000 h 4002207"/>
                  <a:gd name="connsiteX1" fmla="*/ 1868229 w 4515779"/>
                  <a:gd name="connsiteY1" fmla="*/ 2047200 h 4002207"/>
                  <a:gd name="connsiteX2" fmla="*/ 1898709 w 4515779"/>
                  <a:gd name="connsiteY2" fmla="*/ 2473920 h 4002207"/>
                  <a:gd name="connsiteX3" fmla="*/ 1977957 w 4515779"/>
                  <a:gd name="connsiteY3" fmla="*/ 3010368 h 4002207"/>
                  <a:gd name="connsiteX4" fmla="*/ 2209605 w 4515779"/>
                  <a:gd name="connsiteY4" fmla="*/ 3449280 h 4002207"/>
                  <a:gd name="connsiteX5" fmla="*/ 2575365 w 4515779"/>
                  <a:gd name="connsiteY5" fmla="*/ 3754080 h 4002207"/>
                  <a:gd name="connsiteX6" fmla="*/ 2837493 w 4515779"/>
                  <a:gd name="connsiteY6" fmla="*/ 3955248 h 4002207"/>
                  <a:gd name="connsiteX7" fmla="*/ 3227637 w 4515779"/>
                  <a:gd name="connsiteY7" fmla="*/ 3979632 h 4002207"/>
                  <a:gd name="connsiteX8" fmla="*/ 3593397 w 4515779"/>
                  <a:gd name="connsiteY8" fmla="*/ 3967440 h 4002207"/>
                  <a:gd name="connsiteX9" fmla="*/ 3983541 w 4515779"/>
                  <a:gd name="connsiteY9" fmla="*/ 3565104 h 4002207"/>
                  <a:gd name="connsiteX10" fmla="*/ 4184709 w 4515779"/>
                  <a:gd name="connsiteY10" fmla="*/ 3272496 h 4002207"/>
                  <a:gd name="connsiteX11" fmla="*/ 4324917 w 4515779"/>
                  <a:gd name="connsiteY11" fmla="*/ 2925024 h 4002207"/>
                  <a:gd name="connsiteX12" fmla="*/ 4379781 w 4515779"/>
                  <a:gd name="connsiteY12" fmla="*/ 2553168 h 4002207"/>
                  <a:gd name="connsiteX13" fmla="*/ 4440741 w 4515779"/>
                  <a:gd name="connsiteY13" fmla="*/ 2053296 h 4002207"/>
                  <a:gd name="connsiteX14" fmla="*/ 4489509 w 4515779"/>
                  <a:gd name="connsiteY14" fmla="*/ 1821648 h 4002207"/>
                  <a:gd name="connsiteX15" fmla="*/ 4501701 w 4515779"/>
                  <a:gd name="connsiteY15" fmla="*/ 1327872 h 4002207"/>
                  <a:gd name="connsiteX16" fmla="*/ 4288341 w 4515779"/>
                  <a:gd name="connsiteY16" fmla="*/ 736560 h 4002207"/>
                  <a:gd name="connsiteX17" fmla="*/ 3160581 w 4515779"/>
                  <a:gd name="connsiteY17" fmla="*/ 5040 h 4002207"/>
                  <a:gd name="connsiteX18" fmla="*/ 2008437 w 4515779"/>
                  <a:gd name="connsiteY18" fmla="*/ 443952 h 4002207"/>
                  <a:gd name="connsiteX19" fmla="*/ 1801173 w 4515779"/>
                  <a:gd name="connsiteY19" fmla="*/ 1029168 h 4002207"/>
                  <a:gd name="connsiteX20" fmla="*/ 1894645 w 4515779"/>
                  <a:gd name="connsiteY20" fmla="*/ 1574760 h 4002207"/>
                  <a:gd name="connsiteX21" fmla="*/ 1880421 w 4515779"/>
                  <a:gd name="connsiteY21" fmla="*/ 2467824 h 4002207"/>
                  <a:gd name="connsiteX22" fmla="*/ 1119437 w 4515779"/>
                  <a:gd name="connsiteY22" fmla="*/ 2283928 h 4002207"/>
                  <a:gd name="connsiteX23" fmla="*/ 1837 w 4515779"/>
                  <a:gd name="connsiteY23"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1878584 w 4513942"/>
                  <a:gd name="connsiteY21" fmla="*/ 246782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623824 w 4513942"/>
                  <a:gd name="connsiteY21" fmla="*/ 200554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0 w 4513942"/>
                  <a:gd name="connsiteY21" fmla="*/ 2213824 h 4002207"/>
                  <a:gd name="connsiteX0" fmla="*/ 98175 w 2715245"/>
                  <a:gd name="connsiteY0" fmla="*/ 1590000 h 4002207"/>
                  <a:gd name="connsiteX1" fmla="*/ 67695 w 2715245"/>
                  <a:gd name="connsiteY1" fmla="*/ 2047200 h 4002207"/>
                  <a:gd name="connsiteX2" fmla="*/ 98175 w 2715245"/>
                  <a:gd name="connsiteY2" fmla="*/ 2473920 h 4002207"/>
                  <a:gd name="connsiteX3" fmla="*/ 177423 w 2715245"/>
                  <a:gd name="connsiteY3" fmla="*/ 3010368 h 4002207"/>
                  <a:gd name="connsiteX4" fmla="*/ 409071 w 2715245"/>
                  <a:gd name="connsiteY4" fmla="*/ 3449280 h 4002207"/>
                  <a:gd name="connsiteX5" fmla="*/ 774831 w 2715245"/>
                  <a:gd name="connsiteY5" fmla="*/ 3754080 h 4002207"/>
                  <a:gd name="connsiteX6" fmla="*/ 1036959 w 2715245"/>
                  <a:gd name="connsiteY6" fmla="*/ 3955248 h 4002207"/>
                  <a:gd name="connsiteX7" fmla="*/ 1427103 w 2715245"/>
                  <a:gd name="connsiteY7" fmla="*/ 3979632 h 4002207"/>
                  <a:gd name="connsiteX8" fmla="*/ 1792863 w 2715245"/>
                  <a:gd name="connsiteY8" fmla="*/ 3967440 h 4002207"/>
                  <a:gd name="connsiteX9" fmla="*/ 2183007 w 2715245"/>
                  <a:gd name="connsiteY9" fmla="*/ 3565104 h 4002207"/>
                  <a:gd name="connsiteX10" fmla="*/ 2384175 w 2715245"/>
                  <a:gd name="connsiteY10" fmla="*/ 3272496 h 4002207"/>
                  <a:gd name="connsiteX11" fmla="*/ 2524383 w 2715245"/>
                  <a:gd name="connsiteY11" fmla="*/ 2925024 h 4002207"/>
                  <a:gd name="connsiteX12" fmla="*/ 2579247 w 2715245"/>
                  <a:gd name="connsiteY12" fmla="*/ 2553168 h 4002207"/>
                  <a:gd name="connsiteX13" fmla="*/ 2640207 w 2715245"/>
                  <a:gd name="connsiteY13" fmla="*/ 2053296 h 4002207"/>
                  <a:gd name="connsiteX14" fmla="*/ 2688975 w 2715245"/>
                  <a:gd name="connsiteY14" fmla="*/ 1821648 h 4002207"/>
                  <a:gd name="connsiteX15" fmla="*/ 2701167 w 2715245"/>
                  <a:gd name="connsiteY15" fmla="*/ 1327872 h 4002207"/>
                  <a:gd name="connsiteX16" fmla="*/ 2487807 w 2715245"/>
                  <a:gd name="connsiteY16" fmla="*/ 736560 h 4002207"/>
                  <a:gd name="connsiteX17" fmla="*/ 1360047 w 2715245"/>
                  <a:gd name="connsiteY17" fmla="*/ 5040 h 4002207"/>
                  <a:gd name="connsiteX18" fmla="*/ 207903 w 2715245"/>
                  <a:gd name="connsiteY18" fmla="*/ 443952 h 4002207"/>
                  <a:gd name="connsiteX19" fmla="*/ 639 w 2715245"/>
                  <a:gd name="connsiteY19" fmla="*/ 1029168 h 4002207"/>
                  <a:gd name="connsiteX20" fmla="*/ 94111 w 2715245"/>
                  <a:gd name="connsiteY20" fmla="*/ 1574760 h 4002207"/>
                  <a:gd name="connsiteX0" fmla="*/ 105469 w 2722539"/>
                  <a:gd name="connsiteY0" fmla="*/ 1590000 h 4002207"/>
                  <a:gd name="connsiteX1" fmla="*/ 74989 w 2722539"/>
                  <a:gd name="connsiteY1" fmla="*/ 2047200 h 4002207"/>
                  <a:gd name="connsiteX2" fmla="*/ 105469 w 2722539"/>
                  <a:gd name="connsiteY2" fmla="*/ 2473920 h 4002207"/>
                  <a:gd name="connsiteX3" fmla="*/ 184717 w 2722539"/>
                  <a:gd name="connsiteY3" fmla="*/ 3010368 h 4002207"/>
                  <a:gd name="connsiteX4" fmla="*/ 416365 w 2722539"/>
                  <a:gd name="connsiteY4" fmla="*/ 3449280 h 4002207"/>
                  <a:gd name="connsiteX5" fmla="*/ 782125 w 2722539"/>
                  <a:gd name="connsiteY5" fmla="*/ 3754080 h 4002207"/>
                  <a:gd name="connsiteX6" fmla="*/ 1044253 w 2722539"/>
                  <a:gd name="connsiteY6" fmla="*/ 3955248 h 4002207"/>
                  <a:gd name="connsiteX7" fmla="*/ 1434397 w 2722539"/>
                  <a:gd name="connsiteY7" fmla="*/ 3979632 h 4002207"/>
                  <a:gd name="connsiteX8" fmla="*/ 1800157 w 2722539"/>
                  <a:gd name="connsiteY8" fmla="*/ 3967440 h 4002207"/>
                  <a:gd name="connsiteX9" fmla="*/ 2190301 w 2722539"/>
                  <a:gd name="connsiteY9" fmla="*/ 3565104 h 4002207"/>
                  <a:gd name="connsiteX10" fmla="*/ 2391469 w 2722539"/>
                  <a:gd name="connsiteY10" fmla="*/ 3272496 h 4002207"/>
                  <a:gd name="connsiteX11" fmla="*/ 2531677 w 2722539"/>
                  <a:gd name="connsiteY11" fmla="*/ 2925024 h 4002207"/>
                  <a:gd name="connsiteX12" fmla="*/ 2586541 w 2722539"/>
                  <a:gd name="connsiteY12" fmla="*/ 2553168 h 4002207"/>
                  <a:gd name="connsiteX13" fmla="*/ 2647501 w 2722539"/>
                  <a:gd name="connsiteY13" fmla="*/ 2053296 h 4002207"/>
                  <a:gd name="connsiteX14" fmla="*/ 2696269 w 2722539"/>
                  <a:gd name="connsiteY14" fmla="*/ 1821648 h 4002207"/>
                  <a:gd name="connsiteX15" fmla="*/ 2708461 w 2722539"/>
                  <a:gd name="connsiteY15" fmla="*/ 1327872 h 4002207"/>
                  <a:gd name="connsiteX16" fmla="*/ 2495101 w 2722539"/>
                  <a:gd name="connsiteY16" fmla="*/ 736560 h 4002207"/>
                  <a:gd name="connsiteX17" fmla="*/ 1367341 w 2722539"/>
                  <a:gd name="connsiteY17" fmla="*/ 5040 h 4002207"/>
                  <a:gd name="connsiteX18" fmla="*/ 215197 w 2722539"/>
                  <a:gd name="connsiteY18" fmla="*/ 443952 h 4002207"/>
                  <a:gd name="connsiteX19" fmla="*/ 7933 w 2722539"/>
                  <a:gd name="connsiteY19" fmla="*/ 1029168 h 4002207"/>
                  <a:gd name="connsiteX20" fmla="*/ 48573 w 2722539"/>
                  <a:gd name="connsiteY20" fmla="*/ 1379688 h 4002207"/>
                  <a:gd name="connsiteX21" fmla="*/ 101405 w 2722539"/>
                  <a:gd name="connsiteY21" fmla="*/ 1574760 h 4002207"/>
                  <a:gd name="connsiteX0" fmla="*/ 60479 w 2677549"/>
                  <a:gd name="connsiteY0" fmla="*/ 1590058 h 4002265"/>
                  <a:gd name="connsiteX1" fmla="*/ 29999 w 2677549"/>
                  <a:gd name="connsiteY1" fmla="*/ 2047258 h 4002265"/>
                  <a:gd name="connsiteX2" fmla="*/ 60479 w 2677549"/>
                  <a:gd name="connsiteY2" fmla="*/ 2473978 h 4002265"/>
                  <a:gd name="connsiteX3" fmla="*/ 139727 w 2677549"/>
                  <a:gd name="connsiteY3" fmla="*/ 3010426 h 4002265"/>
                  <a:gd name="connsiteX4" fmla="*/ 371375 w 2677549"/>
                  <a:gd name="connsiteY4" fmla="*/ 3449338 h 4002265"/>
                  <a:gd name="connsiteX5" fmla="*/ 737135 w 2677549"/>
                  <a:gd name="connsiteY5" fmla="*/ 3754138 h 4002265"/>
                  <a:gd name="connsiteX6" fmla="*/ 999263 w 2677549"/>
                  <a:gd name="connsiteY6" fmla="*/ 3955306 h 4002265"/>
                  <a:gd name="connsiteX7" fmla="*/ 1389407 w 2677549"/>
                  <a:gd name="connsiteY7" fmla="*/ 3979690 h 4002265"/>
                  <a:gd name="connsiteX8" fmla="*/ 1755167 w 2677549"/>
                  <a:gd name="connsiteY8" fmla="*/ 3967498 h 4002265"/>
                  <a:gd name="connsiteX9" fmla="*/ 2145311 w 2677549"/>
                  <a:gd name="connsiteY9" fmla="*/ 3565162 h 4002265"/>
                  <a:gd name="connsiteX10" fmla="*/ 2346479 w 2677549"/>
                  <a:gd name="connsiteY10" fmla="*/ 3272554 h 4002265"/>
                  <a:gd name="connsiteX11" fmla="*/ 2486687 w 2677549"/>
                  <a:gd name="connsiteY11" fmla="*/ 2925082 h 4002265"/>
                  <a:gd name="connsiteX12" fmla="*/ 2541551 w 2677549"/>
                  <a:gd name="connsiteY12" fmla="*/ 2553226 h 4002265"/>
                  <a:gd name="connsiteX13" fmla="*/ 2602511 w 2677549"/>
                  <a:gd name="connsiteY13" fmla="*/ 2053354 h 4002265"/>
                  <a:gd name="connsiteX14" fmla="*/ 2651279 w 2677549"/>
                  <a:gd name="connsiteY14" fmla="*/ 1821706 h 4002265"/>
                  <a:gd name="connsiteX15" fmla="*/ 2663471 w 2677549"/>
                  <a:gd name="connsiteY15" fmla="*/ 1327930 h 4002265"/>
                  <a:gd name="connsiteX16" fmla="*/ 2450111 w 2677549"/>
                  <a:gd name="connsiteY16" fmla="*/ 736618 h 4002265"/>
                  <a:gd name="connsiteX17" fmla="*/ 1322351 w 2677549"/>
                  <a:gd name="connsiteY17" fmla="*/ 5098 h 4002265"/>
                  <a:gd name="connsiteX18" fmla="*/ 170207 w 2677549"/>
                  <a:gd name="connsiteY18" fmla="*/ 444010 h 4002265"/>
                  <a:gd name="connsiteX19" fmla="*/ 54383 w 2677549"/>
                  <a:gd name="connsiteY19" fmla="*/ 1054626 h 4002265"/>
                  <a:gd name="connsiteX20" fmla="*/ 3583 w 2677549"/>
                  <a:gd name="connsiteY20" fmla="*/ 1379746 h 4002265"/>
                  <a:gd name="connsiteX21" fmla="*/ 56415 w 2677549"/>
                  <a:gd name="connsiteY21" fmla="*/ 1574818 h 4002265"/>
                  <a:gd name="connsiteX0" fmla="*/ 80237 w 2697307"/>
                  <a:gd name="connsiteY0" fmla="*/ 1589955 h 4002162"/>
                  <a:gd name="connsiteX1" fmla="*/ 49757 w 2697307"/>
                  <a:gd name="connsiteY1" fmla="*/ 2047155 h 4002162"/>
                  <a:gd name="connsiteX2" fmla="*/ 80237 w 2697307"/>
                  <a:gd name="connsiteY2" fmla="*/ 2473875 h 4002162"/>
                  <a:gd name="connsiteX3" fmla="*/ 159485 w 2697307"/>
                  <a:gd name="connsiteY3" fmla="*/ 3010323 h 4002162"/>
                  <a:gd name="connsiteX4" fmla="*/ 391133 w 2697307"/>
                  <a:gd name="connsiteY4" fmla="*/ 3449235 h 4002162"/>
                  <a:gd name="connsiteX5" fmla="*/ 756893 w 2697307"/>
                  <a:gd name="connsiteY5" fmla="*/ 3754035 h 4002162"/>
                  <a:gd name="connsiteX6" fmla="*/ 1019021 w 2697307"/>
                  <a:gd name="connsiteY6" fmla="*/ 3955203 h 4002162"/>
                  <a:gd name="connsiteX7" fmla="*/ 1409165 w 2697307"/>
                  <a:gd name="connsiteY7" fmla="*/ 3979587 h 4002162"/>
                  <a:gd name="connsiteX8" fmla="*/ 1774925 w 2697307"/>
                  <a:gd name="connsiteY8" fmla="*/ 3967395 h 4002162"/>
                  <a:gd name="connsiteX9" fmla="*/ 2165069 w 2697307"/>
                  <a:gd name="connsiteY9" fmla="*/ 3565059 h 4002162"/>
                  <a:gd name="connsiteX10" fmla="*/ 2366237 w 2697307"/>
                  <a:gd name="connsiteY10" fmla="*/ 3272451 h 4002162"/>
                  <a:gd name="connsiteX11" fmla="*/ 2506445 w 2697307"/>
                  <a:gd name="connsiteY11" fmla="*/ 2924979 h 4002162"/>
                  <a:gd name="connsiteX12" fmla="*/ 2561309 w 2697307"/>
                  <a:gd name="connsiteY12" fmla="*/ 2553123 h 4002162"/>
                  <a:gd name="connsiteX13" fmla="*/ 2622269 w 2697307"/>
                  <a:gd name="connsiteY13" fmla="*/ 2053251 h 4002162"/>
                  <a:gd name="connsiteX14" fmla="*/ 2671037 w 2697307"/>
                  <a:gd name="connsiteY14" fmla="*/ 1821603 h 4002162"/>
                  <a:gd name="connsiteX15" fmla="*/ 2683229 w 2697307"/>
                  <a:gd name="connsiteY15" fmla="*/ 1327827 h 4002162"/>
                  <a:gd name="connsiteX16" fmla="*/ 2469869 w 2697307"/>
                  <a:gd name="connsiteY16" fmla="*/ 736515 h 4002162"/>
                  <a:gd name="connsiteX17" fmla="*/ 1342109 w 2697307"/>
                  <a:gd name="connsiteY17" fmla="*/ 4995 h 4002162"/>
                  <a:gd name="connsiteX18" fmla="*/ 189965 w 2697307"/>
                  <a:gd name="connsiteY18" fmla="*/ 443907 h 4002162"/>
                  <a:gd name="connsiteX19" fmla="*/ 13181 w 2697307"/>
                  <a:gd name="connsiteY19" fmla="*/ 1008803 h 4002162"/>
                  <a:gd name="connsiteX20" fmla="*/ 23341 w 2697307"/>
                  <a:gd name="connsiteY20" fmla="*/ 1379643 h 4002162"/>
                  <a:gd name="connsiteX21" fmla="*/ 76173 w 2697307"/>
                  <a:gd name="connsiteY21" fmla="*/ 1574715 h 4002162"/>
                  <a:gd name="connsiteX0" fmla="*/ 92273 w 2709343"/>
                  <a:gd name="connsiteY0" fmla="*/ 1591432 h 4003639"/>
                  <a:gd name="connsiteX1" fmla="*/ 61793 w 2709343"/>
                  <a:gd name="connsiteY1" fmla="*/ 2048632 h 4003639"/>
                  <a:gd name="connsiteX2" fmla="*/ 92273 w 2709343"/>
                  <a:gd name="connsiteY2" fmla="*/ 2475352 h 4003639"/>
                  <a:gd name="connsiteX3" fmla="*/ 171521 w 2709343"/>
                  <a:gd name="connsiteY3" fmla="*/ 3011800 h 4003639"/>
                  <a:gd name="connsiteX4" fmla="*/ 403169 w 2709343"/>
                  <a:gd name="connsiteY4" fmla="*/ 3450712 h 4003639"/>
                  <a:gd name="connsiteX5" fmla="*/ 768929 w 2709343"/>
                  <a:gd name="connsiteY5" fmla="*/ 3755512 h 4003639"/>
                  <a:gd name="connsiteX6" fmla="*/ 1031057 w 2709343"/>
                  <a:gd name="connsiteY6" fmla="*/ 3956680 h 4003639"/>
                  <a:gd name="connsiteX7" fmla="*/ 1421201 w 2709343"/>
                  <a:gd name="connsiteY7" fmla="*/ 3981064 h 4003639"/>
                  <a:gd name="connsiteX8" fmla="*/ 1786961 w 2709343"/>
                  <a:gd name="connsiteY8" fmla="*/ 3968872 h 4003639"/>
                  <a:gd name="connsiteX9" fmla="*/ 2177105 w 2709343"/>
                  <a:gd name="connsiteY9" fmla="*/ 3566536 h 4003639"/>
                  <a:gd name="connsiteX10" fmla="*/ 2378273 w 2709343"/>
                  <a:gd name="connsiteY10" fmla="*/ 3273928 h 4003639"/>
                  <a:gd name="connsiteX11" fmla="*/ 2518481 w 2709343"/>
                  <a:gd name="connsiteY11" fmla="*/ 2926456 h 4003639"/>
                  <a:gd name="connsiteX12" fmla="*/ 2573345 w 2709343"/>
                  <a:gd name="connsiteY12" fmla="*/ 2554600 h 4003639"/>
                  <a:gd name="connsiteX13" fmla="*/ 2634305 w 2709343"/>
                  <a:gd name="connsiteY13" fmla="*/ 2054728 h 4003639"/>
                  <a:gd name="connsiteX14" fmla="*/ 2683073 w 2709343"/>
                  <a:gd name="connsiteY14" fmla="*/ 1823080 h 4003639"/>
                  <a:gd name="connsiteX15" fmla="*/ 2695265 w 2709343"/>
                  <a:gd name="connsiteY15" fmla="*/ 1329304 h 4003639"/>
                  <a:gd name="connsiteX16" fmla="*/ 2481905 w 2709343"/>
                  <a:gd name="connsiteY16" fmla="*/ 737992 h 4003639"/>
                  <a:gd name="connsiteX17" fmla="*/ 1354145 w 2709343"/>
                  <a:gd name="connsiteY17" fmla="*/ 6472 h 4003639"/>
                  <a:gd name="connsiteX18" fmla="*/ 364561 w 2709343"/>
                  <a:gd name="connsiteY18" fmla="*/ 414904 h 4003639"/>
                  <a:gd name="connsiteX19" fmla="*/ 25217 w 2709343"/>
                  <a:gd name="connsiteY19" fmla="*/ 1010280 h 4003639"/>
                  <a:gd name="connsiteX20" fmla="*/ 35377 w 2709343"/>
                  <a:gd name="connsiteY20" fmla="*/ 1381120 h 4003639"/>
                  <a:gd name="connsiteX21" fmla="*/ 88209 w 2709343"/>
                  <a:gd name="connsiteY21" fmla="*/ 1576192 h 4003639"/>
                  <a:gd name="connsiteX0" fmla="*/ 92273 w 2709343"/>
                  <a:gd name="connsiteY0" fmla="*/ 1591432 h 4004339"/>
                  <a:gd name="connsiteX1" fmla="*/ 61793 w 2709343"/>
                  <a:gd name="connsiteY1" fmla="*/ 2048632 h 4004339"/>
                  <a:gd name="connsiteX2" fmla="*/ 92273 w 2709343"/>
                  <a:gd name="connsiteY2" fmla="*/ 2475352 h 4004339"/>
                  <a:gd name="connsiteX3" fmla="*/ 171521 w 2709343"/>
                  <a:gd name="connsiteY3" fmla="*/ 3011800 h 4004339"/>
                  <a:gd name="connsiteX4" fmla="*/ 403169 w 2709343"/>
                  <a:gd name="connsiteY4" fmla="*/ 3450712 h 4004339"/>
                  <a:gd name="connsiteX5" fmla="*/ 768929 w 2709343"/>
                  <a:gd name="connsiteY5" fmla="*/ 3755512 h 4004339"/>
                  <a:gd name="connsiteX6" fmla="*/ 1041217 w 2709343"/>
                  <a:gd name="connsiteY6" fmla="*/ 3941440 h 4004339"/>
                  <a:gd name="connsiteX7" fmla="*/ 1421201 w 2709343"/>
                  <a:gd name="connsiteY7" fmla="*/ 3981064 h 4004339"/>
                  <a:gd name="connsiteX8" fmla="*/ 1786961 w 2709343"/>
                  <a:gd name="connsiteY8" fmla="*/ 3968872 h 4004339"/>
                  <a:gd name="connsiteX9" fmla="*/ 2177105 w 2709343"/>
                  <a:gd name="connsiteY9" fmla="*/ 3566536 h 4004339"/>
                  <a:gd name="connsiteX10" fmla="*/ 2378273 w 2709343"/>
                  <a:gd name="connsiteY10" fmla="*/ 3273928 h 4004339"/>
                  <a:gd name="connsiteX11" fmla="*/ 2518481 w 2709343"/>
                  <a:gd name="connsiteY11" fmla="*/ 2926456 h 4004339"/>
                  <a:gd name="connsiteX12" fmla="*/ 2573345 w 2709343"/>
                  <a:gd name="connsiteY12" fmla="*/ 2554600 h 4004339"/>
                  <a:gd name="connsiteX13" fmla="*/ 2634305 w 2709343"/>
                  <a:gd name="connsiteY13" fmla="*/ 2054728 h 4004339"/>
                  <a:gd name="connsiteX14" fmla="*/ 2683073 w 2709343"/>
                  <a:gd name="connsiteY14" fmla="*/ 1823080 h 4004339"/>
                  <a:gd name="connsiteX15" fmla="*/ 2695265 w 2709343"/>
                  <a:gd name="connsiteY15" fmla="*/ 1329304 h 4004339"/>
                  <a:gd name="connsiteX16" fmla="*/ 2481905 w 2709343"/>
                  <a:gd name="connsiteY16" fmla="*/ 737992 h 4004339"/>
                  <a:gd name="connsiteX17" fmla="*/ 1354145 w 2709343"/>
                  <a:gd name="connsiteY17" fmla="*/ 6472 h 4004339"/>
                  <a:gd name="connsiteX18" fmla="*/ 364561 w 2709343"/>
                  <a:gd name="connsiteY18" fmla="*/ 414904 h 4004339"/>
                  <a:gd name="connsiteX19" fmla="*/ 25217 w 2709343"/>
                  <a:gd name="connsiteY19" fmla="*/ 1010280 h 4004339"/>
                  <a:gd name="connsiteX20" fmla="*/ 35377 w 2709343"/>
                  <a:gd name="connsiteY20" fmla="*/ 1381120 h 4004339"/>
                  <a:gd name="connsiteX21" fmla="*/ 88209 w 2709343"/>
                  <a:gd name="connsiteY21" fmla="*/ 1576192 h 4004339"/>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378273 w 2709343"/>
                  <a:gd name="connsiteY10" fmla="*/ 327392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3372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80220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78696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09343" h="3981751">
                    <a:moveTo>
                      <a:pt x="92273" y="1591432"/>
                    </a:moveTo>
                    <a:cubicBezTo>
                      <a:pt x="56713" y="1756532"/>
                      <a:pt x="61793" y="1901312"/>
                      <a:pt x="61793" y="2048632"/>
                    </a:cubicBezTo>
                    <a:cubicBezTo>
                      <a:pt x="61793" y="2195952"/>
                      <a:pt x="73985" y="2314824"/>
                      <a:pt x="92273" y="2475352"/>
                    </a:cubicBezTo>
                    <a:cubicBezTo>
                      <a:pt x="110561" y="2635880"/>
                      <a:pt x="119705" y="2849240"/>
                      <a:pt x="171521" y="3011800"/>
                    </a:cubicBezTo>
                    <a:cubicBezTo>
                      <a:pt x="223337" y="3174360"/>
                      <a:pt x="303601" y="3326760"/>
                      <a:pt x="403169" y="3450712"/>
                    </a:cubicBezTo>
                    <a:cubicBezTo>
                      <a:pt x="502737" y="3574664"/>
                      <a:pt x="662588" y="3673724"/>
                      <a:pt x="768929" y="3755512"/>
                    </a:cubicBezTo>
                    <a:cubicBezTo>
                      <a:pt x="875270" y="3837300"/>
                      <a:pt x="932505" y="3903848"/>
                      <a:pt x="1041217" y="3941440"/>
                    </a:cubicBezTo>
                    <a:cubicBezTo>
                      <a:pt x="1149929" y="3979032"/>
                      <a:pt x="1296910" y="3983265"/>
                      <a:pt x="1421201" y="3981064"/>
                    </a:cubicBezTo>
                    <a:cubicBezTo>
                      <a:pt x="1545492" y="3978863"/>
                      <a:pt x="1660977" y="3997320"/>
                      <a:pt x="1786961" y="3928232"/>
                    </a:cubicBezTo>
                    <a:cubicBezTo>
                      <a:pt x="1912945" y="3859144"/>
                      <a:pt x="2074320" y="3674740"/>
                      <a:pt x="2177105" y="3566536"/>
                    </a:cubicBezTo>
                    <a:cubicBezTo>
                      <a:pt x="2279890" y="3458332"/>
                      <a:pt x="2344237" y="3385688"/>
                      <a:pt x="2403673" y="3279008"/>
                    </a:cubicBezTo>
                    <a:cubicBezTo>
                      <a:pt x="2463109" y="3172328"/>
                      <a:pt x="2505442" y="3047191"/>
                      <a:pt x="2533721" y="2926456"/>
                    </a:cubicBezTo>
                    <a:cubicBezTo>
                      <a:pt x="2562000" y="2805721"/>
                      <a:pt x="2556581" y="2699888"/>
                      <a:pt x="2573345" y="2554600"/>
                    </a:cubicBezTo>
                    <a:cubicBezTo>
                      <a:pt x="2590109" y="2409312"/>
                      <a:pt x="2616017" y="2176648"/>
                      <a:pt x="2634305" y="2054728"/>
                    </a:cubicBezTo>
                    <a:cubicBezTo>
                      <a:pt x="2652593" y="1932808"/>
                      <a:pt x="2672913" y="1943984"/>
                      <a:pt x="2683073" y="1823080"/>
                    </a:cubicBezTo>
                    <a:cubicBezTo>
                      <a:pt x="2693233" y="1702176"/>
                      <a:pt x="2728793" y="1510152"/>
                      <a:pt x="2695265" y="1329304"/>
                    </a:cubicBezTo>
                    <a:cubicBezTo>
                      <a:pt x="2661737" y="1148456"/>
                      <a:pt x="2705425" y="958464"/>
                      <a:pt x="2481905" y="737992"/>
                    </a:cubicBezTo>
                    <a:cubicBezTo>
                      <a:pt x="2258385" y="517520"/>
                      <a:pt x="1707036" y="60320"/>
                      <a:pt x="1354145" y="6472"/>
                    </a:cubicBezTo>
                    <a:cubicBezTo>
                      <a:pt x="1001254" y="-47376"/>
                      <a:pt x="586049" y="247603"/>
                      <a:pt x="364561" y="414904"/>
                    </a:cubicBezTo>
                    <a:cubicBezTo>
                      <a:pt x="143073" y="582205"/>
                      <a:pt x="80081" y="849244"/>
                      <a:pt x="25217" y="1010280"/>
                    </a:cubicBezTo>
                    <a:cubicBezTo>
                      <a:pt x="-29647" y="1171316"/>
                      <a:pt x="19798" y="1290188"/>
                      <a:pt x="35377" y="1381120"/>
                    </a:cubicBezTo>
                    <a:cubicBezTo>
                      <a:pt x="50956" y="1472052"/>
                      <a:pt x="101417" y="1536907"/>
                      <a:pt x="88209" y="1576192"/>
                    </a:cubicBezTo>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7" name="フリーフォーム: 図形 156">
                <a:extLst>
                  <a:ext uri="{FF2B5EF4-FFF2-40B4-BE49-F238E27FC236}">
                    <a16:creationId xmlns:a16="http://schemas.microsoft.com/office/drawing/2014/main" id="{9DA060D3-0C2E-9206-11EE-5A52C74E6A00}"/>
                  </a:ext>
                </a:extLst>
              </p:cNvPr>
              <p:cNvSpPr/>
              <p:nvPr/>
            </p:nvSpPr>
            <p:spPr>
              <a:xfrm>
                <a:off x="5146602" y="3393154"/>
                <a:ext cx="468323" cy="176116"/>
              </a:xfrm>
              <a:custGeom>
                <a:avLst/>
                <a:gdLst>
                  <a:gd name="connsiteX0" fmla="*/ 918 w 506510"/>
                  <a:gd name="connsiteY0" fmla="*/ 94578 h 171983"/>
                  <a:gd name="connsiteX1" fmla="*/ 105693 w 506510"/>
                  <a:gd name="connsiteY1" fmla="*/ 8853 h 171983"/>
                  <a:gd name="connsiteX2" fmla="*/ 292383 w 506510"/>
                  <a:gd name="connsiteY2" fmla="*/ 14568 h 171983"/>
                  <a:gd name="connsiteX3" fmla="*/ 479073 w 506510"/>
                  <a:gd name="connsiteY3" fmla="*/ 113628 h 171983"/>
                  <a:gd name="connsiteX4" fmla="*/ 498123 w 506510"/>
                  <a:gd name="connsiteY4" fmla="*/ 146013 h 171983"/>
                  <a:gd name="connsiteX5" fmla="*/ 406683 w 506510"/>
                  <a:gd name="connsiteY5" fmla="*/ 142203 h 171983"/>
                  <a:gd name="connsiteX6" fmla="*/ 300003 w 506510"/>
                  <a:gd name="connsiteY6" fmla="*/ 168873 h 171983"/>
                  <a:gd name="connsiteX7" fmla="*/ 185703 w 506510"/>
                  <a:gd name="connsiteY7" fmla="*/ 166968 h 171983"/>
                  <a:gd name="connsiteX8" fmla="*/ 59973 w 506510"/>
                  <a:gd name="connsiteY8" fmla="*/ 128868 h 171983"/>
                  <a:gd name="connsiteX9" fmla="*/ 918 w 506510"/>
                  <a:gd name="connsiteY9" fmla="*/ 94578 h 171983"/>
                  <a:gd name="connsiteX0" fmla="*/ 918 w 506510"/>
                  <a:gd name="connsiteY0" fmla="*/ 95728 h 173133"/>
                  <a:gd name="connsiteX1" fmla="*/ 105693 w 506510"/>
                  <a:gd name="connsiteY1" fmla="*/ 10003 h 173133"/>
                  <a:gd name="connsiteX2" fmla="*/ 193323 w 506510"/>
                  <a:gd name="connsiteY2" fmla="*/ 2383 h 173133"/>
                  <a:gd name="connsiteX3" fmla="*/ 292383 w 506510"/>
                  <a:gd name="connsiteY3" fmla="*/ 15718 h 173133"/>
                  <a:gd name="connsiteX4" fmla="*/ 479073 w 506510"/>
                  <a:gd name="connsiteY4" fmla="*/ 114778 h 173133"/>
                  <a:gd name="connsiteX5" fmla="*/ 498123 w 506510"/>
                  <a:gd name="connsiteY5" fmla="*/ 147163 h 173133"/>
                  <a:gd name="connsiteX6" fmla="*/ 406683 w 506510"/>
                  <a:gd name="connsiteY6" fmla="*/ 143353 h 173133"/>
                  <a:gd name="connsiteX7" fmla="*/ 300003 w 506510"/>
                  <a:gd name="connsiteY7" fmla="*/ 170023 h 173133"/>
                  <a:gd name="connsiteX8" fmla="*/ 185703 w 506510"/>
                  <a:gd name="connsiteY8" fmla="*/ 168118 h 173133"/>
                  <a:gd name="connsiteX9" fmla="*/ 59973 w 506510"/>
                  <a:gd name="connsiteY9" fmla="*/ 130018 h 173133"/>
                  <a:gd name="connsiteX10" fmla="*/ 918 w 506510"/>
                  <a:gd name="connsiteY10" fmla="*/ 95728 h 173133"/>
                  <a:gd name="connsiteX0" fmla="*/ 556 w 506148"/>
                  <a:gd name="connsiteY0" fmla="*/ 94264 h 171669"/>
                  <a:gd name="connsiteX1" fmla="*/ 93901 w 506148"/>
                  <a:gd name="connsiteY1" fmla="*/ 12349 h 171669"/>
                  <a:gd name="connsiteX2" fmla="*/ 192961 w 506148"/>
                  <a:gd name="connsiteY2" fmla="*/ 919 h 171669"/>
                  <a:gd name="connsiteX3" fmla="*/ 292021 w 506148"/>
                  <a:gd name="connsiteY3" fmla="*/ 14254 h 171669"/>
                  <a:gd name="connsiteX4" fmla="*/ 478711 w 506148"/>
                  <a:gd name="connsiteY4" fmla="*/ 113314 h 171669"/>
                  <a:gd name="connsiteX5" fmla="*/ 497761 w 506148"/>
                  <a:gd name="connsiteY5" fmla="*/ 145699 h 171669"/>
                  <a:gd name="connsiteX6" fmla="*/ 406321 w 506148"/>
                  <a:gd name="connsiteY6" fmla="*/ 141889 h 171669"/>
                  <a:gd name="connsiteX7" fmla="*/ 299641 w 506148"/>
                  <a:gd name="connsiteY7" fmla="*/ 168559 h 171669"/>
                  <a:gd name="connsiteX8" fmla="*/ 185341 w 506148"/>
                  <a:gd name="connsiteY8" fmla="*/ 166654 h 171669"/>
                  <a:gd name="connsiteX9" fmla="*/ 59611 w 506148"/>
                  <a:gd name="connsiteY9" fmla="*/ 128554 h 171669"/>
                  <a:gd name="connsiteX10" fmla="*/ 556 w 506148"/>
                  <a:gd name="connsiteY10" fmla="*/ 94264 h 171669"/>
                  <a:gd name="connsiteX0" fmla="*/ 556 w 506148"/>
                  <a:gd name="connsiteY0" fmla="*/ 93647 h 171052"/>
                  <a:gd name="connsiteX1" fmla="*/ 93901 w 506148"/>
                  <a:gd name="connsiteY1" fmla="*/ 11732 h 171052"/>
                  <a:gd name="connsiteX2" fmla="*/ 192961 w 506148"/>
                  <a:gd name="connsiteY2" fmla="*/ 302 h 171052"/>
                  <a:gd name="connsiteX3" fmla="*/ 292021 w 506148"/>
                  <a:gd name="connsiteY3" fmla="*/ 13637 h 171052"/>
                  <a:gd name="connsiteX4" fmla="*/ 478711 w 506148"/>
                  <a:gd name="connsiteY4" fmla="*/ 112697 h 171052"/>
                  <a:gd name="connsiteX5" fmla="*/ 497761 w 506148"/>
                  <a:gd name="connsiteY5" fmla="*/ 145082 h 171052"/>
                  <a:gd name="connsiteX6" fmla="*/ 406321 w 506148"/>
                  <a:gd name="connsiteY6" fmla="*/ 141272 h 171052"/>
                  <a:gd name="connsiteX7" fmla="*/ 299641 w 506148"/>
                  <a:gd name="connsiteY7" fmla="*/ 167942 h 171052"/>
                  <a:gd name="connsiteX8" fmla="*/ 185341 w 506148"/>
                  <a:gd name="connsiteY8" fmla="*/ 166037 h 171052"/>
                  <a:gd name="connsiteX9" fmla="*/ 59611 w 506148"/>
                  <a:gd name="connsiteY9" fmla="*/ 127937 h 171052"/>
                  <a:gd name="connsiteX10" fmla="*/ 556 w 506148"/>
                  <a:gd name="connsiteY10" fmla="*/ 93647 h 171052"/>
                  <a:gd name="connsiteX0" fmla="*/ 789 w 506381"/>
                  <a:gd name="connsiteY0" fmla="*/ 93647 h 171052"/>
                  <a:gd name="connsiteX1" fmla="*/ 101754 w 506381"/>
                  <a:gd name="connsiteY1" fmla="*/ 13637 h 171052"/>
                  <a:gd name="connsiteX2" fmla="*/ 193194 w 506381"/>
                  <a:gd name="connsiteY2" fmla="*/ 302 h 171052"/>
                  <a:gd name="connsiteX3" fmla="*/ 292254 w 506381"/>
                  <a:gd name="connsiteY3" fmla="*/ 13637 h 171052"/>
                  <a:gd name="connsiteX4" fmla="*/ 478944 w 506381"/>
                  <a:gd name="connsiteY4" fmla="*/ 112697 h 171052"/>
                  <a:gd name="connsiteX5" fmla="*/ 497994 w 506381"/>
                  <a:gd name="connsiteY5" fmla="*/ 145082 h 171052"/>
                  <a:gd name="connsiteX6" fmla="*/ 406554 w 506381"/>
                  <a:gd name="connsiteY6" fmla="*/ 141272 h 171052"/>
                  <a:gd name="connsiteX7" fmla="*/ 299874 w 506381"/>
                  <a:gd name="connsiteY7" fmla="*/ 167942 h 171052"/>
                  <a:gd name="connsiteX8" fmla="*/ 185574 w 506381"/>
                  <a:gd name="connsiteY8" fmla="*/ 166037 h 171052"/>
                  <a:gd name="connsiteX9" fmla="*/ 59844 w 506381"/>
                  <a:gd name="connsiteY9" fmla="*/ 127937 h 171052"/>
                  <a:gd name="connsiteX10" fmla="*/ 789 w 506381"/>
                  <a:gd name="connsiteY10" fmla="*/ 93647 h 171052"/>
                  <a:gd name="connsiteX0" fmla="*/ 789 w 502883"/>
                  <a:gd name="connsiteY0" fmla="*/ 93471 h 170876"/>
                  <a:gd name="connsiteX1" fmla="*/ 101754 w 502883"/>
                  <a:gd name="connsiteY1" fmla="*/ 13461 h 170876"/>
                  <a:gd name="connsiteX2" fmla="*/ 193194 w 502883"/>
                  <a:gd name="connsiteY2" fmla="*/ 126 h 170876"/>
                  <a:gd name="connsiteX3" fmla="*/ 292254 w 502883"/>
                  <a:gd name="connsiteY3" fmla="*/ 13461 h 170876"/>
                  <a:gd name="connsiteX4" fmla="*/ 381790 w 502883"/>
                  <a:gd name="connsiteY4" fmla="*/ 57275 h 170876"/>
                  <a:gd name="connsiteX5" fmla="*/ 478944 w 502883"/>
                  <a:gd name="connsiteY5" fmla="*/ 112521 h 170876"/>
                  <a:gd name="connsiteX6" fmla="*/ 497994 w 502883"/>
                  <a:gd name="connsiteY6" fmla="*/ 144906 h 170876"/>
                  <a:gd name="connsiteX7" fmla="*/ 406554 w 502883"/>
                  <a:gd name="connsiteY7" fmla="*/ 141096 h 170876"/>
                  <a:gd name="connsiteX8" fmla="*/ 299874 w 502883"/>
                  <a:gd name="connsiteY8" fmla="*/ 167766 h 170876"/>
                  <a:gd name="connsiteX9" fmla="*/ 185574 w 502883"/>
                  <a:gd name="connsiteY9" fmla="*/ 165861 h 170876"/>
                  <a:gd name="connsiteX10" fmla="*/ 59844 w 502883"/>
                  <a:gd name="connsiteY10" fmla="*/ 127761 h 170876"/>
                  <a:gd name="connsiteX11" fmla="*/ 789 w 502883"/>
                  <a:gd name="connsiteY11" fmla="*/ 93471 h 170876"/>
                  <a:gd name="connsiteX0" fmla="*/ 789 w 501972"/>
                  <a:gd name="connsiteY0" fmla="*/ 93471 h 170876"/>
                  <a:gd name="connsiteX1" fmla="*/ 101754 w 501972"/>
                  <a:gd name="connsiteY1" fmla="*/ 13461 h 170876"/>
                  <a:gd name="connsiteX2" fmla="*/ 193194 w 501972"/>
                  <a:gd name="connsiteY2" fmla="*/ 126 h 170876"/>
                  <a:gd name="connsiteX3" fmla="*/ 292254 w 501972"/>
                  <a:gd name="connsiteY3" fmla="*/ 13461 h 170876"/>
                  <a:gd name="connsiteX4" fmla="*/ 381790 w 501972"/>
                  <a:gd name="connsiteY4" fmla="*/ 57275 h 170876"/>
                  <a:gd name="connsiteX5" fmla="*/ 475134 w 501972"/>
                  <a:gd name="connsiteY5" fmla="*/ 123951 h 170876"/>
                  <a:gd name="connsiteX6" fmla="*/ 497994 w 501972"/>
                  <a:gd name="connsiteY6" fmla="*/ 144906 h 170876"/>
                  <a:gd name="connsiteX7" fmla="*/ 406554 w 501972"/>
                  <a:gd name="connsiteY7" fmla="*/ 141096 h 170876"/>
                  <a:gd name="connsiteX8" fmla="*/ 299874 w 501972"/>
                  <a:gd name="connsiteY8" fmla="*/ 167766 h 170876"/>
                  <a:gd name="connsiteX9" fmla="*/ 185574 w 501972"/>
                  <a:gd name="connsiteY9" fmla="*/ 165861 h 170876"/>
                  <a:gd name="connsiteX10" fmla="*/ 59844 w 501972"/>
                  <a:gd name="connsiteY10" fmla="*/ 127761 h 170876"/>
                  <a:gd name="connsiteX11" fmla="*/ 789 w 501972"/>
                  <a:gd name="connsiteY11" fmla="*/ 93471 h 170876"/>
                  <a:gd name="connsiteX0" fmla="*/ 1385 w 484670"/>
                  <a:gd name="connsiteY0" fmla="*/ 97913 h 171359"/>
                  <a:gd name="connsiteX1" fmla="*/ 84452 w 484670"/>
                  <a:gd name="connsiteY1" fmla="*/ 13944 h 171359"/>
                  <a:gd name="connsiteX2" fmla="*/ 175892 w 484670"/>
                  <a:gd name="connsiteY2" fmla="*/ 609 h 171359"/>
                  <a:gd name="connsiteX3" fmla="*/ 274952 w 484670"/>
                  <a:gd name="connsiteY3" fmla="*/ 13944 h 171359"/>
                  <a:gd name="connsiteX4" fmla="*/ 364488 w 484670"/>
                  <a:gd name="connsiteY4" fmla="*/ 57758 h 171359"/>
                  <a:gd name="connsiteX5" fmla="*/ 457832 w 484670"/>
                  <a:gd name="connsiteY5" fmla="*/ 124434 h 171359"/>
                  <a:gd name="connsiteX6" fmla="*/ 480692 w 484670"/>
                  <a:gd name="connsiteY6" fmla="*/ 145389 h 171359"/>
                  <a:gd name="connsiteX7" fmla="*/ 389252 w 484670"/>
                  <a:gd name="connsiteY7" fmla="*/ 141579 h 171359"/>
                  <a:gd name="connsiteX8" fmla="*/ 282572 w 484670"/>
                  <a:gd name="connsiteY8" fmla="*/ 168249 h 171359"/>
                  <a:gd name="connsiteX9" fmla="*/ 168272 w 484670"/>
                  <a:gd name="connsiteY9" fmla="*/ 166344 h 171359"/>
                  <a:gd name="connsiteX10" fmla="*/ 42542 w 484670"/>
                  <a:gd name="connsiteY10" fmla="*/ 128244 h 171359"/>
                  <a:gd name="connsiteX11" fmla="*/ 1385 w 484670"/>
                  <a:gd name="connsiteY11" fmla="*/ 97913 h 171359"/>
                  <a:gd name="connsiteX0" fmla="*/ 2 w 483287"/>
                  <a:gd name="connsiteY0" fmla="*/ 97913 h 171359"/>
                  <a:gd name="connsiteX1" fmla="*/ 83069 w 483287"/>
                  <a:gd name="connsiteY1" fmla="*/ 13944 h 171359"/>
                  <a:gd name="connsiteX2" fmla="*/ 174509 w 483287"/>
                  <a:gd name="connsiteY2" fmla="*/ 609 h 171359"/>
                  <a:gd name="connsiteX3" fmla="*/ 273569 w 483287"/>
                  <a:gd name="connsiteY3" fmla="*/ 13944 h 171359"/>
                  <a:gd name="connsiteX4" fmla="*/ 363105 w 483287"/>
                  <a:gd name="connsiteY4" fmla="*/ 57758 h 171359"/>
                  <a:gd name="connsiteX5" fmla="*/ 456449 w 483287"/>
                  <a:gd name="connsiteY5" fmla="*/ 124434 h 171359"/>
                  <a:gd name="connsiteX6" fmla="*/ 479309 w 483287"/>
                  <a:gd name="connsiteY6" fmla="*/ 145389 h 171359"/>
                  <a:gd name="connsiteX7" fmla="*/ 387869 w 483287"/>
                  <a:gd name="connsiteY7" fmla="*/ 141579 h 171359"/>
                  <a:gd name="connsiteX8" fmla="*/ 281189 w 483287"/>
                  <a:gd name="connsiteY8" fmla="*/ 168249 h 171359"/>
                  <a:gd name="connsiteX9" fmla="*/ 166889 w 483287"/>
                  <a:gd name="connsiteY9" fmla="*/ 166344 h 171359"/>
                  <a:gd name="connsiteX10" fmla="*/ 80933 w 483287"/>
                  <a:gd name="connsiteY10" fmla="*/ 144079 h 171359"/>
                  <a:gd name="connsiteX11" fmla="*/ 2 w 483287"/>
                  <a:gd name="connsiteY11" fmla="*/ 97913 h 171359"/>
                  <a:gd name="connsiteX0" fmla="*/ 37 w 483322"/>
                  <a:gd name="connsiteY0" fmla="*/ 97568 h 171014"/>
                  <a:gd name="connsiteX1" fmla="*/ 91059 w 483322"/>
                  <a:gd name="connsiteY1" fmla="*/ 22867 h 171014"/>
                  <a:gd name="connsiteX2" fmla="*/ 174544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37 w 483322"/>
                  <a:gd name="connsiteY0" fmla="*/ 97568 h 171014"/>
                  <a:gd name="connsiteX1" fmla="*/ 91059 w 483322"/>
                  <a:gd name="connsiteY1" fmla="*/ 22867 h 171014"/>
                  <a:gd name="connsiteX2" fmla="*/ 192443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92 w 483377"/>
                  <a:gd name="connsiteY0" fmla="*/ 98050 h 171496"/>
                  <a:gd name="connsiteX1" fmla="*/ 97080 w 483377"/>
                  <a:gd name="connsiteY1" fmla="*/ 32617 h 171496"/>
                  <a:gd name="connsiteX2" fmla="*/ 192498 w 483377"/>
                  <a:gd name="connsiteY2" fmla="*/ 746 h 171496"/>
                  <a:gd name="connsiteX3" fmla="*/ 273659 w 483377"/>
                  <a:gd name="connsiteY3" fmla="*/ 14081 h 171496"/>
                  <a:gd name="connsiteX4" fmla="*/ 363195 w 483377"/>
                  <a:gd name="connsiteY4" fmla="*/ 57895 h 171496"/>
                  <a:gd name="connsiteX5" fmla="*/ 456539 w 483377"/>
                  <a:gd name="connsiteY5" fmla="*/ 124571 h 171496"/>
                  <a:gd name="connsiteX6" fmla="*/ 479399 w 483377"/>
                  <a:gd name="connsiteY6" fmla="*/ 145526 h 171496"/>
                  <a:gd name="connsiteX7" fmla="*/ 387959 w 483377"/>
                  <a:gd name="connsiteY7" fmla="*/ 141716 h 171496"/>
                  <a:gd name="connsiteX8" fmla="*/ 281279 w 483377"/>
                  <a:gd name="connsiteY8" fmla="*/ 168386 h 171496"/>
                  <a:gd name="connsiteX9" fmla="*/ 166979 w 483377"/>
                  <a:gd name="connsiteY9" fmla="*/ 166481 h 171496"/>
                  <a:gd name="connsiteX10" fmla="*/ 81023 w 483377"/>
                  <a:gd name="connsiteY10" fmla="*/ 144216 h 171496"/>
                  <a:gd name="connsiteX11" fmla="*/ 92 w 483377"/>
                  <a:gd name="connsiteY11" fmla="*/ 98050 h 171496"/>
                  <a:gd name="connsiteX0" fmla="*/ 92 w 483377"/>
                  <a:gd name="connsiteY0" fmla="*/ 99845 h 173291"/>
                  <a:gd name="connsiteX1" fmla="*/ 97080 w 483377"/>
                  <a:gd name="connsiteY1" fmla="*/ 34412 h 173291"/>
                  <a:gd name="connsiteX2" fmla="*/ 192498 w 483377"/>
                  <a:gd name="connsiteY2" fmla="*/ 2541 h 173291"/>
                  <a:gd name="connsiteX3" fmla="*/ 297523 w 483377"/>
                  <a:gd name="connsiteY3" fmla="*/ 8456 h 173291"/>
                  <a:gd name="connsiteX4" fmla="*/ 363195 w 483377"/>
                  <a:gd name="connsiteY4" fmla="*/ 59690 h 173291"/>
                  <a:gd name="connsiteX5" fmla="*/ 456539 w 483377"/>
                  <a:gd name="connsiteY5" fmla="*/ 126366 h 173291"/>
                  <a:gd name="connsiteX6" fmla="*/ 479399 w 483377"/>
                  <a:gd name="connsiteY6" fmla="*/ 147321 h 173291"/>
                  <a:gd name="connsiteX7" fmla="*/ 387959 w 483377"/>
                  <a:gd name="connsiteY7" fmla="*/ 143511 h 173291"/>
                  <a:gd name="connsiteX8" fmla="*/ 281279 w 483377"/>
                  <a:gd name="connsiteY8" fmla="*/ 170181 h 173291"/>
                  <a:gd name="connsiteX9" fmla="*/ 166979 w 483377"/>
                  <a:gd name="connsiteY9" fmla="*/ 168276 h 173291"/>
                  <a:gd name="connsiteX10" fmla="*/ 81023 w 483377"/>
                  <a:gd name="connsiteY10" fmla="*/ 146011 h 173291"/>
                  <a:gd name="connsiteX11" fmla="*/ 92 w 483377"/>
                  <a:gd name="connsiteY11" fmla="*/ 99845 h 173291"/>
                  <a:gd name="connsiteX0" fmla="*/ 92 w 482831"/>
                  <a:gd name="connsiteY0" fmla="*/ 99686 h 173132"/>
                  <a:gd name="connsiteX1" fmla="*/ 97080 w 482831"/>
                  <a:gd name="connsiteY1" fmla="*/ 34253 h 173132"/>
                  <a:gd name="connsiteX2" fmla="*/ 192498 w 482831"/>
                  <a:gd name="connsiteY2" fmla="*/ 2382 h 173132"/>
                  <a:gd name="connsiteX3" fmla="*/ 297523 w 482831"/>
                  <a:gd name="connsiteY3" fmla="*/ 8297 h 173132"/>
                  <a:gd name="connsiteX4" fmla="*/ 391037 w 482831"/>
                  <a:gd name="connsiteY4" fmla="*/ 55821 h 173132"/>
                  <a:gd name="connsiteX5" fmla="*/ 456539 w 482831"/>
                  <a:gd name="connsiteY5" fmla="*/ 126207 h 173132"/>
                  <a:gd name="connsiteX6" fmla="*/ 479399 w 482831"/>
                  <a:gd name="connsiteY6" fmla="*/ 147162 h 173132"/>
                  <a:gd name="connsiteX7" fmla="*/ 387959 w 482831"/>
                  <a:gd name="connsiteY7" fmla="*/ 143352 h 173132"/>
                  <a:gd name="connsiteX8" fmla="*/ 281279 w 482831"/>
                  <a:gd name="connsiteY8" fmla="*/ 170022 h 173132"/>
                  <a:gd name="connsiteX9" fmla="*/ 166979 w 482831"/>
                  <a:gd name="connsiteY9" fmla="*/ 168117 h 173132"/>
                  <a:gd name="connsiteX10" fmla="*/ 81023 w 482831"/>
                  <a:gd name="connsiteY10" fmla="*/ 145852 h 173132"/>
                  <a:gd name="connsiteX11" fmla="*/ 92 w 482831"/>
                  <a:gd name="connsiteY11" fmla="*/ 99686 h 173132"/>
                  <a:gd name="connsiteX0" fmla="*/ 92 w 482633"/>
                  <a:gd name="connsiteY0" fmla="*/ 99845 h 173291"/>
                  <a:gd name="connsiteX1" fmla="*/ 97080 w 482633"/>
                  <a:gd name="connsiteY1" fmla="*/ 34412 h 173291"/>
                  <a:gd name="connsiteX2" fmla="*/ 192498 w 482633"/>
                  <a:gd name="connsiteY2" fmla="*/ 2541 h 173291"/>
                  <a:gd name="connsiteX3" fmla="*/ 297523 w 482633"/>
                  <a:gd name="connsiteY3" fmla="*/ 8456 h 173291"/>
                  <a:gd name="connsiteX4" fmla="*/ 402969 w 482633"/>
                  <a:gd name="connsiteY4" fmla="*/ 59690 h 173291"/>
                  <a:gd name="connsiteX5" fmla="*/ 456539 w 482633"/>
                  <a:gd name="connsiteY5" fmla="*/ 126366 h 173291"/>
                  <a:gd name="connsiteX6" fmla="*/ 479399 w 482633"/>
                  <a:gd name="connsiteY6" fmla="*/ 147321 h 173291"/>
                  <a:gd name="connsiteX7" fmla="*/ 387959 w 482633"/>
                  <a:gd name="connsiteY7" fmla="*/ 143511 h 173291"/>
                  <a:gd name="connsiteX8" fmla="*/ 281279 w 482633"/>
                  <a:gd name="connsiteY8" fmla="*/ 170181 h 173291"/>
                  <a:gd name="connsiteX9" fmla="*/ 166979 w 482633"/>
                  <a:gd name="connsiteY9" fmla="*/ 168276 h 173291"/>
                  <a:gd name="connsiteX10" fmla="*/ 81023 w 482633"/>
                  <a:gd name="connsiteY10" fmla="*/ 146011 h 173291"/>
                  <a:gd name="connsiteX11" fmla="*/ 92 w 482633"/>
                  <a:gd name="connsiteY11" fmla="*/ 99845 h 173291"/>
                  <a:gd name="connsiteX0" fmla="*/ 92 w 482319"/>
                  <a:gd name="connsiteY0" fmla="*/ 99845 h 173291"/>
                  <a:gd name="connsiteX1" fmla="*/ 97080 w 482319"/>
                  <a:gd name="connsiteY1" fmla="*/ 34412 h 173291"/>
                  <a:gd name="connsiteX2" fmla="*/ 192498 w 482319"/>
                  <a:gd name="connsiteY2" fmla="*/ 2541 h 173291"/>
                  <a:gd name="connsiteX3" fmla="*/ 297523 w 482319"/>
                  <a:gd name="connsiteY3" fmla="*/ 8456 h 173291"/>
                  <a:gd name="connsiteX4" fmla="*/ 402969 w 482319"/>
                  <a:gd name="connsiteY4" fmla="*/ 59690 h 173291"/>
                  <a:gd name="connsiteX5" fmla="*/ 454550 w 482319"/>
                  <a:gd name="connsiteY5" fmla="*/ 117091 h 173291"/>
                  <a:gd name="connsiteX6" fmla="*/ 479399 w 482319"/>
                  <a:gd name="connsiteY6" fmla="*/ 147321 h 173291"/>
                  <a:gd name="connsiteX7" fmla="*/ 387959 w 482319"/>
                  <a:gd name="connsiteY7" fmla="*/ 143511 h 173291"/>
                  <a:gd name="connsiteX8" fmla="*/ 281279 w 482319"/>
                  <a:gd name="connsiteY8" fmla="*/ 170181 h 173291"/>
                  <a:gd name="connsiteX9" fmla="*/ 166979 w 482319"/>
                  <a:gd name="connsiteY9" fmla="*/ 168276 h 173291"/>
                  <a:gd name="connsiteX10" fmla="*/ 81023 w 482319"/>
                  <a:gd name="connsiteY10" fmla="*/ 146011 h 173291"/>
                  <a:gd name="connsiteX11" fmla="*/ 92 w 482319"/>
                  <a:gd name="connsiteY11" fmla="*/ 99845 h 173291"/>
                  <a:gd name="connsiteX0" fmla="*/ 15 w 482242"/>
                  <a:gd name="connsiteY0" fmla="*/ 98636 h 172082"/>
                  <a:gd name="connsiteX1" fmla="*/ 87195 w 482242"/>
                  <a:gd name="connsiteY1" fmla="*/ 16551 h 172082"/>
                  <a:gd name="connsiteX2" fmla="*/ 192421 w 482242"/>
                  <a:gd name="connsiteY2" fmla="*/ 1332 h 172082"/>
                  <a:gd name="connsiteX3" fmla="*/ 297446 w 482242"/>
                  <a:gd name="connsiteY3" fmla="*/ 7247 h 172082"/>
                  <a:gd name="connsiteX4" fmla="*/ 402892 w 482242"/>
                  <a:gd name="connsiteY4" fmla="*/ 58481 h 172082"/>
                  <a:gd name="connsiteX5" fmla="*/ 454473 w 482242"/>
                  <a:gd name="connsiteY5" fmla="*/ 115882 h 172082"/>
                  <a:gd name="connsiteX6" fmla="*/ 479322 w 482242"/>
                  <a:gd name="connsiteY6" fmla="*/ 146112 h 172082"/>
                  <a:gd name="connsiteX7" fmla="*/ 387882 w 482242"/>
                  <a:gd name="connsiteY7" fmla="*/ 142302 h 172082"/>
                  <a:gd name="connsiteX8" fmla="*/ 281202 w 482242"/>
                  <a:gd name="connsiteY8" fmla="*/ 168972 h 172082"/>
                  <a:gd name="connsiteX9" fmla="*/ 166902 w 482242"/>
                  <a:gd name="connsiteY9" fmla="*/ 167067 h 172082"/>
                  <a:gd name="connsiteX10" fmla="*/ 80946 w 482242"/>
                  <a:gd name="connsiteY10" fmla="*/ 144802 h 172082"/>
                  <a:gd name="connsiteX11" fmla="*/ 15 w 482242"/>
                  <a:gd name="connsiteY11" fmla="*/ 98636 h 172082"/>
                  <a:gd name="connsiteX0" fmla="*/ 15 w 482242"/>
                  <a:gd name="connsiteY0" fmla="*/ 108615 h 182061"/>
                  <a:gd name="connsiteX1" fmla="*/ 87195 w 482242"/>
                  <a:gd name="connsiteY1" fmla="*/ 26530 h 182061"/>
                  <a:gd name="connsiteX2" fmla="*/ 198306 w 482242"/>
                  <a:gd name="connsiteY2" fmla="*/ 209 h 182061"/>
                  <a:gd name="connsiteX3" fmla="*/ 297446 w 482242"/>
                  <a:gd name="connsiteY3" fmla="*/ 17226 h 182061"/>
                  <a:gd name="connsiteX4" fmla="*/ 402892 w 482242"/>
                  <a:gd name="connsiteY4" fmla="*/ 68460 h 182061"/>
                  <a:gd name="connsiteX5" fmla="*/ 454473 w 482242"/>
                  <a:gd name="connsiteY5" fmla="*/ 125861 h 182061"/>
                  <a:gd name="connsiteX6" fmla="*/ 479322 w 482242"/>
                  <a:gd name="connsiteY6" fmla="*/ 156091 h 182061"/>
                  <a:gd name="connsiteX7" fmla="*/ 387882 w 482242"/>
                  <a:gd name="connsiteY7" fmla="*/ 152281 h 182061"/>
                  <a:gd name="connsiteX8" fmla="*/ 281202 w 482242"/>
                  <a:gd name="connsiteY8" fmla="*/ 178951 h 182061"/>
                  <a:gd name="connsiteX9" fmla="*/ 166902 w 482242"/>
                  <a:gd name="connsiteY9" fmla="*/ 177046 h 182061"/>
                  <a:gd name="connsiteX10" fmla="*/ 80946 w 482242"/>
                  <a:gd name="connsiteY10" fmla="*/ 154781 h 182061"/>
                  <a:gd name="connsiteX11" fmla="*/ 15 w 482242"/>
                  <a:gd name="connsiteY11" fmla="*/ 108615 h 18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2242" h="182061">
                    <a:moveTo>
                      <a:pt x="15" y="108615"/>
                    </a:moveTo>
                    <a:cubicBezTo>
                      <a:pt x="1056" y="87240"/>
                      <a:pt x="54147" y="44598"/>
                      <a:pt x="87195" y="26530"/>
                    </a:cubicBezTo>
                    <a:cubicBezTo>
                      <a:pt x="120243" y="8462"/>
                      <a:pt x="163264" y="1760"/>
                      <a:pt x="198306" y="209"/>
                    </a:cubicBezTo>
                    <a:cubicBezTo>
                      <a:pt x="233348" y="-1342"/>
                      <a:pt x="263348" y="5851"/>
                      <a:pt x="297446" y="17226"/>
                    </a:cubicBezTo>
                    <a:cubicBezTo>
                      <a:pt x="331544" y="28601"/>
                      <a:pt x="376721" y="50354"/>
                      <a:pt x="402892" y="68460"/>
                    </a:cubicBezTo>
                    <a:cubicBezTo>
                      <a:pt x="429063" y="86566"/>
                      <a:pt x="441735" y="111256"/>
                      <a:pt x="454473" y="125861"/>
                    </a:cubicBezTo>
                    <a:cubicBezTo>
                      <a:pt x="467211" y="140466"/>
                      <a:pt x="490420" y="151688"/>
                      <a:pt x="479322" y="156091"/>
                    </a:cubicBezTo>
                    <a:cubicBezTo>
                      <a:pt x="468224" y="160494"/>
                      <a:pt x="420902" y="148471"/>
                      <a:pt x="387882" y="152281"/>
                    </a:cubicBezTo>
                    <a:cubicBezTo>
                      <a:pt x="354862" y="156091"/>
                      <a:pt x="318032" y="174824"/>
                      <a:pt x="281202" y="178951"/>
                    </a:cubicBezTo>
                    <a:cubicBezTo>
                      <a:pt x="244372" y="183079"/>
                      <a:pt x="206907" y="183714"/>
                      <a:pt x="166902" y="177046"/>
                    </a:cubicBezTo>
                    <a:cubicBezTo>
                      <a:pt x="126897" y="170378"/>
                      <a:pt x="108761" y="166186"/>
                      <a:pt x="80946" y="154781"/>
                    </a:cubicBezTo>
                    <a:cubicBezTo>
                      <a:pt x="53131" y="143376"/>
                      <a:pt x="-1026" y="129990"/>
                      <a:pt x="15" y="10861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8" name="フリーフォーム: 図形 157">
                <a:extLst>
                  <a:ext uri="{FF2B5EF4-FFF2-40B4-BE49-F238E27FC236}">
                    <a16:creationId xmlns:a16="http://schemas.microsoft.com/office/drawing/2014/main" id="{0FCDA5AE-A259-D3AE-40D5-7A39C2443BF5}"/>
                  </a:ext>
                </a:extLst>
              </p:cNvPr>
              <p:cNvSpPr/>
              <p:nvPr/>
            </p:nvSpPr>
            <p:spPr>
              <a:xfrm>
                <a:off x="6271260" y="3373518"/>
                <a:ext cx="483692" cy="187579"/>
              </a:xfrm>
              <a:custGeom>
                <a:avLst/>
                <a:gdLst>
                  <a:gd name="connsiteX0" fmla="*/ 79 w 477670"/>
                  <a:gd name="connsiteY0" fmla="*/ 127773 h 181999"/>
                  <a:gd name="connsiteX1" fmla="*/ 87709 w 477670"/>
                  <a:gd name="connsiteY1" fmla="*/ 80148 h 181999"/>
                  <a:gd name="connsiteX2" fmla="*/ 173434 w 477670"/>
                  <a:gd name="connsiteY2" fmla="*/ 24903 h 181999"/>
                  <a:gd name="connsiteX3" fmla="*/ 247729 w 477670"/>
                  <a:gd name="connsiteY3" fmla="*/ 138 h 181999"/>
                  <a:gd name="connsiteX4" fmla="*/ 375364 w 477670"/>
                  <a:gd name="connsiteY4" fmla="*/ 17283 h 181999"/>
                  <a:gd name="connsiteX5" fmla="*/ 457279 w 477670"/>
                  <a:gd name="connsiteY5" fmla="*/ 64908 h 181999"/>
                  <a:gd name="connsiteX6" fmla="*/ 476329 w 477670"/>
                  <a:gd name="connsiteY6" fmla="*/ 83958 h 181999"/>
                  <a:gd name="connsiteX7" fmla="*/ 430609 w 477670"/>
                  <a:gd name="connsiteY7" fmla="*/ 127773 h 181999"/>
                  <a:gd name="connsiteX8" fmla="*/ 342979 w 477670"/>
                  <a:gd name="connsiteY8" fmla="*/ 169683 h 181999"/>
                  <a:gd name="connsiteX9" fmla="*/ 230584 w 477670"/>
                  <a:gd name="connsiteY9" fmla="*/ 181113 h 181999"/>
                  <a:gd name="connsiteX10" fmla="*/ 146764 w 477670"/>
                  <a:gd name="connsiteY10" fmla="*/ 150633 h 181999"/>
                  <a:gd name="connsiteX11" fmla="*/ 114379 w 477670"/>
                  <a:gd name="connsiteY11" fmla="*/ 146823 h 181999"/>
                  <a:gd name="connsiteX12" fmla="*/ 72469 w 477670"/>
                  <a:gd name="connsiteY12" fmla="*/ 137298 h 181999"/>
                  <a:gd name="connsiteX13" fmla="*/ 79 w 477670"/>
                  <a:gd name="connsiteY13" fmla="*/ 127773 h 181999"/>
                  <a:gd name="connsiteX0" fmla="*/ 101 w 466262"/>
                  <a:gd name="connsiteY0" fmla="*/ 129678 h 181999"/>
                  <a:gd name="connsiteX1" fmla="*/ 76301 w 466262"/>
                  <a:gd name="connsiteY1" fmla="*/ 80148 h 181999"/>
                  <a:gd name="connsiteX2" fmla="*/ 162026 w 466262"/>
                  <a:gd name="connsiteY2" fmla="*/ 24903 h 181999"/>
                  <a:gd name="connsiteX3" fmla="*/ 236321 w 466262"/>
                  <a:gd name="connsiteY3" fmla="*/ 138 h 181999"/>
                  <a:gd name="connsiteX4" fmla="*/ 363956 w 466262"/>
                  <a:gd name="connsiteY4" fmla="*/ 17283 h 181999"/>
                  <a:gd name="connsiteX5" fmla="*/ 445871 w 466262"/>
                  <a:gd name="connsiteY5" fmla="*/ 64908 h 181999"/>
                  <a:gd name="connsiteX6" fmla="*/ 464921 w 466262"/>
                  <a:gd name="connsiteY6" fmla="*/ 83958 h 181999"/>
                  <a:gd name="connsiteX7" fmla="*/ 419201 w 466262"/>
                  <a:gd name="connsiteY7" fmla="*/ 127773 h 181999"/>
                  <a:gd name="connsiteX8" fmla="*/ 331571 w 466262"/>
                  <a:gd name="connsiteY8" fmla="*/ 169683 h 181999"/>
                  <a:gd name="connsiteX9" fmla="*/ 219176 w 466262"/>
                  <a:gd name="connsiteY9" fmla="*/ 181113 h 181999"/>
                  <a:gd name="connsiteX10" fmla="*/ 135356 w 466262"/>
                  <a:gd name="connsiteY10" fmla="*/ 150633 h 181999"/>
                  <a:gd name="connsiteX11" fmla="*/ 102971 w 466262"/>
                  <a:gd name="connsiteY11" fmla="*/ 146823 h 181999"/>
                  <a:gd name="connsiteX12" fmla="*/ 61061 w 466262"/>
                  <a:gd name="connsiteY12" fmla="*/ 137298 h 181999"/>
                  <a:gd name="connsiteX13" fmla="*/ 101 w 466262"/>
                  <a:gd name="connsiteY13" fmla="*/ 129678 h 181999"/>
                  <a:gd name="connsiteX0" fmla="*/ 91 w 471967"/>
                  <a:gd name="connsiteY0" fmla="*/ 143013 h 181999"/>
                  <a:gd name="connsiteX1" fmla="*/ 82006 w 471967"/>
                  <a:gd name="connsiteY1" fmla="*/ 80148 h 181999"/>
                  <a:gd name="connsiteX2" fmla="*/ 167731 w 471967"/>
                  <a:gd name="connsiteY2" fmla="*/ 24903 h 181999"/>
                  <a:gd name="connsiteX3" fmla="*/ 242026 w 471967"/>
                  <a:gd name="connsiteY3" fmla="*/ 138 h 181999"/>
                  <a:gd name="connsiteX4" fmla="*/ 369661 w 471967"/>
                  <a:gd name="connsiteY4" fmla="*/ 17283 h 181999"/>
                  <a:gd name="connsiteX5" fmla="*/ 451576 w 471967"/>
                  <a:gd name="connsiteY5" fmla="*/ 64908 h 181999"/>
                  <a:gd name="connsiteX6" fmla="*/ 470626 w 471967"/>
                  <a:gd name="connsiteY6" fmla="*/ 83958 h 181999"/>
                  <a:gd name="connsiteX7" fmla="*/ 424906 w 471967"/>
                  <a:gd name="connsiteY7" fmla="*/ 127773 h 181999"/>
                  <a:gd name="connsiteX8" fmla="*/ 337276 w 471967"/>
                  <a:gd name="connsiteY8" fmla="*/ 169683 h 181999"/>
                  <a:gd name="connsiteX9" fmla="*/ 224881 w 471967"/>
                  <a:gd name="connsiteY9" fmla="*/ 181113 h 181999"/>
                  <a:gd name="connsiteX10" fmla="*/ 141061 w 471967"/>
                  <a:gd name="connsiteY10" fmla="*/ 150633 h 181999"/>
                  <a:gd name="connsiteX11" fmla="*/ 108676 w 471967"/>
                  <a:gd name="connsiteY11" fmla="*/ 146823 h 181999"/>
                  <a:gd name="connsiteX12" fmla="*/ 66766 w 471967"/>
                  <a:gd name="connsiteY12" fmla="*/ 137298 h 181999"/>
                  <a:gd name="connsiteX13" fmla="*/ 91 w 471967"/>
                  <a:gd name="connsiteY13" fmla="*/ 143013 h 181999"/>
                  <a:gd name="connsiteX0" fmla="*/ 91 w 471967"/>
                  <a:gd name="connsiteY0" fmla="*/ 135667 h 174653"/>
                  <a:gd name="connsiteX1" fmla="*/ 82006 w 471967"/>
                  <a:gd name="connsiteY1" fmla="*/ 72802 h 174653"/>
                  <a:gd name="connsiteX2" fmla="*/ 167731 w 471967"/>
                  <a:gd name="connsiteY2" fmla="*/ 17557 h 174653"/>
                  <a:gd name="connsiteX3" fmla="*/ 255361 w 471967"/>
                  <a:gd name="connsiteY3" fmla="*/ 412 h 174653"/>
                  <a:gd name="connsiteX4" fmla="*/ 369661 w 471967"/>
                  <a:gd name="connsiteY4" fmla="*/ 9937 h 174653"/>
                  <a:gd name="connsiteX5" fmla="*/ 451576 w 471967"/>
                  <a:gd name="connsiteY5" fmla="*/ 57562 h 174653"/>
                  <a:gd name="connsiteX6" fmla="*/ 470626 w 471967"/>
                  <a:gd name="connsiteY6" fmla="*/ 76612 h 174653"/>
                  <a:gd name="connsiteX7" fmla="*/ 424906 w 471967"/>
                  <a:gd name="connsiteY7" fmla="*/ 120427 h 174653"/>
                  <a:gd name="connsiteX8" fmla="*/ 337276 w 471967"/>
                  <a:gd name="connsiteY8" fmla="*/ 162337 h 174653"/>
                  <a:gd name="connsiteX9" fmla="*/ 224881 w 471967"/>
                  <a:gd name="connsiteY9" fmla="*/ 173767 h 174653"/>
                  <a:gd name="connsiteX10" fmla="*/ 141061 w 471967"/>
                  <a:gd name="connsiteY10" fmla="*/ 143287 h 174653"/>
                  <a:gd name="connsiteX11" fmla="*/ 108676 w 471967"/>
                  <a:gd name="connsiteY11" fmla="*/ 139477 h 174653"/>
                  <a:gd name="connsiteX12" fmla="*/ 66766 w 471967"/>
                  <a:gd name="connsiteY12" fmla="*/ 129952 h 174653"/>
                  <a:gd name="connsiteX13" fmla="*/ 91 w 471967"/>
                  <a:gd name="connsiteY13" fmla="*/ 135667 h 174653"/>
                  <a:gd name="connsiteX0" fmla="*/ 91 w 486509"/>
                  <a:gd name="connsiteY0" fmla="*/ 135667 h 174653"/>
                  <a:gd name="connsiteX1" fmla="*/ 82006 w 486509"/>
                  <a:gd name="connsiteY1" fmla="*/ 72802 h 174653"/>
                  <a:gd name="connsiteX2" fmla="*/ 167731 w 486509"/>
                  <a:gd name="connsiteY2" fmla="*/ 17557 h 174653"/>
                  <a:gd name="connsiteX3" fmla="*/ 255361 w 486509"/>
                  <a:gd name="connsiteY3" fmla="*/ 412 h 174653"/>
                  <a:gd name="connsiteX4" fmla="*/ 369661 w 486509"/>
                  <a:gd name="connsiteY4" fmla="*/ 9937 h 174653"/>
                  <a:gd name="connsiteX5" fmla="*/ 451576 w 486509"/>
                  <a:gd name="connsiteY5" fmla="*/ 57562 h 174653"/>
                  <a:gd name="connsiteX6" fmla="*/ 485866 w 486509"/>
                  <a:gd name="connsiteY6" fmla="*/ 78517 h 174653"/>
                  <a:gd name="connsiteX7" fmla="*/ 424906 w 486509"/>
                  <a:gd name="connsiteY7" fmla="*/ 120427 h 174653"/>
                  <a:gd name="connsiteX8" fmla="*/ 337276 w 486509"/>
                  <a:gd name="connsiteY8" fmla="*/ 162337 h 174653"/>
                  <a:gd name="connsiteX9" fmla="*/ 224881 w 486509"/>
                  <a:gd name="connsiteY9" fmla="*/ 173767 h 174653"/>
                  <a:gd name="connsiteX10" fmla="*/ 141061 w 486509"/>
                  <a:gd name="connsiteY10" fmla="*/ 143287 h 174653"/>
                  <a:gd name="connsiteX11" fmla="*/ 108676 w 486509"/>
                  <a:gd name="connsiteY11" fmla="*/ 139477 h 174653"/>
                  <a:gd name="connsiteX12" fmla="*/ 66766 w 486509"/>
                  <a:gd name="connsiteY12" fmla="*/ 129952 h 174653"/>
                  <a:gd name="connsiteX13" fmla="*/ 91 w 486509"/>
                  <a:gd name="connsiteY13" fmla="*/ 135667 h 174653"/>
                  <a:gd name="connsiteX0" fmla="*/ 91 w 486647"/>
                  <a:gd name="connsiteY0" fmla="*/ 135565 h 174551"/>
                  <a:gd name="connsiteX1" fmla="*/ 82006 w 486647"/>
                  <a:gd name="connsiteY1" fmla="*/ 72700 h 174551"/>
                  <a:gd name="connsiteX2" fmla="*/ 167731 w 486647"/>
                  <a:gd name="connsiteY2" fmla="*/ 17455 h 174551"/>
                  <a:gd name="connsiteX3" fmla="*/ 255361 w 486647"/>
                  <a:gd name="connsiteY3" fmla="*/ 310 h 174551"/>
                  <a:gd name="connsiteX4" fmla="*/ 369661 w 486647"/>
                  <a:gd name="connsiteY4" fmla="*/ 9835 h 174551"/>
                  <a:gd name="connsiteX5" fmla="*/ 453481 w 486647"/>
                  <a:gd name="connsiteY5" fmla="*/ 49840 h 174551"/>
                  <a:gd name="connsiteX6" fmla="*/ 485866 w 486647"/>
                  <a:gd name="connsiteY6" fmla="*/ 78415 h 174551"/>
                  <a:gd name="connsiteX7" fmla="*/ 424906 w 486647"/>
                  <a:gd name="connsiteY7" fmla="*/ 120325 h 174551"/>
                  <a:gd name="connsiteX8" fmla="*/ 337276 w 486647"/>
                  <a:gd name="connsiteY8" fmla="*/ 162235 h 174551"/>
                  <a:gd name="connsiteX9" fmla="*/ 224881 w 486647"/>
                  <a:gd name="connsiteY9" fmla="*/ 173665 h 174551"/>
                  <a:gd name="connsiteX10" fmla="*/ 141061 w 486647"/>
                  <a:gd name="connsiteY10" fmla="*/ 143185 h 174551"/>
                  <a:gd name="connsiteX11" fmla="*/ 108676 w 486647"/>
                  <a:gd name="connsiteY11" fmla="*/ 139375 h 174551"/>
                  <a:gd name="connsiteX12" fmla="*/ 66766 w 486647"/>
                  <a:gd name="connsiteY12" fmla="*/ 129850 h 174551"/>
                  <a:gd name="connsiteX13" fmla="*/ 91 w 486647"/>
                  <a:gd name="connsiteY13" fmla="*/ 135565 h 174551"/>
                  <a:gd name="connsiteX0" fmla="*/ 91 w 499721"/>
                  <a:gd name="connsiteY0" fmla="*/ 135565 h 174551"/>
                  <a:gd name="connsiteX1" fmla="*/ 82006 w 499721"/>
                  <a:gd name="connsiteY1" fmla="*/ 72700 h 174551"/>
                  <a:gd name="connsiteX2" fmla="*/ 167731 w 499721"/>
                  <a:gd name="connsiteY2" fmla="*/ 17455 h 174551"/>
                  <a:gd name="connsiteX3" fmla="*/ 255361 w 499721"/>
                  <a:gd name="connsiteY3" fmla="*/ 310 h 174551"/>
                  <a:gd name="connsiteX4" fmla="*/ 369661 w 499721"/>
                  <a:gd name="connsiteY4" fmla="*/ 9835 h 174551"/>
                  <a:gd name="connsiteX5" fmla="*/ 453481 w 499721"/>
                  <a:gd name="connsiteY5" fmla="*/ 49840 h 174551"/>
                  <a:gd name="connsiteX6" fmla="*/ 499201 w 499721"/>
                  <a:gd name="connsiteY6" fmla="*/ 80320 h 174551"/>
                  <a:gd name="connsiteX7" fmla="*/ 424906 w 499721"/>
                  <a:gd name="connsiteY7" fmla="*/ 120325 h 174551"/>
                  <a:gd name="connsiteX8" fmla="*/ 337276 w 499721"/>
                  <a:gd name="connsiteY8" fmla="*/ 162235 h 174551"/>
                  <a:gd name="connsiteX9" fmla="*/ 224881 w 499721"/>
                  <a:gd name="connsiteY9" fmla="*/ 173665 h 174551"/>
                  <a:gd name="connsiteX10" fmla="*/ 141061 w 499721"/>
                  <a:gd name="connsiteY10" fmla="*/ 143185 h 174551"/>
                  <a:gd name="connsiteX11" fmla="*/ 108676 w 499721"/>
                  <a:gd name="connsiteY11" fmla="*/ 139375 h 174551"/>
                  <a:gd name="connsiteX12" fmla="*/ 66766 w 499721"/>
                  <a:gd name="connsiteY12" fmla="*/ 129850 h 174551"/>
                  <a:gd name="connsiteX13" fmla="*/ 91 w 499721"/>
                  <a:gd name="connsiteY13" fmla="*/ 135565 h 174551"/>
                  <a:gd name="connsiteX0" fmla="*/ 91 w 499717"/>
                  <a:gd name="connsiteY0" fmla="*/ 136463 h 175449"/>
                  <a:gd name="connsiteX1" fmla="*/ 82006 w 499717"/>
                  <a:gd name="connsiteY1" fmla="*/ 73598 h 175449"/>
                  <a:gd name="connsiteX2" fmla="*/ 167731 w 499717"/>
                  <a:gd name="connsiteY2" fmla="*/ 18353 h 175449"/>
                  <a:gd name="connsiteX3" fmla="*/ 255361 w 499717"/>
                  <a:gd name="connsiteY3" fmla="*/ 1208 h 175449"/>
                  <a:gd name="connsiteX4" fmla="*/ 371566 w 499717"/>
                  <a:gd name="connsiteY4" fmla="*/ 6923 h 175449"/>
                  <a:gd name="connsiteX5" fmla="*/ 453481 w 499717"/>
                  <a:gd name="connsiteY5" fmla="*/ 50738 h 175449"/>
                  <a:gd name="connsiteX6" fmla="*/ 499201 w 499717"/>
                  <a:gd name="connsiteY6" fmla="*/ 81218 h 175449"/>
                  <a:gd name="connsiteX7" fmla="*/ 424906 w 499717"/>
                  <a:gd name="connsiteY7" fmla="*/ 121223 h 175449"/>
                  <a:gd name="connsiteX8" fmla="*/ 337276 w 499717"/>
                  <a:gd name="connsiteY8" fmla="*/ 163133 h 175449"/>
                  <a:gd name="connsiteX9" fmla="*/ 224881 w 499717"/>
                  <a:gd name="connsiteY9" fmla="*/ 174563 h 175449"/>
                  <a:gd name="connsiteX10" fmla="*/ 141061 w 499717"/>
                  <a:gd name="connsiteY10" fmla="*/ 144083 h 175449"/>
                  <a:gd name="connsiteX11" fmla="*/ 108676 w 499717"/>
                  <a:gd name="connsiteY11" fmla="*/ 140273 h 175449"/>
                  <a:gd name="connsiteX12" fmla="*/ 66766 w 499717"/>
                  <a:gd name="connsiteY12" fmla="*/ 130748 h 175449"/>
                  <a:gd name="connsiteX13" fmla="*/ 91 w 499717"/>
                  <a:gd name="connsiteY13" fmla="*/ 136463 h 175449"/>
                  <a:gd name="connsiteX0" fmla="*/ 91 w 500956"/>
                  <a:gd name="connsiteY0" fmla="*/ 136544 h 175530"/>
                  <a:gd name="connsiteX1" fmla="*/ 82006 w 500956"/>
                  <a:gd name="connsiteY1" fmla="*/ 73679 h 175530"/>
                  <a:gd name="connsiteX2" fmla="*/ 167731 w 500956"/>
                  <a:gd name="connsiteY2" fmla="*/ 18434 h 175530"/>
                  <a:gd name="connsiteX3" fmla="*/ 255361 w 500956"/>
                  <a:gd name="connsiteY3" fmla="*/ 1289 h 175530"/>
                  <a:gd name="connsiteX4" fmla="*/ 371566 w 500956"/>
                  <a:gd name="connsiteY4" fmla="*/ 7004 h 175530"/>
                  <a:gd name="connsiteX5" fmla="*/ 468721 w 500956"/>
                  <a:gd name="connsiteY5" fmla="*/ 52724 h 175530"/>
                  <a:gd name="connsiteX6" fmla="*/ 499201 w 500956"/>
                  <a:gd name="connsiteY6" fmla="*/ 81299 h 175530"/>
                  <a:gd name="connsiteX7" fmla="*/ 424906 w 500956"/>
                  <a:gd name="connsiteY7" fmla="*/ 121304 h 175530"/>
                  <a:gd name="connsiteX8" fmla="*/ 337276 w 500956"/>
                  <a:gd name="connsiteY8" fmla="*/ 163214 h 175530"/>
                  <a:gd name="connsiteX9" fmla="*/ 224881 w 500956"/>
                  <a:gd name="connsiteY9" fmla="*/ 174644 h 175530"/>
                  <a:gd name="connsiteX10" fmla="*/ 141061 w 500956"/>
                  <a:gd name="connsiteY10" fmla="*/ 144164 h 175530"/>
                  <a:gd name="connsiteX11" fmla="*/ 108676 w 500956"/>
                  <a:gd name="connsiteY11" fmla="*/ 140354 h 175530"/>
                  <a:gd name="connsiteX12" fmla="*/ 66766 w 500956"/>
                  <a:gd name="connsiteY12" fmla="*/ 130829 h 175530"/>
                  <a:gd name="connsiteX13" fmla="*/ 91 w 500956"/>
                  <a:gd name="connsiteY13" fmla="*/ 136544 h 175530"/>
                  <a:gd name="connsiteX0" fmla="*/ 34 w 500899"/>
                  <a:gd name="connsiteY0" fmla="*/ 136544 h 175530"/>
                  <a:gd name="connsiteX1" fmla="*/ 81949 w 500899"/>
                  <a:gd name="connsiteY1" fmla="*/ 73679 h 175530"/>
                  <a:gd name="connsiteX2" fmla="*/ 167674 w 500899"/>
                  <a:gd name="connsiteY2" fmla="*/ 18434 h 175530"/>
                  <a:gd name="connsiteX3" fmla="*/ 255304 w 500899"/>
                  <a:gd name="connsiteY3" fmla="*/ 1289 h 175530"/>
                  <a:gd name="connsiteX4" fmla="*/ 371509 w 500899"/>
                  <a:gd name="connsiteY4" fmla="*/ 7004 h 175530"/>
                  <a:gd name="connsiteX5" fmla="*/ 468664 w 500899"/>
                  <a:gd name="connsiteY5" fmla="*/ 52724 h 175530"/>
                  <a:gd name="connsiteX6" fmla="*/ 499144 w 500899"/>
                  <a:gd name="connsiteY6" fmla="*/ 81299 h 175530"/>
                  <a:gd name="connsiteX7" fmla="*/ 424849 w 500899"/>
                  <a:gd name="connsiteY7" fmla="*/ 121304 h 175530"/>
                  <a:gd name="connsiteX8" fmla="*/ 337219 w 500899"/>
                  <a:gd name="connsiteY8" fmla="*/ 163214 h 175530"/>
                  <a:gd name="connsiteX9" fmla="*/ 224824 w 500899"/>
                  <a:gd name="connsiteY9" fmla="*/ 174644 h 175530"/>
                  <a:gd name="connsiteX10" fmla="*/ 141004 w 500899"/>
                  <a:gd name="connsiteY10" fmla="*/ 144164 h 175530"/>
                  <a:gd name="connsiteX11" fmla="*/ 108619 w 500899"/>
                  <a:gd name="connsiteY11" fmla="*/ 140354 h 175530"/>
                  <a:gd name="connsiteX12" fmla="*/ 72424 w 500899"/>
                  <a:gd name="connsiteY12" fmla="*/ 130829 h 175530"/>
                  <a:gd name="connsiteX13" fmla="*/ 34 w 500899"/>
                  <a:gd name="connsiteY13" fmla="*/ 136544 h 175530"/>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40354 h 175297"/>
                  <a:gd name="connsiteX12" fmla="*/ 72424 w 500899"/>
                  <a:gd name="connsiteY12" fmla="*/ 130829 h 175297"/>
                  <a:gd name="connsiteX13" fmla="*/ 34 w 500899"/>
                  <a:gd name="connsiteY13" fmla="*/ 136544 h 175297"/>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36544 h 175297"/>
                  <a:gd name="connsiteX12" fmla="*/ 72424 w 500899"/>
                  <a:gd name="connsiteY12" fmla="*/ 130829 h 175297"/>
                  <a:gd name="connsiteX13" fmla="*/ 34 w 500899"/>
                  <a:gd name="connsiteY13" fmla="*/ 136544 h 17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0899" h="175297">
                    <a:moveTo>
                      <a:pt x="34" y="136544"/>
                    </a:moveTo>
                    <a:cubicBezTo>
                      <a:pt x="1622" y="127019"/>
                      <a:pt x="54009" y="93364"/>
                      <a:pt x="81949" y="73679"/>
                    </a:cubicBezTo>
                    <a:cubicBezTo>
                      <a:pt x="109889" y="53994"/>
                      <a:pt x="138781" y="30499"/>
                      <a:pt x="167674" y="18434"/>
                    </a:cubicBezTo>
                    <a:cubicBezTo>
                      <a:pt x="196567" y="6369"/>
                      <a:pt x="221332" y="3194"/>
                      <a:pt x="255304" y="1289"/>
                    </a:cubicBezTo>
                    <a:cubicBezTo>
                      <a:pt x="289277" y="-616"/>
                      <a:pt x="335949" y="-1568"/>
                      <a:pt x="371509" y="7004"/>
                    </a:cubicBezTo>
                    <a:cubicBezTo>
                      <a:pt x="407069" y="15576"/>
                      <a:pt x="447392" y="40342"/>
                      <a:pt x="468664" y="52724"/>
                    </a:cubicBezTo>
                    <a:cubicBezTo>
                      <a:pt x="489936" y="65106"/>
                      <a:pt x="506447" y="69869"/>
                      <a:pt x="499144" y="81299"/>
                    </a:cubicBezTo>
                    <a:cubicBezTo>
                      <a:pt x="491842" y="92729"/>
                      <a:pt x="451836" y="107652"/>
                      <a:pt x="424849" y="121304"/>
                    </a:cubicBezTo>
                    <a:cubicBezTo>
                      <a:pt x="397862" y="134956"/>
                      <a:pt x="370557" y="154324"/>
                      <a:pt x="337219" y="163214"/>
                    </a:cubicBezTo>
                    <a:cubicBezTo>
                      <a:pt x="303881" y="172104"/>
                      <a:pt x="256574" y="177184"/>
                      <a:pt x="224824" y="174644"/>
                    </a:cubicBezTo>
                    <a:cubicBezTo>
                      <a:pt x="193074" y="172104"/>
                      <a:pt x="166087" y="154324"/>
                      <a:pt x="146719" y="147974"/>
                    </a:cubicBezTo>
                    <a:cubicBezTo>
                      <a:pt x="127352" y="141624"/>
                      <a:pt x="121002" y="138767"/>
                      <a:pt x="108619" y="136544"/>
                    </a:cubicBezTo>
                    <a:cubicBezTo>
                      <a:pt x="96236" y="134321"/>
                      <a:pt x="90521" y="130829"/>
                      <a:pt x="72424" y="130829"/>
                    </a:cubicBezTo>
                    <a:cubicBezTo>
                      <a:pt x="54327" y="130829"/>
                      <a:pt x="-1554" y="146069"/>
                      <a:pt x="34" y="13654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9" name="フリーフォーム: 図形 158">
                <a:extLst>
                  <a:ext uri="{FF2B5EF4-FFF2-40B4-BE49-F238E27FC236}">
                    <a16:creationId xmlns:a16="http://schemas.microsoft.com/office/drawing/2014/main" id="{CFCA762A-9A84-C5E6-8BEE-F584FD27833F}"/>
                  </a:ext>
                </a:extLst>
              </p:cNvPr>
              <p:cNvSpPr/>
              <p:nvPr/>
            </p:nvSpPr>
            <p:spPr>
              <a:xfrm>
                <a:off x="5107305" y="3365512"/>
                <a:ext cx="508635" cy="183503"/>
              </a:xfrm>
              <a:custGeom>
                <a:avLst/>
                <a:gdLst>
                  <a:gd name="connsiteX0" fmla="*/ 0 w 533400"/>
                  <a:gd name="connsiteY0" fmla="*/ 90357 h 183702"/>
                  <a:gd name="connsiteX1" fmla="*/ 41910 w 533400"/>
                  <a:gd name="connsiteY1" fmla="*/ 50352 h 183702"/>
                  <a:gd name="connsiteX2" fmla="*/ 160020 w 533400"/>
                  <a:gd name="connsiteY2" fmla="*/ 4632 h 183702"/>
                  <a:gd name="connsiteX3" fmla="*/ 304800 w 533400"/>
                  <a:gd name="connsiteY3" fmla="*/ 8442 h 183702"/>
                  <a:gd name="connsiteX4" fmla="*/ 421005 w 533400"/>
                  <a:gd name="connsiteY4" fmla="*/ 65592 h 183702"/>
                  <a:gd name="connsiteX5" fmla="*/ 485775 w 533400"/>
                  <a:gd name="connsiteY5" fmla="*/ 113217 h 183702"/>
                  <a:gd name="connsiteX6" fmla="*/ 533400 w 533400"/>
                  <a:gd name="connsiteY6" fmla="*/ 183702 h 183702"/>
                  <a:gd name="connsiteX0" fmla="*/ 0 w 533400"/>
                  <a:gd name="connsiteY0" fmla="*/ 90158 h 183503"/>
                  <a:gd name="connsiteX1" fmla="*/ 41910 w 533400"/>
                  <a:gd name="connsiteY1" fmla="*/ 50153 h 183503"/>
                  <a:gd name="connsiteX2" fmla="*/ 160020 w 533400"/>
                  <a:gd name="connsiteY2" fmla="*/ 4433 h 183503"/>
                  <a:gd name="connsiteX3" fmla="*/ 304800 w 533400"/>
                  <a:gd name="connsiteY3" fmla="*/ 8243 h 183503"/>
                  <a:gd name="connsiteX4" fmla="*/ 417195 w 533400"/>
                  <a:gd name="connsiteY4" fmla="*/ 61583 h 183503"/>
                  <a:gd name="connsiteX5" fmla="*/ 485775 w 533400"/>
                  <a:gd name="connsiteY5" fmla="*/ 113018 h 183503"/>
                  <a:gd name="connsiteX6" fmla="*/ 533400 w 533400"/>
                  <a:gd name="connsiteY6" fmla="*/ 183503 h 183503"/>
                  <a:gd name="connsiteX0" fmla="*/ 0 w 531495"/>
                  <a:gd name="connsiteY0" fmla="*/ 103493 h 183503"/>
                  <a:gd name="connsiteX1" fmla="*/ 40005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 name="connsiteX0" fmla="*/ 0 w 531495"/>
                  <a:gd name="connsiteY0" fmla="*/ 103493 h 183503"/>
                  <a:gd name="connsiteX1" fmla="*/ 45720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1495" h="183503">
                    <a:moveTo>
                      <a:pt x="0" y="103493"/>
                    </a:moveTo>
                    <a:cubicBezTo>
                      <a:pt x="7620" y="90634"/>
                      <a:pt x="19368" y="66663"/>
                      <a:pt x="45720" y="50153"/>
                    </a:cubicBezTo>
                    <a:cubicBezTo>
                      <a:pt x="72073" y="33643"/>
                      <a:pt x="115253" y="11418"/>
                      <a:pt x="158115" y="4433"/>
                    </a:cubicBezTo>
                    <a:cubicBezTo>
                      <a:pt x="200977" y="-2552"/>
                      <a:pt x="260033" y="-1282"/>
                      <a:pt x="302895" y="8243"/>
                    </a:cubicBezTo>
                    <a:cubicBezTo>
                      <a:pt x="345757" y="17768"/>
                      <a:pt x="385128" y="44121"/>
                      <a:pt x="415290" y="61583"/>
                    </a:cubicBezTo>
                    <a:cubicBezTo>
                      <a:pt x="445452" y="79045"/>
                      <a:pt x="465138" y="93333"/>
                      <a:pt x="483870" y="113018"/>
                    </a:cubicBezTo>
                    <a:cubicBezTo>
                      <a:pt x="502602" y="132703"/>
                      <a:pt x="517048" y="158103"/>
                      <a:pt x="531495" y="183503"/>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0" name="フリーフォーム: 図形 159">
                <a:extLst>
                  <a:ext uri="{FF2B5EF4-FFF2-40B4-BE49-F238E27FC236}">
                    <a16:creationId xmlns:a16="http://schemas.microsoft.com/office/drawing/2014/main" id="{E1EE9726-DA03-1CFA-AB7E-5FB5765C642D}"/>
                  </a:ext>
                </a:extLst>
              </p:cNvPr>
              <p:cNvSpPr/>
              <p:nvPr/>
            </p:nvSpPr>
            <p:spPr>
              <a:xfrm>
                <a:off x="6265546" y="3331211"/>
                <a:ext cx="537242" cy="191134"/>
              </a:xfrm>
              <a:custGeom>
                <a:avLst/>
                <a:gdLst>
                  <a:gd name="connsiteX0" fmla="*/ 0 w 529917"/>
                  <a:gd name="connsiteY0" fmla="*/ 191027 h 191027"/>
                  <a:gd name="connsiteX1" fmla="*/ 70485 w 529917"/>
                  <a:gd name="connsiteY1" fmla="*/ 99587 h 191027"/>
                  <a:gd name="connsiteX2" fmla="*/ 161925 w 529917"/>
                  <a:gd name="connsiteY2" fmla="*/ 31007 h 191027"/>
                  <a:gd name="connsiteX3" fmla="*/ 278130 w 529917"/>
                  <a:gd name="connsiteY3" fmla="*/ 4337 h 191027"/>
                  <a:gd name="connsiteX4" fmla="*/ 384810 w 529917"/>
                  <a:gd name="connsiteY4" fmla="*/ 4337 h 191027"/>
                  <a:gd name="connsiteX5" fmla="*/ 476250 w 529917"/>
                  <a:gd name="connsiteY5" fmla="*/ 46247 h 191027"/>
                  <a:gd name="connsiteX6" fmla="*/ 521970 w 529917"/>
                  <a:gd name="connsiteY6" fmla="*/ 90062 h 191027"/>
                  <a:gd name="connsiteX7" fmla="*/ 529590 w 529917"/>
                  <a:gd name="connsiteY7" fmla="*/ 105302 h 191027"/>
                  <a:gd name="connsiteX0" fmla="*/ 0 w 537250"/>
                  <a:gd name="connsiteY0" fmla="*/ 191027 h 191027"/>
                  <a:gd name="connsiteX1" fmla="*/ 70485 w 537250"/>
                  <a:gd name="connsiteY1" fmla="*/ 99587 h 191027"/>
                  <a:gd name="connsiteX2" fmla="*/ 161925 w 537250"/>
                  <a:gd name="connsiteY2" fmla="*/ 31007 h 191027"/>
                  <a:gd name="connsiteX3" fmla="*/ 278130 w 537250"/>
                  <a:gd name="connsiteY3" fmla="*/ 4337 h 191027"/>
                  <a:gd name="connsiteX4" fmla="*/ 384810 w 537250"/>
                  <a:gd name="connsiteY4" fmla="*/ 4337 h 191027"/>
                  <a:gd name="connsiteX5" fmla="*/ 476250 w 537250"/>
                  <a:gd name="connsiteY5" fmla="*/ 46247 h 191027"/>
                  <a:gd name="connsiteX6" fmla="*/ 521970 w 537250"/>
                  <a:gd name="connsiteY6" fmla="*/ 90062 h 191027"/>
                  <a:gd name="connsiteX7" fmla="*/ 537210 w 537250"/>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84810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79095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134 h 191134"/>
                  <a:gd name="connsiteX1" fmla="*/ 70485 w 537242"/>
                  <a:gd name="connsiteY1" fmla="*/ 99694 h 191134"/>
                  <a:gd name="connsiteX2" fmla="*/ 163830 w 537242"/>
                  <a:gd name="connsiteY2" fmla="*/ 33019 h 191134"/>
                  <a:gd name="connsiteX3" fmla="*/ 278130 w 537242"/>
                  <a:gd name="connsiteY3" fmla="*/ 4444 h 191134"/>
                  <a:gd name="connsiteX4" fmla="*/ 379095 w 537242"/>
                  <a:gd name="connsiteY4" fmla="*/ 4444 h 191134"/>
                  <a:gd name="connsiteX5" fmla="*/ 476250 w 537242"/>
                  <a:gd name="connsiteY5" fmla="*/ 46354 h 191134"/>
                  <a:gd name="connsiteX6" fmla="*/ 520065 w 537242"/>
                  <a:gd name="connsiteY6" fmla="*/ 82549 h 191134"/>
                  <a:gd name="connsiteX7" fmla="*/ 537210 w 537242"/>
                  <a:gd name="connsiteY7" fmla="*/ 109219 h 191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242" h="191134">
                    <a:moveTo>
                      <a:pt x="0" y="191134"/>
                    </a:moveTo>
                    <a:cubicBezTo>
                      <a:pt x="21749" y="158749"/>
                      <a:pt x="43180" y="126046"/>
                      <a:pt x="70485" y="99694"/>
                    </a:cubicBezTo>
                    <a:cubicBezTo>
                      <a:pt x="97790" y="73342"/>
                      <a:pt x="129223" y="48894"/>
                      <a:pt x="163830" y="33019"/>
                    </a:cubicBezTo>
                    <a:cubicBezTo>
                      <a:pt x="198438" y="17144"/>
                      <a:pt x="242253" y="9207"/>
                      <a:pt x="278130" y="4444"/>
                    </a:cubicBezTo>
                    <a:cubicBezTo>
                      <a:pt x="314008" y="-319"/>
                      <a:pt x="346075" y="-2541"/>
                      <a:pt x="379095" y="4444"/>
                    </a:cubicBezTo>
                    <a:cubicBezTo>
                      <a:pt x="412115" y="11429"/>
                      <a:pt x="452755" y="33337"/>
                      <a:pt x="476250" y="46354"/>
                    </a:cubicBezTo>
                    <a:cubicBezTo>
                      <a:pt x="499745" y="59371"/>
                      <a:pt x="511175" y="72706"/>
                      <a:pt x="520065" y="82549"/>
                    </a:cubicBezTo>
                    <a:cubicBezTo>
                      <a:pt x="528955" y="92391"/>
                      <a:pt x="537845" y="106520"/>
                      <a:pt x="537210" y="109219"/>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1" name="フリーフォーム: 図形 160">
                <a:extLst>
                  <a:ext uri="{FF2B5EF4-FFF2-40B4-BE49-F238E27FC236}">
                    <a16:creationId xmlns:a16="http://schemas.microsoft.com/office/drawing/2014/main" id="{6E678CD8-0BBB-BFD2-AF42-56CB90BBCAFA}"/>
                  </a:ext>
                </a:extLst>
              </p:cNvPr>
              <p:cNvSpPr/>
              <p:nvPr/>
            </p:nvSpPr>
            <p:spPr>
              <a:xfrm>
                <a:off x="5130165" y="3590925"/>
                <a:ext cx="478155" cy="91527"/>
              </a:xfrm>
              <a:custGeom>
                <a:avLst/>
                <a:gdLst>
                  <a:gd name="connsiteX0" fmla="*/ 476250 w 476250"/>
                  <a:gd name="connsiteY0" fmla="*/ 55245 h 91527"/>
                  <a:gd name="connsiteX1" fmla="*/ 331470 w 476250"/>
                  <a:gd name="connsiteY1" fmla="*/ 68580 h 91527"/>
                  <a:gd name="connsiteX2" fmla="*/ 200025 w 476250"/>
                  <a:gd name="connsiteY2" fmla="*/ 87630 h 91527"/>
                  <a:gd name="connsiteX3" fmla="*/ 120015 w 476250"/>
                  <a:gd name="connsiteY3" fmla="*/ 89535 h 91527"/>
                  <a:gd name="connsiteX4" fmla="*/ 45720 w 476250"/>
                  <a:gd name="connsiteY4" fmla="*/ 64770 h 91527"/>
                  <a:gd name="connsiteX5" fmla="*/ 7620 w 476250"/>
                  <a:gd name="connsiteY5" fmla="*/ 26670 h 91527"/>
                  <a:gd name="connsiteX6" fmla="*/ 0 w 476250"/>
                  <a:gd name="connsiteY6" fmla="*/ 0 h 91527"/>
                  <a:gd name="connsiteX0" fmla="*/ 478155 w 478155"/>
                  <a:gd name="connsiteY0" fmla="*/ 38100 h 91527"/>
                  <a:gd name="connsiteX1" fmla="*/ 331470 w 478155"/>
                  <a:gd name="connsiteY1" fmla="*/ 68580 h 91527"/>
                  <a:gd name="connsiteX2" fmla="*/ 200025 w 478155"/>
                  <a:gd name="connsiteY2" fmla="*/ 87630 h 91527"/>
                  <a:gd name="connsiteX3" fmla="*/ 120015 w 478155"/>
                  <a:gd name="connsiteY3" fmla="*/ 89535 h 91527"/>
                  <a:gd name="connsiteX4" fmla="*/ 45720 w 478155"/>
                  <a:gd name="connsiteY4" fmla="*/ 64770 h 91527"/>
                  <a:gd name="connsiteX5" fmla="*/ 7620 w 478155"/>
                  <a:gd name="connsiteY5" fmla="*/ 26670 h 91527"/>
                  <a:gd name="connsiteX6" fmla="*/ 0 w 478155"/>
                  <a:gd name="connsiteY6" fmla="*/ 0 h 91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155" h="91527">
                    <a:moveTo>
                      <a:pt x="478155" y="38100"/>
                    </a:moveTo>
                    <a:cubicBezTo>
                      <a:pt x="421322" y="42862"/>
                      <a:pt x="377825" y="60325"/>
                      <a:pt x="331470" y="68580"/>
                    </a:cubicBezTo>
                    <a:cubicBezTo>
                      <a:pt x="285115" y="76835"/>
                      <a:pt x="235267" y="84138"/>
                      <a:pt x="200025" y="87630"/>
                    </a:cubicBezTo>
                    <a:cubicBezTo>
                      <a:pt x="164783" y="91122"/>
                      <a:pt x="145732" y="93345"/>
                      <a:pt x="120015" y="89535"/>
                    </a:cubicBezTo>
                    <a:cubicBezTo>
                      <a:pt x="94298" y="85725"/>
                      <a:pt x="64452" y="75247"/>
                      <a:pt x="45720" y="64770"/>
                    </a:cubicBezTo>
                    <a:cubicBezTo>
                      <a:pt x="26988" y="54293"/>
                      <a:pt x="15240" y="37465"/>
                      <a:pt x="7620" y="26670"/>
                    </a:cubicBezTo>
                    <a:cubicBezTo>
                      <a:pt x="0" y="15875"/>
                      <a:pt x="0" y="7937"/>
                      <a:pt x="0" y="0"/>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2" name="フリーフォーム: 図形 161">
                <a:extLst>
                  <a:ext uri="{FF2B5EF4-FFF2-40B4-BE49-F238E27FC236}">
                    <a16:creationId xmlns:a16="http://schemas.microsoft.com/office/drawing/2014/main" id="{BDF2C633-BC2F-8AB0-D4FC-BF0F56BF3EF4}"/>
                  </a:ext>
                </a:extLst>
              </p:cNvPr>
              <p:cNvSpPr/>
              <p:nvPr/>
            </p:nvSpPr>
            <p:spPr>
              <a:xfrm>
                <a:off x="6271260" y="3581400"/>
                <a:ext cx="472440" cy="72644"/>
              </a:xfrm>
              <a:custGeom>
                <a:avLst/>
                <a:gdLst>
                  <a:gd name="connsiteX0" fmla="*/ 0 w 472440"/>
                  <a:gd name="connsiteY0" fmla="*/ 0 h 72644"/>
                  <a:gd name="connsiteX1" fmla="*/ 91440 w 472440"/>
                  <a:gd name="connsiteY1" fmla="*/ 9525 h 72644"/>
                  <a:gd name="connsiteX2" fmla="*/ 152400 w 472440"/>
                  <a:gd name="connsiteY2" fmla="*/ 47625 h 72644"/>
                  <a:gd name="connsiteX3" fmla="*/ 274320 w 472440"/>
                  <a:gd name="connsiteY3" fmla="*/ 72390 h 72644"/>
                  <a:gd name="connsiteX4" fmla="*/ 363855 w 472440"/>
                  <a:gd name="connsiteY4" fmla="*/ 59055 h 72644"/>
                  <a:gd name="connsiteX5" fmla="*/ 424815 w 472440"/>
                  <a:gd name="connsiteY5" fmla="*/ 36195 h 72644"/>
                  <a:gd name="connsiteX6" fmla="*/ 472440 w 472440"/>
                  <a:gd name="connsiteY6" fmla="*/ 28575 h 72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440" h="72644">
                    <a:moveTo>
                      <a:pt x="0" y="0"/>
                    </a:moveTo>
                    <a:cubicBezTo>
                      <a:pt x="33020" y="794"/>
                      <a:pt x="66040" y="1588"/>
                      <a:pt x="91440" y="9525"/>
                    </a:cubicBezTo>
                    <a:cubicBezTo>
                      <a:pt x="116840" y="17462"/>
                      <a:pt x="121920" y="37148"/>
                      <a:pt x="152400" y="47625"/>
                    </a:cubicBezTo>
                    <a:cubicBezTo>
                      <a:pt x="182880" y="58102"/>
                      <a:pt x="239078" y="70485"/>
                      <a:pt x="274320" y="72390"/>
                    </a:cubicBezTo>
                    <a:cubicBezTo>
                      <a:pt x="309562" y="74295"/>
                      <a:pt x="338773" y="65088"/>
                      <a:pt x="363855" y="59055"/>
                    </a:cubicBezTo>
                    <a:cubicBezTo>
                      <a:pt x="388938" y="53023"/>
                      <a:pt x="406717" y="41275"/>
                      <a:pt x="424815" y="36195"/>
                    </a:cubicBezTo>
                    <a:cubicBezTo>
                      <a:pt x="442913" y="31115"/>
                      <a:pt x="457676" y="29845"/>
                      <a:pt x="472440" y="28575"/>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3" name="フリーフォーム: 図形 162">
                <a:extLst>
                  <a:ext uri="{FF2B5EF4-FFF2-40B4-BE49-F238E27FC236}">
                    <a16:creationId xmlns:a16="http://schemas.microsoft.com/office/drawing/2014/main" id="{6DFAB082-4B1E-E507-3256-54EFA2D9096E}"/>
                  </a:ext>
                </a:extLst>
              </p:cNvPr>
              <p:cNvSpPr/>
              <p:nvPr/>
            </p:nvSpPr>
            <p:spPr>
              <a:xfrm>
                <a:off x="5030988" y="3043727"/>
                <a:ext cx="584952" cy="95713"/>
              </a:xfrm>
              <a:custGeom>
                <a:avLst/>
                <a:gdLst>
                  <a:gd name="connsiteX0" fmla="*/ 584952 w 584952"/>
                  <a:gd name="connsiteY0" fmla="*/ 95713 h 95713"/>
                  <a:gd name="connsiteX1" fmla="*/ 531612 w 584952"/>
                  <a:gd name="connsiteY1" fmla="*/ 93808 h 95713"/>
                  <a:gd name="connsiteX2" fmla="*/ 377307 w 584952"/>
                  <a:gd name="connsiteY2" fmla="*/ 84283 h 95713"/>
                  <a:gd name="connsiteX3" fmla="*/ 186807 w 584952"/>
                  <a:gd name="connsiteY3" fmla="*/ 72853 h 95713"/>
                  <a:gd name="connsiteX4" fmla="*/ 74412 w 584952"/>
                  <a:gd name="connsiteY4" fmla="*/ 74758 h 95713"/>
                  <a:gd name="connsiteX5" fmla="*/ 117 w 584952"/>
                  <a:gd name="connsiteY5" fmla="*/ 80473 h 95713"/>
                  <a:gd name="connsiteX6" fmla="*/ 62982 w 584952"/>
                  <a:gd name="connsiteY6" fmla="*/ 25228 h 95713"/>
                  <a:gd name="connsiteX7" fmla="*/ 261102 w 584952"/>
                  <a:gd name="connsiteY7" fmla="*/ 463 h 95713"/>
                  <a:gd name="connsiteX8" fmla="*/ 421122 w 584952"/>
                  <a:gd name="connsiteY8" fmla="*/ 9988 h 95713"/>
                  <a:gd name="connsiteX9" fmla="*/ 529707 w 584952"/>
                  <a:gd name="connsiteY9" fmla="*/ 21418 h 95713"/>
                  <a:gd name="connsiteX10" fmla="*/ 560187 w 584952"/>
                  <a:gd name="connsiteY10" fmla="*/ 23323 h 95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952" h="95713">
                    <a:moveTo>
                      <a:pt x="584952" y="95713"/>
                    </a:moveTo>
                    <a:cubicBezTo>
                      <a:pt x="575585" y="95713"/>
                      <a:pt x="531612" y="93808"/>
                      <a:pt x="531612" y="93808"/>
                    </a:cubicBezTo>
                    <a:lnTo>
                      <a:pt x="377307" y="84283"/>
                    </a:lnTo>
                    <a:cubicBezTo>
                      <a:pt x="319840" y="80791"/>
                      <a:pt x="237289" y="74440"/>
                      <a:pt x="186807" y="72853"/>
                    </a:cubicBezTo>
                    <a:cubicBezTo>
                      <a:pt x="136324" y="71265"/>
                      <a:pt x="105527" y="73488"/>
                      <a:pt x="74412" y="74758"/>
                    </a:cubicBezTo>
                    <a:cubicBezTo>
                      <a:pt x="43297" y="76028"/>
                      <a:pt x="2022" y="88728"/>
                      <a:pt x="117" y="80473"/>
                    </a:cubicBezTo>
                    <a:cubicBezTo>
                      <a:pt x="-1788" y="72218"/>
                      <a:pt x="19484" y="38563"/>
                      <a:pt x="62982" y="25228"/>
                    </a:cubicBezTo>
                    <a:cubicBezTo>
                      <a:pt x="106480" y="11893"/>
                      <a:pt x="201412" y="3003"/>
                      <a:pt x="261102" y="463"/>
                    </a:cubicBezTo>
                    <a:cubicBezTo>
                      <a:pt x="320792" y="-2077"/>
                      <a:pt x="376355" y="6496"/>
                      <a:pt x="421122" y="9988"/>
                    </a:cubicBezTo>
                    <a:cubicBezTo>
                      <a:pt x="465889" y="13480"/>
                      <a:pt x="506530" y="19196"/>
                      <a:pt x="529707" y="21418"/>
                    </a:cubicBezTo>
                    <a:cubicBezTo>
                      <a:pt x="552884" y="23640"/>
                      <a:pt x="556535" y="23481"/>
                      <a:pt x="560187" y="23323"/>
                    </a:cubicBez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4" name="フリーフォーム: 図形 163">
                <a:extLst>
                  <a:ext uri="{FF2B5EF4-FFF2-40B4-BE49-F238E27FC236}">
                    <a16:creationId xmlns:a16="http://schemas.microsoft.com/office/drawing/2014/main" id="{64850933-7D96-7365-6FD2-B143A1BEE91E}"/>
                  </a:ext>
                </a:extLst>
              </p:cNvPr>
              <p:cNvSpPr/>
              <p:nvPr/>
            </p:nvSpPr>
            <p:spPr>
              <a:xfrm>
                <a:off x="6202680" y="2967972"/>
                <a:ext cx="536069" cy="133368"/>
              </a:xfrm>
              <a:custGeom>
                <a:avLst/>
                <a:gdLst>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1430 w 536705"/>
                  <a:gd name="connsiteY9" fmla="*/ 45736 h 133366"/>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5240 w 536705"/>
                  <a:gd name="connsiteY9" fmla="*/ 55261 h 133366"/>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93345 w 536705"/>
                  <a:gd name="connsiteY8" fmla="*/ 45738 h 133368"/>
                  <a:gd name="connsiteX9" fmla="*/ 15240 w 536705"/>
                  <a:gd name="connsiteY9" fmla="*/ 55263 h 133368"/>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89535 w 536705"/>
                  <a:gd name="connsiteY8" fmla="*/ 41928 h 133368"/>
                  <a:gd name="connsiteX9" fmla="*/ 15240 w 536705"/>
                  <a:gd name="connsiteY9" fmla="*/ 55263 h 133368"/>
                  <a:gd name="connsiteX0" fmla="*/ 0 w 536069"/>
                  <a:gd name="connsiteY0" fmla="*/ 133368 h 133368"/>
                  <a:gd name="connsiteX1" fmla="*/ 224790 w 536069"/>
                  <a:gd name="connsiteY1" fmla="*/ 99078 h 133368"/>
                  <a:gd name="connsiteX2" fmla="*/ 344805 w 536069"/>
                  <a:gd name="connsiteY2" fmla="*/ 81933 h 133368"/>
                  <a:gd name="connsiteX3" fmla="*/ 438150 w 536069"/>
                  <a:gd name="connsiteY3" fmla="*/ 62883 h 133368"/>
                  <a:gd name="connsiteX4" fmla="*/ 535305 w 536069"/>
                  <a:gd name="connsiteY4" fmla="*/ 49548 h 133368"/>
                  <a:gd name="connsiteX5" fmla="*/ 478155 w 536069"/>
                  <a:gd name="connsiteY5" fmla="*/ 26688 h 133368"/>
                  <a:gd name="connsiteX6" fmla="*/ 382905 w 536069"/>
                  <a:gd name="connsiteY6" fmla="*/ 18 h 133368"/>
                  <a:gd name="connsiteX7" fmla="*/ 211455 w 536069"/>
                  <a:gd name="connsiteY7" fmla="*/ 22878 h 133368"/>
                  <a:gd name="connsiteX8" fmla="*/ 89535 w 536069"/>
                  <a:gd name="connsiteY8" fmla="*/ 41928 h 133368"/>
                  <a:gd name="connsiteX9" fmla="*/ 15240 w 536069"/>
                  <a:gd name="connsiteY9" fmla="*/ 55263 h 13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69" h="133368">
                    <a:moveTo>
                      <a:pt x="0" y="133368"/>
                    </a:moveTo>
                    <a:lnTo>
                      <a:pt x="224790" y="99078"/>
                    </a:lnTo>
                    <a:cubicBezTo>
                      <a:pt x="282258" y="90505"/>
                      <a:pt x="309245" y="87966"/>
                      <a:pt x="344805" y="81933"/>
                    </a:cubicBezTo>
                    <a:cubicBezTo>
                      <a:pt x="380365" y="75901"/>
                      <a:pt x="406400" y="68280"/>
                      <a:pt x="438150" y="62883"/>
                    </a:cubicBezTo>
                    <a:cubicBezTo>
                      <a:pt x="469900" y="57486"/>
                      <a:pt x="528638" y="55580"/>
                      <a:pt x="535305" y="49548"/>
                    </a:cubicBezTo>
                    <a:cubicBezTo>
                      <a:pt x="541972" y="43516"/>
                      <a:pt x="503555" y="34943"/>
                      <a:pt x="478155" y="26688"/>
                    </a:cubicBezTo>
                    <a:cubicBezTo>
                      <a:pt x="452755" y="18433"/>
                      <a:pt x="427355" y="653"/>
                      <a:pt x="382905" y="18"/>
                    </a:cubicBezTo>
                    <a:cubicBezTo>
                      <a:pt x="338455" y="-617"/>
                      <a:pt x="260350" y="15893"/>
                      <a:pt x="211455" y="22878"/>
                    </a:cubicBezTo>
                    <a:cubicBezTo>
                      <a:pt x="162560" y="29863"/>
                      <a:pt x="122873" y="38118"/>
                      <a:pt x="89535" y="41928"/>
                    </a:cubicBezTo>
                    <a:lnTo>
                      <a:pt x="15240" y="55263"/>
                    </a:ln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5" name="フリーフォーム: 図形 164">
                <a:extLst>
                  <a:ext uri="{FF2B5EF4-FFF2-40B4-BE49-F238E27FC236}">
                    <a16:creationId xmlns:a16="http://schemas.microsoft.com/office/drawing/2014/main" id="{5DD66B82-D134-AFC4-16EE-652EBD782A50}"/>
                  </a:ext>
                </a:extLst>
              </p:cNvPr>
              <p:cNvSpPr/>
              <p:nvPr/>
            </p:nvSpPr>
            <p:spPr>
              <a:xfrm>
                <a:off x="5760543" y="3556634"/>
                <a:ext cx="184962" cy="779145"/>
              </a:xfrm>
              <a:custGeom>
                <a:avLst/>
                <a:gdLst>
                  <a:gd name="connsiteX0" fmla="*/ 120754 w 231244"/>
                  <a:gd name="connsiteY0" fmla="*/ 0 h 792480"/>
                  <a:gd name="connsiteX1" fmla="*/ 35029 w 231244"/>
                  <a:gd name="connsiteY1" fmla="*/ 293370 h 792480"/>
                  <a:gd name="connsiteX2" fmla="*/ 739 w 231244"/>
                  <a:gd name="connsiteY2" fmla="*/ 487680 h 792480"/>
                  <a:gd name="connsiteX3" fmla="*/ 63604 w 231244"/>
                  <a:gd name="connsiteY3" fmla="*/ 659130 h 792480"/>
                  <a:gd name="connsiteX4" fmla="*/ 231244 w 231244"/>
                  <a:gd name="connsiteY4" fmla="*/ 792480 h 792480"/>
                  <a:gd name="connsiteX0" fmla="*/ 166785 w 231555"/>
                  <a:gd name="connsiteY0" fmla="*/ 0 h 788670"/>
                  <a:gd name="connsiteX1" fmla="*/ 35340 w 231555"/>
                  <a:gd name="connsiteY1" fmla="*/ 289560 h 788670"/>
                  <a:gd name="connsiteX2" fmla="*/ 1050 w 231555"/>
                  <a:gd name="connsiteY2" fmla="*/ 483870 h 788670"/>
                  <a:gd name="connsiteX3" fmla="*/ 63915 w 231555"/>
                  <a:gd name="connsiteY3" fmla="*/ 655320 h 788670"/>
                  <a:gd name="connsiteX4" fmla="*/ 231555 w 231555"/>
                  <a:gd name="connsiteY4" fmla="*/ 788670 h 788670"/>
                  <a:gd name="connsiteX0" fmla="*/ 165878 w 230648"/>
                  <a:gd name="connsiteY0" fmla="*/ 0 h 788670"/>
                  <a:gd name="connsiteX1" fmla="*/ 49673 w 230648"/>
                  <a:gd name="connsiteY1" fmla="*/ 293370 h 788670"/>
                  <a:gd name="connsiteX2" fmla="*/ 143 w 230648"/>
                  <a:gd name="connsiteY2" fmla="*/ 483870 h 788670"/>
                  <a:gd name="connsiteX3" fmla="*/ 63008 w 230648"/>
                  <a:gd name="connsiteY3" fmla="*/ 655320 h 788670"/>
                  <a:gd name="connsiteX4" fmla="*/ 230648 w 230648"/>
                  <a:gd name="connsiteY4" fmla="*/ 788670 h 788670"/>
                  <a:gd name="connsiteX0" fmla="*/ 165835 w 230605"/>
                  <a:gd name="connsiteY0" fmla="*/ 0 h 788670"/>
                  <a:gd name="connsiteX1" fmla="*/ 49630 w 230605"/>
                  <a:gd name="connsiteY1" fmla="*/ 293370 h 788670"/>
                  <a:gd name="connsiteX2" fmla="*/ 100 w 230605"/>
                  <a:gd name="connsiteY2" fmla="*/ 483870 h 788670"/>
                  <a:gd name="connsiteX3" fmla="*/ 62965 w 230605"/>
                  <a:gd name="connsiteY3" fmla="*/ 655320 h 788670"/>
                  <a:gd name="connsiteX4" fmla="*/ 230605 w 230605"/>
                  <a:gd name="connsiteY4" fmla="*/ 788670 h 788670"/>
                  <a:gd name="connsiteX0" fmla="*/ 165830 w 230600"/>
                  <a:gd name="connsiteY0" fmla="*/ 0 h 788670"/>
                  <a:gd name="connsiteX1" fmla="*/ 49625 w 230600"/>
                  <a:gd name="connsiteY1" fmla="*/ 293370 h 788670"/>
                  <a:gd name="connsiteX2" fmla="*/ 95 w 230600"/>
                  <a:gd name="connsiteY2" fmla="*/ 483870 h 788670"/>
                  <a:gd name="connsiteX3" fmla="*/ 62960 w 230600"/>
                  <a:gd name="connsiteY3" fmla="*/ 655320 h 788670"/>
                  <a:gd name="connsiteX4" fmla="*/ 230600 w 230600"/>
                  <a:gd name="connsiteY4" fmla="*/ 788670 h 788670"/>
                  <a:gd name="connsiteX0" fmla="*/ 165983 w 230753"/>
                  <a:gd name="connsiteY0" fmla="*/ 0 h 788670"/>
                  <a:gd name="connsiteX1" fmla="*/ 82163 w 230753"/>
                  <a:gd name="connsiteY1" fmla="*/ 306705 h 788670"/>
                  <a:gd name="connsiteX2" fmla="*/ 248 w 230753"/>
                  <a:gd name="connsiteY2" fmla="*/ 483870 h 788670"/>
                  <a:gd name="connsiteX3" fmla="*/ 63113 w 230753"/>
                  <a:gd name="connsiteY3" fmla="*/ 655320 h 788670"/>
                  <a:gd name="connsiteX4" fmla="*/ 230753 w 230753"/>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44957 w 209727"/>
                  <a:gd name="connsiteY0" fmla="*/ 0 h 788670"/>
                  <a:gd name="connsiteX1" fmla="*/ 49707 w 209727"/>
                  <a:gd name="connsiteY1" fmla="*/ 304800 h 788670"/>
                  <a:gd name="connsiteX2" fmla="*/ 177 w 209727"/>
                  <a:gd name="connsiteY2" fmla="*/ 506730 h 788670"/>
                  <a:gd name="connsiteX3" fmla="*/ 42087 w 209727"/>
                  <a:gd name="connsiteY3" fmla="*/ 655320 h 788670"/>
                  <a:gd name="connsiteX4" fmla="*/ 209727 w 209727"/>
                  <a:gd name="connsiteY4" fmla="*/ 788670 h 788670"/>
                  <a:gd name="connsiteX0" fmla="*/ 144957 w 184962"/>
                  <a:gd name="connsiteY0" fmla="*/ 0 h 779145"/>
                  <a:gd name="connsiteX1" fmla="*/ 49707 w 184962"/>
                  <a:gd name="connsiteY1" fmla="*/ 304800 h 779145"/>
                  <a:gd name="connsiteX2" fmla="*/ 177 w 184962"/>
                  <a:gd name="connsiteY2" fmla="*/ 506730 h 779145"/>
                  <a:gd name="connsiteX3" fmla="*/ 42087 w 184962"/>
                  <a:gd name="connsiteY3" fmla="*/ 655320 h 779145"/>
                  <a:gd name="connsiteX4" fmla="*/ 184962 w 184962"/>
                  <a:gd name="connsiteY4" fmla="*/ 779145 h 779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962" h="779145">
                    <a:moveTo>
                      <a:pt x="144957" y="0"/>
                    </a:moveTo>
                    <a:cubicBezTo>
                      <a:pt x="112095" y="106045"/>
                      <a:pt x="73837" y="220345"/>
                      <a:pt x="49707" y="304800"/>
                    </a:cubicBezTo>
                    <a:cubicBezTo>
                      <a:pt x="25577" y="389255"/>
                      <a:pt x="1447" y="448310"/>
                      <a:pt x="177" y="506730"/>
                    </a:cubicBezTo>
                    <a:cubicBezTo>
                      <a:pt x="-1093" y="565150"/>
                      <a:pt x="3670" y="604520"/>
                      <a:pt x="42087" y="655320"/>
                    </a:cubicBezTo>
                    <a:cubicBezTo>
                      <a:pt x="80504" y="706120"/>
                      <a:pt x="120350" y="737870"/>
                      <a:pt x="184962" y="779145"/>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6" name="フリーフォーム: 図形 165">
                <a:extLst>
                  <a:ext uri="{FF2B5EF4-FFF2-40B4-BE49-F238E27FC236}">
                    <a16:creationId xmlns:a16="http://schemas.microsoft.com/office/drawing/2014/main" id="{FDBC5900-40C2-A28F-BE28-D72BA39A5EE8}"/>
                  </a:ext>
                </a:extLst>
              </p:cNvPr>
              <p:cNvSpPr/>
              <p:nvPr/>
            </p:nvSpPr>
            <p:spPr>
              <a:xfrm>
                <a:off x="5543550" y="4716431"/>
                <a:ext cx="912206" cy="49879"/>
              </a:xfrm>
              <a:custGeom>
                <a:avLst/>
                <a:gdLst>
                  <a:gd name="connsiteX0" fmla="*/ 0 w 912206"/>
                  <a:gd name="connsiteY0" fmla="*/ 49879 h 49879"/>
                  <a:gd name="connsiteX1" fmla="*/ 123825 w 912206"/>
                  <a:gd name="connsiteY1" fmla="*/ 30829 h 49879"/>
                  <a:gd name="connsiteX2" fmla="*/ 266700 w 912206"/>
                  <a:gd name="connsiteY2" fmla="*/ 349 h 49879"/>
                  <a:gd name="connsiteX3" fmla="*/ 398145 w 912206"/>
                  <a:gd name="connsiteY3" fmla="*/ 13684 h 49879"/>
                  <a:gd name="connsiteX4" fmla="*/ 510540 w 912206"/>
                  <a:gd name="connsiteY4" fmla="*/ 4159 h 49879"/>
                  <a:gd name="connsiteX5" fmla="*/ 645795 w 912206"/>
                  <a:gd name="connsiteY5" fmla="*/ 4159 h 49879"/>
                  <a:gd name="connsiteX6" fmla="*/ 741045 w 912206"/>
                  <a:gd name="connsiteY6" fmla="*/ 27019 h 49879"/>
                  <a:gd name="connsiteX7" fmla="*/ 821055 w 912206"/>
                  <a:gd name="connsiteY7" fmla="*/ 32734 h 49879"/>
                  <a:gd name="connsiteX8" fmla="*/ 902970 w 912206"/>
                  <a:gd name="connsiteY8" fmla="*/ 34639 h 49879"/>
                  <a:gd name="connsiteX9" fmla="*/ 906780 w 912206"/>
                  <a:gd name="connsiteY9" fmla="*/ 36544 h 49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206" h="49879">
                    <a:moveTo>
                      <a:pt x="0" y="49879"/>
                    </a:moveTo>
                    <a:cubicBezTo>
                      <a:pt x="39687" y="44481"/>
                      <a:pt x="79375" y="39084"/>
                      <a:pt x="123825" y="30829"/>
                    </a:cubicBezTo>
                    <a:cubicBezTo>
                      <a:pt x="168275" y="22574"/>
                      <a:pt x="220980" y="3206"/>
                      <a:pt x="266700" y="349"/>
                    </a:cubicBezTo>
                    <a:cubicBezTo>
                      <a:pt x="312420" y="-2508"/>
                      <a:pt x="357505" y="13049"/>
                      <a:pt x="398145" y="13684"/>
                    </a:cubicBezTo>
                    <a:cubicBezTo>
                      <a:pt x="438785" y="14319"/>
                      <a:pt x="469265" y="5746"/>
                      <a:pt x="510540" y="4159"/>
                    </a:cubicBezTo>
                    <a:cubicBezTo>
                      <a:pt x="551815" y="2572"/>
                      <a:pt x="607378" y="349"/>
                      <a:pt x="645795" y="4159"/>
                    </a:cubicBezTo>
                    <a:cubicBezTo>
                      <a:pt x="684212" y="7969"/>
                      <a:pt x="711835" y="22256"/>
                      <a:pt x="741045" y="27019"/>
                    </a:cubicBezTo>
                    <a:cubicBezTo>
                      <a:pt x="770255" y="31781"/>
                      <a:pt x="794068" y="31464"/>
                      <a:pt x="821055" y="32734"/>
                    </a:cubicBezTo>
                    <a:cubicBezTo>
                      <a:pt x="848042" y="34004"/>
                      <a:pt x="902970" y="34639"/>
                      <a:pt x="902970" y="34639"/>
                    </a:cubicBezTo>
                    <a:cubicBezTo>
                      <a:pt x="917257" y="35274"/>
                      <a:pt x="912018" y="35909"/>
                      <a:pt x="906780" y="36544"/>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7" name="フリーフォーム: 図形 166">
                <a:extLst>
                  <a:ext uri="{FF2B5EF4-FFF2-40B4-BE49-F238E27FC236}">
                    <a16:creationId xmlns:a16="http://schemas.microsoft.com/office/drawing/2014/main" id="{2DD8EF13-E9D3-8BA0-90FA-9D69D729C051}"/>
                  </a:ext>
                </a:extLst>
              </p:cNvPr>
              <p:cNvSpPr/>
              <p:nvPr/>
            </p:nvSpPr>
            <p:spPr>
              <a:xfrm>
                <a:off x="5821680" y="4933950"/>
                <a:ext cx="348615" cy="7620"/>
              </a:xfrm>
              <a:custGeom>
                <a:avLst/>
                <a:gdLst>
                  <a:gd name="connsiteX0" fmla="*/ 0 w 348615"/>
                  <a:gd name="connsiteY0" fmla="*/ 7620 h 7620"/>
                  <a:gd name="connsiteX1" fmla="*/ 127635 w 348615"/>
                  <a:gd name="connsiteY1" fmla="*/ 0 h 7620"/>
                  <a:gd name="connsiteX2" fmla="*/ 232410 w 348615"/>
                  <a:gd name="connsiteY2" fmla="*/ 1905 h 7620"/>
                  <a:gd name="connsiteX3" fmla="*/ 318135 w 348615"/>
                  <a:gd name="connsiteY3" fmla="*/ 3810 h 7620"/>
                  <a:gd name="connsiteX4" fmla="*/ 348615 w 348615"/>
                  <a:gd name="connsiteY4" fmla="*/ 3810 h 7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615" h="7620">
                    <a:moveTo>
                      <a:pt x="0" y="7620"/>
                    </a:moveTo>
                    <a:cubicBezTo>
                      <a:pt x="44450" y="4286"/>
                      <a:pt x="88900" y="952"/>
                      <a:pt x="127635" y="0"/>
                    </a:cubicBezTo>
                    <a:lnTo>
                      <a:pt x="232410" y="1905"/>
                    </a:lnTo>
                    <a:lnTo>
                      <a:pt x="318135" y="3810"/>
                    </a:lnTo>
                    <a:cubicBezTo>
                      <a:pt x="337502" y="4127"/>
                      <a:pt x="343058" y="3968"/>
                      <a:pt x="348615" y="3810"/>
                    </a:cubicBezTo>
                  </a:path>
                </a:pathLst>
              </a:custGeom>
              <a:noFill/>
              <a:ln w="3175">
                <a:solidFill>
                  <a:srgbClr val="9966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8" name="フリーフォーム: 図形 167">
                <a:extLst>
                  <a:ext uri="{FF2B5EF4-FFF2-40B4-BE49-F238E27FC236}">
                    <a16:creationId xmlns:a16="http://schemas.microsoft.com/office/drawing/2014/main" id="{448D11AE-11A6-2064-7154-B5263214C38B}"/>
                  </a:ext>
                </a:extLst>
              </p:cNvPr>
              <p:cNvSpPr/>
              <p:nvPr/>
            </p:nvSpPr>
            <p:spPr>
              <a:xfrm>
                <a:off x="5584941" y="4710930"/>
                <a:ext cx="792511" cy="169974"/>
              </a:xfrm>
              <a:custGeom>
                <a:avLst/>
                <a:gdLst>
                  <a:gd name="connsiteX0" fmla="*/ 2424 w 792511"/>
                  <a:gd name="connsiteY0" fmla="*/ 64905 h 169974"/>
                  <a:gd name="connsiteX1" fmla="*/ 168159 w 792511"/>
                  <a:gd name="connsiteY1" fmla="*/ 146820 h 169974"/>
                  <a:gd name="connsiteX2" fmla="*/ 472959 w 792511"/>
                  <a:gd name="connsiteY2" fmla="*/ 169680 h 169974"/>
                  <a:gd name="connsiteX3" fmla="*/ 655839 w 792511"/>
                  <a:gd name="connsiteY3" fmla="*/ 135390 h 169974"/>
                  <a:gd name="connsiteX4" fmla="*/ 773949 w 792511"/>
                  <a:gd name="connsiteY4" fmla="*/ 57285 h 169974"/>
                  <a:gd name="connsiteX5" fmla="*/ 785379 w 792511"/>
                  <a:gd name="connsiteY5" fmla="*/ 38235 h 169974"/>
                  <a:gd name="connsiteX6" fmla="*/ 705369 w 792511"/>
                  <a:gd name="connsiteY6" fmla="*/ 30615 h 169974"/>
                  <a:gd name="connsiteX7" fmla="*/ 570114 w 792511"/>
                  <a:gd name="connsiteY7" fmla="*/ 135 h 169974"/>
                  <a:gd name="connsiteX8" fmla="*/ 423429 w 792511"/>
                  <a:gd name="connsiteY8" fmla="*/ 19185 h 169974"/>
                  <a:gd name="connsiteX9" fmla="*/ 278649 w 792511"/>
                  <a:gd name="connsiteY9" fmla="*/ 13470 h 169974"/>
                  <a:gd name="connsiteX10" fmla="*/ 200544 w 792511"/>
                  <a:gd name="connsiteY10" fmla="*/ 13470 h 169974"/>
                  <a:gd name="connsiteX11" fmla="*/ 78624 w 792511"/>
                  <a:gd name="connsiteY11" fmla="*/ 38235 h 169974"/>
                  <a:gd name="connsiteX12" fmla="*/ 2424 w 792511"/>
                  <a:gd name="connsiteY12" fmla="*/ 64905 h 169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92511" h="169974">
                    <a:moveTo>
                      <a:pt x="2424" y="64905"/>
                    </a:moveTo>
                    <a:cubicBezTo>
                      <a:pt x="17346" y="83002"/>
                      <a:pt x="89737" y="129358"/>
                      <a:pt x="168159" y="146820"/>
                    </a:cubicBezTo>
                    <a:cubicBezTo>
                      <a:pt x="246581" y="164282"/>
                      <a:pt x="391679" y="171585"/>
                      <a:pt x="472959" y="169680"/>
                    </a:cubicBezTo>
                    <a:cubicBezTo>
                      <a:pt x="554239" y="167775"/>
                      <a:pt x="605674" y="154122"/>
                      <a:pt x="655839" y="135390"/>
                    </a:cubicBezTo>
                    <a:cubicBezTo>
                      <a:pt x="706004" y="116658"/>
                      <a:pt x="752359" y="73477"/>
                      <a:pt x="773949" y="57285"/>
                    </a:cubicBezTo>
                    <a:cubicBezTo>
                      <a:pt x="795539" y="41093"/>
                      <a:pt x="796809" y="42680"/>
                      <a:pt x="785379" y="38235"/>
                    </a:cubicBezTo>
                    <a:cubicBezTo>
                      <a:pt x="773949" y="33790"/>
                      <a:pt x="741246" y="36965"/>
                      <a:pt x="705369" y="30615"/>
                    </a:cubicBezTo>
                    <a:cubicBezTo>
                      <a:pt x="669492" y="24265"/>
                      <a:pt x="617104" y="2040"/>
                      <a:pt x="570114" y="135"/>
                    </a:cubicBezTo>
                    <a:cubicBezTo>
                      <a:pt x="523124" y="-1770"/>
                      <a:pt x="472006" y="16963"/>
                      <a:pt x="423429" y="19185"/>
                    </a:cubicBezTo>
                    <a:lnTo>
                      <a:pt x="278649" y="13470"/>
                    </a:lnTo>
                    <a:cubicBezTo>
                      <a:pt x="241502" y="12518"/>
                      <a:pt x="233881" y="9343"/>
                      <a:pt x="200544" y="13470"/>
                    </a:cubicBezTo>
                    <a:cubicBezTo>
                      <a:pt x="167207" y="17597"/>
                      <a:pt x="112279" y="31885"/>
                      <a:pt x="78624" y="38235"/>
                    </a:cubicBezTo>
                    <a:cubicBezTo>
                      <a:pt x="44969" y="44585"/>
                      <a:pt x="-12498" y="46808"/>
                      <a:pt x="2424" y="64905"/>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9" name="フリーフォーム: 図形 168">
                <a:extLst>
                  <a:ext uri="{FF2B5EF4-FFF2-40B4-BE49-F238E27FC236}">
                    <a16:creationId xmlns:a16="http://schemas.microsoft.com/office/drawing/2014/main" id="{3D8FE327-492B-5168-C5A9-0D5E925A3E48}"/>
                  </a:ext>
                </a:extLst>
              </p:cNvPr>
              <p:cNvSpPr/>
              <p:nvPr/>
            </p:nvSpPr>
            <p:spPr>
              <a:xfrm>
                <a:off x="5589185" y="4598096"/>
                <a:ext cx="814098" cy="149435"/>
              </a:xfrm>
              <a:custGeom>
                <a:avLst/>
                <a:gdLst>
                  <a:gd name="connsiteX0" fmla="*/ 85 w 814098"/>
                  <a:gd name="connsiteY0" fmla="*/ 139639 h 149435"/>
                  <a:gd name="connsiteX1" fmla="*/ 142960 w 814098"/>
                  <a:gd name="connsiteY1" fmla="*/ 63439 h 149435"/>
                  <a:gd name="connsiteX2" fmla="*/ 278215 w 814098"/>
                  <a:gd name="connsiteY2" fmla="*/ 8194 h 149435"/>
                  <a:gd name="connsiteX3" fmla="*/ 402040 w 814098"/>
                  <a:gd name="connsiteY3" fmla="*/ 23434 h 149435"/>
                  <a:gd name="connsiteX4" fmla="*/ 489670 w 814098"/>
                  <a:gd name="connsiteY4" fmla="*/ 574 h 149435"/>
                  <a:gd name="connsiteX5" fmla="*/ 645880 w 814098"/>
                  <a:gd name="connsiteY5" fmla="*/ 52009 h 149435"/>
                  <a:gd name="connsiteX6" fmla="*/ 722080 w 814098"/>
                  <a:gd name="connsiteY6" fmla="*/ 93919 h 149435"/>
                  <a:gd name="connsiteX7" fmla="*/ 784945 w 814098"/>
                  <a:gd name="connsiteY7" fmla="*/ 132019 h 149435"/>
                  <a:gd name="connsiteX8" fmla="*/ 811615 w 814098"/>
                  <a:gd name="connsiteY8" fmla="*/ 145354 h 149435"/>
                  <a:gd name="connsiteX9" fmla="*/ 725890 w 814098"/>
                  <a:gd name="connsiteY9" fmla="*/ 145354 h 149435"/>
                  <a:gd name="connsiteX10" fmla="*/ 602065 w 814098"/>
                  <a:gd name="connsiteY10" fmla="*/ 116779 h 149435"/>
                  <a:gd name="connsiteX11" fmla="*/ 442045 w 814098"/>
                  <a:gd name="connsiteY11" fmla="*/ 128209 h 149435"/>
                  <a:gd name="connsiteX12" fmla="*/ 341080 w 814098"/>
                  <a:gd name="connsiteY12" fmla="*/ 128209 h 149435"/>
                  <a:gd name="connsiteX13" fmla="*/ 234400 w 814098"/>
                  <a:gd name="connsiteY13" fmla="*/ 120589 h 149435"/>
                  <a:gd name="connsiteX14" fmla="*/ 123910 w 814098"/>
                  <a:gd name="connsiteY14" fmla="*/ 145354 h 149435"/>
                  <a:gd name="connsiteX15" fmla="*/ 85 w 814098"/>
                  <a:gd name="connsiteY15" fmla="*/ 139639 h 14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14098" h="149435">
                    <a:moveTo>
                      <a:pt x="85" y="139639"/>
                    </a:moveTo>
                    <a:cubicBezTo>
                      <a:pt x="3260" y="125987"/>
                      <a:pt x="96605" y="85346"/>
                      <a:pt x="142960" y="63439"/>
                    </a:cubicBezTo>
                    <a:cubicBezTo>
                      <a:pt x="189315" y="41531"/>
                      <a:pt x="235035" y="14861"/>
                      <a:pt x="278215" y="8194"/>
                    </a:cubicBezTo>
                    <a:cubicBezTo>
                      <a:pt x="321395" y="1526"/>
                      <a:pt x="366798" y="24704"/>
                      <a:pt x="402040" y="23434"/>
                    </a:cubicBezTo>
                    <a:cubicBezTo>
                      <a:pt x="437282" y="22164"/>
                      <a:pt x="449030" y="-4188"/>
                      <a:pt x="489670" y="574"/>
                    </a:cubicBezTo>
                    <a:cubicBezTo>
                      <a:pt x="530310" y="5336"/>
                      <a:pt x="607145" y="36452"/>
                      <a:pt x="645880" y="52009"/>
                    </a:cubicBezTo>
                    <a:cubicBezTo>
                      <a:pt x="684615" y="67566"/>
                      <a:pt x="698903" y="80584"/>
                      <a:pt x="722080" y="93919"/>
                    </a:cubicBezTo>
                    <a:cubicBezTo>
                      <a:pt x="745258" y="107254"/>
                      <a:pt x="770023" y="123446"/>
                      <a:pt x="784945" y="132019"/>
                    </a:cubicBezTo>
                    <a:cubicBezTo>
                      <a:pt x="799868" y="140592"/>
                      <a:pt x="821457" y="143132"/>
                      <a:pt x="811615" y="145354"/>
                    </a:cubicBezTo>
                    <a:cubicBezTo>
                      <a:pt x="801773" y="147576"/>
                      <a:pt x="760815" y="150117"/>
                      <a:pt x="725890" y="145354"/>
                    </a:cubicBezTo>
                    <a:cubicBezTo>
                      <a:pt x="690965" y="140592"/>
                      <a:pt x="649373" y="119637"/>
                      <a:pt x="602065" y="116779"/>
                    </a:cubicBezTo>
                    <a:cubicBezTo>
                      <a:pt x="554757" y="113921"/>
                      <a:pt x="485542" y="126304"/>
                      <a:pt x="442045" y="128209"/>
                    </a:cubicBezTo>
                    <a:cubicBezTo>
                      <a:pt x="398548" y="130114"/>
                      <a:pt x="375688" y="129479"/>
                      <a:pt x="341080" y="128209"/>
                    </a:cubicBezTo>
                    <a:cubicBezTo>
                      <a:pt x="306473" y="126939"/>
                      <a:pt x="270595" y="117732"/>
                      <a:pt x="234400" y="120589"/>
                    </a:cubicBezTo>
                    <a:cubicBezTo>
                      <a:pt x="198205" y="123446"/>
                      <a:pt x="165185" y="140592"/>
                      <a:pt x="123910" y="145354"/>
                    </a:cubicBezTo>
                    <a:cubicBezTo>
                      <a:pt x="82635" y="150116"/>
                      <a:pt x="-3090" y="153291"/>
                      <a:pt x="85" y="139639"/>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0" name="フリーフォーム: 図形 169">
                <a:extLst>
                  <a:ext uri="{FF2B5EF4-FFF2-40B4-BE49-F238E27FC236}">
                    <a16:creationId xmlns:a16="http://schemas.microsoft.com/office/drawing/2014/main" id="{A12E3CB4-F08B-B2D6-D88A-9F0E31911273}"/>
                  </a:ext>
                </a:extLst>
              </p:cNvPr>
              <p:cNvSpPr/>
              <p:nvPr/>
            </p:nvSpPr>
            <p:spPr>
              <a:xfrm>
                <a:off x="5432814" y="4234815"/>
                <a:ext cx="108831" cy="283845"/>
              </a:xfrm>
              <a:custGeom>
                <a:avLst/>
                <a:gdLst>
                  <a:gd name="connsiteX0" fmla="*/ 108831 w 108831"/>
                  <a:gd name="connsiteY0" fmla="*/ 0 h 283845"/>
                  <a:gd name="connsiteX1" fmla="*/ 40251 w 108831"/>
                  <a:gd name="connsiteY1" fmla="*/ 131445 h 283845"/>
                  <a:gd name="connsiteX2" fmla="*/ 5961 w 108831"/>
                  <a:gd name="connsiteY2" fmla="*/ 238125 h 283845"/>
                  <a:gd name="connsiteX3" fmla="*/ 246 w 108831"/>
                  <a:gd name="connsiteY3" fmla="*/ 283845 h 283845"/>
                </a:gdLst>
                <a:ahLst/>
                <a:cxnLst>
                  <a:cxn ang="0">
                    <a:pos x="connsiteX0" y="connsiteY0"/>
                  </a:cxn>
                  <a:cxn ang="0">
                    <a:pos x="connsiteX1" y="connsiteY1"/>
                  </a:cxn>
                  <a:cxn ang="0">
                    <a:pos x="connsiteX2" y="connsiteY2"/>
                  </a:cxn>
                  <a:cxn ang="0">
                    <a:pos x="connsiteX3" y="connsiteY3"/>
                  </a:cxn>
                </a:cxnLst>
                <a:rect l="l" t="t" r="r" b="b"/>
                <a:pathLst>
                  <a:path w="108831" h="283845">
                    <a:moveTo>
                      <a:pt x="108831" y="0"/>
                    </a:moveTo>
                    <a:cubicBezTo>
                      <a:pt x="83113" y="45879"/>
                      <a:pt x="57396" y="91758"/>
                      <a:pt x="40251" y="131445"/>
                    </a:cubicBezTo>
                    <a:cubicBezTo>
                      <a:pt x="23106" y="171132"/>
                      <a:pt x="12629" y="212725"/>
                      <a:pt x="5961" y="238125"/>
                    </a:cubicBezTo>
                    <a:cubicBezTo>
                      <a:pt x="-707" y="263525"/>
                      <a:pt x="-231" y="273685"/>
                      <a:pt x="246" y="283845"/>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1" name="フリーフォーム: 図形 170">
                <a:extLst>
                  <a:ext uri="{FF2B5EF4-FFF2-40B4-BE49-F238E27FC236}">
                    <a16:creationId xmlns:a16="http://schemas.microsoft.com/office/drawing/2014/main" id="{283332F3-689F-0FEF-BD10-E2D21025EA08}"/>
                  </a:ext>
                </a:extLst>
              </p:cNvPr>
              <p:cNvSpPr/>
              <p:nvPr/>
            </p:nvSpPr>
            <p:spPr>
              <a:xfrm>
                <a:off x="6328410" y="4187190"/>
                <a:ext cx="179070" cy="304800"/>
              </a:xfrm>
              <a:custGeom>
                <a:avLst/>
                <a:gdLst>
                  <a:gd name="connsiteX0" fmla="*/ 0 w 179070"/>
                  <a:gd name="connsiteY0" fmla="*/ 0 h 304800"/>
                  <a:gd name="connsiteX1" fmla="*/ 99060 w 179070"/>
                  <a:gd name="connsiteY1" fmla="*/ 133350 h 304800"/>
                  <a:gd name="connsiteX2" fmla="*/ 152400 w 179070"/>
                  <a:gd name="connsiteY2" fmla="*/ 228600 h 304800"/>
                  <a:gd name="connsiteX3" fmla="*/ 179070 w 179070"/>
                  <a:gd name="connsiteY3" fmla="*/ 304800 h 304800"/>
                </a:gdLst>
                <a:ahLst/>
                <a:cxnLst>
                  <a:cxn ang="0">
                    <a:pos x="connsiteX0" y="connsiteY0"/>
                  </a:cxn>
                  <a:cxn ang="0">
                    <a:pos x="connsiteX1" y="connsiteY1"/>
                  </a:cxn>
                  <a:cxn ang="0">
                    <a:pos x="connsiteX2" y="connsiteY2"/>
                  </a:cxn>
                  <a:cxn ang="0">
                    <a:pos x="connsiteX3" y="connsiteY3"/>
                  </a:cxn>
                </a:cxnLst>
                <a:rect l="l" t="t" r="r" b="b"/>
                <a:pathLst>
                  <a:path w="179070" h="304800">
                    <a:moveTo>
                      <a:pt x="0" y="0"/>
                    </a:moveTo>
                    <a:cubicBezTo>
                      <a:pt x="36830" y="47625"/>
                      <a:pt x="73660" y="95250"/>
                      <a:pt x="99060" y="133350"/>
                    </a:cubicBezTo>
                    <a:cubicBezTo>
                      <a:pt x="124460" y="171450"/>
                      <a:pt x="139065" y="200025"/>
                      <a:pt x="152400" y="228600"/>
                    </a:cubicBezTo>
                    <a:cubicBezTo>
                      <a:pt x="165735" y="257175"/>
                      <a:pt x="172402" y="280987"/>
                      <a:pt x="179070" y="304800"/>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2" name="フリーフォーム: 図形 171">
                <a:extLst>
                  <a:ext uri="{FF2B5EF4-FFF2-40B4-BE49-F238E27FC236}">
                    <a16:creationId xmlns:a16="http://schemas.microsoft.com/office/drawing/2014/main" id="{F4E2CBD4-82A5-8A9F-8A24-5FF38CF528E2}"/>
                  </a:ext>
                </a:extLst>
              </p:cNvPr>
              <p:cNvSpPr/>
              <p:nvPr/>
            </p:nvSpPr>
            <p:spPr>
              <a:xfrm>
                <a:off x="4427459" y="1729040"/>
                <a:ext cx="3341185" cy="2633805"/>
              </a:xfrm>
              <a:custGeom>
                <a:avLst/>
                <a:gdLst>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97141 w 3341185"/>
                  <a:gd name="connsiteY99" fmla="*/ 117799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5993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78981 w 3341185"/>
                  <a:gd name="connsiteY75" fmla="*/ 86176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6826 w 3341185"/>
                  <a:gd name="connsiteY168" fmla="*/ 1096075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3341185" h="2633805">
                    <a:moveTo>
                      <a:pt x="235981" y="983680"/>
                    </a:moveTo>
                    <a:cubicBezTo>
                      <a:pt x="211851" y="1040195"/>
                      <a:pt x="116601" y="1185610"/>
                      <a:pt x="79771" y="1254190"/>
                    </a:cubicBezTo>
                    <a:cubicBezTo>
                      <a:pt x="42941" y="1322770"/>
                      <a:pt x="27701" y="1362775"/>
                      <a:pt x="15001" y="1395160"/>
                    </a:cubicBezTo>
                    <a:cubicBezTo>
                      <a:pt x="2301" y="1427545"/>
                      <a:pt x="-4684" y="1456755"/>
                      <a:pt x="3571" y="1448500"/>
                    </a:cubicBezTo>
                    <a:cubicBezTo>
                      <a:pt x="11826" y="1440245"/>
                      <a:pt x="53736" y="1349440"/>
                      <a:pt x="64531" y="1345630"/>
                    </a:cubicBezTo>
                    <a:cubicBezTo>
                      <a:pt x="75326" y="1341820"/>
                      <a:pt x="70246" y="1402145"/>
                      <a:pt x="68341" y="1425640"/>
                    </a:cubicBezTo>
                    <a:cubicBezTo>
                      <a:pt x="66436" y="1449135"/>
                      <a:pt x="57546" y="1458025"/>
                      <a:pt x="53101" y="1486600"/>
                    </a:cubicBezTo>
                    <a:cubicBezTo>
                      <a:pt x="48656" y="1515175"/>
                      <a:pt x="39131" y="1588835"/>
                      <a:pt x="41671" y="1597090"/>
                    </a:cubicBezTo>
                    <a:cubicBezTo>
                      <a:pt x="44211" y="1605345"/>
                      <a:pt x="60086" y="1537400"/>
                      <a:pt x="68341" y="1536130"/>
                    </a:cubicBezTo>
                    <a:cubicBezTo>
                      <a:pt x="76596" y="1534860"/>
                      <a:pt x="78501" y="1566610"/>
                      <a:pt x="91201" y="1589470"/>
                    </a:cubicBezTo>
                    <a:cubicBezTo>
                      <a:pt x="103901" y="1612330"/>
                      <a:pt x="127396" y="1637730"/>
                      <a:pt x="144541" y="1673290"/>
                    </a:cubicBezTo>
                    <a:cubicBezTo>
                      <a:pt x="161686" y="1708850"/>
                      <a:pt x="187721" y="1806005"/>
                      <a:pt x="194071" y="1802830"/>
                    </a:cubicBezTo>
                    <a:cubicBezTo>
                      <a:pt x="200421" y="1799655"/>
                      <a:pt x="178831" y="1666940"/>
                      <a:pt x="182641" y="1654240"/>
                    </a:cubicBezTo>
                    <a:cubicBezTo>
                      <a:pt x="186451" y="1641540"/>
                      <a:pt x="212486" y="1699325"/>
                      <a:pt x="216931" y="1726630"/>
                    </a:cubicBezTo>
                    <a:cubicBezTo>
                      <a:pt x="221376" y="1753935"/>
                      <a:pt x="216931" y="1781240"/>
                      <a:pt x="209311" y="1818070"/>
                    </a:cubicBezTo>
                    <a:cubicBezTo>
                      <a:pt x="201691" y="1854900"/>
                      <a:pt x="171211" y="1938720"/>
                      <a:pt x="171211" y="1947610"/>
                    </a:cubicBezTo>
                    <a:cubicBezTo>
                      <a:pt x="171211" y="1956500"/>
                      <a:pt x="199786" y="1861250"/>
                      <a:pt x="209311" y="1871410"/>
                    </a:cubicBezTo>
                    <a:cubicBezTo>
                      <a:pt x="218836" y="1881570"/>
                      <a:pt x="221376" y="1952055"/>
                      <a:pt x="228361" y="2008570"/>
                    </a:cubicBezTo>
                    <a:cubicBezTo>
                      <a:pt x="235346" y="2065085"/>
                      <a:pt x="241061" y="2161605"/>
                      <a:pt x="251221" y="2210500"/>
                    </a:cubicBezTo>
                    <a:cubicBezTo>
                      <a:pt x="261381" y="2259395"/>
                      <a:pt x="277891" y="2270825"/>
                      <a:pt x="289321" y="2301940"/>
                    </a:cubicBezTo>
                    <a:cubicBezTo>
                      <a:pt x="300751" y="2333055"/>
                      <a:pt x="313451" y="2353375"/>
                      <a:pt x="319801" y="2397190"/>
                    </a:cubicBezTo>
                    <a:cubicBezTo>
                      <a:pt x="326151" y="2441005"/>
                      <a:pt x="321706" y="2525460"/>
                      <a:pt x="327421" y="2564830"/>
                    </a:cubicBezTo>
                    <a:cubicBezTo>
                      <a:pt x="333136" y="2604200"/>
                      <a:pt x="350281" y="2637855"/>
                      <a:pt x="354091" y="2633410"/>
                    </a:cubicBezTo>
                    <a:cubicBezTo>
                      <a:pt x="357901" y="2628965"/>
                      <a:pt x="350281" y="2538160"/>
                      <a:pt x="350281" y="2538160"/>
                    </a:cubicBezTo>
                    <a:cubicBezTo>
                      <a:pt x="349011" y="2519745"/>
                      <a:pt x="340121" y="2522920"/>
                      <a:pt x="346471" y="2522920"/>
                    </a:cubicBezTo>
                    <a:cubicBezTo>
                      <a:pt x="352821" y="2522920"/>
                      <a:pt x="378856" y="2539430"/>
                      <a:pt x="388381" y="2538160"/>
                    </a:cubicBezTo>
                    <a:cubicBezTo>
                      <a:pt x="397906" y="2536890"/>
                      <a:pt x="407431" y="2524190"/>
                      <a:pt x="403621" y="2515300"/>
                    </a:cubicBezTo>
                    <a:cubicBezTo>
                      <a:pt x="399811" y="2506410"/>
                      <a:pt x="373776" y="2507680"/>
                      <a:pt x="365521" y="2484820"/>
                    </a:cubicBezTo>
                    <a:cubicBezTo>
                      <a:pt x="357266" y="2461960"/>
                      <a:pt x="357901" y="2416240"/>
                      <a:pt x="354091" y="2378140"/>
                    </a:cubicBezTo>
                    <a:cubicBezTo>
                      <a:pt x="350281" y="2340040"/>
                      <a:pt x="342026" y="2289875"/>
                      <a:pt x="342661" y="2256220"/>
                    </a:cubicBezTo>
                    <a:cubicBezTo>
                      <a:pt x="343296" y="2222565"/>
                      <a:pt x="361711" y="2220025"/>
                      <a:pt x="357901" y="2176210"/>
                    </a:cubicBezTo>
                    <a:cubicBezTo>
                      <a:pt x="354091" y="2132395"/>
                      <a:pt x="325516" y="2045400"/>
                      <a:pt x="319801" y="1993330"/>
                    </a:cubicBezTo>
                    <a:cubicBezTo>
                      <a:pt x="314086" y="1941260"/>
                      <a:pt x="320436" y="1933005"/>
                      <a:pt x="323611" y="1863790"/>
                    </a:cubicBezTo>
                    <a:cubicBezTo>
                      <a:pt x="326786" y="1794575"/>
                      <a:pt x="336311" y="1652335"/>
                      <a:pt x="338851" y="1578040"/>
                    </a:cubicBezTo>
                    <a:cubicBezTo>
                      <a:pt x="341391" y="1503745"/>
                      <a:pt x="324246" y="1464375"/>
                      <a:pt x="338851" y="1418020"/>
                    </a:cubicBezTo>
                    <a:cubicBezTo>
                      <a:pt x="353456" y="1371665"/>
                      <a:pt x="413146" y="1304355"/>
                      <a:pt x="426481" y="1299910"/>
                    </a:cubicBezTo>
                    <a:cubicBezTo>
                      <a:pt x="439816" y="1295465"/>
                      <a:pt x="425846" y="1371030"/>
                      <a:pt x="418861" y="1391350"/>
                    </a:cubicBezTo>
                    <a:cubicBezTo>
                      <a:pt x="411876" y="1411670"/>
                      <a:pt x="376951" y="1428815"/>
                      <a:pt x="384571" y="1421830"/>
                    </a:cubicBezTo>
                    <a:cubicBezTo>
                      <a:pt x="392191" y="1414845"/>
                      <a:pt x="437276" y="1381825"/>
                      <a:pt x="464581" y="1349440"/>
                    </a:cubicBezTo>
                    <a:cubicBezTo>
                      <a:pt x="491886" y="1317055"/>
                      <a:pt x="538241" y="1228790"/>
                      <a:pt x="548401" y="1227520"/>
                    </a:cubicBezTo>
                    <a:cubicBezTo>
                      <a:pt x="558561" y="1226250"/>
                      <a:pt x="513476" y="1338645"/>
                      <a:pt x="525541" y="1341820"/>
                    </a:cubicBezTo>
                    <a:cubicBezTo>
                      <a:pt x="537606" y="1344995"/>
                      <a:pt x="582056" y="1271335"/>
                      <a:pt x="620791" y="1246570"/>
                    </a:cubicBezTo>
                    <a:cubicBezTo>
                      <a:pt x="659526" y="1221805"/>
                      <a:pt x="716041" y="1215455"/>
                      <a:pt x="757951" y="1193230"/>
                    </a:cubicBezTo>
                    <a:cubicBezTo>
                      <a:pt x="799861" y="1171005"/>
                      <a:pt x="858916" y="1105600"/>
                      <a:pt x="872251" y="1113220"/>
                    </a:cubicBezTo>
                    <a:cubicBezTo>
                      <a:pt x="885586" y="1120840"/>
                      <a:pt x="841771" y="1201485"/>
                      <a:pt x="837961" y="1238950"/>
                    </a:cubicBezTo>
                    <a:cubicBezTo>
                      <a:pt x="834151" y="1276415"/>
                      <a:pt x="842406" y="1345630"/>
                      <a:pt x="849391" y="1338010"/>
                    </a:cubicBezTo>
                    <a:cubicBezTo>
                      <a:pt x="856376" y="1330390"/>
                      <a:pt x="874156" y="1212915"/>
                      <a:pt x="879871" y="1193230"/>
                    </a:cubicBezTo>
                    <a:cubicBezTo>
                      <a:pt x="885586" y="1173545"/>
                      <a:pt x="874156" y="1195135"/>
                      <a:pt x="883681" y="1219900"/>
                    </a:cubicBezTo>
                    <a:cubicBezTo>
                      <a:pt x="893206" y="1244665"/>
                      <a:pt x="919241" y="1307530"/>
                      <a:pt x="937021" y="1341820"/>
                    </a:cubicBezTo>
                    <a:cubicBezTo>
                      <a:pt x="954801" y="1376110"/>
                      <a:pt x="992266" y="1445960"/>
                      <a:pt x="990361" y="1425640"/>
                    </a:cubicBezTo>
                    <a:cubicBezTo>
                      <a:pt x="988456" y="1405320"/>
                      <a:pt x="927496" y="1275145"/>
                      <a:pt x="925591" y="1219900"/>
                    </a:cubicBezTo>
                    <a:cubicBezTo>
                      <a:pt x="923686" y="1164655"/>
                      <a:pt x="964961" y="1120840"/>
                      <a:pt x="978931" y="1094170"/>
                    </a:cubicBezTo>
                    <a:cubicBezTo>
                      <a:pt x="992901" y="1067500"/>
                      <a:pt x="1000521" y="1056070"/>
                      <a:pt x="1009411" y="1059880"/>
                    </a:cubicBezTo>
                    <a:cubicBezTo>
                      <a:pt x="1018301" y="1063690"/>
                      <a:pt x="1025921" y="1137985"/>
                      <a:pt x="1032271" y="1117030"/>
                    </a:cubicBezTo>
                    <a:cubicBezTo>
                      <a:pt x="1038621" y="1096075"/>
                      <a:pt x="1029096" y="947485"/>
                      <a:pt x="1047511" y="934150"/>
                    </a:cubicBezTo>
                    <a:cubicBezTo>
                      <a:pt x="1065926" y="920815"/>
                      <a:pt x="1130696" y="1042735"/>
                      <a:pt x="1142761" y="1037020"/>
                    </a:cubicBezTo>
                    <a:cubicBezTo>
                      <a:pt x="1154826" y="1031305"/>
                      <a:pt x="1125616" y="952565"/>
                      <a:pt x="1119901" y="899860"/>
                    </a:cubicBezTo>
                    <a:cubicBezTo>
                      <a:pt x="1114186" y="847155"/>
                      <a:pt x="1098946" y="718885"/>
                      <a:pt x="1108471" y="720790"/>
                    </a:cubicBezTo>
                    <a:cubicBezTo>
                      <a:pt x="1117996" y="722695"/>
                      <a:pt x="1159906" y="864935"/>
                      <a:pt x="1177051" y="911290"/>
                    </a:cubicBezTo>
                    <a:cubicBezTo>
                      <a:pt x="1194196" y="957645"/>
                      <a:pt x="1212611" y="1028765"/>
                      <a:pt x="1211341" y="998920"/>
                    </a:cubicBezTo>
                    <a:cubicBezTo>
                      <a:pt x="1210071" y="969075"/>
                      <a:pt x="1173241" y="788735"/>
                      <a:pt x="1169431" y="732220"/>
                    </a:cubicBezTo>
                    <a:cubicBezTo>
                      <a:pt x="1165621" y="675705"/>
                      <a:pt x="1172606" y="649035"/>
                      <a:pt x="1188481" y="659830"/>
                    </a:cubicBezTo>
                    <a:cubicBezTo>
                      <a:pt x="1204356" y="670625"/>
                      <a:pt x="1241186" y="768415"/>
                      <a:pt x="1264681" y="796990"/>
                    </a:cubicBezTo>
                    <a:cubicBezTo>
                      <a:pt x="1288176" y="825565"/>
                      <a:pt x="1328816" y="845885"/>
                      <a:pt x="1329451" y="831280"/>
                    </a:cubicBezTo>
                    <a:cubicBezTo>
                      <a:pt x="1330086" y="816675"/>
                      <a:pt x="1281191" y="746190"/>
                      <a:pt x="1268491" y="709360"/>
                    </a:cubicBezTo>
                    <a:cubicBezTo>
                      <a:pt x="1255791" y="672530"/>
                      <a:pt x="1249441" y="619825"/>
                      <a:pt x="1253251" y="610300"/>
                    </a:cubicBezTo>
                    <a:cubicBezTo>
                      <a:pt x="1257061" y="600775"/>
                      <a:pt x="1278016" y="657925"/>
                      <a:pt x="1291351" y="652210"/>
                    </a:cubicBezTo>
                    <a:cubicBezTo>
                      <a:pt x="1304686" y="646495"/>
                      <a:pt x="1323101" y="577280"/>
                      <a:pt x="1333261" y="576010"/>
                    </a:cubicBezTo>
                    <a:cubicBezTo>
                      <a:pt x="1343421" y="574740"/>
                      <a:pt x="1344691" y="639510"/>
                      <a:pt x="1352311" y="644590"/>
                    </a:cubicBezTo>
                    <a:cubicBezTo>
                      <a:pt x="1359931" y="649670"/>
                      <a:pt x="1370091" y="611570"/>
                      <a:pt x="1378981" y="606490"/>
                    </a:cubicBezTo>
                    <a:cubicBezTo>
                      <a:pt x="1387871" y="601410"/>
                      <a:pt x="1393586" y="616015"/>
                      <a:pt x="1405651" y="614110"/>
                    </a:cubicBezTo>
                    <a:cubicBezTo>
                      <a:pt x="1417716" y="612205"/>
                      <a:pt x="1441846" y="588710"/>
                      <a:pt x="1451371" y="595060"/>
                    </a:cubicBezTo>
                    <a:cubicBezTo>
                      <a:pt x="1460896" y="601410"/>
                      <a:pt x="1451371" y="652210"/>
                      <a:pt x="1462801" y="652210"/>
                    </a:cubicBezTo>
                    <a:cubicBezTo>
                      <a:pt x="1474231" y="652210"/>
                      <a:pt x="1511696" y="596330"/>
                      <a:pt x="1519951" y="595060"/>
                    </a:cubicBezTo>
                    <a:cubicBezTo>
                      <a:pt x="1528206" y="593790"/>
                      <a:pt x="1541541" y="602045"/>
                      <a:pt x="1512331" y="644590"/>
                    </a:cubicBezTo>
                    <a:cubicBezTo>
                      <a:pt x="1483121" y="687135"/>
                      <a:pt x="1388506" y="797625"/>
                      <a:pt x="1344691" y="850330"/>
                    </a:cubicBezTo>
                    <a:cubicBezTo>
                      <a:pt x="1300876" y="903035"/>
                      <a:pt x="1233566" y="957645"/>
                      <a:pt x="1249441" y="960820"/>
                    </a:cubicBezTo>
                    <a:cubicBezTo>
                      <a:pt x="1265316" y="963995"/>
                      <a:pt x="1384696" y="904940"/>
                      <a:pt x="1439941" y="869380"/>
                    </a:cubicBezTo>
                    <a:cubicBezTo>
                      <a:pt x="1495186" y="833820"/>
                      <a:pt x="1542811" y="786830"/>
                      <a:pt x="1580911" y="747460"/>
                    </a:cubicBezTo>
                    <a:cubicBezTo>
                      <a:pt x="1619011" y="708090"/>
                      <a:pt x="1652031" y="633160"/>
                      <a:pt x="1668541" y="633160"/>
                    </a:cubicBezTo>
                    <a:cubicBezTo>
                      <a:pt x="1685051" y="633160"/>
                      <a:pt x="1690766" y="710630"/>
                      <a:pt x="1679971" y="747460"/>
                    </a:cubicBezTo>
                    <a:cubicBezTo>
                      <a:pt x="1669176" y="784290"/>
                      <a:pt x="1629171" y="828105"/>
                      <a:pt x="1603771" y="854140"/>
                    </a:cubicBezTo>
                    <a:cubicBezTo>
                      <a:pt x="1578371" y="880175"/>
                      <a:pt x="1526301" y="897955"/>
                      <a:pt x="1527571" y="903670"/>
                    </a:cubicBezTo>
                    <a:cubicBezTo>
                      <a:pt x="1528841" y="909385"/>
                      <a:pt x="1587896" y="899860"/>
                      <a:pt x="1611391" y="888430"/>
                    </a:cubicBezTo>
                    <a:cubicBezTo>
                      <a:pt x="1634886" y="877000"/>
                      <a:pt x="1648221" y="859220"/>
                      <a:pt x="1668541" y="835090"/>
                    </a:cubicBezTo>
                    <a:cubicBezTo>
                      <a:pt x="1688861" y="810960"/>
                      <a:pt x="1726326" y="746190"/>
                      <a:pt x="1733311" y="743650"/>
                    </a:cubicBezTo>
                    <a:cubicBezTo>
                      <a:pt x="1740296" y="741110"/>
                      <a:pt x="1719341" y="793180"/>
                      <a:pt x="1710451" y="819850"/>
                    </a:cubicBezTo>
                    <a:cubicBezTo>
                      <a:pt x="1701561" y="846520"/>
                      <a:pt x="1692036" y="882080"/>
                      <a:pt x="1679971" y="903670"/>
                    </a:cubicBezTo>
                    <a:cubicBezTo>
                      <a:pt x="1667906" y="925260"/>
                      <a:pt x="1639331" y="943675"/>
                      <a:pt x="1638061" y="949390"/>
                    </a:cubicBezTo>
                    <a:cubicBezTo>
                      <a:pt x="1636791" y="955105"/>
                      <a:pt x="1659016" y="947485"/>
                      <a:pt x="1672351" y="937960"/>
                    </a:cubicBezTo>
                    <a:cubicBezTo>
                      <a:pt x="1685686" y="928435"/>
                      <a:pt x="1700926" y="912560"/>
                      <a:pt x="1718071" y="892240"/>
                    </a:cubicBezTo>
                    <a:cubicBezTo>
                      <a:pt x="1735216" y="871920"/>
                      <a:pt x="1761886" y="837630"/>
                      <a:pt x="1775221" y="816040"/>
                    </a:cubicBezTo>
                    <a:cubicBezTo>
                      <a:pt x="1788556" y="794450"/>
                      <a:pt x="1790461" y="758890"/>
                      <a:pt x="1798081" y="762700"/>
                    </a:cubicBezTo>
                    <a:cubicBezTo>
                      <a:pt x="1805701" y="766510"/>
                      <a:pt x="1821576" y="808420"/>
                      <a:pt x="1820941" y="838900"/>
                    </a:cubicBezTo>
                    <a:cubicBezTo>
                      <a:pt x="1820306" y="869380"/>
                      <a:pt x="1809511" y="901130"/>
                      <a:pt x="1794271" y="945580"/>
                    </a:cubicBezTo>
                    <a:cubicBezTo>
                      <a:pt x="1779031" y="990030"/>
                      <a:pt x="1747281" y="1064325"/>
                      <a:pt x="1729501" y="1105600"/>
                    </a:cubicBezTo>
                    <a:cubicBezTo>
                      <a:pt x="1711721" y="1146875"/>
                      <a:pt x="1673621" y="1207200"/>
                      <a:pt x="1687591" y="1193230"/>
                    </a:cubicBezTo>
                    <a:cubicBezTo>
                      <a:pt x="1701561" y="1179260"/>
                      <a:pt x="1787286" y="1040195"/>
                      <a:pt x="1813321" y="1021780"/>
                    </a:cubicBezTo>
                    <a:cubicBezTo>
                      <a:pt x="1839356" y="1003365"/>
                      <a:pt x="1833006" y="1054800"/>
                      <a:pt x="1843801" y="1082740"/>
                    </a:cubicBezTo>
                    <a:cubicBezTo>
                      <a:pt x="1854596" y="1110680"/>
                      <a:pt x="1862851" y="1158940"/>
                      <a:pt x="1878091" y="1189420"/>
                    </a:cubicBezTo>
                    <a:cubicBezTo>
                      <a:pt x="1893331" y="1219900"/>
                      <a:pt x="1906031" y="1235140"/>
                      <a:pt x="1935241" y="1265620"/>
                    </a:cubicBezTo>
                    <a:cubicBezTo>
                      <a:pt x="1964451" y="1296100"/>
                      <a:pt x="2022236" y="1344360"/>
                      <a:pt x="2053351" y="1372300"/>
                    </a:cubicBezTo>
                    <a:cubicBezTo>
                      <a:pt x="2084466" y="1400240"/>
                      <a:pt x="2104786" y="1421195"/>
                      <a:pt x="2121931" y="1433260"/>
                    </a:cubicBezTo>
                    <a:cubicBezTo>
                      <a:pt x="2139076" y="1445325"/>
                      <a:pt x="2162571" y="1471360"/>
                      <a:pt x="2156221" y="1444690"/>
                    </a:cubicBezTo>
                    <a:cubicBezTo>
                      <a:pt x="2149871" y="1418020"/>
                      <a:pt x="2099071" y="1323405"/>
                      <a:pt x="2083831" y="1273240"/>
                    </a:cubicBezTo>
                    <a:cubicBezTo>
                      <a:pt x="2068591" y="1223075"/>
                      <a:pt x="2056526" y="1144335"/>
                      <a:pt x="2064781" y="1143700"/>
                    </a:cubicBezTo>
                    <a:cubicBezTo>
                      <a:pt x="2073036" y="1143065"/>
                      <a:pt x="2109231" y="1239585"/>
                      <a:pt x="2133361" y="1269430"/>
                    </a:cubicBezTo>
                    <a:cubicBezTo>
                      <a:pt x="2157491" y="1299275"/>
                      <a:pt x="2198131" y="1316420"/>
                      <a:pt x="2209561" y="1322770"/>
                    </a:cubicBezTo>
                    <a:cubicBezTo>
                      <a:pt x="2220991" y="1329120"/>
                      <a:pt x="2201941" y="1307530"/>
                      <a:pt x="2201941" y="1307530"/>
                    </a:cubicBezTo>
                    <a:cubicBezTo>
                      <a:pt x="2189876" y="1284035"/>
                      <a:pt x="2151141" y="1219900"/>
                      <a:pt x="2137171" y="1181800"/>
                    </a:cubicBezTo>
                    <a:cubicBezTo>
                      <a:pt x="2123201" y="1143700"/>
                      <a:pt x="2111136" y="1072580"/>
                      <a:pt x="2118121" y="1078930"/>
                    </a:cubicBezTo>
                    <a:cubicBezTo>
                      <a:pt x="2125106" y="1085280"/>
                      <a:pt x="2160666" y="1189420"/>
                      <a:pt x="2179081" y="1219900"/>
                    </a:cubicBezTo>
                    <a:cubicBezTo>
                      <a:pt x="2197496" y="1250380"/>
                      <a:pt x="2222261" y="1274510"/>
                      <a:pt x="2228611" y="1261810"/>
                    </a:cubicBezTo>
                    <a:cubicBezTo>
                      <a:pt x="2234961" y="1249110"/>
                      <a:pt x="2224801" y="1177355"/>
                      <a:pt x="2217181" y="1143700"/>
                    </a:cubicBezTo>
                    <a:cubicBezTo>
                      <a:pt x="2209561" y="1110045"/>
                      <a:pt x="2167651" y="1049720"/>
                      <a:pt x="2182891" y="1059880"/>
                    </a:cubicBezTo>
                    <a:cubicBezTo>
                      <a:pt x="2198131" y="1070040"/>
                      <a:pt x="2268616" y="1162115"/>
                      <a:pt x="2308621" y="1204660"/>
                    </a:cubicBezTo>
                    <a:cubicBezTo>
                      <a:pt x="2348626" y="1247205"/>
                      <a:pt x="2386091" y="1285940"/>
                      <a:pt x="2422921" y="1315150"/>
                    </a:cubicBezTo>
                    <a:cubicBezTo>
                      <a:pt x="2459751" y="1344360"/>
                      <a:pt x="2504201" y="1363410"/>
                      <a:pt x="2529601" y="1379920"/>
                    </a:cubicBezTo>
                    <a:cubicBezTo>
                      <a:pt x="2555001" y="1396430"/>
                      <a:pt x="2583576" y="1433260"/>
                      <a:pt x="2575321" y="1414210"/>
                    </a:cubicBezTo>
                    <a:cubicBezTo>
                      <a:pt x="2567066" y="1395160"/>
                      <a:pt x="2500391" y="1316420"/>
                      <a:pt x="2480071" y="1265620"/>
                    </a:cubicBezTo>
                    <a:cubicBezTo>
                      <a:pt x="2459751" y="1214820"/>
                      <a:pt x="2457846" y="1144335"/>
                      <a:pt x="2453401" y="1109410"/>
                    </a:cubicBezTo>
                    <a:cubicBezTo>
                      <a:pt x="2448956" y="1074485"/>
                      <a:pt x="2429906" y="1027495"/>
                      <a:pt x="2453401" y="1056070"/>
                    </a:cubicBezTo>
                    <a:cubicBezTo>
                      <a:pt x="2476896" y="1084645"/>
                      <a:pt x="2562621" y="1224980"/>
                      <a:pt x="2594371" y="1280860"/>
                    </a:cubicBezTo>
                    <a:cubicBezTo>
                      <a:pt x="2626121" y="1336740"/>
                      <a:pt x="2629296" y="1371030"/>
                      <a:pt x="2643901" y="1391350"/>
                    </a:cubicBezTo>
                    <a:cubicBezTo>
                      <a:pt x="2658506" y="1411670"/>
                      <a:pt x="2682636" y="1423100"/>
                      <a:pt x="2682001" y="1402780"/>
                    </a:cubicBezTo>
                    <a:cubicBezTo>
                      <a:pt x="2681366" y="1382460"/>
                      <a:pt x="2640091" y="1269430"/>
                      <a:pt x="2640091" y="1269430"/>
                    </a:cubicBezTo>
                    <a:cubicBezTo>
                      <a:pt x="2625486" y="1223075"/>
                      <a:pt x="2596276" y="1150685"/>
                      <a:pt x="2594371" y="1124650"/>
                    </a:cubicBezTo>
                    <a:cubicBezTo>
                      <a:pt x="2592466" y="1098615"/>
                      <a:pt x="2608976" y="1091630"/>
                      <a:pt x="2628661" y="1113220"/>
                    </a:cubicBezTo>
                    <a:cubicBezTo>
                      <a:pt x="2648346" y="1134810"/>
                      <a:pt x="2689621" y="1208470"/>
                      <a:pt x="2712481" y="1254190"/>
                    </a:cubicBezTo>
                    <a:cubicBezTo>
                      <a:pt x="2735341" y="1299910"/>
                      <a:pt x="2760741" y="1351980"/>
                      <a:pt x="2765821" y="1387540"/>
                    </a:cubicBezTo>
                    <a:cubicBezTo>
                      <a:pt x="2770901" y="1423100"/>
                      <a:pt x="2747406" y="1452310"/>
                      <a:pt x="2742961" y="1467550"/>
                    </a:cubicBezTo>
                    <a:cubicBezTo>
                      <a:pt x="2738516" y="1482790"/>
                      <a:pt x="2736611" y="1466915"/>
                      <a:pt x="2739151" y="1478980"/>
                    </a:cubicBezTo>
                    <a:cubicBezTo>
                      <a:pt x="2741691" y="1491045"/>
                      <a:pt x="2748041" y="1508825"/>
                      <a:pt x="2758201" y="1539940"/>
                    </a:cubicBezTo>
                    <a:cubicBezTo>
                      <a:pt x="2768361" y="1571055"/>
                      <a:pt x="2795031" y="1609155"/>
                      <a:pt x="2800111" y="1665670"/>
                    </a:cubicBezTo>
                    <a:cubicBezTo>
                      <a:pt x="2805191" y="1722185"/>
                      <a:pt x="2790586" y="1828865"/>
                      <a:pt x="2788681" y="1879030"/>
                    </a:cubicBezTo>
                    <a:cubicBezTo>
                      <a:pt x="2786776" y="1929195"/>
                      <a:pt x="2791221" y="1912685"/>
                      <a:pt x="2788681" y="1966660"/>
                    </a:cubicBezTo>
                    <a:cubicBezTo>
                      <a:pt x="2786141" y="2020635"/>
                      <a:pt x="2775981" y="2141920"/>
                      <a:pt x="2773441" y="2202880"/>
                    </a:cubicBezTo>
                    <a:cubicBezTo>
                      <a:pt x="2770901" y="2263840"/>
                      <a:pt x="2775346" y="2289875"/>
                      <a:pt x="2773441" y="2332420"/>
                    </a:cubicBezTo>
                    <a:cubicBezTo>
                      <a:pt x="2771536" y="2374965"/>
                      <a:pt x="2768996" y="2425130"/>
                      <a:pt x="2762011" y="2458150"/>
                    </a:cubicBezTo>
                    <a:cubicBezTo>
                      <a:pt x="2755026" y="2491170"/>
                      <a:pt x="2725181" y="2528000"/>
                      <a:pt x="2731531" y="2530540"/>
                    </a:cubicBezTo>
                    <a:cubicBezTo>
                      <a:pt x="2737881" y="2533080"/>
                      <a:pt x="2799476" y="2469580"/>
                      <a:pt x="2800111" y="2473390"/>
                    </a:cubicBezTo>
                    <a:cubicBezTo>
                      <a:pt x="2800746" y="2477200"/>
                      <a:pt x="2728356" y="2573085"/>
                      <a:pt x="2735341" y="2553400"/>
                    </a:cubicBezTo>
                    <a:cubicBezTo>
                      <a:pt x="2742326" y="2533715"/>
                      <a:pt x="2822971" y="2428305"/>
                      <a:pt x="2842021" y="2355280"/>
                    </a:cubicBezTo>
                    <a:cubicBezTo>
                      <a:pt x="2861071" y="2282255"/>
                      <a:pt x="2843926" y="2173035"/>
                      <a:pt x="2849641" y="2115250"/>
                    </a:cubicBezTo>
                    <a:cubicBezTo>
                      <a:pt x="2855356" y="2057465"/>
                      <a:pt x="2862976" y="2014920"/>
                      <a:pt x="2876311" y="2008570"/>
                    </a:cubicBezTo>
                    <a:cubicBezTo>
                      <a:pt x="2889646" y="2002220"/>
                      <a:pt x="2925206" y="2097470"/>
                      <a:pt x="2929651" y="2077150"/>
                    </a:cubicBezTo>
                    <a:cubicBezTo>
                      <a:pt x="2934096" y="2056830"/>
                      <a:pt x="2908696" y="1945705"/>
                      <a:pt x="2902981" y="1886650"/>
                    </a:cubicBezTo>
                    <a:cubicBezTo>
                      <a:pt x="2897266" y="1827595"/>
                      <a:pt x="2889646" y="1743775"/>
                      <a:pt x="2895361" y="1722820"/>
                    </a:cubicBezTo>
                    <a:cubicBezTo>
                      <a:pt x="2901076" y="1701865"/>
                      <a:pt x="2925841" y="1765365"/>
                      <a:pt x="2937271" y="1760920"/>
                    </a:cubicBezTo>
                    <a:cubicBezTo>
                      <a:pt x="2948701" y="1756475"/>
                      <a:pt x="2955051" y="1719010"/>
                      <a:pt x="2963941" y="1696150"/>
                    </a:cubicBezTo>
                    <a:cubicBezTo>
                      <a:pt x="2972831" y="1673290"/>
                      <a:pt x="2980451" y="1629475"/>
                      <a:pt x="2990611" y="1623760"/>
                    </a:cubicBezTo>
                    <a:cubicBezTo>
                      <a:pt x="3000771" y="1618045"/>
                      <a:pt x="3014741" y="1647890"/>
                      <a:pt x="3024901" y="1661860"/>
                    </a:cubicBezTo>
                    <a:cubicBezTo>
                      <a:pt x="3035061" y="1675830"/>
                      <a:pt x="3042681" y="1717105"/>
                      <a:pt x="3051571" y="1707580"/>
                    </a:cubicBezTo>
                    <a:cubicBezTo>
                      <a:pt x="3060461" y="1698055"/>
                      <a:pt x="3071256" y="1628205"/>
                      <a:pt x="3078241" y="1604710"/>
                    </a:cubicBezTo>
                    <a:cubicBezTo>
                      <a:pt x="3085226" y="1581215"/>
                      <a:pt x="3084591" y="1559625"/>
                      <a:pt x="3093481" y="1566610"/>
                    </a:cubicBezTo>
                    <a:cubicBezTo>
                      <a:pt x="3102371" y="1573595"/>
                      <a:pt x="3123326" y="1650430"/>
                      <a:pt x="3131581" y="1646620"/>
                    </a:cubicBezTo>
                    <a:cubicBezTo>
                      <a:pt x="3139836" y="1642810"/>
                      <a:pt x="3140471" y="1572960"/>
                      <a:pt x="3143011" y="1543750"/>
                    </a:cubicBezTo>
                    <a:cubicBezTo>
                      <a:pt x="3145551" y="1514540"/>
                      <a:pt x="3143011" y="1503745"/>
                      <a:pt x="3146821" y="1471360"/>
                    </a:cubicBezTo>
                    <a:cubicBezTo>
                      <a:pt x="3150631" y="1438975"/>
                      <a:pt x="3152536" y="1361505"/>
                      <a:pt x="3165871" y="1349440"/>
                    </a:cubicBezTo>
                    <a:cubicBezTo>
                      <a:pt x="3179206" y="1337375"/>
                      <a:pt x="3226196" y="1407860"/>
                      <a:pt x="3226831" y="1398970"/>
                    </a:cubicBezTo>
                    <a:cubicBezTo>
                      <a:pt x="3227466" y="1390080"/>
                      <a:pt x="3189366" y="1332295"/>
                      <a:pt x="3169681" y="1296100"/>
                    </a:cubicBezTo>
                    <a:cubicBezTo>
                      <a:pt x="3149996" y="1259905"/>
                      <a:pt x="3119516" y="1204660"/>
                      <a:pt x="3108721" y="1181800"/>
                    </a:cubicBezTo>
                    <a:cubicBezTo>
                      <a:pt x="3097926" y="1158940"/>
                      <a:pt x="3094751" y="1155130"/>
                      <a:pt x="3104911" y="1158940"/>
                    </a:cubicBezTo>
                    <a:cubicBezTo>
                      <a:pt x="3115071" y="1162750"/>
                      <a:pt x="3143646" y="1190690"/>
                      <a:pt x="3169681" y="1204660"/>
                    </a:cubicBezTo>
                    <a:cubicBezTo>
                      <a:pt x="3195716" y="1218630"/>
                      <a:pt x="3232546" y="1237680"/>
                      <a:pt x="3261121" y="1242760"/>
                    </a:cubicBezTo>
                    <a:cubicBezTo>
                      <a:pt x="3289696" y="1247840"/>
                      <a:pt x="3339226" y="1244665"/>
                      <a:pt x="3341131" y="1235140"/>
                    </a:cubicBezTo>
                    <a:cubicBezTo>
                      <a:pt x="3343036" y="1225615"/>
                      <a:pt x="3294776" y="1202120"/>
                      <a:pt x="3272551" y="1185610"/>
                    </a:cubicBezTo>
                    <a:cubicBezTo>
                      <a:pt x="3250326" y="1169100"/>
                      <a:pt x="3222068" y="1151002"/>
                      <a:pt x="3207781" y="1136080"/>
                    </a:cubicBezTo>
                    <a:cubicBezTo>
                      <a:pt x="3193494" y="1121158"/>
                      <a:pt x="3182381" y="1101155"/>
                      <a:pt x="3186826" y="1096075"/>
                    </a:cubicBezTo>
                    <a:cubicBezTo>
                      <a:pt x="3191271" y="1090995"/>
                      <a:pt x="3219528" y="1104012"/>
                      <a:pt x="3234451" y="1105600"/>
                    </a:cubicBezTo>
                    <a:cubicBezTo>
                      <a:pt x="3249374" y="1107188"/>
                      <a:pt x="3289061" y="1118300"/>
                      <a:pt x="3276361" y="1105600"/>
                    </a:cubicBezTo>
                    <a:cubicBezTo>
                      <a:pt x="3263661" y="1092900"/>
                      <a:pt x="3193176" y="1056705"/>
                      <a:pt x="3158251" y="1029400"/>
                    </a:cubicBezTo>
                    <a:cubicBezTo>
                      <a:pt x="3123326" y="1002095"/>
                      <a:pt x="3101101" y="972250"/>
                      <a:pt x="3066811" y="941770"/>
                    </a:cubicBezTo>
                    <a:cubicBezTo>
                      <a:pt x="3032521" y="911290"/>
                      <a:pt x="2979181" y="882080"/>
                      <a:pt x="2952511" y="846520"/>
                    </a:cubicBezTo>
                    <a:cubicBezTo>
                      <a:pt x="2925841" y="810960"/>
                      <a:pt x="2948066" y="788735"/>
                      <a:pt x="2906791" y="728410"/>
                    </a:cubicBezTo>
                    <a:cubicBezTo>
                      <a:pt x="2865516" y="668085"/>
                      <a:pt x="2826146" y="567755"/>
                      <a:pt x="2704861" y="484570"/>
                    </a:cubicBezTo>
                    <a:cubicBezTo>
                      <a:pt x="2583576" y="401385"/>
                      <a:pt x="2382916" y="308675"/>
                      <a:pt x="2179081" y="229300"/>
                    </a:cubicBezTo>
                    <a:cubicBezTo>
                      <a:pt x="1975246" y="149925"/>
                      <a:pt x="1672986" y="33085"/>
                      <a:pt x="1481851" y="8320"/>
                    </a:cubicBezTo>
                    <a:cubicBezTo>
                      <a:pt x="1290716" y="-16445"/>
                      <a:pt x="1204356" y="15940"/>
                      <a:pt x="1032271" y="80710"/>
                    </a:cubicBezTo>
                    <a:cubicBezTo>
                      <a:pt x="860186" y="145480"/>
                      <a:pt x="562371" y="302325"/>
                      <a:pt x="449341" y="396940"/>
                    </a:cubicBezTo>
                    <a:cubicBezTo>
                      <a:pt x="336311" y="491555"/>
                      <a:pt x="391556" y="562040"/>
                      <a:pt x="354091" y="648400"/>
                    </a:cubicBezTo>
                    <a:cubicBezTo>
                      <a:pt x="316626" y="734760"/>
                      <a:pt x="246141" y="853505"/>
                      <a:pt x="224551" y="915100"/>
                    </a:cubicBezTo>
                    <a:cubicBezTo>
                      <a:pt x="202961" y="976695"/>
                      <a:pt x="260111" y="927165"/>
                      <a:pt x="235981" y="983680"/>
                    </a:cubicBezTo>
                    <a:close/>
                  </a:path>
                </a:pathLst>
              </a:custGeom>
              <a:solidFill>
                <a:schemeClr val="tx1">
                  <a:lumMod val="75000"/>
                  <a:lumOff val="2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3" name="フリーフォーム: 図形 172">
                <a:extLst>
                  <a:ext uri="{FF2B5EF4-FFF2-40B4-BE49-F238E27FC236}">
                    <a16:creationId xmlns:a16="http://schemas.microsoft.com/office/drawing/2014/main" id="{CE424EDB-9272-E4BE-284A-0A71987AFDF2}"/>
                  </a:ext>
                </a:extLst>
              </p:cNvPr>
              <p:cNvSpPr/>
              <p:nvPr/>
            </p:nvSpPr>
            <p:spPr>
              <a:xfrm>
                <a:off x="5282560" y="3397347"/>
                <a:ext cx="230477" cy="170881"/>
              </a:xfrm>
              <a:custGeom>
                <a:avLst/>
                <a:gdLst>
                  <a:gd name="connsiteX0" fmla="*/ 7692 w 200454"/>
                  <a:gd name="connsiteY0" fmla="*/ 10847 h 168371"/>
                  <a:gd name="connsiteX1" fmla="*/ 19122 w 200454"/>
                  <a:gd name="connsiteY1" fmla="*/ 123242 h 168371"/>
                  <a:gd name="connsiteX2" fmla="*/ 72462 w 200454"/>
                  <a:gd name="connsiteY2" fmla="*/ 153722 h 168371"/>
                  <a:gd name="connsiteX3" fmla="*/ 127707 w 200454"/>
                  <a:gd name="connsiteY3" fmla="*/ 165152 h 168371"/>
                  <a:gd name="connsiteX4" fmla="*/ 192477 w 200454"/>
                  <a:gd name="connsiteY4" fmla="*/ 96572 h 168371"/>
                  <a:gd name="connsiteX5" fmla="*/ 192477 w 200454"/>
                  <a:gd name="connsiteY5" fmla="*/ 39422 h 168371"/>
                  <a:gd name="connsiteX6" fmla="*/ 129612 w 200454"/>
                  <a:gd name="connsiteY6" fmla="*/ 8942 h 168371"/>
                  <a:gd name="connsiteX7" fmla="*/ 7692 w 200454"/>
                  <a:gd name="connsiteY7" fmla="*/ 10847 h 168371"/>
                  <a:gd name="connsiteX0" fmla="*/ 7692 w 200817"/>
                  <a:gd name="connsiteY0" fmla="*/ 10847 h 163547"/>
                  <a:gd name="connsiteX1" fmla="*/ 19122 w 200817"/>
                  <a:gd name="connsiteY1" fmla="*/ 123242 h 163547"/>
                  <a:gd name="connsiteX2" fmla="*/ 72462 w 200817"/>
                  <a:gd name="connsiteY2" fmla="*/ 153722 h 163547"/>
                  <a:gd name="connsiteX3" fmla="*/ 121992 w 200817"/>
                  <a:gd name="connsiteY3" fmla="*/ 159437 h 163547"/>
                  <a:gd name="connsiteX4" fmla="*/ 192477 w 200817"/>
                  <a:gd name="connsiteY4" fmla="*/ 96572 h 163547"/>
                  <a:gd name="connsiteX5" fmla="*/ 192477 w 200817"/>
                  <a:gd name="connsiteY5" fmla="*/ 39422 h 163547"/>
                  <a:gd name="connsiteX6" fmla="*/ 129612 w 200817"/>
                  <a:gd name="connsiteY6" fmla="*/ 8942 h 163547"/>
                  <a:gd name="connsiteX7" fmla="*/ 7692 w 200817"/>
                  <a:gd name="connsiteY7" fmla="*/ 10847 h 163547"/>
                  <a:gd name="connsiteX0" fmla="*/ 7692 w 200817"/>
                  <a:gd name="connsiteY0" fmla="*/ 10847 h 165736"/>
                  <a:gd name="connsiteX1" fmla="*/ 19122 w 200817"/>
                  <a:gd name="connsiteY1" fmla="*/ 123242 h 165736"/>
                  <a:gd name="connsiteX2" fmla="*/ 72462 w 200817"/>
                  <a:gd name="connsiteY2" fmla="*/ 159437 h 165736"/>
                  <a:gd name="connsiteX3" fmla="*/ 121992 w 200817"/>
                  <a:gd name="connsiteY3" fmla="*/ 159437 h 165736"/>
                  <a:gd name="connsiteX4" fmla="*/ 192477 w 200817"/>
                  <a:gd name="connsiteY4" fmla="*/ 96572 h 165736"/>
                  <a:gd name="connsiteX5" fmla="*/ 192477 w 200817"/>
                  <a:gd name="connsiteY5" fmla="*/ 39422 h 165736"/>
                  <a:gd name="connsiteX6" fmla="*/ 129612 w 200817"/>
                  <a:gd name="connsiteY6" fmla="*/ 8942 h 165736"/>
                  <a:gd name="connsiteX7" fmla="*/ 7692 w 200817"/>
                  <a:gd name="connsiteY7" fmla="*/ 10847 h 165736"/>
                  <a:gd name="connsiteX0" fmla="*/ 7692 w 198477"/>
                  <a:gd name="connsiteY0" fmla="*/ 10847 h 163499"/>
                  <a:gd name="connsiteX1" fmla="*/ 19122 w 198477"/>
                  <a:gd name="connsiteY1" fmla="*/ 123242 h 163499"/>
                  <a:gd name="connsiteX2" fmla="*/ 72462 w 198477"/>
                  <a:gd name="connsiteY2" fmla="*/ 159437 h 163499"/>
                  <a:gd name="connsiteX3" fmla="*/ 121992 w 198477"/>
                  <a:gd name="connsiteY3" fmla="*/ 159437 h 163499"/>
                  <a:gd name="connsiteX4" fmla="*/ 161997 w 198477"/>
                  <a:gd name="connsiteY4" fmla="*/ 130861 h 163499"/>
                  <a:gd name="connsiteX5" fmla="*/ 192477 w 198477"/>
                  <a:gd name="connsiteY5" fmla="*/ 96572 h 163499"/>
                  <a:gd name="connsiteX6" fmla="*/ 192477 w 198477"/>
                  <a:gd name="connsiteY6" fmla="*/ 39422 h 163499"/>
                  <a:gd name="connsiteX7" fmla="*/ 129612 w 198477"/>
                  <a:gd name="connsiteY7" fmla="*/ 8942 h 163499"/>
                  <a:gd name="connsiteX8" fmla="*/ 7692 w 198477"/>
                  <a:gd name="connsiteY8" fmla="*/ 10847 h 163499"/>
                  <a:gd name="connsiteX0" fmla="*/ 7692 w 198191"/>
                  <a:gd name="connsiteY0" fmla="*/ 10847 h 163279"/>
                  <a:gd name="connsiteX1" fmla="*/ 19122 w 198191"/>
                  <a:gd name="connsiteY1" fmla="*/ 123242 h 163279"/>
                  <a:gd name="connsiteX2" fmla="*/ 72462 w 198191"/>
                  <a:gd name="connsiteY2" fmla="*/ 159437 h 163279"/>
                  <a:gd name="connsiteX3" fmla="*/ 121992 w 198191"/>
                  <a:gd name="connsiteY3" fmla="*/ 159437 h 163279"/>
                  <a:gd name="connsiteX4" fmla="*/ 167712 w 198191"/>
                  <a:gd name="connsiteY4" fmla="*/ 134671 h 163279"/>
                  <a:gd name="connsiteX5" fmla="*/ 192477 w 198191"/>
                  <a:gd name="connsiteY5" fmla="*/ 96572 h 163279"/>
                  <a:gd name="connsiteX6" fmla="*/ 192477 w 198191"/>
                  <a:gd name="connsiteY6" fmla="*/ 39422 h 163279"/>
                  <a:gd name="connsiteX7" fmla="*/ 129612 w 198191"/>
                  <a:gd name="connsiteY7" fmla="*/ 8942 h 163279"/>
                  <a:gd name="connsiteX8" fmla="*/ 7692 w 198191"/>
                  <a:gd name="connsiteY8" fmla="*/ 10847 h 163279"/>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9025 w 199524"/>
                  <a:gd name="connsiteY0" fmla="*/ 20472 h 172905"/>
                  <a:gd name="connsiteX1" fmla="*/ 16645 w 199524"/>
                  <a:gd name="connsiteY1" fmla="*/ 132867 h 172905"/>
                  <a:gd name="connsiteX2" fmla="*/ 73795 w 199524"/>
                  <a:gd name="connsiteY2" fmla="*/ 169062 h 172905"/>
                  <a:gd name="connsiteX3" fmla="*/ 123325 w 199524"/>
                  <a:gd name="connsiteY3" fmla="*/ 169062 h 172905"/>
                  <a:gd name="connsiteX4" fmla="*/ 169045 w 199524"/>
                  <a:gd name="connsiteY4" fmla="*/ 144296 h 172905"/>
                  <a:gd name="connsiteX5" fmla="*/ 193810 w 199524"/>
                  <a:gd name="connsiteY5" fmla="*/ 106197 h 172905"/>
                  <a:gd name="connsiteX6" fmla="*/ 193810 w 199524"/>
                  <a:gd name="connsiteY6" fmla="*/ 49047 h 172905"/>
                  <a:gd name="connsiteX7" fmla="*/ 132754 w 199524"/>
                  <a:gd name="connsiteY7" fmla="*/ 3327 h 172905"/>
                  <a:gd name="connsiteX8" fmla="*/ 9025 w 199524"/>
                  <a:gd name="connsiteY8" fmla="*/ 20472 h 172905"/>
                  <a:gd name="connsiteX0" fmla="*/ 9025 w 209817"/>
                  <a:gd name="connsiteY0" fmla="*/ 19346 h 171779"/>
                  <a:gd name="connsiteX1" fmla="*/ 16645 w 209817"/>
                  <a:gd name="connsiteY1" fmla="*/ 131741 h 171779"/>
                  <a:gd name="connsiteX2" fmla="*/ 73795 w 209817"/>
                  <a:gd name="connsiteY2" fmla="*/ 167936 h 171779"/>
                  <a:gd name="connsiteX3" fmla="*/ 123325 w 209817"/>
                  <a:gd name="connsiteY3" fmla="*/ 167936 h 171779"/>
                  <a:gd name="connsiteX4" fmla="*/ 169045 w 209817"/>
                  <a:gd name="connsiteY4" fmla="*/ 143170 h 171779"/>
                  <a:gd name="connsiteX5" fmla="*/ 193810 w 209817"/>
                  <a:gd name="connsiteY5" fmla="*/ 105071 h 171779"/>
                  <a:gd name="connsiteX6" fmla="*/ 206470 w 209817"/>
                  <a:gd name="connsiteY6" fmla="*/ 44111 h 171779"/>
                  <a:gd name="connsiteX7" fmla="*/ 132754 w 209817"/>
                  <a:gd name="connsiteY7" fmla="*/ 2201 h 171779"/>
                  <a:gd name="connsiteX8" fmla="*/ 9025 w 209817"/>
                  <a:gd name="connsiteY8" fmla="*/ 19346 h 171779"/>
                  <a:gd name="connsiteX0" fmla="*/ 11653 w 203297"/>
                  <a:gd name="connsiteY0" fmla="*/ 8861 h 189170"/>
                  <a:gd name="connsiteX1" fmla="*/ 10125 w 203297"/>
                  <a:gd name="connsiteY1" fmla="*/ 149132 h 189170"/>
                  <a:gd name="connsiteX2" fmla="*/ 67275 w 203297"/>
                  <a:gd name="connsiteY2" fmla="*/ 185327 h 189170"/>
                  <a:gd name="connsiteX3" fmla="*/ 116805 w 203297"/>
                  <a:gd name="connsiteY3" fmla="*/ 185327 h 189170"/>
                  <a:gd name="connsiteX4" fmla="*/ 162525 w 203297"/>
                  <a:gd name="connsiteY4" fmla="*/ 160561 h 189170"/>
                  <a:gd name="connsiteX5" fmla="*/ 187290 w 203297"/>
                  <a:gd name="connsiteY5" fmla="*/ 122462 h 189170"/>
                  <a:gd name="connsiteX6" fmla="*/ 199950 w 203297"/>
                  <a:gd name="connsiteY6" fmla="*/ 61502 h 189170"/>
                  <a:gd name="connsiteX7" fmla="*/ 126234 w 203297"/>
                  <a:gd name="connsiteY7" fmla="*/ 19592 h 189170"/>
                  <a:gd name="connsiteX8" fmla="*/ 11653 w 203297"/>
                  <a:gd name="connsiteY8" fmla="*/ 8861 h 189170"/>
                  <a:gd name="connsiteX0" fmla="*/ 11152 w 202796"/>
                  <a:gd name="connsiteY0" fmla="*/ 12622 h 192931"/>
                  <a:gd name="connsiteX1" fmla="*/ 9624 w 202796"/>
                  <a:gd name="connsiteY1" fmla="*/ 152893 h 192931"/>
                  <a:gd name="connsiteX2" fmla="*/ 66774 w 202796"/>
                  <a:gd name="connsiteY2" fmla="*/ 189088 h 192931"/>
                  <a:gd name="connsiteX3" fmla="*/ 116304 w 202796"/>
                  <a:gd name="connsiteY3" fmla="*/ 189088 h 192931"/>
                  <a:gd name="connsiteX4" fmla="*/ 162024 w 202796"/>
                  <a:gd name="connsiteY4" fmla="*/ 164322 h 192931"/>
                  <a:gd name="connsiteX5" fmla="*/ 186789 w 202796"/>
                  <a:gd name="connsiteY5" fmla="*/ 126223 h 192931"/>
                  <a:gd name="connsiteX6" fmla="*/ 199449 w 202796"/>
                  <a:gd name="connsiteY6" fmla="*/ 65263 h 192931"/>
                  <a:gd name="connsiteX7" fmla="*/ 118415 w 202796"/>
                  <a:gd name="connsiteY7" fmla="*/ 12631 h 192931"/>
                  <a:gd name="connsiteX8" fmla="*/ 11152 w 202796"/>
                  <a:gd name="connsiteY8" fmla="*/ 12622 h 192931"/>
                  <a:gd name="connsiteX0" fmla="*/ 29705 w 221349"/>
                  <a:gd name="connsiteY0" fmla="*/ 7474 h 187783"/>
                  <a:gd name="connsiteX1" fmla="*/ 3 w 221349"/>
                  <a:gd name="connsiteY1" fmla="*/ 74096 h 187783"/>
                  <a:gd name="connsiteX2" fmla="*/ 28177 w 221349"/>
                  <a:gd name="connsiteY2" fmla="*/ 147745 h 187783"/>
                  <a:gd name="connsiteX3" fmla="*/ 85327 w 221349"/>
                  <a:gd name="connsiteY3" fmla="*/ 183940 h 187783"/>
                  <a:gd name="connsiteX4" fmla="*/ 134857 w 221349"/>
                  <a:gd name="connsiteY4" fmla="*/ 183940 h 187783"/>
                  <a:gd name="connsiteX5" fmla="*/ 180577 w 221349"/>
                  <a:gd name="connsiteY5" fmla="*/ 159174 h 187783"/>
                  <a:gd name="connsiteX6" fmla="*/ 205342 w 221349"/>
                  <a:gd name="connsiteY6" fmla="*/ 121075 h 187783"/>
                  <a:gd name="connsiteX7" fmla="*/ 218002 w 221349"/>
                  <a:gd name="connsiteY7" fmla="*/ 60115 h 187783"/>
                  <a:gd name="connsiteX8" fmla="*/ 136968 w 221349"/>
                  <a:gd name="connsiteY8" fmla="*/ 7483 h 187783"/>
                  <a:gd name="connsiteX9" fmla="*/ 29705 w 221349"/>
                  <a:gd name="connsiteY9" fmla="*/ 7474 h 187783"/>
                  <a:gd name="connsiteX0" fmla="*/ 22387 w 221349"/>
                  <a:gd name="connsiteY0" fmla="*/ 5462 h 192204"/>
                  <a:gd name="connsiteX1" fmla="*/ 3 w 221349"/>
                  <a:gd name="connsiteY1" fmla="*/ 78517 h 192204"/>
                  <a:gd name="connsiteX2" fmla="*/ 28177 w 221349"/>
                  <a:gd name="connsiteY2" fmla="*/ 152166 h 192204"/>
                  <a:gd name="connsiteX3" fmla="*/ 85327 w 221349"/>
                  <a:gd name="connsiteY3" fmla="*/ 188361 h 192204"/>
                  <a:gd name="connsiteX4" fmla="*/ 134857 w 221349"/>
                  <a:gd name="connsiteY4" fmla="*/ 188361 h 192204"/>
                  <a:gd name="connsiteX5" fmla="*/ 180577 w 221349"/>
                  <a:gd name="connsiteY5" fmla="*/ 163595 h 192204"/>
                  <a:gd name="connsiteX6" fmla="*/ 205342 w 221349"/>
                  <a:gd name="connsiteY6" fmla="*/ 125496 h 192204"/>
                  <a:gd name="connsiteX7" fmla="*/ 218002 w 221349"/>
                  <a:gd name="connsiteY7" fmla="*/ 64536 h 192204"/>
                  <a:gd name="connsiteX8" fmla="*/ 136968 w 221349"/>
                  <a:gd name="connsiteY8" fmla="*/ 11904 h 192204"/>
                  <a:gd name="connsiteX9" fmla="*/ 22387 w 221349"/>
                  <a:gd name="connsiteY9" fmla="*/ 5462 h 192204"/>
                  <a:gd name="connsiteX0" fmla="*/ 22389 w 221351"/>
                  <a:gd name="connsiteY0" fmla="*/ 5462 h 192349"/>
                  <a:gd name="connsiteX1" fmla="*/ 5 w 221351"/>
                  <a:gd name="connsiteY1" fmla="*/ 78517 h 192349"/>
                  <a:gd name="connsiteX2" fmla="*/ 22691 w 221351"/>
                  <a:gd name="connsiteY2" fmla="*/ 150022 h 192349"/>
                  <a:gd name="connsiteX3" fmla="*/ 85329 w 221351"/>
                  <a:gd name="connsiteY3" fmla="*/ 188361 h 192349"/>
                  <a:gd name="connsiteX4" fmla="*/ 134859 w 221351"/>
                  <a:gd name="connsiteY4" fmla="*/ 188361 h 192349"/>
                  <a:gd name="connsiteX5" fmla="*/ 180579 w 221351"/>
                  <a:gd name="connsiteY5" fmla="*/ 163595 h 192349"/>
                  <a:gd name="connsiteX6" fmla="*/ 205344 w 221351"/>
                  <a:gd name="connsiteY6" fmla="*/ 125496 h 192349"/>
                  <a:gd name="connsiteX7" fmla="*/ 218004 w 221351"/>
                  <a:gd name="connsiteY7" fmla="*/ 64536 h 192349"/>
                  <a:gd name="connsiteX8" fmla="*/ 136970 w 221351"/>
                  <a:gd name="connsiteY8" fmla="*/ 11904 h 192349"/>
                  <a:gd name="connsiteX9" fmla="*/ 22389 w 221351"/>
                  <a:gd name="connsiteY9" fmla="*/ 5462 h 19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351" h="192349">
                    <a:moveTo>
                      <a:pt x="22389" y="5462"/>
                    </a:moveTo>
                    <a:cubicBezTo>
                      <a:pt x="-438" y="16564"/>
                      <a:pt x="260" y="55139"/>
                      <a:pt x="5" y="78517"/>
                    </a:cubicBezTo>
                    <a:cubicBezTo>
                      <a:pt x="-250" y="101895"/>
                      <a:pt x="8470" y="131715"/>
                      <a:pt x="22691" y="150022"/>
                    </a:cubicBezTo>
                    <a:cubicBezTo>
                      <a:pt x="36912" y="168329"/>
                      <a:pt x="66634" y="181971"/>
                      <a:pt x="85329" y="188361"/>
                    </a:cubicBezTo>
                    <a:cubicBezTo>
                      <a:pt x="104024" y="194751"/>
                      <a:pt x="118984" y="192489"/>
                      <a:pt x="134859" y="188361"/>
                    </a:cubicBezTo>
                    <a:cubicBezTo>
                      <a:pt x="150734" y="184233"/>
                      <a:pt x="168832" y="174072"/>
                      <a:pt x="180579" y="163595"/>
                    </a:cubicBezTo>
                    <a:cubicBezTo>
                      <a:pt x="192326" y="153118"/>
                      <a:pt x="199106" y="142006"/>
                      <a:pt x="205344" y="125496"/>
                    </a:cubicBezTo>
                    <a:cubicBezTo>
                      <a:pt x="211582" y="108986"/>
                      <a:pt x="228481" y="79141"/>
                      <a:pt x="218004" y="64536"/>
                    </a:cubicBezTo>
                    <a:cubicBezTo>
                      <a:pt x="207527" y="49931"/>
                      <a:pt x="169572" y="21750"/>
                      <a:pt x="136970" y="11904"/>
                    </a:cubicBezTo>
                    <a:cubicBezTo>
                      <a:pt x="104368" y="2058"/>
                      <a:pt x="45216" y="-5640"/>
                      <a:pt x="22389" y="5462"/>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4" name="フリーフォーム: 図形 173">
                <a:extLst>
                  <a:ext uri="{FF2B5EF4-FFF2-40B4-BE49-F238E27FC236}">
                    <a16:creationId xmlns:a16="http://schemas.microsoft.com/office/drawing/2014/main" id="{5CFB2EB7-0C5B-AC3D-7E7C-518BF34BBDB3}"/>
                  </a:ext>
                </a:extLst>
              </p:cNvPr>
              <p:cNvSpPr/>
              <p:nvPr/>
            </p:nvSpPr>
            <p:spPr>
              <a:xfrm rot="21252720">
                <a:off x="6410136" y="3380143"/>
                <a:ext cx="228861" cy="178903"/>
              </a:xfrm>
              <a:custGeom>
                <a:avLst/>
                <a:gdLst>
                  <a:gd name="connsiteX0" fmla="*/ 8416 w 203926"/>
                  <a:gd name="connsiteY0" fmla="*/ 21218 h 151330"/>
                  <a:gd name="connsiteX1" fmla="*/ 8416 w 203926"/>
                  <a:gd name="connsiteY1" fmla="*/ 91703 h 151330"/>
                  <a:gd name="connsiteX2" fmla="*/ 61756 w 203926"/>
                  <a:gd name="connsiteY2" fmla="*/ 141233 h 151330"/>
                  <a:gd name="connsiteX3" fmla="*/ 111286 w 203926"/>
                  <a:gd name="connsiteY3" fmla="*/ 150758 h 151330"/>
                  <a:gd name="connsiteX4" fmla="*/ 181771 w 203926"/>
                  <a:gd name="connsiteY4" fmla="*/ 131708 h 151330"/>
                  <a:gd name="connsiteX5" fmla="*/ 202726 w 203926"/>
                  <a:gd name="connsiteY5" fmla="*/ 42173 h 151330"/>
                  <a:gd name="connsiteX6" fmla="*/ 195106 w 203926"/>
                  <a:gd name="connsiteY6" fmla="*/ 23123 h 151330"/>
                  <a:gd name="connsiteX7" fmla="*/ 143671 w 203926"/>
                  <a:gd name="connsiteY7" fmla="*/ 2168 h 151330"/>
                  <a:gd name="connsiteX8" fmla="*/ 88426 w 203926"/>
                  <a:gd name="connsiteY8" fmla="*/ 2168 h 151330"/>
                  <a:gd name="connsiteX9" fmla="*/ 8416 w 203926"/>
                  <a:gd name="connsiteY9" fmla="*/ 21218 h 151330"/>
                  <a:gd name="connsiteX0" fmla="*/ 8416 w 204632"/>
                  <a:gd name="connsiteY0" fmla="*/ 21218 h 151460"/>
                  <a:gd name="connsiteX1" fmla="*/ 8416 w 204632"/>
                  <a:gd name="connsiteY1" fmla="*/ 91703 h 151460"/>
                  <a:gd name="connsiteX2" fmla="*/ 61756 w 204632"/>
                  <a:gd name="connsiteY2" fmla="*/ 141233 h 151460"/>
                  <a:gd name="connsiteX3" fmla="*/ 111286 w 204632"/>
                  <a:gd name="connsiteY3" fmla="*/ 150758 h 151460"/>
                  <a:gd name="connsiteX4" fmla="*/ 172246 w 204632"/>
                  <a:gd name="connsiteY4" fmla="*/ 129803 h 151460"/>
                  <a:gd name="connsiteX5" fmla="*/ 202726 w 204632"/>
                  <a:gd name="connsiteY5" fmla="*/ 42173 h 151460"/>
                  <a:gd name="connsiteX6" fmla="*/ 195106 w 204632"/>
                  <a:gd name="connsiteY6" fmla="*/ 23123 h 151460"/>
                  <a:gd name="connsiteX7" fmla="*/ 143671 w 204632"/>
                  <a:gd name="connsiteY7" fmla="*/ 2168 h 151460"/>
                  <a:gd name="connsiteX8" fmla="*/ 88426 w 204632"/>
                  <a:gd name="connsiteY8" fmla="*/ 2168 h 151460"/>
                  <a:gd name="connsiteX9" fmla="*/ 8416 w 204632"/>
                  <a:gd name="connsiteY9" fmla="*/ 21218 h 151460"/>
                  <a:gd name="connsiteX0" fmla="*/ 8416 w 203926"/>
                  <a:gd name="connsiteY0" fmla="*/ 21218 h 151725"/>
                  <a:gd name="connsiteX1" fmla="*/ 8416 w 203926"/>
                  <a:gd name="connsiteY1" fmla="*/ 91703 h 151725"/>
                  <a:gd name="connsiteX2" fmla="*/ 61756 w 203926"/>
                  <a:gd name="connsiteY2" fmla="*/ 141233 h 151725"/>
                  <a:gd name="connsiteX3" fmla="*/ 111286 w 203926"/>
                  <a:gd name="connsiteY3" fmla="*/ 150758 h 151725"/>
                  <a:gd name="connsiteX4" fmla="*/ 181771 w 203926"/>
                  <a:gd name="connsiteY4" fmla="*/ 125993 h 151725"/>
                  <a:gd name="connsiteX5" fmla="*/ 202726 w 203926"/>
                  <a:gd name="connsiteY5" fmla="*/ 42173 h 151725"/>
                  <a:gd name="connsiteX6" fmla="*/ 195106 w 203926"/>
                  <a:gd name="connsiteY6" fmla="*/ 23123 h 151725"/>
                  <a:gd name="connsiteX7" fmla="*/ 143671 w 203926"/>
                  <a:gd name="connsiteY7" fmla="*/ 2168 h 151725"/>
                  <a:gd name="connsiteX8" fmla="*/ 88426 w 203926"/>
                  <a:gd name="connsiteY8" fmla="*/ 2168 h 151725"/>
                  <a:gd name="connsiteX9" fmla="*/ 8416 w 203926"/>
                  <a:gd name="connsiteY9" fmla="*/ 21218 h 151725"/>
                  <a:gd name="connsiteX0" fmla="*/ 7522 w 203032"/>
                  <a:gd name="connsiteY0" fmla="*/ 21218 h 151535"/>
                  <a:gd name="connsiteX1" fmla="*/ 9427 w 203032"/>
                  <a:gd name="connsiteY1" fmla="*/ 101228 h 151535"/>
                  <a:gd name="connsiteX2" fmla="*/ 60862 w 203032"/>
                  <a:gd name="connsiteY2" fmla="*/ 141233 h 151535"/>
                  <a:gd name="connsiteX3" fmla="*/ 110392 w 203032"/>
                  <a:gd name="connsiteY3" fmla="*/ 150758 h 151535"/>
                  <a:gd name="connsiteX4" fmla="*/ 180877 w 203032"/>
                  <a:gd name="connsiteY4" fmla="*/ 125993 h 151535"/>
                  <a:gd name="connsiteX5" fmla="*/ 201832 w 203032"/>
                  <a:gd name="connsiteY5" fmla="*/ 42173 h 151535"/>
                  <a:gd name="connsiteX6" fmla="*/ 194212 w 203032"/>
                  <a:gd name="connsiteY6" fmla="*/ 23123 h 151535"/>
                  <a:gd name="connsiteX7" fmla="*/ 142777 w 203032"/>
                  <a:gd name="connsiteY7" fmla="*/ 2168 h 151535"/>
                  <a:gd name="connsiteX8" fmla="*/ 87532 w 203032"/>
                  <a:gd name="connsiteY8" fmla="*/ 2168 h 151535"/>
                  <a:gd name="connsiteX9" fmla="*/ 7522 w 203032"/>
                  <a:gd name="connsiteY9" fmla="*/ 21218 h 151535"/>
                  <a:gd name="connsiteX0" fmla="*/ 6945 w 204360"/>
                  <a:gd name="connsiteY0" fmla="*/ 23574 h 151986"/>
                  <a:gd name="connsiteX1" fmla="*/ 10755 w 204360"/>
                  <a:gd name="connsiteY1" fmla="*/ 101679 h 151986"/>
                  <a:gd name="connsiteX2" fmla="*/ 62190 w 204360"/>
                  <a:gd name="connsiteY2" fmla="*/ 141684 h 151986"/>
                  <a:gd name="connsiteX3" fmla="*/ 111720 w 204360"/>
                  <a:gd name="connsiteY3" fmla="*/ 151209 h 151986"/>
                  <a:gd name="connsiteX4" fmla="*/ 182205 w 204360"/>
                  <a:gd name="connsiteY4" fmla="*/ 126444 h 151986"/>
                  <a:gd name="connsiteX5" fmla="*/ 203160 w 204360"/>
                  <a:gd name="connsiteY5" fmla="*/ 42624 h 151986"/>
                  <a:gd name="connsiteX6" fmla="*/ 195540 w 204360"/>
                  <a:gd name="connsiteY6" fmla="*/ 23574 h 151986"/>
                  <a:gd name="connsiteX7" fmla="*/ 144105 w 204360"/>
                  <a:gd name="connsiteY7" fmla="*/ 2619 h 151986"/>
                  <a:gd name="connsiteX8" fmla="*/ 88860 w 204360"/>
                  <a:gd name="connsiteY8" fmla="*/ 2619 h 151986"/>
                  <a:gd name="connsiteX9" fmla="*/ 6945 w 204360"/>
                  <a:gd name="connsiteY9" fmla="*/ 23574 h 151986"/>
                  <a:gd name="connsiteX0" fmla="*/ 6945 w 204964"/>
                  <a:gd name="connsiteY0" fmla="*/ 23574 h 152247"/>
                  <a:gd name="connsiteX1" fmla="*/ 10755 w 204964"/>
                  <a:gd name="connsiteY1" fmla="*/ 101679 h 152247"/>
                  <a:gd name="connsiteX2" fmla="*/ 62190 w 204964"/>
                  <a:gd name="connsiteY2" fmla="*/ 141684 h 152247"/>
                  <a:gd name="connsiteX3" fmla="*/ 111720 w 204964"/>
                  <a:gd name="connsiteY3" fmla="*/ 151209 h 152247"/>
                  <a:gd name="connsiteX4" fmla="*/ 174052 w 204964"/>
                  <a:gd name="connsiteY4" fmla="*/ 122499 h 152247"/>
                  <a:gd name="connsiteX5" fmla="*/ 203160 w 204964"/>
                  <a:gd name="connsiteY5" fmla="*/ 42624 h 152247"/>
                  <a:gd name="connsiteX6" fmla="*/ 195540 w 204964"/>
                  <a:gd name="connsiteY6" fmla="*/ 23574 h 152247"/>
                  <a:gd name="connsiteX7" fmla="*/ 144105 w 204964"/>
                  <a:gd name="connsiteY7" fmla="*/ 2619 h 152247"/>
                  <a:gd name="connsiteX8" fmla="*/ 88860 w 204964"/>
                  <a:gd name="connsiteY8" fmla="*/ 2619 h 152247"/>
                  <a:gd name="connsiteX9" fmla="*/ 6945 w 204964"/>
                  <a:gd name="connsiteY9" fmla="*/ 23574 h 152247"/>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48532"/>
                  <a:gd name="connsiteX1" fmla="*/ 10990 w 205199"/>
                  <a:gd name="connsiteY1" fmla="*/ 101679 h 148532"/>
                  <a:gd name="connsiteX2" fmla="*/ 67523 w 205199"/>
                  <a:gd name="connsiteY2" fmla="*/ 142162 h 148532"/>
                  <a:gd name="connsiteX3" fmla="*/ 112471 w 205199"/>
                  <a:gd name="connsiteY3" fmla="*/ 146488 h 148532"/>
                  <a:gd name="connsiteX4" fmla="*/ 174287 w 205199"/>
                  <a:gd name="connsiteY4" fmla="*/ 122499 h 148532"/>
                  <a:gd name="connsiteX5" fmla="*/ 203395 w 205199"/>
                  <a:gd name="connsiteY5" fmla="*/ 42624 h 148532"/>
                  <a:gd name="connsiteX6" fmla="*/ 195775 w 205199"/>
                  <a:gd name="connsiteY6" fmla="*/ 23574 h 148532"/>
                  <a:gd name="connsiteX7" fmla="*/ 144340 w 205199"/>
                  <a:gd name="connsiteY7" fmla="*/ 2619 h 148532"/>
                  <a:gd name="connsiteX8" fmla="*/ 89095 w 205199"/>
                  <a:gd name="connsiteY8" fmla="*/ 2619 h 148532"/>
                  <a:gd name="connsiteX9" fmla="*/ 7180 w 205199"/>
                  <a:gd name="connsiteY9" fmla="*/ 23574 h 148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199" h="148532">
                    <a:moveTo>
                      <a:pt x="7180" y="23574"/>
                    </a:moveTo>
                    <a:cubicBezTo>
                      <a:pt x="-5837" y="40084"/>
                      <a:pt x="933" y="81914"/>
                      <a:pt x="10990" y="101679"/>
                    </a:cubicBezTo>
                    <a:cubicBezTo>
                      <a:pt x="21047" y="121444"/>
                      <a:pt x="50610" y="134694"/>
                      <a:pt x="67523" y="142162"/>
                    </a:cubicBezTo>
                    <a:cubicBezTo>
                      <a:pt x="84437" y="149630"/>
                      <a:pt x="94677" y="149765"/>
                      <a:pt x="112471" y="146488"/>
                    </a:cubicBezTo>
                    <a:cubicBezTo>
                      <a:pt x="130265" y="143211"/>
                      <a:pt x="159133" y="139810"/>
                      <a:pt x="174287" y="122499"/>
                    </a:cubicBezTo>
                    <a:cubicBezTo>
                      <a:pt x="189441" y="105188"/>
                      <a:pt x="199814" y="59112"/>
                      <a:pt x="203395" y="42624"/>
                    </a:cubicBezTo>
                    <a:cubicBezTo>
                      <a:pt x="206976" y="26136"/>
                      <a:pt x="205617" y="30241"/>
                      <a:pt x="195775" y="23574"/>
                    </a:cubicBezTo>
                    <a:cubicBezTo>
                      <a:pt x="185933" y="16907"/>
                      <a:pt x="162120" y="6111"/>
                      <a:pt x="144340" y="2619"/>
                    </a:cubicBezTo>
                    <a:cubicBezTo>
                      <a:pt x="126560" y="-873"/>
                      <a:pt x="111955" y="-874"/>
                      <a:pt x="89095" y="2619"/>
                    </a:cubicBezTo>
                    <a:cubicBezTo>
                      <a:pt x="66235" y="6112"/>
                      <a:pt x="20197" y="7064"/>
                      <a:pt x="7180" y="23574"/>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5" name="フリーフォーム: 図形 174">
                <a:extLst>
                  <a:ext uri="{FF2B5EF4-FFF2-40B4-BE49-F238E27FC236}">
                    <a16:creationId xmlns:a16="http://schemas.microsoft.com/office/drawing/2014/main" id="{11986ED9-D7D2-0B45-DE01-3B494796F405}"/>
                  </a:ext>
                </a:extLst>
              </p:cNvPr>
              <p:cNvSpPr/>
              <p:nvPr/>
            </p:nvSpPr>
            <p:spPr>
              <a:xfrm>
                <a:off x="4512781" y="1027892"/>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6" name="フリーフォーム: 図形 175">
                <a:extLst>
                  <a:ext uri="{FF2B5EF4-FFF2-40B4-BE49-F238E27FC236}">
                    <a16:creationId xmlns:a16="http://schemas.microsoft.com/office/drawing/2014/main" id="{BCEC86F2-236B-8055-450B-FD3C690D7B5C}"/>
                  </a:ext>
                </a:extLst>
              </p:cNvPr>
              <p:cNvSpPr/>
              <p:nvPr/>
            </p:nvSpPr>
            <p:spPr>
              <a:xfrm>
                <a:off x="4613835" y="1726895"/>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7" name="フリーフォーム: 図形 176">
                <a:extLst>
                  <a:ext uri="{FF2B5EF4-FFF2-40B4-BE49-F238E27FC236}">
                    <a16:creationId xmlns:a16="http://schemas.microsoft.com/office/drawing/2014/main" id="{DE30303B-8DD8-C712-6C21-9212CC5CB736}"/>
                  </a:ext>
                </a:extLst>
              </p:cNvPr>
              <p:cNvSpPr/>
              <p:nvPr/>
            </p:nvSpPr>
            <p:spPr>
              <a:xfrm>
                <a:off x="5007224" y="1103278"/>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E549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8" name="フリーフォーム: 図形 177">
                <a:extLst>
                  <a:ext uri="{FF2B5EF4-FFF2-40B4-BE49-F238E27FC236}">
                    <a16:creationId xmlns:a16="http://schemas.microsoft.com/office/drawing/2014/main" id="{BB5E25DA-1C97-FD86-87F8-6539A160C057}"/>
                  </a:ext>
                </a:extLst>
              </p:cNvPr>
              <p:cNvSpPr/>
              <p:nvPr/>
            </p:nvSpPr>
            <p:spPr>
              <a:xfrm>
                <a:off x="4597971" y="2275567"/>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9" name="フリーフォーム: 図形 178">
                <a:extLst>
                  <a:ext uri="{FF2B5EF4-FFF2-40B4-BE49-F238E27FC236}">
                    <a16:creationId xmlns:a16="http://schemas.microsoft.com/office/drawing/2014/main" id="{65A2C3AE-9F73-485D-C01F-3B6E13E7A0AA}"/>
                  </a:ext>
                </a:extLst>
              </p:cNvPr>
              <p:cNvSpPr/>
              <p:nvPr/>
            </p:nvSpPr>
            <p:spPr>
              <a:xfrm>
                <a:off x="5685167" y="3358262"/>
                <a:ext cx="449102" cy="135397"/>
              </a:xfrm>
              <a:custGeom>
                <a:avLst/>
                <a:gdLst>
                  <a:gd name="connsiteX0" fmla="*/ 5517 w 447558"/>
                  <a:gd name="connsiteY0" fmla="*/ 38605 h 130684"/>
                  <a:gd name="connsiteX1" fmla="*/ 205542 w 447558"/>
                  <a:gd name="connsiteY1" fmla="*/ 2410 h 130684"/>
                  <a:gd name="connsiteX2" fmla="*/ 415092 w 447558"/>
                  <a:gd name="connsiteY2" fmla="*/ 4315 h 130684"/>
                  <a:gd name="connsiteX3" fmla="*/ 447477 w 447558"/>
                  <a:gd name="connsiteY3" fmla="*/ 11935 h 130684"/>
                  <a:gd name="connsiteX4" fmla="*/ 422712 w 447558"/>
                  <a:gd name="connsiteY4" fmla="*/ 72895 h 130684"/>
                  <a:gd name="connsiteX5" fmla="*/ 426522 w 447558"/>
                  <a:gd name="connsiteY5" fmla="*/ 84325 h 130684"/>
                  <a:gd name="connsiteX6" fmla="*/ 375087 w 447558"/>
                  <a:gd name="connsiteY6" fmla="*/ 90040 h 130684"/>
                  <a:gd name="connsiteX7" fmla="*/ 319842 w 447558"/>
                  <a:gd name="connsiteY7" fmla="*/ 84325 h 130684"/>
                  <a:gd name="connsiteX8" fmla="*/ 215067 w 447558"/>
                  <a:gd name="connsiteY8" fmla="*/ 84325 h 130684"/>
                  <a:gd name="connsiteX9" fmla="*/ 110292 w 447558"/>
                  <a:gd name="connsiteY9" fmla="*/ 93850 h 130684"/>
                  <a:gd name="connsiteX10" fmla="*/ 56952 w 447558"/>
                  <a:gd name="connsiteY10" fmla="*/ 130045 h 130684"/>
                  <a:gd name="connsiteX11" fmla="*/ 5517 w 447558"/>
                  <a:gd name="connsiteY11" fmla="*/ 38605 h 130684"/>
                  <a:gd name="connsiteX0" fmla="*/ 5517 w 460847"/>
                  <a:gd name="connsiteY0" fmla="*/ 39365 h 131444"/>
                  <a:gd name="connsiteX1" fmla="*/ 205542 w 460847"/>
                  <a:gd name="connsiteY1" fmla="*/ 3170 h 131444"/>
                  <a:gd name="connsiteX2" fmla="*/ 415092 w 460847"/>
                  <a:gd name="connsiteY2" fmla="*/ 5075 h 131444"/>
                  <a:gd name="connsiteX3" fmla="*/ 460812 w 460847"/>
                  <a:gd name="connsiteY3" fmla="*/ 31745 h 131444"/>
                  <a:gd name="connsiteX4" fmla="*/ 422712 w 460847"/>
                  <a:gd name="connsiteY4" fmla="*/ 73655 h 131444"/>
                  <a:gd name="connsiteX5" fmla="*/ 426522 w 460847"/>
                  <a:gd name="connsiteY5" fmla="*/ 85085 h 131444"/>
                  <a:gd name="connsiteX6" fmla="*/ 375087 w 460847"/>
                  <a:gd name="connsiteY6" fmla="*/ 90800 h 131444"/>
                  <a:gd name="connsiteX7" fmla="*/ 319842 w 460847"/>
                  <a:gd name="connsiteY7" fmla="*/ 85085 h 131444"/>
                  <a:gd name="connsiteX8" fmla="*/ 215067 w 460847"/>
                  <a:gd name="connsiteY8" fmla="*/ 85085 h 131444"/>
                  <a:gd name="connsiteX9" fmla="*/ 110292 w 460847"/>
                  <a:gd name="connsiteY9" fmla="*/ 94610 h 131444"/>
                  <a:gd name="connsiteX10" fmla="*/ 56952 w 460847"/>
                  <a:gd name="connsiteY10" fmla="*/ 130805 h 131444"/>
                  <a:gd name="connsiteX11" fmla="*/ 5517 w 460847"/>
                  <a:gd name="connsiteY11" fmla="*/ 39365 h 131444"/>
                  <a:gd name="connsiteX0" fmla="*/ 5517 w 460943"/>
                  <a:gd name="connsiteY0" fmla="*/ 38666 h 130745"/>
                  <a:gd name="connsiteX1" fmla="*/ 205542 w 460943"/>
                  <a:gd name="connsiteY1" fmla="*/ 2471 h 130745"/>
                  <a:gd name="connsiteX2" fmla="*/ 407472 w 460943"/>
                  <a:gd name="connsiteY2" fmla="*/ 6281 h 130745"/>
                  <a:gd name="connsiteX3" fmla="*/ 460812 w 460943"/>
                  <a:gd name="connsiteY3" fmla="*/ 31046 h 130745"/>
                  <a:gd name="connsiteX4" fmla="*/ 422712 w 460943"/>
                  <a:gd name="connsiteY4" fmla="*/ 72956 h 130745"/>
                  <a:gd name="connsiteX5" fmla="*/ 426522 w 460943"/>
                  <a:gd name="connsiteY5" fmla="*/ 84386 h 130745"/>
                  <a:gd name="connsiteX6" fmla="*/ 375087 w 460943"/>
                  <a:gd name="connsiteY6" fmla="*/ 90101 h 130745"/>
                  <a:gd name="connsiteX7" fmla="*/ 319842 w 460943"/>
                  <a:gd name="connsiteY7" fmla="*/ 84386 h 130745"/>
                  <a:gd name="connsiteX8" fmla="*/ 215067 w 460943"/>
                  <a:gd name="connsiteY8" fmla="*/ 84386 h 130745"/>
                  <a:gd name="connsiteX9" fmla="*/ 110292 w 460943"/>
                  <a:gd name="connsiteY9" fmla="*/ 93911 h 130745"/>
                  <a:gd name="connsiteX10" fmla="*/ 56952 w 460943"/>
                  <a:gd name="connsiteY10" fmla="*/ 130106 h 130745"/>
                  <a:gd name="connsiteX11" fmla="*/ 5517 w 460943"/>
                  <a:gd name="connsiteY11" fmla="*/ 38666 h 130745"/>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70866 w 449102"/>
                  <a:gd name="connsiteY6" fmla="*/ 11253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9102" h="131369">
                    <a:moveTo>
                      <a:pt x="7011" y="32528"/>
                    </a:moveTo>
                    <a:cubicBezTo>
                      <a:pt x="31776" y="11256"/>
                      <a:pt x="128931" y="6493"/>
                      <a:pt x="193701" y="2048"/>
                    </a:cubicBezTo>
                    <a:cubicBezTo>
                      <a:pt x="258471" y="-2397"/>
                      <a:pt x="353086" y="1096"/>
                      <a:pt x="395631" y="5858"/>
                    </a:cubicBezTo>
                    <a:cubicBezTo>
                      <a:pt x="438176" y="10620"/>
                      <a:pt x="446431" y="19511"/>
                      <a:pt x="448971" y="30623"/>
                    </a:cubicBezTo>
                    <a:cubicBezTo>
                      <a:pt x="451511" y="41735"/>
                      <a:pt x="416586" y="63643"/>
                      <a:pt x="410871" y="72533"/>
                    </a:cubicBezTo>
                    <a:cubicBezTo>
                      <a:pt x="405156" y="81423"/>
                      <a:pt x="421348" y="77296"/>
                      <a:pt x="414681" y="83963"/>
                    </a:cubicBezTo>
                    <a:cubicBezTo>
                      <a:pt x="408014" y="90630"/>
                      <a:pt x="388646" y="112538"/>
                      <a:pt x="370866" y="112538"/>
                    </a:cubicBezTo>
                    <a:cubicBezTo>
                      <a:pt x="353086" y="112538"/>
                      <a:pt x="335941" y="88725"/>
                      <a:pt x="308001" y="83963"/>
                    </a:cubicBezTo>
                    <a:cubicBezTo>
                      <a:pt x="280061" y="79201"/>
                      <a:pt x="238151" y="82375"/>
                      <a:pt x="203226" y="83963"/>
                    </a:cubicBezTo>
                    <a:cubicBezTo>
                      <a:pt x="168301" y="85551"/>
                      <a:pt x="124804" y="85868"/>
                      <a:pt x="98451" y="93488"/>
                    </a:cubicBezTo>
                    <a:cubicBezTo>
                      <a:pt x="72099" y="101108"/>
                      <a:pt x="60351" y="139843"/>
                      <a:pt x="45111" y="129683"/>
                    </a:cubicBezTo>
                    <a:cubicBezTo>
                      <a:pt x="29871" y="119523"/>
                      <a:pt x="-17754" y="53800"/>
                      <a:pt x="7011" y="32528"/>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0" name="フリーフォーム: 図形 179">
                <a:extLst>
                  <a:ext uri="{FF2B5EF4-FFF2-40B4-BE49-F238E27FC236}">
                    <a16:creationId xmlns:a16="http://schemas.microsoft.com/office/drawing/2014/main" id="{A1E46BC9-7AD9-E633-7BE5-603ADD3C3661}"/>
                  </a:ext>
                </a:extLst>
              </p:cNvPr>
              <p:cNvSpPr/>
              <p:nvPr/>
            </p:nvSpPr>
            <p:spPr>
              <a:xfrm>
                <a:off x="5716606" y="3556634"/>
                <a:ext cx="98590" cy="236409"/>
              </a:xfrm>
              <a:custGeom>
                <a:avLst/>
                <a:gdLst>
                  <a:gd name="connsiteX0" fmla="*/ 32385 w 98590"/>
                  <a:gd name="connsiteY0" fmla="*/ 35106 h 236409"/>
                  <a:gd name="connsiteX1" fmla="*/ 91440 w 98590"/>
                  <a:gd name="connsiteY1" fmla="*/ 6531 h 236409"/>
                  <a:gd name="connsiteX2" fmla="*/ 89535 w 98590"/>
                  <a:gd name="connsiteY2" fmla="*/ 132261 h 236409"/>
                  <a:gd name="connsiteX3" fmla="*/ 19050 w 98590"/>
                  <a:gd name="connsiteY3" fmla="*/ 235131 h 236409"/>
                  <a:gd name="connsiteX4" fmla="*/ 0 w 98590"/>
                  <a:gd name="connsiteY4" fmla="*/ 181791 h 236409"/>
                  <a:gd name="connsiteX5" fmla="*/ 32385 w 98590"/>
                  <a:gd name="connsiteY5" fmla="*/ 35106 h 236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90" h="236409">
                    <a:moveTo>
                      <a:pt x="32385" y="35106"/>
                    </a:moveTo>
                    <a:cubicBezTo>
                      <a:pt x="47625" y="5896"/>
                      <a:pt x="81915" y="-9661"/>
                      <a:pt x="91440" y="6531"/>
                    </a:cubicBezTo>
                    <a:cubicBezTo>
                      <a:pt x="100965" y="22723"/>
                      <a:pt x="101600" y="94161"/>
                      <a:pt x="89535" y="132261"/>
                    </a:cubicBezTo>
                    <a:cubicBezTo>
                      <a:pt x="77470" y="170361"/>
                      <a:pt x="33973" y="226876"/>
                      <a:pt x="19050" y="235131"/>
                    </a:cubicBezTo>
                    <a:cubicBezTo>
                      <a:pt x="4127" y="243386"/>
                      <a:pt x="0" y="210048"/>
                      <a:pt x="0" y="181791"/>
                    </a:cubicBezTo>
                    <a:cubicBezTo>
                      <a:pt x="0" y="153534"/>
                      <a:pt x="17145" y="64316"/>
                      <a:pt x="32385" y="35106"/>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1" name="フリーフォーム: 図形 180">
                <a:extLst>
                  <a:ext uri="{FF2B5EF4-FFF2-40B4-BE49-F238E27FC236}">
                    <a16:creationId xmlns:a16="http://schemas.microsoft.com/office/drawing/2014/main" id="{75CAAFE4-C0AD-6BB7-563E-FD15E7E5C22B}"/>
                  </a:ext>
                </a:extLst>
              </p:cNvPr>
              <p:cNvSpPr/>
              <p:nvPr/>
            </p:nvSpPr>
            <p:spPr>
              <a:xfrm>
                <a:off x="6071207" y="3568094"/>
                <a:ext cx="138598" cy="181103"/>
              </a:xfrm>
              <a:custGeom>
                <a:avLst/>
                <a:gdLst>
                  <a:gd name="connsiteX0" fmla="*/ 59083 w 138598"/>
                  <a:gd name="connsiteY0" fmla="*/ 159991 h 181103"/>
                  <a:gd name="connsiteX1" fmla="*/ 28 w 138598"/>
                  <a:gd name="connsiteY1" fmla="*/ 30451 h 181103"/>
                  <a:gd name="connsiteX2" fmla="*/ 66703 w 138598"/>
                  <a:gd name="connsiteY2" fmla="*/ 1876 h 181103"/>
                  <a:gd name="connsiteX3" fmla="*/ 106708 w 138598"/>
                  <a:gd name="connsiteY3" fmla="*/ 66646 h 181103"/>
                  <a:gd name="connsiteX4" fmla="*/ 133378 w 138598"/>
                  <a:gd name="connsiteY4" fmla="*/ 106651 h 181103"/>
                  <a:gd name="connsiteX5" fmla="*/ 137188 w 138598"/>
                  <a:gd name="connsiteY5" fmla="*/ 140941 h 181103"/>
                  <a:gd name="connsiteX6" fmla="*/ 116233 w 138598"/>
                  <a:gd name="connsiteY6" fmla="*/ 177136 h 181103"/>
                  <a:gd name="connsiteX7" fmla="*/ 59083 w 138598"/>
                  <a:gd name="connsiteY7" fmla="*/ 159991 h 18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98" h="181103">
                    <a:moveTo>
                      <a:pt x="59083" y="159991"/>
                    </a:moveTo>
                    <a:cubicBezTo>
                      <a:pt x="39716" y="135544"/>
                      <a:pt x="-1242" y="56803"/>
                      <a:pt x="28" y="30451"/>
                    </a:cubicBezTo>
                    <a:cubicBezTo>
                      <a:pt x="1298" y="4099"/>
                      <a:pt x="48923" y="-4157"/>
                      <a:pt x="66703" y="1876"/>
                    </a:cubicBezTo>
                    <a:cubicBezTo>
                      <a:pt x="84483" y="7908"/>
                      <a:pt x="95596" y="49184"/>
                      <a:pt x="106708" y="66646"/>
                    </a:cubicBezTo>
                    <a:cubicBezTo>
                      <a:pt x="117820" y="84108"/>
                      <a:pt x="128298" y="94269"/>
                      <a:pt x="133378" y="106651"/>
                    </a:cubicBezTo>
                    <a:cubicBezTo>
                      <a:pt x="138458" y="119033"/>
                      <a:pt x="140045" y="129194"/>
                      <a:pt x="137188" y="140941"/>
                    </a:cubicBezTo>
                    <a:cubicBezTo>
                      <a:pt x="134331" y="152688"/>
                      <a:pt x="125758" y="170469"/>
                      <a:pt x="116233" y="177136"/>
                    </a:cubicBezTo>
                    <a:cubicBezTo>
                      <a:pt x="106708" y="183803"/>
                      <a:pt x="78450" y="184438"/>
                      <a:pt x="59083" y="15999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2" name="フリーフォーム: 図形 181">
                <a:extLst>
                  <a:ext uri="{FF2B5EF4-FFF2-40B4-BE49-F238E27FC236}">
                    <a16:creationId xmlns:a16="http://schemas.microsoft.com/office/drawing/2014/main" id="{648AC094-1C8D-850F-B239-FBA93319EEC9}"/>
                  </a:ext>
                </a:extLst>
              </p:cNvPr>
              <p:cNvSpPr/>
              <p:nvPr/>
            </p:nvSpPr>
            <p:spPr>
              <a:xfrm>
                <a:off x="4624076" y="3212528"/>
                <a:ext cx="91132" cy="304499"/>
              </a:xfrm>
              <a:custGeom>
                <a:avLst/>
                <a:gdLst>
                  <a:gd name="connsiteX0" fmla="*/ 90799 w 91132"/>
                  <a:gd name="connsiteY0" fmla="*/ 165037 h 304499"/>
                  <a:gd name="connsiteX1" fmla="*/ 75559 w 91132"/>
                  <a:gd name="connsiteY1" fmla="*/ 25972 h 304499"/>
                  <a:gd name="connsiteX2" fmla="*/ 62224 w 91132"/>
                  <a:gd name="connsiteY2" fmla="*/ 5017 h 304499"/>
                  <a:gd name="connsiteX3" fmla="*/ 1264 w 91132"/>
                  <a:gd name="connsiteY3" fmla="*/ 86932 h 304499"/>
                  <a:gd name="connsiteX4" fmla="*/ 22219 w 91132"/>
                  <a:gd name="connsiteY4" fmla="*/ 205042 h 304499"/>
                  <a:gd name="connsiteX5" fmla="*/ 37459 w 91132"/>
                  <a:gd name="connsiteY5" fmla="*/ 279337 h 304499"/>
                  <a:gd name="connsiteX6" fmla="*/ 71749 w 91132"/>
                  <a:gd name="connsiteY6" fmla="*/ 304102 h 304499"/>
                  <a:gd name="connsiteX7" fmla="*/ 85084 w 91132"/>
                  <a:gd name="connsiteY7" fmla="*/ 285052 h 304499"/>
                  <a:gd name="connsiteX8" fmla="*/ 90799 w 91132"/>
                  <a:gd name="connsiteY8" fmla="*/ 165037 h 304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132" h="304499">
                    <a:moveTo>
                      <a:pt x="90799" y="165037"/>
                    </a:moveTo>
                    <a:cubicBezTo>
                      <a:pt x="89212" y="121857"/>
                      <a:pt x="80321" y="52642"/>
                      <a:pt x="75559" y="25972"/>
                    </a:cubicBezTo>
                    <a:cubicBezTo>
                      <a:pt x="70797" y="-698"/>
                      <a:pt x="74606" y="-5143"/>
                      <a:pt x="62224" y="5017"/>
                    </a:cubicBezTo>
                    <a:cubicBezTo>
                      <a:pt x="49842" y="15177"/>
                      <a:pt x="7931" y="53594"/>
                      <a:pt x="1264" y="86932"/>
                    </a:cubicBezTo>
                    <a:cubicBezTo>
                      <a:pt x="-5404" y="120269"/>
                      <a:pt x="16186" y="172975"/>
                      <a:pt x="22219" y="205042"/>
                    </a:cubicBezTo>
                    <a:cubicBezTo>
                      <a:pt x="28251" y="237110"/>
                      <a:pt x="29204" y="262827"/>
                      <a:pt x="37459" y="279337"/>
                    </a:cubicBezTo>
                    <a:cubicBezTo>
                      <a:pt x="45714" y="295847"/>
                      <a:pt x="63812" y="303150"/>
                      <a:pt x="71749" y="304102"/>
                    </a:cubicBezTo>
                    <a:cubicBezTo>
                      <a:pt x="79686" y="305054"/>
                      <a:pt x="82227" y="306007"/>
                      <a:pt x="85084" y="285052"/>
                    </a:cubicBezTo>
                    <a:cubicBezTo>
                      <a:pt x="87941" y="264097"/>
                      <a:pt x="92386" y="208217"/>
                      <a:pt x="90799" y="165037"/>
                    </a:cubicBezTo>
                    <a:close/>
                  </a:path>
                </a:pathLst>
              </a:custGeom>
              <a:solidFill>
                <a:schemeClr val="tx1">
                  <a:lumMod val="65000"/>
                  <a:lumOff val="3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3" name="フリーフォーム: 図形 182">
                <a:extLst>
                  <a:ext uri="{FF2B5EF4-FFF2-40B4-BE49-F238E27FC236}">
                    <a16:creationId xmlns:a16="http://schemas.microsoft.com/office/drawing/2014/main" id="{C8DF8119-7995-EF51-3646-C9F59666681D}"/>
                  </a:ext>
                </a:extLst>
              </p:cNvPr>
              <p:cNvSpPr/>
              <p:nvPr/>
            </p:nvSpPr>
            <p:spPr>
              <a:xfrm>
                <a:off x="7097580" y="3188892"/>
                <a:ext cx="213319" cy="228538"/>
              </a:xfrm>
              <a:custGeom>
                <a:avLst/>
                <a:gdLst>
                  <a:gd name="connsiteX0" fmla="*/ 2116 w 210165"/>
                  <a:gd name="connsiteY0" fmla="*/ 114350 h 227574"/>
                  <a:gd name="connsiteX1" fmla="*/ 36406 w 210165"/>
                  <a:gd name="connsiteY1" fmla="*/ 226745 h 227574"/>
                  <a:gd name="connsiteX2" fmla="*/ 95461 w 210165"/>
                  <a:gd name="connsiteY2" fmla="*/ 161975 h 227574"/>
                  <a:gd name="connsiteX3" fmla="*/ 133561 w 210165"/>
                  <a:gd name="connsiteY3" fmla="*/ 97205 h 227574"/>
                  <a:gd name="connsiteX4" fmla="*/ 209761 w 210165"/>
                  <a:gd name="connsiteY4" fmla="*/ 50 h 227574"/>
                  <a:gd name="connsiteX5" fmla="*/ 97366 w 210165"/>
                  <a:gd name="connsiteY5" fmla="*/ 110540 h 227574"/>
                  <a:gd name="connsiteX6" fmla="*/ 2116 w 210165"/>
                  <a:gd name="connsiteY6" fmla="*/ 114350 h 227574"/>
                  <a:gd name="connsiteX0" fmla="*/ 2319 w 210368"/>
                  <a:gd name="connsiteY0" fmla="*/ 114350 h 227574"/>
                  <a:gd name="connsiteX1" fmla="*/ 36609 w 210368"/>
                  <a:gd name="connsiteY1" fmla="*/ 226745 h 227574"/>
                  <a:gd name="connsiteX2" fmla="*/ 95664 w 210368"/>
                  <a:gd name="connsiteY2" fmla="*/ 161975 h 227574"/>
                  <a:gd name="connsiteX3" fmla="*/ 133764 w 210368"/>
                  <a:gd name="connsiteY3" fmla="*/ 97205 h 227574"/>
                  <a:gd name="connsiteX4" fmla="*/ 209964 w 210368"/>
                  <a:gd name="connsiteY4" fmla="*/ 50 h 227574"/>
                  <a:gd name="connsiteX5" fmla="*/ 101379 w 210368"/>
                  <a:gd name="connsiteY5" fmla="*/ 101015 h 227574"/>
                  <a:gd name="connsiteX6" fmla="*/ 2319 w 210368"/>
                  <a:gd name="connsiteY6" fmla="*/ 114350 h 227574"/>
                  <a:gd name="connsiteX0" fmla="*/ 2355 w 210400"/>
                  <a:gd name="connsiteY0" fmla="*/ 114351 h 228369"/>
                  <a:gd name="connsiteX1" fmla="*/ 36645 w 210400"/>
                  <a:gd name="connsiteY1" fmla="*/ 226746 h 228369"/>
                  <a:gd name="connsiteX2" fmla="*/ 99510 w 210400"/>
                  <a:gd name="connsiteY2" fmla="*/ 175311 h 228369"/>
                  <a:gd name="connsiteX3" fmla="*/ 133800 w 210400"/>
                  <a:gd name="connsiteY3" fmla="*/ 97206 h 228369"/>
                  <a:gd name="connsiteX4" fmla="*/ 210000 w 210400"/>
                  <a:gd name="connsiteY4" fmla="*/ 51 h 228369"/>
                  <a:gd name="connsiteX5" fmla="*/ 101415 w 210400"/>
                  <a:gd name="connsiteY5" fmla="*/ 101016 h 228369"/>
                  <a:gd name="connsiteX6" fmla="*/ 2355 w 210400"/>
                  <a:gd name="connsiteY6" fmla="*/ 114351 h 228369"/>
                  <a:gd name="connsiteX0" fmla="*/ 2355 w 210480"/>
                  <a:gd name="connsiteY0" fmla="*/ 114350 h 228348"/>
                  <a:gd name="connsiteX1" fmla="*/ 36645 w 210480"/>
                  <a:gd name="connsiteY1" fmla="*/ 226745 h 228348"/>
                  <a:gd name="connsiteX2" fmla="*/ 99510 w 210480"/>
                  <a:gd name="connsiteY2" fmla="*/ 175310 h 228348"/>
                  <a:gd name="connsiteX3" fmla="*/ 145230 w 210480"/>
                  <a:gd name="connsiteY3" fmla="*/ 101015 h 228348"/>
                  <a:gd name="connsiteX4" fmla="*/ 210000 w 210480"/>
                  <a:gd name="connsiteY4" fmla="*/ 50 h 228348"/>
                  <a:gd name="connsiteX5" fmla="*/ 101415 w 210480"/>
                  <a:gd name="connsiteY5" fmla="*/ 101015 h 228348"/>
                  <a:gd name="connsiteX6" fmla="*/ 2355 w 210480"/>
                  <a:gd name="connsiteY6" fmla="*/ 114350 h 228348"/>
                  <a:gd name="connsiteX0" fmla="*/ 2355 w 213319"/>
                  <a:gd name="connsiteY0" fmla="*/ 114378 h 228538"/>
                  <a:gd name="connsiteX1" fmla="*/ 36645 w 213319"/>
                  <a:gd name="connsiteY1" fmla="*/ 226773 h 228538"/>
                  <a:gd name="connsiteX2" fmla="*/ 99510 w 213319"/>
                  <a:gd name="connsiteY2" fmla="*/ 175338 h 228538"/>
                  <a:gd name="connsiteX3" fmla="*/ 196665 w 213319"/>
                  <a:gd name="connsiteY3" fmla="*/ 72468 h 228538"/>
                  <a:gd name="connsiteX4" fmla="*/ 210000 w 213319"/>
                  <a:gd name="connsiteY4" fmla="*/ 78 h 228538"/>
                  <a:gd name="connsiteX5" fmla="*/ 101415 w 213319"/>
                  <a:gd name="connsiteY5" fmla="*/ 101043 h 228538"/>
                  <a:gd name="connsiteX6" fmla="*/ 2355 w 213319"/>
                  <a:gd name="connsiteY6" fmla="*/ 114378 h 228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3319" h="228538">
                    <a:moveTo>
                      <a:pt x="2355" y="114378"/>
                    </a:moveTo>
                    <a:cubicBezTo>
                      <a:pt x="-8440" y="135333"/>
                      <a:pt x="20453" y="216613"/>
                      <a:pt x="36645" y="226773"/>
                    </a:cubicBezTo>
                    <a:cubicBezTo>
                      <a:pt x="52837" y="236933"/>
                      <a:pt x="72840" y="201055"/>
                      <a:pt x="99510" y="175338"/>
                    </a:cubicBezTo>
                    <a:cubicBezTo>
                      <a:pt x="126180" y="149621"/>
                      <a:pt x="178250" y="101678"/>
                      <a:pt x="196665" y="72468"/>
                    </a:cubicBezTo>
                    <a:cubicBezTo>
                      <a:pt x="215080" y="43258"/>
                      <a:pt x="216033" y="-2145"/>
                      <a:pt x="210000" y="78"/>
                    </a:cubicBezTo>
                    <a:cubicBezTo>
                      <a:pt x="203967" y="2301"/>
                      <a:pt x="132848" y="85485"/>
                      <a:pt x="101415" y="101043"/>
                    </a:cubicBezTo>
                    <a:cubicBezTo>
                      <a:pt x="69982" y="116601"/>
                      <a:pt x="13150" y="93423"/>
                      <a:pt x="2355" y="114378"/>
                    </a:cubicBezTo>
                    <a:close/>
                  </a:path>
                </a:pathLst>
              </a:custGeom>
              <a:solidFill>
                <a:schemeClr val="bg1">
                  <a:lumMod val="50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4" name="フリーフォーム: 図形 183">
                <a:extLst>
                  <a:ext uri="{FF2B5EF4-FFF2-40B4-BE49-F238E27FC236}">
                    <a16:creationId xmlns:a16="http://schemas.microsoft.com/office/drawing/2014/main" id="{FFA8DE2D-1A66-C4D4-F99C-9C9A014D0DBC}"/>
                  </a:ext>
                </a:extLst>
              </p:cNvPr>
              <p:cNvSpPr/>
              <p:nvPr/>
            </p:nvSpPr>
            <p:spPr>
              <a:xfrm>
                <a:off x="4664427" y="3266963"/>
                <a:ext cx="1101061" cy="792420"/>
              </a:xfrm>
              <a:custGeom>
                <a:avLst/>
                <a:gdLst>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40017 w 1097067"/>
                  <a:gd name="connsiteY31" fmla="*/ 230615 h 798544"/>
                  <a:gd name="connsiteX32" fmla="*/ 1068592 w 1097067"/>
                  <a:gd name="connsiteY32" fmla="*/ 101075 h 798544"/>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72402 w 1097067"/>
                  <a:gd name="connsiteY31" fmla="*/ 219185 h 798544"/>
                  <a:gd name="connsiteX32" fmla="*/ 1068592 w 1097067"/>
                  <a:gd name="connsiteY32" fmla="*/ 101075 h 798544"/>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8093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49542 w 1101061"/>
                  <a:gd name="connsiteY19" fmla="*/ 40397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66612 w 1101061"/>
                  <a:gd name="connsiteY22" fmla="*/ 74306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2420"/>
                  <a:gd name="connsiteX1" fmla="*/ 866662 w 1101061"/>
                  <a:gd name="connsiteY1" fmla="*/ 26780 h 792420"/>
                  <a:gd name="connsiteX2" fmla="*/ 660922 w 1101061"/>
                  <a:gd name="connsiteY2" fmla="*/ 110 h 792420"/>
                  <a:gd name="connsiteX3" fmla="*/ 384697 w 1101061"/>
                  <a:gd name="connsiteY3" fmla="*/ 21065 h 792420"/>
                  <a:gd name="connsiteX4" fmla="*/ 104662 w 1101061"/>
                  <a:gd name="connsiteY4" fmla="*/ 101075 h 792420"/>
                  <a:gd name="connsiteX5" fmla="*/ 28462 w 1101061"/>
                  <a:gd name="connsiteY5" fmla="*/ 118220 h 792420"/>
                  <a:gd name="connsiteX6" fmla="*/ 3697 w 1101061"/>
                  <a:gd name="connsiteY6" fmla="*/ 129650 h 792420"/>
                  <a:gd name="connsiteX7" fmla="*/ 5602 w 1101061"/>
                  <a:gd name="connsiteY7" fmla="*/ 213470 h 792420"/>
                  <a:gd name="connsiteX8" fmla="*/ 55132 w 1101061"/>
                  <a:gd name="connsiteY8" fmla="*/ 253475 h 792420"/>
                  <a:gd name="connsiteX9" fmla="*/ 125617 w 1101061"/>
                  <a:gd name="connsiteY9" fmla="*/ 327770 h 792420"/>
                  <a:gd name="connsiteX10" fmla="*/ 178957 w 1101061"/>
                  <a:gd name="connsiteY10" fmla="*/ 491600 h 792420"/>
                  <a:gd name="connsiteX11" fmla="*/ 287542 w 1101061"/>
                  <a:gd name="connsiteY11" fmla="*/ 670670 h 792420"/>
                  <a:gd name="connsiteX12" fmla="*/ 504712 w 1101061"/>
                  <a:gd name="connsiteY12" fmla="*/ 786875 h 792420"/>
                  <a:gd name="connsiteX13" fmla="*/ 843802 w 1101061"/>
                  <a:gd name="connsiteY13" fmla="*/ 758300 h 792420"/>
                  <a:gd name="connsiteX14" fmla="*/ 1005727 w 1101061"/>
                  <a:gd name="connsiteY14" fmla="*/ 623045 h 792420"/>
                  <a:gd name="connsiteX15" fmla="*/ 1070497 w 1101061"/>
                  <a:gd name="connsiteY15" fmla="*/ 493505 h 792420"/>
                  <a:gd name="connsiteX16" fmla="*/ 1100977 w 1101061"/>
                  <a:gd name="connsiteY16" fmla="*/ 335390 h 792420"/>
                  <a:gd name="connsiteX17" fmla="*/ 1078117 w 1101061"/>
                  <a:gd name="connsiteY17" fmla="*/ 190610 h 792420"/>
                  <a:gd name="connsiteX18" fmla="*/ 1036207 w 1101061"/>
                  <a:gd name="connsiteY18" fmla="*/ 200135 h 792420"/>
                  <a:gd name="connsiteX19" fmla="*/ 1051447 w 1101061"/>
                  <a:gd name="connsiteY19" fmla="*/ 407780 h 792420"/>
                  <a:gd name="connsiteX20" fmla="*/ 933337 w 1101061"/>
                  <a:gd name="connsiteY20" fmla="*/ 645905 h 792420"/>
                  <a:gd name="connsiteX21" fmla="*/ 780937 w 1101061"/>
                  <a:gd name="connsiteY21" fmla="*/ 733535 h 792420"/>
                  <a:gd name="connsiteX22" fmla="*/ 466612 w 1101061"/>
                  <a:gd name="connsiteY22" fmla="*/ 743060 h 792420"/>
                  <a:gd name="connsiteX23" fmla="*/ 281827 w 1101061"/>
                  <a:gd name="connsiteY23" fmla="*/ 609710 h 792420"/>
                  <a:gd name="connsiteX24" fmla="*/ 198007 w 1101061"/>
                  <a:gd name="connsiteY24" fmla="*/ 386825 h 792420"/>
                  <a:gd name="connsiteX25" fmla="*/ 188482 w 1101061"/>
                  <a:gd name="connsiteY25" fmla="*/ 232520 h 792420"/>
                  <a:gd name="connsiteX26" fmla="*/ 247537 w 1101061"/>
                  <a:gd name="connsiteY26" fmla="*/ 129650 h 792420"/>
                  <a:gd name="connsiteX27" fmla="*/ 453277 w 1101061"/>
                  <a:gd name="connsiteY27" fmla="*/ 62975 h 792420"/>
                  <a:gd name="connsiteX28" fmla="*/ 685687 w 1101061"/>
                  <a:gd name="connsiteY28" fmla="*/ 49640 h 792420"/>
                  <a:gd name="connsiteX29" fmla="*/ 855232 w 1101061"/>
                  <a:gd name="connsiteY29" fmla="*/ 76310 h 792420"/>
                  <a:gd name="connsiteX30" fmla="*/ 961912 w 1101061"/>
                  <a:gd name="connsiteY30" fmla="*/ 125840 h 792420"/>
                  <a:gd name="connsiteX31" fmla="*/ 1022872 w 1101061"/>
                  <a:gd name="connsiteY31" fmla="*/ 177275 h 792420"/>
                  <a:gd name="connsiteX32" fmla="*/ 1072402 w 1101061"/>
                  <a:gd name="connsiteY32" fmla="*/ 219185 h 792420"/>
                  <a:gd name="connsiteX33" fmla="*/ 1068592 w 1101061"/>
                  <a:gd name="connsiteY33" fmla="*/ 101075 h 79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01061" h="792420">
                    <a:moveTo>
                      <a:pt x="1068592" y="101075"/>
                    </a:moveTo>
                    <a:cubicBezTo>
                      <a:pt x="1034302" y="69008"/>
                      <a:pt x="934607" y="43607"/>
                      <a:pt x="866662" y="26780"/>
                    </a:cubicBezTo>
                    <a:cubicBezTo>
                      <a:pt x="798717" y="9952"/>
                      <a:pt x="741249" y="1062"/>
                      <a:pt x="660922" y="110"/>
                    </a:cubicBezTo>
                    <a:cubicBezTo>
                      <a:pt x="580595" y="-842"/>
                      <a:pt x="477407" y="4238"/>
                      <a:pt x="384697" y="21065"/>
                    </a:cubicBezTo>
                    <a:cubicBezTo>
                      <a:pt x="291987" y="37892"/>
                      <a:pt x="164034" y="84882"/>
                      <a:pt x="104662" y="101075"/>
                    </a:cubicBezTo>
                    <a:cubicBezTo>
                      <a:pt x="45289" y="117268"/>
                      <a:pt x="45289" y="113458"/>
                      <a:pt x="28462" y="118220"/>
                    </a:cubicBezTo>
                    <a:cubicBezTo>
                      <a:pt x="11635" y="122982"/>
                      <a:pt x="7507" y="113775"/>
                      <a:pt x="3697" y="129650"/>
                    </a:cubicBezTo>
                    <a:cubicBezTo>
                      <a:pt x="-113" y="145525"/>
                      <a:pt x="-2971" y="192833"/>
                      <a:pt x="5602" y="213470"/>
                    </a:cubicBezTo>
                    <a:cubicBezTo>
                      <a:pt x="14174" y="234108"/>
                      <a:pt x="35129" y="234425"/>
                      <a:pt x="55132" y="253475"/>
                    </a:cubicBezTo>
                    <a:cubicBezTo>
                      <a:pt x="75134" y="272525"/>
                      <a:pt x="104979" y="288083"/>
                      <a:pt x="125617" y="327770"/>
                    </a:cubicBezTo>
                    <a:cubicBezTo>
                      <a:pt x="146254" y="367458"/>
                      <a:pt x="151970" y="434450"/>
                      <a:pt x="178957" y="491600"/>
                    </a:cubicBezTo>
                    <a:cubicBezTo>
                      <a:pt x="205944" y="548750"/>
                      <a:pt x="233250" y="621458"/>
                      <a:pt x="287542" y="670670"/>
                    </a:cubicBezTo>
                    <a:cubicBezTo>
                      <a:pt x="341835" y="719883"/>
                      <a:pt x="412002" y="772270"/>
                      <a:pt x="504712" y="786875"/>
                    </a:cubicBezTo>
                    <a:cubicBezTo>
                      <a:pt x="597422" y="801480"/>
                      <a:pt x="760300" y="785605"/>
                      <a:pt x="843802" y="758300"/>
                    </a:cubicBezTo>
                    <a:cubicBezTo>
                      <a:pt x="927304" y="730995"/>
                      <a:pt x="994615" y="634793"/>
                      <a:pt x="1005727" y="623045"/>
                    </a:cubicBezTo>
                    <a:cubicBezTo>
                      <a:pt x="1030175" y="584628"/>
                      <a:pt x="1054622" y="541448"/>
                      <a:pt x="1070497" y="493505"/>
                    </a:cubicBezTo>
                    <a:cubicBezTo>
                      <a:pt x="1086372" y="445562"/>
                      <a:pt x="1099707" y="385873"/>
                      <a:pt x="1100977" y="335390"/>
                    </a:cubicBezTo>
                    <a:cubicBezTo>
                      <a:pt x="1102247" y="284908"/>
                      <a:pt x="1088912" y="213152"/>
                      <a:pt x="1078117" y="190610"/>
                    </a:cubicBezTo>
                    <a:cubicBezTo>
                      <a:pt x="1067322" y="168068"/>
                      <a:pt x="1040652" y="163940"/>
                      <a:pt x="1036207" y="200135"/>
                    </a:cubicBezTo>
                    <a:cubicBezTo>
                      <a:pt x="1031762" y="236330"/>
                      <a:pt x="1062877" y="329675"/>
                      <a:pt x="1051447" y="407780"/>
                    </a:cubicBezTo>
                    <a:cubicBezTo>
                      <a:pt x="1040017" y="485885"/>
                      <a:pt x="978422" y="591613"/>
                      <a:pt x="933337" y="645905"/>
                    </a:cubicBezTo>
                    <a:cubicBezTo>
                      <a:pt x="888252" y="700197"/>
                      <a:pt x="858724" y="717343"/>
                      <a:pt x="780937" y="733535"/>
                    </a:cubicBezTo>
                    <a:cubicBezTo>
                      <a:pt x="703150" y="749727"/>
                      <a:pt x="549797" y="763697"/>
                      <a:pt x="466612" y="743060"/>
                    </a:cubicBezTo>
                    <a:cubicBezTo>
                      <a:pt x="383427" y="722423"/>
                      <a:pt x="326594" y="669082"/>
                      <a:pt x="281827" y="609710"/>
                    </a:cubicBezTo>
                    <a:cubicBezTo>
                      <a:pt x="237060" y="550338"/>
                      <a:pt x="213564" y="449690"/>
                      <a:pt x="198007" y="386825"/>
                    </a:cubicBezTo>
                    <a:cubicBezTo>
                      <a:pt x="182450" y="323960"/>
                      <a:pt x="180227" y="275382"/>
                      <a:pt x="188482" y="232520"/>
                    </a:cubicBezTo>
                    <a:cubicBezTo>
                      <a:pt x="196737" y="189658"/>
                      <a:pt x="203405" y="157907"/>
                      <a:pt x="247537" y="129650"/>
                    </a:cubicBezTo>
                    <a:cubicBezTo>
                      <a:pt x="291669" y="101393"/>
                      <a:pt x="380252" y="76310"/>
                      <a:pt x="453277" y="62975"/>
                    </a:cubicBezTo>
                    <a:cubicBezTo>
                      <a:pt x="526302" y="49640"/>
                      <a:pt x="618695" y="47418"/>
                      <a:pt x="685687" y="49640"/>
                    </a:cubicBezTo>
                    <a:cubicBezTo>
                      <a:pt x="752679" y="51862"/>
                      <a:pt x="809195" y="63610"/>
                      <a:pt x="855232" y="76310"/>
                    </a:cubicBezTo>
                    <a:cubicBezTo>
                      <a:pt x="901269" y="89010"/>
                      <a:pt x="933972" y="109013"/>
                      <a:pt x="961912" y="125840"/>
                    </a:cubicBezTo>
                    <a:cubicBezTo>
                      <a:pt x="989852" y="142668"/>
                      <a:pt x="1009854" y="159812"/>
                      <a:pt x="1022872" y="177275"/>
                    </a:cubicBezTo>
                    <a:cubicBezTo>
                      <a:pt x="1035890" y="194738"/>
                      <a:pt x="1064464" y="226488"/>
                      <a:pt x="1072402" y="219185"/>
                    </a:cubicBezTo>
                    <a:cubicBezTo>
                      <a:pt x="1080339" y="211883"/>
                      <a:pt x="1102882" y="133142"/>
                      <a:pt x="1068592" y="101075"/>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5" name="フリーフォーム: 図形 184">
                <a:extLst>
                  <a:ext uri="{FF2B5EF4-FFF2-40B4-BE49-F238E27FC236}">
                    <a16:creationId xmlns:a16="http://schemas.microsoft.com/office/drawing/2014/main" id="{596660AA-7E70-B246-4F34-0E6ACC599F2F}"/>
                  </a:ext>
                </a:extLst>
              </p:cNvPr>
              <p:cNvSpPr/>
              <p:nvPr/>
            </p:nvSpPr>
            <p:spPr>
              <a:xfrm>
                <a:off x="6014491" y="3229006"/>
                <a:ext cx="1130856" cy="798941"/>
              </a:xfrm>
              <a:custGeom>
                <a:avLst/>
                <a:gdLst>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29278 w 1112434"/>
                  <a:gd name="connsiteY27" fmla="*/ 429306 h 798941"/>
                  <a:gd name="connsiteX28" fmla="*/ 952138 w 1112434"/>
                  <a:gd name="connsiteY28" fmla="*/ 234996 h 798941"/>
                  <a:gd name="connsiteX29" fmla="*/ 875938 w 1112434"/>
                  <a:gd name="connsiteY29" fmla="*/ 105456 h 798941"/>
                  <a:gd name="connsiteX30" fmla="*/ 634003 w 1112434"/>
                  <a:gd name="connsiteY30" fmla="*/ 48306 h 798941"/>
                  <a:gd name="connsiteX31" fmla="*/ 344443 w 1112434"/>
                  <a:gd name="connsiteY31" fmla="*/ 59736 h 798941"/>
                  <a:gd name="connsiteX32" fmla="*/ 190138 w 1112434"/>
                  <a:gd name="connsiteY32" fmla="*/ 109266 h 798941"/>
                  <a:gd name="connsiteX33" fmla="*/ 121558 w 1112434"/>
                  <a:gd name="connsiteY33" fmla="*/ 168321 h 798941"/>
                  <a:gd name="connsiteX34" fmla="*/ 62503 w 1112434"/>
                  <a:gd name="connsiteY34" fmla="*/ 255951 h 798941"/>
                  <a:gd name="connsiteX35" fmla="*/ 30118 w 1112434"/>
                  <a:gd name="connsiteY35" fmla="*/ 309291 h 798941"/>
                  <a:gd name="connsiteX36" fmla="*/ 3448 w 1112434"/>
                  <a:gd name="connsiteY36"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32023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50550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942 w 1112928"/>
                  <a:gd name="connsiteY0" fmla="*/ 202611 h 798941"/>
                  <a:gd name="connsiteX1" fmla="*/ 118242 w 1112928"/>
                  <a:gd name="connsiteY1" fmla="*/ 86406 h 798941"/>
                  <a:gd name="connsiteX2" fmla="*/ 377322 w 1112928"/>
                  <a:gd name="connsiteY2" fmla="*/ 4491 h 798941"/>
                  <a:gd name="connsiteX3" fmla="*/ 752607 w 1112928"/>
                  <a:gd name="connsiteY3" fmla="*/ 15921 h 798941"/>
                  <a:gd name="connsiteX4" fmla="*/ 971682 w 1112928"/>
                  <a:gd name="connsiteY4" fmla="*/ 59736 h 798941"/>
                  <a:gd name="connsiteX5" fmla="*/ 1059312 w 1112928"/>
                  <a:gd name="connsiteY5" fmla="*/ 65451 h 798941"/>
                  <a:gd name="connsiteX6" fmla="*/ 1097412 w 1112928"/>
                  <a:gd name="connsiteY6" fmla="*/ 113076 h 798941"/>
                  <a:gd name="connsiteX7" fmla="*/ 1112652 w 1112928"/>
                  <a:gd name="connsiteY7" fmla="*/ 156891 h 798941"/>
                  <a:gd name="connsiteX8" fmla="*/ 1085982 w 1112928"/>
                  <a:gd name="connsiteY8" fmla="*/ 194991 h 798941"/>
                  <a:gd name="connsiteX9" fmla="*/ 1019307 w 1112928"/>
                  <a:gd name="connsiteY9" fmla="*/ 278811 h 798941"/>
                  <a:gd name="connsiteX10" fmla="*/ 977397 w 1112928"/>
                  <a:gd name="connsiteY10" fmla="*/ 396921 h 798941"/>
                  <a:gd name="connsiteX11" fmla="*/ 948822 w 1112928"/>
                  <a:gd name="connsiteY11" fmla="*/ 503601 h 798941"/>
                  <a:gd name="connsiteX12" fmla="*/ 906912 w 1112928"/>
                  <a:gd name="connsiteY12" fmla="*/ 608376 h 798941"/>
                  <a:gd name="connsiteX13" fmla="*/ 746892 w 1112928"/>
                  <a:gd name="connsiteY13" fmla="*/ 756966 h 798941"/>
                  <a:gd name="connsiteX14" fmla="*/ 543057 w 1112928"/>
                  <a:gd name="connsiteY14" fmla="*/ 798876 h 798941"/>
                  <a:gd name="connsiteX15" fmla="*/ 325887 w 1112928"/>
                  <a:gd name="connsiteY15" fmla="*/ 764586 h 798941"/>
                  <a:gd name="connsiteX16" fmla="*/ 179202 w 1112928"/>
                  <a:gd name="connsiteY16" fmla="*/ 690291 h 798941"/>
                  <a:gd name="connsiteX17" fmla="*/ 91572 w 1112928"/>
                  <a:gd name="connsiteY17" fmla="*/ 572181 h 798941"/>
                  <a:gd name="connsiteX18" fmla="*/ 22992 w 1112928"/>
                  <a:gd name="connsiteY18" fmla="*/ 423591 h 798941"/>
                  <a:gd name="connsiteX19" fmla="*/ 3942 w 1112928"/>
                  <a:gd name="connsiteY19" fmla="*/ 288336 h 798941"/>
                  <a:gd name="connsiteX20" fmla="*/ 43947 w 1112928"/>
                  <a:gd name="connsiteY20" fmla="*/ 315006 h 798941"/>
                  <a:gd name="connsiteX21" fmla="*/ 85857 w 1112928"/>
                  <a:gd name="connsiteY21" fmla="*/ 436926 h 798941"/>
                  <a:gd name="connsiteX22" fmla="*/ 200157 w 1112928"/>
                  <a:gd name="connsiteY22" fmla="*/ 654096 h 798941"/>
                  <a:gd name="connsiteX23" fmla="*/ 394467 w 1112928"/>
                  <a:gd name="connsiteY23" fmla="*/ 749346 h 798941"/>
                  <a:gd name="connsiteX24" fmla="*/ 613542 w 1112928"/>
                  <a:gd name="connsiteY24" fmla="*/ 756966 h 798941"/>
                  <a:gd name="connsiteX25" fmla="*/ 760227 w 1112928"/>
                  <a:gd name="connsiteY25" fmla="*/ 697911 h 798941"/>
                  <a:gd name="connsiteX26" fmla="*/ 865002 w 1112928"/>
                  <a:gd name="connsiteY26" fmla="*/ 589326 h 798941"/>
                  <a:gd name="connsiteX27" fmla="*/ 905007 w 1112928"/>
                  <a:gd name="connsiteY27" fmla="*/ 505506 h 798941"/>
                  <a:gd name="connsiteX28" fmla="*/ 929772 w 1112928"/>
                  <a:gd name="connsiteY28" fmla="*/ 429306 h 798941"/>
                  <a:gd name="connsiteX29" fmla="*/ 952632 w 1112928"/>
                  <a:gd name="connsiteY29" fmla="*/ 234996 h 798941"/>
                  <a:gd name="connsiteX30" fmla="*/ 876432 w 1112928"/>
                  <a:gd name="connsiteY30" fmla="*/ 105456 h 798941"/>
                  <a:gd name="connsiteX31" fmla="*/ 634497 w 1112928"/>
                  <a:gd name="connsiteY31" fmla="*/ 48306 h 798941"/>
                  <a:gd name="connsiteX32" fmla="*/ 344937 w 1112928"/>
                  <a:gd name="connsiteY32" fmla="*/ 59736 h 798941"/>
                  <a:gd name="connsiteX33" fmla="*/ 190632 w 1112928"/>
                  <a:gd name="connsiteY33" fmla="*/ 109266 h 798941"/>
                  <a:gd name="connsiteX34" fmla="*/ 122052 w 1112928"/>
                  <a:gd name="connsiteY34" fmla="*/ 168321 h 798941"/>
                  <a:gd name="connsiteX35" fmla="*/ 72522 w 1112928"/>
                  <a:gd name="connsiteY35" fmla="*/ 189276 h 798941"/>
                  <a:gd name="connsiteX36" fmla="*/ 30612 w 1112928"/>
                  <a:gd name="connsiteY36" fmla="*/ 309291 h 798941"/>
                  <a:gd name="connsiteX37" fmla="*/ 3942 w 1112928"/>
                  <a:gd name="connsiteY37" fmla="*/ 202611 h 798941"/>
                  <a:gd name="connsiteX0" fmla="*/ 4056 w 1113042"/>
                  <a:gd name="connsiteY0" fmla="*/ 202611 h 798941"/>
                  <a:gd name="connsiteX1" fmla="*/ 118356 w 1113042"/>
                  <a:gd name="connsiteY1" fmla="*/ 86406 h 798941"/>
                  <a:gd name="connsiteX2" fmla="*/ 377436 w 1113042"/>
                  <a:gd name="connsiteY2" fmla="*/ 4491 h 798941"/>
                  <a:gd name="connsiteX3" fmla="*/ 752721 w 1113042"/>
                  <a:gd name="connsiteY3" fmla="*/ 15921 h 798941"/>
                  <a:gd name="connsiteX4" fmla="*/ 971796 w 1113042"/>
                  <a:gd name="connsiteY4" fmla="*/ 59736 h 798941"/>
                  <a:gd name="connsiteX5" fmla="*/ 1059426 w 1113042"/>
                  <a:gd name="connsiteY5" fmla="*/ 65451 h 798941"/>
                  <a:gd name="connsiteX6" fmla="*/ 1097526 w 1113042"/>
                  <a:gd name="connsiteY6" fmla="*/ 113076 h 798941"/>
                  <a:gd name="connsiteX7" fmla="*/ 1112766 w 1113042"/>
                  <a:gd name="connsiteY7" fmla="*/ 156891 h 798941"/>
                  <a:gd name="connsiteX8" fmla="*/ 1086096 w 1113042"/>
                  <a:gd name="connsiteY8" fmla="*/ 194991 h 798941"/>
                  <a:gd name="connsiteX9" fmla="*/ 1019421 w 1113042"/>
                  <a:gd name="connsiteY9" fmla="*/ 278811 h 798941"/>
                  <a:gd name="connsiteX10" fmla="*/ 977511 w 1113042"/>
                  <a:gd name="connsiteY10" fmla="*/ 396921 h 798941"/>
                  <a:gd name="connsiteX11" fmla="*/ 948936 w 1113042"/>
                  <a:gd name="connsiteY11" fmla="*/ 503601 h 798941"/>
                  <a:gd name="connsiteX12" fmla="*/ 907026 w 1113042"/>
                  <a:gd name="connsiteY12" fmla="*/ 608376 h 798941"/>
                  <a:gd name="connsiteX13" fmla="*/ 747006 w 1113042"/>
                  <a:gd name="connsiteY13" fmla="*/ 756966 h 798941"/>
                  <a:gd name="connsiteX14" fmla="*/ 543171 w 1113042"/>
                  <a:gd name="connsiteY14" fmla="*/ 798876 h 798941"/>
                  <a:gd name="connsiteX15" fmla="*/ 326001 w 1113042"/>
                  <a:gd name="connsiteY15" fmla="*/ 764586 h 798941"/>
                  <a:gd name="connsiteX16" fmla="*/ 179316 w 1113042"/>
                  <a:gd name="connsiteY16" fmla="*/ 690291 h 798941"/>
                  <a:gd name="connsiteX17" fmla="*/ 91686 w 1113042"/>
                  <a:gd name="connsiteY17" fmla="*/ 572181 h 798941"/>
                  <a:gd name="connsiteX18" fmla="*/ 23106 w 1113042"/>
                  <a:gd name="connsiteY18" fmla="*/ 423591 h 798941"/>
                  <a:gd name="connsiteX19" fmla="*/ 4056 w 1113042"/>
                  <a:gd name="connsiteY19" fmla="*/ 288336 h 798941"/>
                  <a:gd name="connsiteX20" fmla="*/ 44061 w 1113042"/>
                  <a:gd name="connsiteY20" fmla="*/ 315006 h 798941"/>
                  <a:gd name="connsiteX21" fmla="*/ 85971 w 1113042"/>
                  <a:gd name="connsiteY21" fmla="*/ 436926 h 798941"/>
                  <a:gd name="connsiteX22" fmla="*/ 200271 w 1113042"/>
                  <a:gd name="connsiteY22" fmla="*/ 654096 h 798941"/>
                  <a:gd name="connsiteX23" fmla="*/ 394581 w 1113042"/>
                  <a:gd name="connsiteY23" fmla="*/ 749346 h 798941"/>
                  <a:gd name="connsiteX24" fmla="*/ 613656 w 1113042"/>
                  <a:gd name="connsiteY24" fmla="*/ 756966 h 798941"/>
                  <a:gd name="connsiteX25" fmla="*/ 760341 w 1113042"/>
                  <a:gd name="connsiteY25" fmla="*/ 697911 h 798941"/>
                  <a:gd name="connsiteX26" fmla="*/ 865116 w 1113042"/>
                  <a:gd name="connsiteY26" fmla="*/ 589326 h 798941"/>
                  <a:gd name="connsiteX27" fmla="*/ 905121 w 1113042"/>
                  <a:gd name="connsiteY27" fmla="*/ 505506 h 798941"/>
                  <a:gd name="connsiteX28" fmla="*/ 929886 w 1113042"/>
                  <a:gd name="connsiteY28" fmla="*/ 429306 h 798941"/>
                  <a:gd name="connsiteX29" fmla="*/ 952746 w 1113042"/>
                  <a:gd name="connsiteY29" fmla="*/ 234996 h 798941"/>
                  <a:gd name="connsiteX30" fmla="*/ 876546 w 1113042"/>
                  <a:gd name="connsiteY30" fmla="*/ 105456 h 798941"/>
                  <a:gd name="connsiteX31" fmla="*/ 634611 w 1113042"/>
                  <a:gd name="connsiteY31" fmla="*/ 48306 h 798941"/>
                  <a:gd name="connsiteX32" fmla="*/ 345051 w 1113042"/>
                  <a:gd name="connsiteY32" fmla="*/ 59736 h 798941"/>
                  <a:gd name="connsiteX33" fmla="*/ 190746 w 1113042"/>
                  <a:gd name="connsiteY33" fmla="*/ 109266 h 798941"/>
                  <a:gd name="connsiteX34" fmla="*/ 122166 w 1113042"/>
                  <a:gd name="connsiteY34" fmla="*/ 168321 h 798941"/>
                  <a:gd name="connsiteX35" fmla="*/ 80256 w 1113042"/>
                  <a:gd name="connsiteY35" fmla="*/ 191181 h 798941"/>
                  <a:gd name="connsiteX36" fmla="*/ 30726 w 1113042"/>
                  <a:gd name="connsiteY36" fmla="*/ 309291 h 798941"/>
                  <a:gd name="connsiteX37" fmla="*/ 4056 w 1113042"/>
                  <a:gd name="connsiteY37" fmla="*/ 202611 h 798941"/>
                  <a:gd name="connsiteX0" fmla="*/ 2986 w 1111972"/>
                  <a:gd name="connsiteY0" fmla="*/ 202611 h 798941"/>
                  <a:gd name="connsiteX1" fmla="*/ 117286 w 1111972"/>
                  <a:gd name="connsiteY1" fmla="*/ 86406 h 798941"/>
                  <a:gd name="connsiteX2" fmla="*/ 376366 w 1111972"/>
                  <a:gd name="connsiteY2" fmla="*/ 4491 h 798941"/>
                  <a:gd name="connsiteX3" fmla="*/ 751651 w 1111972"/>
                  <a:gd name="connsiteY3" fmla="*/ 15921 h 798941"/>
                  <a:gd name="connsiteX4" fmla="*/ 970726 w 1111972"/>
                  <a:gd name="connsiteY4" fmla="*/ 59736 h 798941"/>
                  <a:gd name="connsiteX5" fmla="*/ 1058356 w 1111972"/>
                  <a:gd name="connsiteY5" fmla="*/ 65451 h 798941"/>
                  <a:gd name="connsiteX6" fmla="*/ 1096456 w 1111972"/>
                  <a:gd name="connsiteY6" fmla="*/ 113076 h 798941"/>
                  <a:gd name="connsiteX7" fmla="*/ 1111696 w 1111972"/>
                  <a:gd name="connsiteY7" fmla="*/ 156891 h 798941"/>
                  <a:gd name="connsiteX8" fmla="*/ 1085026 w 1111972"/>
                  <a:gd name="connsiteY8" fmla="*/ 194991 h 798941"/>
                  <a:gd name="connsiteX9" fmla="*/ 1018351 w 1111972"/>
                  <a:gd name="connsiteY9" fmla="*/ 278811 h 798941"/>
                  <a:gd name="connsiteX10" fmla="*/ 976441 w 1111972"/>
                  <a:gd name="connsiteY10" fmla="*/ 396921 h 798941"/>
                  <a:gd name="connsiteX11" fmla="*/ 947866 w 1111972"/>
                  <a:gd name="connsiteY11" fmla="*/ 503601 h 798941"/>
                  <a:gd name="connsiteX12" fmla="*/ 905956 w 1111972"/>
                  <a:gd name="connsiteY12" fmla="*/ 608376 h 798941"/>
                  <a:gd name="connsiteX13" fmla="*/ 745936 w 1111972"/>
                  <a:gd name="connsiteY13" fmla="*/ 756966 h 798941"/>
                  <a:gd name="connsiteX14" fmla="*/ 542101 w 1111972"/>
                  <a:gd name="connsiteY14" fmla="*/ 798876 h 798941"/>
                  <a:gd name="connsiteX15" fmla="*/ 324931 w 1111972"/>
                  <a:gd name="connsiteY15" fmla="*/ 764586 h 798941"/>
                  <a:gd name="connsiteX16" fmla="*/ 178246 w 1111972"/>
                  <a:gd name="connsiteY16" fmla="*/ 690291 h 798941"/>
                  <a:gd name="connsiteX17" fmla="*/ 90616 w 1111972"/>
                  <a:gd name="connsiteY17" fmla="*/ 572181 h 798941"/>
                  <a:gd name="connsiteX18" fmla="*/ 22036 w 1111972"/>
                  <a:gd name="connsiteY18" fmla="*/ 423591 h 798941"/>
                  <a:gd name="connsiteX19" fmla="*/ 2986 w 1111972"/>
                  <a:gd name="connsiteY19" fmla="*/ 288336 h 798941"/>
                  <a:gd name="connsiteX20" fmla="*/ 42991 w 1111972"/>
                  <a:gd name="connsiteY20" fmla="*/ 315006 h 798941"/>
                  <a:gd name="connsiteX21" fmla="*/ 84901 w 1111972"/>
                  <a:gd name="connsiteY21" fmla="*/ 436926 h 798941"/>
                  <a:gd name="connsiteX22" fmla="*/ 199201 w 1111972"/>
                  <a:gd name="connsiteY22" fmla="*/ 654096 h 798941"/>
                  <a:gd name="connsiteX23" fmla="*/ 393511 w 1111972"/>
                  <a:gd name="connsiteY23" fmla="*/ 749346 h 798941"/>
                  <a:gd name="connsiteX24" fmla="*/ 612586 w 1111972"/>
                  <a:gd name="connsiteY24" fmla="*/ 756966 h 798941"/>
                  <a:gd name="connsiteX25" fmla="*/ 759271 w 1111972"/>
                  <a:gd name="connsiteY25" fmla="*/ 697911 h 798941"/>
                  <a:gd name="connsiteX26" fmla="*/ 864046 w 1111972"/>
                  <a:gd name="connsiteY26" fmla="*/ 589326 h 798941"/>
                  <a:gd name="connsiteX27" fmla="*/ 904051 w 1111972"/>
                  <a:gd name="connsiteY27" fmla="*/ 505506 h 798941"/>
                  <a:gd name="connsiteX28" fmla="*/ 928816 w 1111972"/>
                  <a:gd name="connsiteY28" fmla="*/ 429306 h 798941"/>
                  <a:gd name="connsiteX29" fmla="*/ 951676 w 1111972"/>
                  <a:gd name="connsiteY29" fmla="*/ 234996 h 798941"/>
                  <a:gd name="connsiteX30" fmla="*/ 875476 w 1111972"/>
                  <a:gd name="connsiteY30" fmla="*/ 105456 h 798941"/>
                  <a:gd name="connsiteX31" fmla="*/ 633541 w 1111972"/>
                  <a:gd name="connsiteY31" fmla="*/ 48306 h 798941"/>
                  <a:gd name="connsiteX32" fmla="*/ 343981 w 1111972"/>
                  <a:gd name="connsiteY32" fmla="*/ 59736 h 798941"/>
                  <a:gd name="connsiteX33" fmla="*/ 189676 w 1111972"/>
                  <a:gd name="connsiteY33" fmla="*/ 109266 h 798941"/>
                  <a:gd name="connsiteX34" fmla="*/ 121096 w 1111972"/>
                  <a:gd name="connsiteY34" fmla="*/ 168321 h 798941"/>
                  <a:gd name="connsiteX35" fmla="*/ 79186 w 1111972"/>
                  <a:gd name="connsiteY35" fmla="*/ 191181 h 798941"/>
                  <a:gd name="connsiteX36" fmla="*/ 37276 w 1111972"/>
                  <a:gd name="connsiteY36" fmla="*/ 250236 h 798941"/>
                  <a:gd name="connsiteX37" fmla="*/ 2986 w 1111972"/>
                  <a:gd name="connsiteY37" fmla="*/ 202611 h 798941"/>
                  <a:gd name="connsiteX0" fmla="*/ 33204 w 1109805"/>
                  <a:gd name="connsiteY0" fmla="*/ 153081 h 798941"/>
                  <a:gd name="connsiteX1" fmla="*/ 115119 w 1109805"/>
                  <a:gd name="connsiteY1" fmla="*/ 86406 h 798941"/>
                  <a:gd name="connsiteX2" fmla="*/ 374199 w 1109805"/>
                  <a:gd name="connsiteY2" fmla="*/ 4491 h 798941"/>
                  <a:gd name="connsiteX3" fmla="*/ 749484 w 1109805"/>
                  <a:gd name="connsiteY3" fmla="*/ 15921 h 798941"/>
                  <a:gd name="connsiteX4" fmla="*/ 968559 w 1109805"/>
                  <a:gd name="connsiteY4" fmla="*/ 59736 h 798941"/>
                  <a:gd name="connsiteX5" fmla="*/ 1056189 w 1109805"/>
                  <a:gd name="connsiteY5" fmla="*/ 65451 h 798941"/>
                  <a:gd name="connsiteX6" fmla="*/ 1094289 w 1109805"/>
                  <a:gd name="connsiteY6" fmla="*/ 113076 h 798941"/>
                  <a:gd name="connsiteX7" fmla="*/ 1109529 w 1109805"/>
                  <a:gd name="connsiteY7" fmla="*/ 156891 h 798941"/>
                  <a:gd name="connsiteX8" fmla="*/ 1082859 w 1109805"/>
                  <a:gd name="connsiteY8" fmla="*/ 194991 h 798941"/>
                  <a:gd name="connsiteX9" fmla="*/ 1016184 w 1109805"/>
                  <a:gd name="connsiteY9" fmla="*/ 278811 h 798941"/>
                  <a:gd name="connsiteX10" fmla="*/ 974274 w 1109805"/>
                  <a:gd name="connsiteY10" fmla="*/ 396921 h 798941"/>
                  <a:gd name="connsiteX11" fmla="*/ 945699 w 1109805"/>
                  <a:gd name="connsiteY11" fmla="*/ 503601 h 798941"/>
                  <a:gd name="connsiteX12" fmla="*/ 903789 w 1109805"/>
                  <a:gd name="connsiteY12" fmla="*/ 608376 h 798941"/>
                  <a:gd name="connsiteX13" fmla="*/ 743769 w 1109805"/>
                  <a:gd name="connsiteY13" fmla="*/ 756966 h 798941"/>
                  <a:gd name="connsiteX14" fmla="*/ 539934 w 1109805"/>
                  <a:gd name="connsiteY14" fmla="*/ 798876 h 798941"/>
                  <a:gd name="connsiteX15" fmla="*/ 322764 w 1109805"/>
                  <a:gd name="connsiteY15" fmla="*/ 764586 h 798941"/>
                  <a:gd name="connsiteX16" fmla="*/ 176079 w 1109805"/>
                  <a:gd name="connsiteY16" fmla="*/ 690291 h 798941"/>
                  <a:gd name="connsiteX17" fmla="*/ 88449 w 1109805"/>
                  <a:gd name="connsiteY17" fmla="*/ 572181 h 798941"/>
                  <a:gd name="connsiteX18" fmla="*/ 19869 w 1109805"/>
                  <a:gd name="connsiteY18" fmla="*/ 423591 h 798941"/>
                  <a:gd name="connsiteX19" fmla="*/ 819 w 1109805"/>
                  <a:gd name="connsiteY19" fmla="*/ 288336 h 798941"/>
                  <a:gd name="connsiteX20" fmla="*/ 40824 w 1109805"/>
                  <a:gd name="connsiteY20" fmla="*/ 315006 h 798941"/>
                  <a:gd name="connsiteX21" fmla="*/ 82734 w 1109805"/>
                  <a:gd name="connsiteY21" fmla="*/ 436926 h 798941"/>
                  <a:gd name="connsiteX22" fmla="*/ 197034 w 1109805"/>
                  <a:gd name="connsiteY22" fmla="*/ 654096 h 798941"/>
                  <a:gd name="connsiteX23" fmla="*/ 391344 w 1109805"/>
                  <a:gd name="connsiteY23" fmla="*/ 749346 h 798941"/>
                  <a:gd name="connsiteX24" fmla="*/ 610419 w 1109805"/>
                  <a:gd name="connsiteY24" fmla="*/ 756966 h 798941"/>
                  <a:gd name="connsiteX25" fmla="*/ 757104 w 1109805"/>
                  <a:gd name="connsiteY25" fmla="*/ 697911 h 798941"/>
                  <a:gd name="connsiteX26" fmla="*/ 861879 w 1109805"/>
                  <a:gd name="connsiteY26" fmla="*/ 589326 h 798941"/>
                  <a:gd name="connsiteX27" fmla="*/ 901884 w 1109805"/>
                  <a:gd name="connsiteY27" fmla="*/ 505506 h 798941"/>
                  <a:gd name="connsiteX28" fmla="*/ 926649 w 1109805"/>
                  <a:gd name="connsiteY28" fmla="*/ 429306 h 798941"/>
                  <a:gd name="connsiteX29" fmla="*/ 949509 w 1109805"/>
                  <a:gd name="connsiteY29" fmla="*/ 234996 h 798941"/>
                  <a:gd name="connsiteX30" fmla="*/ 873309 w 1109805"/>
                  <a:gd name="connsiteY30" fmla="*/ 105456 h 798941"/>
                  <a:gd name="connsiteX31" fmla="*/ 631374 w 1109805"/>
                  <a:gd name="connsiteY31" fmla="*/ 48306 h 798941"/>
                  <a:gd name="connsiteX32" fmla="*/ 341814 w 1109805"/>
                  <a:gd name="connsiteY32" fmla="*/ 59736 h 798941"/>
                  <a:gd name="connsiteX33" fmla="*/ 187509 w 1109805"/>
                  <a:gd name="connsiteY33" fmla="*/ 109266 h 798941"/>
                  <a:gd name="connsiteX34" fmla="*/ 118929 w 1109805"/>
                  <a:gd name="connsiteY34" fmla="*/ 168321 h 798941"/>
                  <a:gd name="connsiteX35" fmla="*/ 77019 w 1109805"/>
                  <a:gd name="connsiteY35" fmla="*/ 191181 h 798941"/>
                  <a:gd name="connsiteX36" fmla="*/ 35109 w 1109805"/>
                  <a:gd name="connsiteY36" fmla="*/ 250236 h 798941"/>
                  <a:gd name="connsiteX37" fmla="*/ 33204 w 1109805"/>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21870 w 1130856"/>
                  <a:gd name="connsiteY19" fmla="*/ 288336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3300 w 1130856"/>
                  <a:gd name="connsiteY19" fmla="*/ 206421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1979 w 1130856"/>
                  <a:gd name="connsiteY19" fmla="*/ 28571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98654 w 1130856"/>
                  <a:gd name="connsiteY22" fmla="*/ 27619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7699 w 1130856"/>
                  <a:gd name="connsiteY22" fmla="*/ 29905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99975 w 1130856"/>
                  <a:gd name="connsiteY36" fmla="*/ 183561 h 798941"/>
                  <a:gd name="connsiteX37" fmla="*/ 98070 w 1130856"/>
                  <a:gd name="connsiteY37" fmla="*/ 191181 h 798941"/>
                  <a:gd name="connsiteX38" fmla="*/ 915 w 1130856"/>
                  <a:gd name="connsiteY38" fmla="*/ 193086 h 798941"/>
                  <a:gd name="connsiteX39" fmla="*/ 54255 w 1130856"/>
                  <a:gd name="connsiteY39" fmla="*/ 153081 h 79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0856" h="798941">
                    <a:moveTo>
                      <a:pt x="54255" y="153081"/>
                    </a:moveTo>
                    <a:cubicBezTo>
                      <a:pt x="76797" y="135301"/>
                      <a:pt x="79338" y="111171"/>
                      <a:pt x="136170" y="86406"/>
                    </a:cubicBezTo>
                    <a:cubicBezTo>
                      <a:pt x="193002" y="61641"/>
                      <a:pt x="289522" y="16239"/>
                      <a:pt x="395250" y="4491"/>
                    </a:cubicBezTo>
                    <a:cubicBezTo>
                      <a:pt x="500978" y="-7257"/>
                      <a:pt x="671475" y="6714"/>
                      <a:pt x="770535" y="15921"/>
                    </a:cubicBezTo>
                    <a:cubicBezTo>
                      <a:pt x="869595" y="25128"/>
                      <a:pt x="938493" y="51481"/>
                      <a:pt x="989610" y="59736"/>
                    </a:cubicBezTo>
                    <a:cubicBezTo>
                      <a:pt x="1040728" y="67991"/>
                      <a:pt x="1056285" y="56561"/>
                      <a:pt x="1077240" y="65451"/>
                    </a:cubicBezTo>
                    <a:cubicBezTo>
                      <a:pt x="1098195" y="74341"/>
                      <a:pt x="1106450" y="97836"/>
                      <a:pt x="1115340" y="113076"/>
                    </a:cubicBezTo>
                    <a:cubicBezTo>
                      <a:pt x="1124230" y="128316"/>
                      <a:pt x="1132485" y="143238"/>
                      <a:pt x="1130580" y="156891"/>
                    </a:cubicBezTo>
                    <a:cubicBezTo>
                      <a:pt x="1128675" y="170543"/>
                      <a:pt x="1119467" y="174671"/>
                      <a:pt x="1103910" y="194991"/>
                    </a:cubicBezTo>
                    <a:cubicBezTo>
                      <a:pt x="1088353" y="215311"/>
                      <a:pt x="1055332" y="245156"/>
                      <a:pt x="1037235" y="278811"/>
                    </a:cubicBezTo>
                    <a:cubicBezTo>
                      <a:pt x="1019138" y="312466"/>
                      <a:pt x="1007073" y="359456"/>
                      <a:pt x="995325" y="396921"/>
                    </a:cubicBezTo>
                    <a:cubicBezTo>
                      <a:pt x="983577" y="434386"/>
                      <a:pt x="982942" y="462326"/>
                      <a:pt x="966750" y="503601"/>
                    </a:cubicBezTo>
                    <a:cubicBezTo>
                      <a:pt x="950558" y="544876"/>
                      <a:pt x="931825" y="602344"/>
                      <a:pt x="898170" y="644571"/>
                    </a:cubicBezTo>
                    <a:cubicBezTo>
                      <a:pt x="864515" y="686799"/>
                      <a:pt x="821017" y="731249"/>
                      <a:pt x="764820" y="756966"/>
                    </a:cubicBezTo>
                    <a:cubicBezTo>
                      <a:pt x="708623" y="782683"/>
                      <a:pt x="631152" y="797606"/>
                      <a:pt x="560985" y="798876"/>
                    </a:cubicBezTo>
                    <a:cubicBezTo>
                      <a:pt x="490818" y="800146"/>
                      <a:pt x="404458" y="782684"/>
                      <a:pt x="343815" y="764586"/>
                    </a:cubicBezTo>
                    <a:cubicBezTo>
                      <a:pt x="283172" y="746488"/>
                      <a:pt x="236182" y="722358"/>
                      <a:pt x="197130" y="690291"/>
                    </a:cubicBezTo>
                    <a:cubicBezTo>
                      <a:pt x="158078" y="658224"/>
                      <a:pt x="135535" y="616631"/>
                      <a:pt x="109500" y="572181"/>
                    </a:cubicBezTo>
                    <a:cubicBezTo>
                      <a:pt x="83465" y="527731"/>
                      <a:pt x="57015" y="466890"/>
                      <a:pt x="40920" y="423591"/>
                    </a:cubicBezTo>
                    <a:cubicBezTo>
                      <a:pt x="24825" y="380292"/>
                      <a:pt x="14199" y="348584"/>
                      <a:pt x="12929" y="312389"/>
                    </a:cubicBezTo>
                    <a:cubicBezTo>
                      <a:pt x="11659" y="276194"/>
                      <a:pt x="18475" y="228845"/>
                      <a:pt x="33300" y="206421"/>
                    </a:cubicBezTo>
                    <a:cubicBezTo>
                      <a:pt x="48125" y="183997"/>
                      <a:pt x="95115" y="161455"/>
                      <a:pt x="101880" y="177846"/>
                    </a:cubicBezTo>
                    <a:cubicBezTo>
                      <a:pt x="108645" y="194237"/>
                      <a:pt x="73572" y="261589"/>
                      <a:pt x="73889" y="304769"/>
                    </a:cubicBezTo>
                    <a:cubicBezTo>
                      <a:pt x="74206" y="347949"/>
                      <a:pt x="79752" y="378705"/>
                      <a:pt x="103785" y="436926"/>
                    </a:cubicBezTo>
                    <a:cubicBezTo>
                      <a:pt x="127818" y="495147"/>
                      <a:pt x="166650" y="602026"/>
                      <a:pt x="218085" y="654096"/>
                    </a:cubicBezTo>
                    <a:cubicBezTo>
                      <a:pt x="269520" y="706166"/>
                      <a:pt x="343498" y="732201"/>
                      <a:pt x="412395" y="749346"/>
                    </a:cubicBezTo>
                    <a:cubicBezTo>
                      <a:pt x="481292" y="766491"/>
                      <a:pt x="570510" y="765538"/>
                      <a:pt x="631470" y="756966"/>
                    </a:cubicBezTo>
                    <a:cubicBezTo>
                      <a:pt x="692430" y="748394"/>
                      <a:pt x="736245" y="725851"/>
                      <a:pt x="778155" y="697911"/>
                    </a:cubicBezTo>
                    <a:cubicBezTo>
                      <a:pt x="820065" y="669971"/>
                      <a:pt x="858800" y="621393"/>
                      <a:pt x="882930" y="589326"/>
                    </a:cubicBezTo>
                    <a:cubicBezTo>
                      <a:pt x="907060" y="557259"/>
                      <a:pt x="912140" y="532176"/>
                      <a:pt x="922935" y="505506"/>
                    </a:cubicBezTo>
                    <a:cubicBezTo>
                      <a:pt x="933730" y="478836"/>
                      <a:pt x="939763" y="474391"/>
                      <a:pt x="947700" y="429306"/>
                    </a:cubicBezTo>
                    <a:cubicBezTo>
                      <a:pt x="955638" y="384221"/>
                      <a:pt x="979450" y="288971"/>
                      <a:pt x="970560" y="234996"/>
                    </a:cubicBezTo>
                    <a:cubicBezTo>
                      <a:pt x="961670" y="181021"/>
                      <a:pt x="947382" y="136571"/>
                      <a:pt x="894360" y="105456"/>
                    </a:cubicBezTo>
                    <a:cubicBezTo>
                      <a:pt x="841338" y="74341"/>
                      <a:pt x="741008" y="55926"/>
                      <a:pt x="652425" y="48306"/>
                    </a:cubicBezTo>
                    <a:cubicBezTo>
                      <a:pt x="563843" y="40686"/>
                      <a:pt x="436842" y="49576"/>
                      <a:pt x="362865" y="59736"/>
                    </a:cubicBezTo>
                    <a:cubicBezTo>
                      <a:pt x="288888" y="69896"/>
                      <a:pt x="252375" y="88629"/>
                      <a:pt x="208560" y="109266"/>
                    </a:cubicBezTo>
                    <a:cubicBezTo>
                      <a:pt x="164745" y="129904"/>
                      <a:pt x="118390" y="169909"/>
                      <a:pt x="99975" y="183561"/>
                    </a:cubicBezTo>
                    <a:cubicBezTo>
                      <a:pt x="81560" y="197213"/>
                      <a:pt x="113310" y="167686"/>
                      <a:pt x="98070" y="191181"/>
                    </a:cubicBezTo>
                    <a:cubicBezTo>
                      <a:pt x="82830" y="214676"/>
                      <a:pt x="8217" y="199436"/>
                      <a:pt x="915" y="193086"/>
                    </a:cubicBezTo>
                    <a:cubicBezTo>
                      <a:pt x="-6387" y="186736"/>
                      <a:pt x="31713" y="170861"/>
                      <a:pt x="54255" y="15308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6" name="フリーフォーム: 図形 185">
                <a:extLst>
                  <a:ext uri="{FF2B5EF4-FFF2-40B4-BE49-F238E27FC236}">
                    <a16:creationId xmlns:a16="http://schemas.microsoft.com/office/drawing/2014/main" id="{137297E3-861D-95E5-6085-5EAA80632247}"/>
                  </a:ext>
                </a:extLst>
              </p:cNvPr>
              <p:cNvSpPr/>
              <p:nvPr/>
            </p:nvSpPr>
            <p:spPr>
              <a:xfrm>
                <a:off x="4570841" y="3606800"/>
                <a:ext cx="100219" cy="500380"/>
              </a:xfrm>
              <a:custGeom>
                <a:avLst/>
                <a:gdLst>
                  <a:gd name="connsiteX0" fmla="*/ 34179 w 100219"/>
                  <a:gd name="connsiteY0" fmla="*/ 0 h 500380"/>
                  <a:gd name="connsiteX1" fmla="*/ 6239 w 100219"/>
                  <a:gd name="connsiteY1" fmla="*/ 127000 h 500380"/>
                  <a:gd name="connsiteX2" fmla="*/ 3699 w 100219"/>
                  <a:gd name="connsiteY2" fmla="*/ 246380 h 500380"/>
                  <a:gd name="connsiteX3" fmla="*/ 49419 w 100219"/>
                  <a:gd name="connsiteY3" fmla="*/ 347980 h 500380"/>
                  <a:gd name="connsiteX4" fmla="*/ 69739 w 100219"/>
                  <a:gd name="connsiteY4" fmla="*/ 403860 h 500380"/>
                  <a:gd name="connsiteX5" fmla="*/ 90059 w 100219"/>
                  <a:gd name="connsiteY5" fmla="*/ 482600 h 500380"/>
                  <a:gd name="connsiteX6" fmla="*/ 100219 w 100219"/>
                  <a:gd name="connsiteY6" fmla="*/ 500380 h 500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19" h="500380">
                    <a:moveTo>
                      <a:pt x="34179" y="0"/>
                    </a:moveTo>
                    <a:cubicBezTo>
                      <a:pt x="22749" y="42968"/>
                      <a:pt x="11319" y="85937"/>
                      <a:pt x="6239" y="127000"/>
                    </a:cubicBezTo>
                    <a:cubicBezTo>
                      <a:pt x="1159" y="168063"/>
                      <a:pt x="-3498" y="209550"/>
                      <a:pt x="3699" y="246380"/>
                    </a:cubicBezTo>
                    <a:cubicBezTo>
                      <a:pt x="10896" y="283210"/>
                      <a:pt x="38412" y="321733"/>
                      <a:pt x="49419" y="347980"/>
                    </a:cubicBezTo>
                    <a:cubicBezTo>
                      <a:pt x="60426" y="374227"/>
                      <a:pt x="62966" y="381423"/>
                      <a:pt x="69739" y="403860"/>
                    </a:cubicBezTo>
                    <a:cubicBezTo>
                      <a:pt x="76512" y="426297"/>
                      <a:pt x="84979" y="466513"/>
                      <a:pt x="90059" y="482600"/>
                    </a:cubicBezTo>
                    <a:cubicBezTo>
                      <a:pt x="95139" y="498687"/>
                      <a:pt x="97679" y="499533"/>
                      <a:pt x="100219" y="5003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7" name="フリーフォーム: 図形 186">
                <a:extLst>
                  <a:ext uri="{FF2B5EF4-FFF2-40B4-BE49-F238E27FC236}">
                    <a16:creationId xmlns:a16="http://schemas.microsoft.com/office/drawing/2014/main" id="{44DDE3EA-C7AA-991F-7908-7661FCD954EF}"/>
                  </a:ext>
                </a:extLst>
              </p:cNvPr>
              <p:cNvSpPr/>
              <p:nvPr/>
            </p:nvSpPr>
            <p:spPr>
              <a:xfrm>
                <a:off x="7289838" y="3509128"/>
                <a:ext cx="144296" cy="576580"/>
              </a:xfrm>
              <a:custGeom>
                <a:avLst/>
                <a:gdLst>
                  <a:gd name="connsiteX0" fmla="*/ 86360 w 144296"/>
                  <a:gd name="connsiteY0" fmla="*/ 0 h 576580"/>
                  <a:gd name="connsiteX1" fmla="*/ 139700 w 144296"/>
                  <a:gd name="connsiteY1" fmla="*/ 139700 h 576580"/>
                  <a:gd name="connsiteX2" fmla="*/ 137160 w 144296"/>
                  <a:gd name="connsiteY2" fmla="*/ 327660 h 576580"/>
                  <a:gd name="connsiteX3" fmla="*/ 101600 w 144296"/>
                  <a:gd name="connsiteY3" fmla="*/ 401320 h 576580"/>
                  <a:gd name="connsiteX4" fmla="*/ 66040 w 144296"/>
                  <a:gd name="connsiteY4" fmla="*/ 439420 h 576580"/>
                  <a:gd name="connsiteX5" fmla="*/ 60960 w 144296"/>
                  <a:gd name="connsiteY5" fmla="*/ 439420 h 576580"/>
                  <a:gd name="connsiteX6" fmla="*/ 63500 w 144296"/>
                  <a:gd name="connsiteY6" fmla="*/ 520700 h 576580"/>
                  <a:gd name="connsiteX7" fmla="*/ 0 w 144296"/>
                  <a:gd name="connsiteY7" fmla="*/ 576580 h 576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296" h="576580">
                    <a:moveTo>
                      <a:pt x="86360" y="0"/>
                    </a:moveTo>
                    <a:cubicBezTo>
                      <a:pt x="108796" y="42545"/>
                      <a:pt x="131233" y="85090"/>
                      <a:pt x="139700" y="139700"/>
                    </a:cubicBezTo>
                    <a:cubicBezTo>
                      <a:pt x="148167" y="194310"/>
                      <a:pt x="143510" y="284057"/>
                      <a:pt x="137160" y="327660"/>
                    </a:cubicBezTo>
                    <a:cubicBezTo>
                      <a:pt x="130810" y="371263"/>
                      <a:pt x="113453" y="382694"/>
                      <a:pt x="101600" y="401320"/>
                    </a:cubicBezTo>
                    <a:cubicBezTo>
                      <a:pt x="89747" y="419946"/>
                      <a:pt x="72813" y="433070"/>
                      <a:pt x="66040" y="439420"/>
                    </a:cubicBezTo>
                    <a:cubicBezTo>
                      <a:pt x="59267" y="445770"/>
                      <a:pt x="61383" y="425873"/>
                      <a:pt x="60960" y="439420"/>
                    </a:cubicBezTo>
                    <a:cubicBezTo>
                      <a:pt x="60537" y="452967"/>
                      <a:pt x="73660" y="497840"/>
                      <a:pt x="63500" y="520700"/>
                    </a:cubicBezTo>
                    <a:cubicBezTo>
                      <a:pt x="53340" y="543560"/>
                      <a:pt x="26670" y="560070"/>
                      <a:pt x="0" y="5765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8" name="楕円 187">
                <a:extLst>
                  <a:ext uri="{FF2B5EF4-FFF2-40B4-BE49-F238E27FC236}">
                    <a16:creationId xmlns:a16="http://schemas.microsoft.com/office/drawing/2014/main" id="{089F946F-568E-4E85-1173-D144CABC6606}"/>
                  </a:ext>
                </a:extLst>
              </p:cNvPr>
              <p:cNvSpPr/>
              <p:nvPr/>
            </p:nvSpPr>
            <p:spPr>
              <a:xfrm>
                <a:off x="5332040" y="341743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9" name="楕円 188">
                <a:extLst>
                  <a:ext uri="{FF2B5EF4-FFF2-40B4-BE49-F238E27FC236}">
                    <a16:creationId xmlns:a16="http://schemas.microsoft.com/office/drawing/2014/main" id="{03B004AC-4EDD-4FE5-812A-DCD57AB93F36}"/>
                  </a:ext>
                </a:extLst>
              </p:cNvPr>
              <p:cNvSpPr/>
              <p:nvPr/>
            </p:nvSpPr>
            <p:spPr>
              <a:xfrm>
                <a:off x="6528769" y="340481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0" name="フリーフォーム: 図形 189">
                <a:extLst>
                  <a:ext uri="{FF2B5EF4-FFF2-40B4-BE49-F238E27FC236}">
                    <a16:creationId xmlns:a16="http://schemas.microsoft.com/office/drawing/2014/main" id="{82A0DF78-E8EB-7702-7CC7-C12A55E81966}"/>
                  </a:ext>
                </a:extLst>
              </p:cNvPr>
              <p:cNvSpPr/>
              <p:nvPr/>
            </p:nvSpPr>
            <p:spPr>
              <a:xfrm>
                <a:off x="6430805" y="3373549"/>
                <a:ext cx="413385" cy="107117"/>
              </a:xfrm>
              <a:custGeom>
                <a:avLst/>
                <a:gdLst>
                  <a:gd name="connsiteX0" fmla="*/ 0 w 321945"/>
                  <a:gd name="connsiteY0" fmla="*/ 10608 h 92523"/>
                  <a:gd name="connsiteX1" fmla="*/ 144780 w 321945"/>
                  <a:gd name="connsiteY1" fmla="*/ 2988 h 92523"/>
                  <a:gd name="connsiteX2" fmla="*/ 226695 w 321945"/>
                  <a:gd name="connsiteY2" fmla="*/ 54423 h 92523"/>
                  <a:gd name="connsiteX3" fmla="*/ 321945 w 321945"/>
                  <a:gd name="connsiteY3" fmla="*/ 92523 h 92523"/>
                  <a:gd name="connsiteX0" fmla="*/ 0 w 348615"/>
                  <a:gd name="connsiteY0" fmla="*/ 10608 h 105858"/>
                  <a:gd name="connsiteX1" fmla="*/ 144780 w 348615"/>
                  <a:gd name="connsiteY1" fmla="*/ 2988 h 105858"/>
                  <a:gd name="connsiteX2" fmla="*/ 226695 w 348615"/>
                  <a:gd name="connsiteY2" fmla="*/ 54423 h 105858"/>
                  <a:gd name="connsiteX3" fmla="*/ 348615 w 348615"/>
                  <a:gd name="connsiteY3" fmla="*/ 105858 h 105858"/>
                  <a:gd name="connsiteX0" fmla="*/ 0 w 348615"/>
                  <a:gd name="connsiteY0" fmla="*/ 4000 h 99250"/>
                  <a:gd name="connsiteX1" fmla="*/ 150495 w 348615"/>
                  <a:gd name="connsiteY1" fmla="*/ 7810 h 99250"/>
                  <a:gd name="connsiteX2" fmla="*/ 226695 w 348615"/>
                  <a:gd name="connsiteY2" fmla="*/ 47815 h 99250"/>
                  <a:gd name="connsiteX3" fmla="*/ 348615 w 348615"/>
                  <a:gd name="connsiteY3" fmla="*/ 99250 h 99250"/>
                  <a:gd name="connsiteX0" fmla="*/ 0 w 413385"/>
                  <a:gd name="connsiteY0" fmla="*/ 11236 h 93151"/>
                  <a:gd name="connsiteX1" fmla="*/ 215265 w 413385"/>
                  <a:gd name="connsiteY1" fmla="*/ 1711 h 93151"/>
                  <a:gd name="connsiteX2" fmla="*/ 291465 w 413385"/>
                  <a:gd name="connsiteY2" fmla="*/ 41716 h 93151"/>
                  <a:gd name="connsiteX3" fmla="*/ 413385 w 413385"/>
                  <a:gd name="connsiteY3" fmla="*/ 93151 h 93151"/>
                  <a:gd name="connsiteX0" fmla="*/ 0 w 413385"/>
                  <a:gd name="connsiteY0" fmla="*/ 25202 h 107117"/>
                  <a:gd name="connsiteX1" fmla="*/ 93820 w 413385"/>
                  <a:gd name="connsiteY1" fmla="*/ 206 h 107117"/>
                  <a:gd name="connsiteX2" fmla="*/ 215265 w 413385"/>
                  <a:gd name="connsiteY2" fmla="*/ 15677 h 107117"/>
                  <a:gd name="connsiteX3" fmla="*/ 291465 w 413385"/>
                  <a:gd name="connsiteY3" fmla="*/ 55682 h 107117"/>
                  <a:gd name="connsiteX4" fmla="*/ 413385 w 413385"/>
                  <a:gd name="connsiteY4" fmla="*/ 107117 h 107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3385" h="107117">
                    <a:moveTo>
                      <a:pt x="0" y="25202"/>
                    </a:moveTo>
                    <a:cubicBezTo>
                      <a:pt x="16272" y="22941"/>
                      <a:pt x="57943" y="1793"/>
                      <a:pt x="93820" y="206"/>
                    </a:cubicBezTo>
                    <a:cubicBezTo>
                      <a:pt x="129697" y="-1381"/>
                      <a:pt x="182324" y="6431"/>
                      <a:pt x="215265" y="15677"/>
                    </a:cubicBezTo>
                    <a:cubicBezTo>
                      <a:pt x="248206" y="24923"/>
                      <a:pt x="261938" y="40760"/>
                      <a:pt x="291465" y="55682"/>
                    </a:cubicBezTo>
                    <a:cubicBezTo>
                      <a:pt x="320993" y="70605"/>
                      <a:pt x="380524" y="95528"/>
                      <a:pt x="413385" y="107117"/>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1" name="フリーフォーム: 図形 190">
                <a:extLst>
                  <a:ext uri="{FF2B5EF4-FFF2-40B4-BE49-F238E27FC236}">
                    <a16:creationId xmlns:a16="http://schemas.microsoft.com/office/drawing/2014/main" id="{129BF1D3-8DEA-D641-2EE2-4DF7DDB27D1F}"/>
                  </a:ext>
                </a:extLst>
              </p:cNvPr>
              <p:cNvSpPr/>
              <p:nvPr/>
            </p:nvSpPr>
            <p:spPr>
              <a:xfrm>
                <a:off x="5132249" y="3393226"/>
                <a:ext cx="346181" cy="104567"/>
              </a:xfrm>
              <a:custGeom>
                <a:avLst/>
                <a:gdLst>
                  <a:gd name="connsiteX0" fmla="*/ 0 w 300990"/>
                  <a:gd name="connsiteY0" fmla="*/ 85191 h 85191"/>
                  <a:gd name="connsiteX1" fmla="*/ 110490 w 300990"/>
                  <a:gd name="connsiteY1" fmla="*/ 16611 h 85191"/>
                  <a:gd name="connsiteX2" fmla="*/ 184785 w 300990"/>
                  <a:gd name="connsiteY2" fmla="*/ 1371 h 85191"/>
                  <a:gd name="connsiteX3" fmla="*/ 245745 w 300990"/>
                  <a:gd name="connsiteY3" fmla="*/ 1371 h 85191"/>
                  <a:gd name="connsiteX4" fmla="*/ 300990 w 300990"/>
                  <a:gd name="connsiteY4" fmla="*/ 7086 h 85191"/>
                  <a:gd name="connsiteX0" fmla="*/ 0 w 318732"/>
                  <a:gd name="connsiteY0" fmla="*/ 85191 h 85191"/>
                  <a:gd name="connsiteX1" fmla="*/ 110490 w 318732"/>
                  <a:gd name="connsiteY1" fmla="*/ 16611 h 85191"/>
                  <a:gd name="connsiteX2" fmla="*/ 184785 w 318732"/>
                  <a:gd name="connsiteY2" fmla="*/ 1371 h 85191"/>
                  <a:gd name="connsiteX3" fmla="*/ 245745 w 318732"/>
                  <a:gd name="connsiteY3" fmla="*/ 1371 h 85191"/>
                  <a:gd name="connsiteX4" fmla="*/ 318732 w 318732"/>
                  <a:gd name="connsiteY4" fmla="*/ 18516 h 85191"/>
                  <a:gd name="connsiteX0" fmla="*/ 0 w 318732"/>
                  <a:gd name="connsiteY0" fmla="*/ 84045 h 84045"/>
                  <a:gd name="connsiteX1" fmla="*/ 110490 w 318732"/>
                  <a:gd name="connsiteY1" fmla="*/ 15465 h 84045"/>
                  <a:gd name="connsiteX2" fmla="*/ 198091 w 318732"/>
                  <a:gd name="connsiteY2" fmla="*/ 4035 h 84045"/>
                  <a:gd name="connsiteX3" fmla="*/ 245745 w 318732"/>
                  <a:gd name="connsiteY3" fmla="*/ 225 h 84045"/>
                  <a:gd name="connsiteX4" fmla="*/ 318732 w 318732"/>
                  <a:gd name="connsiteY4" fmla="*/ 17370 h 84045"/>
                  <a:gd name="connsiteX0" fmla="*/ 0 w 318732"/>
                  <a:gd name="connsiteY0" fmla="*/ 84067 h 84067"/>
                  <a:gd name="connsiteX1" fmla="*/ 117143 w 318732"/>
                  <a:gd name="connsiteY1" fmla="*/ 17392 h 84067"/>
                  <a:gd name="connsiteX2" fmla="*/ 198091 w 318732"/>
                  <a:gd name="connsiteY2" fmla="*/ 4057 h 84067"/>
                  <a:gd name="connsiteX3" fmla="*/ 245745 w 318732"/>
                  <a:gd name="connsiteY3" fmla="*/ 247 h 84067"/>
                  <a:gd name="connsiteX4" fmla="*/ 318732 w 318732"/>
                  <a:gd name="connsiteY4" fmla="*/ 17392 h 84067"/>
                  <a:gd name="connsiteX0" fmla="*/ 0 w 318732"/>
                  <a:gd name="connsiteY0" fmla="*/ 86769 h 86769"/>
                  <a:gd name="connsiteX1" fmla="*/ 117143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6769 h 86769"/>
                  <a:gd name="connsiteX1" fmla="*/ 110490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4068 h 84068"/>
                  <a:gd name="connsiteX1" fmla="*/ 110490 w 318732"/>
                  <a:gd name="connsiteY1" fmla="*/ 17393 h 84068"/>
                  <a:gd name="connsiteX2" fmla="*/ 184784 w 318732"/>
                  <a:gd name="connsiteY2" fmla="*/ 4058 h 84068"/>
                  <a:gd name="connsiteX3" fmla="*/ 245745 w 318732"/>
                  <a:gd name="connsiteY3" fmla="*/ 248 h 84068"/>
                  <a:gd name="connsiteX4" fmla="*/ 318732 w 318732"/>
                  <a:gd name="connsiteY4" fmla="*/ 17393 h 84068"/>
                  <a:gd name="connsiteX0" fmla="*/ 0 w 318732"/>
                  <a:gd name="connsiteY0" fmla="*/ 80651 h 80651"/>
                  <a:gd name="connsiteX1" fmla="*/ 110490 w 318732"/>
                  <a:gd name="connsiteY1" fmla="*/ 13976 h 80651"/>
                  <a:gd name="connsiteX2" fmla="*/ 184784 w 318732"/>
                  <a:gd name="connsiteY2" fmla="*/ 641 h 80651"/>
                  <a:gd name="connsiteX3" fmla="*/ 247963 w 318732"/>
                  <a:gd name="connsiteY3" fmla="*/ 2546 h 80651"/>
                  <a:gd name="connsiteX4" fmla="*/ 318732 w 318732"/>
                  <a:gd name="connsiteY4" fmla="*/ 13976 h 80651"/>
                  <a:gd name="connsiteX0" fmla="*/ 0 w 318732"/>
                  <a:gd name="connsiteY0" fmla="*/ 80749 h 80749"/>
                  <a:gd name="connsiteX1" fmla="*/ 126014 w 318732"/>
                  <a:gd name="connsiteY1" fmla="*/ 15488 h 80749"/>
                  <a:gd name="connsiteX2" fmla="*/ 184784 w 318732"/>
                  <a:gd name="connsiteY2" fmla="*/ 739 h 80749"/>
                  <a:gd name="connsiteX3" fmla="*/ 247963 w 318732"/>
                  <a:gd name="connsiteY3" fmla="*/ 2644 h 80749"/>
                  <a:gd name="connsiteX4" fmla="*/ 318732 w 318732"/>
                  <a:gd name="connsiteY4" fmla="*/ 14074 h 80749"/>
                  <a:gd name="connsiteX0" fmla="*/ 0 w 318732"/>
                  <a:gd name="connsiteY0" fmla="*/ 84030 h 84030"/>
                  <a:gd name="connsiteX1" fmla="*/ 126014 w 318732"/>
                  <a:gd name="connsiteY1" fmla="*/ 18769 h 84030"/>
                  <a:gd name="connsiteX2" fmla="*/ 184784 w 318732"/>
                  <a:gd name="connsiteY2" fmla="*/ 4020 h 84030"/>
                  <a:gd name="connsiteX3" fmla="*/ 301187 w 318732"/>
                  <a:gd name="connsiteY3" fmla="*/ 272 h 84030"/>
                  <a:gd name="connsiteX4" fmla="*/ 318732 w 318732"/>
                  <a:gd name="connsiteY4" fmla="*/ 17355 h 84030"/>
                  <a:gd name="connsiteX0" fmla="*/ 0 w 318732"/>
                  <a:gd name="connsiteY0" fmla="*/ 84260 h 84260"/>
                  <a:gd name="connsiteX1" fmla="*/ 126014 w 318732"/>
                  <a:gd name="connsiteY1" fmla="*/ 18999 h 84260"/>
                  <a:gd name="connsiteX2" fmla="*/ 226921 w 318732"/>
                  <a:gd name="connsiteY2" fmla="*/ 2837 h 84260"/>
                  <a:gd name="connsiteX3" fmla="*/ 301187 w 318732"/>
                  <a:gd name="connsiteY3" fmla="*/ 502 h 84260"/>
                  <a:gd name="connsiteX4" fmla="*/ 318732 w 318732"/>
                  <a:gd name="connsiteY4" fmla="*/ 17585 h 84260"/>
                  <a:gd name="connsiteX0" fmla="*/ 0 w 380827"/>
                  <a:gd name="connsiteY0" fmla="*/ 84260 h 84260"/>
                  <a:gd name="connsiteX1" fmla="*/ 126014 w 380827"/>
                  <a:gd name="connsiteY1" fmla="*/ 18999 h 84260"/>
                  <a:gd name="connsiteX2" fmla="*/ 226921 w 380827"/>
                  <a:gd name="connsiteY2" fmla="*/ 2837 h 84260"/>
                  <a:gd name="connsiteX3" fmla="*/ 301187 w 380827"/>
                  <a:gd name="connsiteY3" fmla="*/ 502 h 84260"/>
                  <a:gd name="connsiteX4" fmla="*/ 380827 w 380827"/>
                  <a:gd name="connsiteY4" fmla="*/ 16172 h 84260"/>
                  <a:gd name="connsiteX0" fmla="*/ 0 w 380827"/>
                  <a:gd name="connsiteY0" fmla="*/ 84315 h 84315"/>
                  <a:gd name="connsiteX1" fmla="*/ 134884 w 380827"/>
                  <a:gd name="connsiteY1" fmla="*/ 20467 h 84315"/>
                  <a:gd name="connsiteX2" fmla="*/ 226921 w 380827"/>
                  <a:gd name="connsiteY2" fmla="*/ 2892 h 84315"/>
                  <a:gd name="connsiteX3" fmla="*/ 301187 w 380827"/>
                  <a:gd name="connsiteY3" fmla="*/ 557 h 84315"/>
                  <a:gd name="connsiteX4" fmla="*/ 380827 w 380827"/>
                  <a:gd name="connsiteY4" fmla="*/ 16227 h 84315"/>
                  <a:gd name="connsiteX0" fmla="*/ 0 w 380827"/>
                  <a:gd name="connsiteY0" fmla="*/ 84315 h 84315"/>
                  <a:gd name="connsiteX1" fmla="*/ 134884 w 380827"/>
                  <a:gd name="connsiteY1" fmla="*/ 20467 h 84315"/>
                  <a:gd name="connsiteX2" fmla="*/ 226922 w 380827"/>
                  <a:gd name="connsiteY2" fmla="*/ 2892 h 84315"/>
                  <a:gd name="connsiteX3" fmla="*/ 301187 w 380827"/>
                  <a:gd name="connsiteY3" fmla="*/ 557 h 84315"/>
                  <a:gd name="connsiteX4" fmla="*/ 380827 w 380827"/>
                  <a:gd name="connsiteY4" fmla="*/ 16227 h 84315"/>
                  <a:gd name="connsiteX0" fmla="*/ 0 w 380827"/>
                  <a:gd name="connsiteY0" fmla="*/ 84169 h 84169"/>
                  <a:gd name="connsiteX1" fmla="*/ 126014 w 380827"/>
                  <a:gd name="connsiteY1" fmla="*/ 16081 h 84169"/>
                  <a:gd name="connsiteX2" fmla="*/ 226922 w 380827"/>
                  <a:gd name="connsiteY2" fmla="*/ 2746 h 84169"/>
                  <a:gd name="connsiteX3" fmla="*/ 301187 w 380827"/>
                  <a:gd name="connsiteY3" fmla="*/ 411 h 84169"/>
                  <a:gd name="connsiteX4" fmla="*/ 380827 w 380827"/>
                  <a:gd name="connsiteY4" fmla="*/ 16081 h 84169"/>
                  <a:gd name="connsiteX0" fmla="*/ 0 w 380827"/>
                  <a:gd name="connsiteY0" fmla="*/ 85422 h 85422"/>
                  <a:gd name="connsiteX1" fmla="*/ 126014 w 380827"/>
                  <a:gd name="connsiteY1" fmla="*/ 17334 h 85422"/>
                  <a:gd name="connsiteX2" fmla="*/ 226922 w 380827"/>
                  <a:gd name="connsiteY2" fmla="*/ 3999 h 85422"/>
                  <a:gd name="connsiteX3" fmla="*/ 303405 w 380827"/>
                  <a:gd name="connsiteY3" fmla="*/ 251 h 85422"/>
                  <a:gd name="connsiteX4" fmla="*/ 380827 w 380827"/>
                  <a:gd name="connsiteY4" fmla="*/ 17334 h 85422"/>
                  <a:gd name="connsiteX0" fmla="*/ 0 w 380827"/>
                  <a:gd name="connsiteY0" fmla="*/ 81539 h 81539"/>
                  <a:gd name="connsiteX1" fmla="*/ 126014 w 380827"/>
                  <a:gd name="connsiteY1" fmla="*/ 13451 h 81539"/>
                  <a:gd name="connsiteX2" fmla="*/ 226922 w 380827"/>
                  <a:gd name="connsiteY2" fmla="*/ 116 h 81539"/>
                  <a:gd name="connsiteX3" fmla="*/ 314493 w 380827"/>
                  <a:gd name="connsiteY3" fmla="*/ 16156 h 81539"/>
                  <a:gd name="connsiteX4" fmla="*/ 380827 w 380827"/>
                  <a:gd name="connsiteY4" fmla="*/ 13451 h 81539"/>
                  <a:gd name="connsiteX0" fmla="*/ 0 w 396351"/>
                  <a:gd name="connsiteY0" fmla="*/ 81539 h 81539"/>
                  <a:gd name="connsiteX1" fmla="*/ 126014 w 396351"/>
                  <a:gd name="connsiteY1" fmla="*/ 13451 h 81539"/>
                  <a:gd name="connsiteX2" fmla="*/ 226922 w 396351"/>
                  <a:gd name="connsiteY2" fmla="*/ 116 h 81539"/>
                  <a:gd name="connsiteX3" fmla="*/ 314493 w 396351"/>
                  <a:gd name="connsiteY3" fmla="*/ 16156 h 81539"/>
                  <a:gd name="connsiteX4" fmla="*/ 396351 w 396351"/>
                  <a:gd name="connsiteY4" fmla="*/ 33239 h 81539"/>
                  <a:gd name="connsiteX0" fmla="*/ 0 w 396351"/>
                  <a:gd name="connsiteY0" fmla="*/ 81428 h 81428"/>
                  <a:gd name="connsiteX1" fmla="*/ 126014 w 396351"/>
                  <a:gd name="connsiteY1" fmla="*/ 13340 h 81428"/>
                  <a:gd name="connsiteX2" fmla="*/ 226922 w 396351"/>
                  <a:gd name="connsiteY2" fmla="*/ 5 h 81428"/>
                  <a:gd name="connsiteX3" fmla="*/ 334452 w 396351"/>
                  <a:gd name="connsiteY3" fmla="*/ 11805 h 81428"/>
                  <a:gd name="connsiteX4" fmla="*/ 396351 w 396351"/>
                  <a:gd name="connsiteY4" fmla="*/ 33128 h 81428"/>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403004"/>
                  <a:gd name="connsiteY0" fmla="*/ 77585 h 77585"/>
                  <a:gd name="connsiteX1" fmla="*/ 126014 w 403004"/>
                  <a:gd name="connsiteY1" fmla="*/ 9497 h 77585"/>
                  <a:gd name="connsiteX2" fmla="*/ 244663 w 403004"/>
                  <a:gd name="connsiteY2" fmla="*/ 403 h 77585"/>
                  <a:gd name="connsiteX3" fmla="*/ 334452 w 403004"/>
                  <a:gd name="connsiteY3" fmla="*/ 7962 h 77585"/>
                  <a:gd name="connsiteX4" fmla="*/ 403004 w 403004"/>
                  <a:gd name="connsiteY4" fmla="*/ 22218 h 77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004" h="77585">
                    <a:moveTo>
                      <a:pt x="0" y="77585"/>
                    </a:moveTo>
                    <a:cubicBezTo>
                      <a:pt x="39846" y="50280"/>
                      <a:pt x="85237" y="22361"/>
                      <a:pt x="126014" y="9497"/>
                    </a:cubicBezTo>
                    <a:cubicBezTo>
                      <a:pt x="166791" y="-3367"/>
                      <a:pt x="209923" y="659"/>
                      <a:pt x="244663" y="403"/>
                    </a:cubicBezTo>
                    <a:cubicBezTo>
                      <a:pt x="279403" y="147"/>
                      <a:pt x="315085" y="7010"/>
                      <a:pt x="334452" y="7962"/>
                    </a:cubicBezTo>
                    <a:cubicBezTo>
                      <a:pt x="353819" y="8914"/>
                      <a:pt x="385065" y="19836"/>
                      <a:pt x="403004" y="22218"/>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2" name="フリーフォーム: 図形 191">
                <a:extLst>
                  <a:ext uri="{FF2B5EF4-FFF2-40B4-BE49-F238E27FC236}">
                    <a16:creationId xmlns:a16="http://schemas.microsoft.com/office/drawing/2014/main" id="{5AAA57BB-8D1A-0AB4-848D-420ABCF210A5}"/>
                  </a:ext>
                </a:extLst>
              </p:cNvPr>
              <p:cNvSpPr/>
              <p:nvPr/>
            </p:nvSpPr>
            <p:spPr>
              <a:xfrm>
                <a:off x="4603320" y="2235277"/>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3" name="フリーフォーム: 図形 192">
                <a:extLst>
                  <a:ext uri="{FF2B5EF4-FFF2-40B4-BE49-F238E27FC236}">
                    <a16:creationId xmlns:a16="http://schemas.microsoft.com/office/drawing/2014/main" id="{7D3DB6A2-F051-B54E-DC04-F5360B371706}"/>
                  </a:ext>
                </a:extLst>
              </p:cNvPr>
              <p:cNvSpPr/>
              <p:nvPr/>
            </p:nvSpPr>
            <p:spPr>
              <a:xfrm>
                <a:off x="7145655" y="2225040"/>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4" name="フリーフォーム: 図形 193">
                <a:extLst>
                  <a:ext uri="{FF2B5EF4-FFF2-40B4-BE49-F238E27FC236}">
                    <a16:creationId xmlns:a16="http://schemas.microsoft.com/office/drawing/2014/main" id="{B7EC1DE5-C225-8C27-8AF2-94493527FA7F}"/>
                  </a:ext>
                </a:extLst>
              </p:cNvPr>
              <p:cNvSpPr/>
              <p:nvPr/>
            </p:nvSpPr>
            <p:spPr>
              <a:xfrm>
                <a:off x="7179945" y="2108835"/>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5" name="フリーフォーム: 図形 194">
                <a:extLst>
                  <a:ext uri="{FF2B5EF4-FFF2-40B4-BE49-F238E27FC236}">
                    <a16:creationId xmlns:a16="http://schemas.microsoft.com/office/drawing/2014/main" id="{7DE548C8-8DA9-3E4C-1F42-DE6E4D8B98EE}"/>
                  </a:ext>
                </a:extLst>
              </p:cNvPr>
              <p:cNvSpPr/>
              <p:nvPr/>
            </p:nvSpPr>
            <p:spPr>
              <a:xfrm>
                <a:off x="4724510" y="1673587"/>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6" name="フリーフォーム: 図形 195">
                <a:extLst>
                  <a:ext uri="{FF2B5EF4-FFF2-40B4-BE49-F238E27FC236}">
                    <a16:creationId xmlns:a16="http://schemas.microsoft.com/office/drawing/2014/main" id="{8E6FF2F9-DAB2-A4B4-1F39-DA1B8C46E06B}"/>
                  </a:ext>
                </a:extLst>
              </p:cNvPr>
              <p:cNvSpPr/>
              <p:nvPr/>
            </p:nvSpPr>
            <p:spPr>
              <a:xfrm>
                <a:off x="7010400" y="1463040"/>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9" name="グループ化 48">
              <a:extLst>
                <a:ext uri="{FF2B5EF4-FFF2-40B4-BE49-F238E27FC236}">
                  <a16:creationId xmlns:a16="http://schemas.microsoft.com/office/drawing/2014/main" id="{D236E747-1249-84F9-56F2-EABC503F2A48}"/>
                </a:ext>
              </a:extLst>
            </p:cNvPr>
            <p:cNvGrpSpPr/>
            <p:nvPr/>
          </p:nvGrpSpPr>
          <p:grpSpPr>
            <a:xfrm rot="20969945">
              <a:off x="9392347" y="1013627"/>
              <a:ext cx="745746" cy="884967"/>
              <a:chOff x="4206240" y="1282785"/>
              <a:chExt cx="3769360" cy="4473037"/>
            </a:xfrm>
          </p:grpSpPr>
          <p:sp>
            <p:nvSpPr>
              <p:cNvPr id="117" name="フリーフォーム: 図形 116">
                <a:extLst>
                  <a:ext uri="{FF2B5EF4-FFF2-40B4-BE49-F238E27FC236}">
                    <a16:creationId xmlns:a16="http://schemas.microsoft.com/office/drawing/2014/main" id="{11D61091-68F1-8C30-600F-C8FE4590BB04}"/>
                  </a:ext>
                </a:extLst>
              </p:cNvPr>
              <p:cNvSpPr/>
              <p:nvPr/>
            </p:nvSpPr>
            <p:spPr>
              <a:xfrm>
                <a:off x="7306232" y="3485339"/>
                <a:ext cx="378146" cy="1022145"/>
              </a:xfrm>
              <a:custGeom>
                <a:avLst/>
                <a:gdLst>
                  <a:gd name="connsiteX0" fmla="*/ 152478 w 331828"/>
                  <a:gd name="connsiteY0" fmla="*/ 84631 h 1022145"/>
                  <a:gd name="connsiteX1" fmla="*/ 270588 w 331828"/>
                  <a:gd name="connsiteY1" fmla="*/ 27481 h 1022145"/>
                  <a:gd name="connsiteX2" fmla="*/ 331548 w 331828"/>
                  <a:gd name="connsiteY2" fmla="*/ 92251 h 1022145"/>
                  <a:gd name="connsiteX3" fmla="*/ 293448 w 331828"/>
                  <a:gd name="connsiteY3" fmla="*/ 355141 h 1022145"/>
                  <a:gd name="connsiteX4" fmla="*/ 297258 w 331828"/>
                  <a:gd name="connsiteY4" fmla="*/ 458011 h 1022145"/>
                  <a:gd name="connsiteX5" fmla="*/ 259158 w 331828"/>
                  <a:gd name="connsiteY5" fmla="*/ 648511 h 1022145"/>
                  <a:gd name="connsiteX6" fmla="*/ 251538 w 331828"/>
                  <a:gd name="connsiteY6" fmla="*/ 690421 h 1022145"/>
                  <a:gd name="connsiteX7" fmla="*/ 228678 w 331828"/>
                  <a:gd name="connsiteY7" fmla="*/ 762811 h 1022145"/>
                  <a:gd name="connsiteX8" fmla="*/ 232488 w 331828"/>
                  <a:gd name="connsiteY8" fmla="*/ 930451 h 1022145"/>
                  <a:gd name="connsiteX9" fmla="*/ 129618 w 331828"/>
                  <a:gd name="connsiteY9" fmla="*/ 1018081 h 1022145"/>
                  <a:gd name="connsiteX10" fmla="*/ 78 w 331828"/>
                  <a:gd name="connsiteY10" fmla="*/ 907591 h 1022145"/>
                  <a:gd name="connsiteX11" fmla="*/ 152478 w 331828"/>
                  <a:gd name="connsiteY11" fmla="*/ 84631 h 1022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1828" h="1022145">
                    <a:moveTo>
                      <a:pt x="152478" y="84631"/>
                    </a:moveTo>
                    <a:cubicBezTo>
                      <a:pt x="197563" y="-62054"/>
                      <a:pt x="240743" y="26211"/>
                      <a:pt x="270588" y="27481"/>
                    </a:cubicBezTo>
                    <a:cubicBezTo>
                      <a:pt x="300433" y="28751"/>
                      <a:pt x="327738" y="37641"/>
                      <a:pt x="331548" y="92251"/>
                    </a:cubicBezTo>
                    <a:cubicBezTo>
                      <a:pt x="335358" y="146861"/>
                      <a:pt x="299163" y="294181"/>
                      <a:pt x="293448" y="355141"/>
                    </a:cubicBezTo>
                    <a:cubicBezTo>
                      <a:pt x="287733" y="416101"/>
                      <a:pt x="302973" y="409116"/>
                      <a:pt x="297258" y="458011"/>
                    </a:cubicBezTo>
                    <a:cubicBezTo>
                      <a:pt x="291543" y="506906"/>
                      <a:pt x="266778" y="609776"/>
                      <a:pt x="259158" y="648511"/>
                    </a:cubicBezTo>
                    <a:cubicBezTo>
                      <a:pt x="251538" y="687246"/>
                      <a:pt x="256618" y="671371"/>
                      <a:pt x="251538" y="690421"/>
                    </a:cubicBezTo>
                    <a:cubicBezTo>
                      <a:pt x="246458" y="709471"/>
                      <a:pt x="231853" y="722806"/>
                      <a:pt x="228678" y="762811"/>
                    </a:cubicBezTo>
                    <a:cubicBezTo>
                      <a:pt x="225503" y="802816"/>
                      <a:pt x="248998" y="887906"/>
                      <a:pt x="232488" y="930451"/>
                    </a:cubicBezTo>
                    <a:cubicBezTo>
                      <a:pt x="215978" y="972996"/>
                      <a:pt x="168353" y="1021891"/>
                      <a:pt x="129618" y="1018081"/>
                    </a:cubicBezTo>
                    <a:cubicBezTo>
                      <a:pt x="90883" y="1014271"/>
                      <a:pt x="-3097" y="1061896"/>
                      <a:pt x="78" y="907591"/>
                    </a:cubicBezTo>
                    <a:cubicBezTo>
                      <a:pt x="3253" y="753286"/>
                      <a:pt x="107393" y="231316"/>
                      <a:pt x="152478" y="84631"/>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8" name="フリーフォーム: 図形 117">
                <a:extLst>
                  <a:ext uri="{FF2B5EF4-FFF2-40B4-BE49-F238E27FC236}">
                    <a16:creationId xmlns:a16="http://schemas.microsoft.com/office/drawing/2014/main" id="{BC6B2243-2155-1F7B-2706-AE5E12370A2D}"/>
                  </a:ext>
                </a:extLst>
              </p:cNvPr>
              <p:cNvSpPr/>
              <p:nvPr/>
            </p:nvSpPr>
            <p:spPr>
              <a:xfrm>
                <a:off x="4647603" y="3394690"/>
                <a:ext cx="324438" cy="1122809"/>
              </a:xfrm>
              <a:custGeom>
                <a:avLst/>
                <a:gdLst>
                  <a:gd name="connsiteX0" fmla="*/ 177127 w 321489"/>
                  <a:gd name="connsiteY0" fmla="*/ 156230 h 1152941"/>
                  <a:gd name="connsiteX1" fmla="*/ 93307 w 321489"/>
                  <a:gd name="connsiteY1" fmla="*/ 20 h 1152941"/>
                  <a:gd name="connsiteX2" fmla="*/ 5677 w 321489"/>
                  <a:gd name="connsiteY2" fmla="*/ 163850 h 1152941"/>
                  <a:gd name="connsiteX3" fmla="*/ 13297 w 321489"/>
                  <a:gd name="connsiteY3" fmla="*/ 392450 h 1152941"/>
                  <a:gd name="connsiteX4" fmla="*/ 51397 w 321489"/>
                  <a:gd name="connsiteY4" fmla="*/ 510560 h 1152941"/>
                  <a:gd name="connsiteX5" fmla="*/ 59017 w 321489"/>
                  <a:gd name="connsiteY5" fmla="*/ 647720 h 1152941"/>
                  <a:gd name="connsiteX6" fmla="*/ 51397 w 321489"/>
                  <a:gd name="connsiteY6" fmla="*/ 872510 h 1152941"/>
                  <a:gd name="connsiteX7" fmla="*/ 89497 w 321489"/>
                  <a:gd name="connsiteY7" fmla="*/ 1070630 h 1152941"/>
                  <a:gd name="connsiteX8" fmla="*/ 299047 w 321489"/>
                  <a:gd name="connsiteY8" fmla="*/ 1123970 h 1152941"/>
                  <a:gd name="connsiteX9" fmla="*/ 314287 w 321489"/>
                  <a:gd name="connsiteY9" fmla="*/ 628670 h 1152941"/>
                  <a:gd name="connsiteX10" fmla="*/ 287617 w 321489"/>
                  <a:gd name="connsiteY10" fmla="*/ 594380 h 1152941"/>
                  <a:gd name="connsiteX11" fmla="*/ 177127 w 321489"/>
                  <a:gd name="connsiteY11" fmla="*/ 156230 h 1152941"/>
                  <a:gd name="connsiteX0" fmla="*/ 177127 w 320006"/>
                  <a:gd name="connsiteY0" fmla="*/ 156230 h 1152941"/>
                  <a:gd name="connsiteX1" fmla="*/ 93307 w 320006"/>
                  <a:gd name="connsiteY1" fmla="*/ 20 h 1152941"/>
                  <a:gd name="connsiteX2" fmla="*/ 5677 w 320006"/>
                  <a:gd name="connsiteY2" fmla="*/ 163850 h 1152941"/>
                  <a:gd name="connsiteX3" fmla="*/ 13297 w 320006"/>
                  <a:gd name="connsiteY3" fmla="*/ 392450 h 1152941"/>
                  <a:gd name="connsiteX4" fmla="*/ 51397 w 320006"/>
                  <a:gd name="connsiteY4" fmla="*/ 510560 h 1152941"/>
                  <a:gd name="connsiteX5" fmla="*/ 59017 w 320006"/>
                  <a:gd name="connsiteY5" fmla="*/ 647720 h 1152941"/>
                  <a:gd name="connsiteX6" fmla="*/ 51397 w 320006"/>
                  <a:gd name="connsiteY6" fmla="*/ 872510 h 1152941"/>
                  <a:gd name="connsiteX7" fmla="*/ 112357 w 320006"/>
                  <a:gd name="connsiteY7" fmla="*/ 1070630 h 1152941"/>
                  <a:gd name="connsiteX8" fmla="*/ 299047 w 320006"/>
                  <a:gd name="connsiteY8" fmla="*/ 1123970 h 1152941"/>
                  <a:gd name="connsiteX9" fmla="*/ 314287 w 320006"/>
                  <a:gd name="connsiteY9" fmla="*/ 628670 h 1152941"/>
                  <a:gd name="connsiteX10" fmla="*/ 287617 w 320006"/>
                  <a:gd name="connsiteY10" fmla="*/ 594380 h 1152941"/>
                  <a:gd name="connsiteX11" fmla="*/ 177127 w 320006"/>
                  <a:gd name="connsiteY11" fmla="*/ 156230 h 1152941"/>
                  <a:gd name="connsiteX0" fmla="*/ 177127 w 324438"/>
                  <a:gd name="connsiteY0" fmla="*/ 156230 h 1122809"/>
                  <a:gd name="connsiteX1" fmla="*/ 93307 w 324438"/>
                  <a:gd name="connsiteY1" fmla="*/ 20 h 1122809"/>
                  <a:gd name="connsiteX2" fmla="*/ 5677 w 324438"/>
                  <a:gd name="connsiteY2" fmla="*/ 163850 h 1122809"/>
                  <a:gd name="connsiteX3" fmla="*/ 13297 w 324438"/>
                  <a:gd name="connsiteY3" fmla="*/ 392450 h 1122809"/>
                  <a:gd name="connsiteX4" fmla="*/ 51397 w 324438"/>
                  <a:gd name="connsiteY4" fmla="*/ 510560 h 1122809"/>
                  <a:gd name="connsiteX5" fmla="*/ 59017 w 324438"/>
                  <a:gd name="connsiteY5" fmla="*/ 647720 h 1122809"/>
                  <a:gd name="connsiteX6" fmla="*/ 51397 w 324438"/>
                  <a:gd name="connsiteY6" fmla="*/ 872510 h 1122809"/>
                  <a:gd name="connsiteX7" fmla="*/ 112357 w 324438"/>
                  <a:gd name="connsiteY7" fmla="*/ 1070630 h 1122809"/>
                  <a:gd name="connsiteX8" fmla="*/ 306667 w 324438"/>
                  <a:gd name="connsiteY8" fmla="*/ 1085870 h 1122809"/>
                  <a:gd name="connsiteX9" fmla="*/ 314287 w 324438"/>
                  <a:gd name="connsiteY9" fmla="*/ 628670 h 1122809"/>
                  <a:gd name="connsiteX10" fmla="*/ 287617 w 324438"/>
                  <a:gd name="connsiteY10" fmla="*/ 594380 h 1122809"/>
                  <a:gd name="connsiteX11" fmla="*/ 177127 w 324438"/>
                  <a:gd name="connsiteY11" fmla="*/ 156230 h 1122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438" h="1122809">
                    <a:moveTo>
                      <a:pt x="177127" y="156230"/>
                    </a:moveTo>
                    <a:cubicBezTo>
                      <a:pt x="144742" y="57170"/>
                      <a:pt x="121882" y="-1250"/>
                      <a:pt x="93307" y="20"/>
                    </a:cubicBezTo>
                    <a:cubicBezTo>
                      <a:pt x="64732" y="1290"/>
                      <a:pt x="19012" y="98445"/>
                      <a:pt x="5677" y="163850"/>
                    </a:cubicBezTo>
                    <a:cubicBezTo>
                      <a:pt x="-7658" y="229255"/>
                      <a:pt x="5677" y="334665"/>
                      <a:pt x="13297" y="392450"/>
                    </a:cubicBezTo>
                    <a:cubicBezTo>
                      <a:pt x="20917" y="450235"/>
                      <a:pt x="43777" y="468015"/>
                      <a:pt x="51397" y="510560"/>
                    </a:cubicBezTo>
                    <a:cubicBezTo>
                      <a:pt x="59017" y="553105"/>
                      <a:pt x="59017" y="587395"/>
                      <a:pt x="59017" y="647720"/>
                    </a:cubicBezTo>
                    <a:cubicBezTo>
                      <a:pt x="59017" y="708045"/>
                      <a:pt x="42507" y="802025"/>
                      <a:pt x="51397" y="872510"/>
                    </a:cubicBezTo>
                    <a:cubicBezTo>
                      <a:pt x="60287" y="942995"/>
                      <a:pt x="69812" y="1035070"/>
                      <a:pt x="112357" y="1070630"/>
                    </a:cubicBezTo>
                    <a:cubicBezTo>
                      <a:pt x="154902" y="1106190"/>
                      <a:pt x="273012" y="1159530"/>
                      <a:pt x="306667" y="1085870"/>
                    </a:cubicBezTo>
                    <a:cubicBezTo>
                      <a:pt x="340322" y="1012210"/>
                      <a:pt x="316192" y="716935"/>
                      <a:pt x="314287" y="628670"/>
                    </a:cubicBezTo>
                    <a:cubicBezTo>
                      <a:pt x="312382" y="540405"/>
                      <a:pt x="308572" y="673755"/>
                      <a:pt x="287617" y="594380"/>
                    </a:cubicBezTo>
                    <a:cubicBezTo>
                      <a:pt x="266662" y="515005"/>
                      <a:pt x="209512" y="255290"/>
                      <a:pt x="177127" y="156230"/>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9" name="フリーフォーム: 図形 118">
                <a:extLst>
                  <a:ext uri="{FF2B5EF4-FFF2-40B4-BE49-F238E27FC236}">
                    <a16:creationId xmlns:a16="http://schemas.microsoft.com/office/drawing/2014/main" id="{760EC47F-88CC-FA74-6BDF-D42EB2A59527}"/>
                  </a:ext>
                </a:extLst>
              </p:cNvPr>
              <p:cNvSpPr/>
              <p:nvPr/>
            </p:nvSpPr>
            <p:spPr>
              <a:xfrm>
                <a:off x="4749363" y="1733116"/>
                <a:ext cx="2779812" cy="3892203"/>
              </a:xfrm>
              <a:custGeom>
                <a:avLst/>
                <a:gdLst>
                  <a:gd name="connsiteX0" fmla="*/ 24127 w 2678477"/>
                  <a:gd name="connsiteY0" fmla="*/ 1368247 h 4122539"/>
                  <a:gd name="connsiteX1" fmla="*/ 1267 w 2678477"/>
                  <a:gd name="connsiteY1" fmla="*/ 1886407 h 4122539"/>
                  <a:gd name="connsiteX2" fmla="*/ 62227 w 2678477"/>
                  <a:gd name="connsiteY2" fmla="*/ 2465527 h 4122539"/>
                  <a:gd name="connsiteX3" fmla="*/ 130807 w 2678477"/>
                  <a:gd name="connsiteY3" fmla="*/ 2968447 h 4122539"/>
                  <a:gd name="connsiteX4" fmla="*/ 336547 w 2678477"/>
                  <a:gd name="connsiteY4" fmla="*/ 3463747 h 4122539"/>
                  <a:gd name="connsiteX5" fmla="*/ 824227 w 2678477"/>
                  <a:gd name="connsiteY5" fmla="*/ 3943807 h 4122539"/>
                  <a:gd name="connsiteX6" fmla="*/ 969007 w 2678477"/>
                  <a:gd name="connsiteY6" fmla="*/ 4035247 h 4122539"/>
                  <a:gd name="connsiteX7" fmla="*/ 1220467 w 2678477"/>
                  <a:gd name="connsiteY7" fmla="*/ 4088587 h 4122539"/>
                  <a:gd name="connsiteX8" fmla="*/ 1487167 w 2678477"/>
                  <a:gd name="connsiteY8" fmla="*/ 4111447 h 4122539"/>
                  <a:gd name="connsiteX9" fmla="*/ 1822447 w 2678477"/>
                  <a:gd name="connsiteY9" fmla="*/ 3905707 h 4122539"/>
                  <a:gd name="connsiteX10" fmla="*/ 2203447 w 2678477"/>
                  <a:gd name="connsiteY10" fmla="*/ 3646627 h 4122539"/>
                  <a:gd name="connsiteX11" fmla="*/ 2477767 w 2678477"/>
                  <a:gd name="connsiteY11" fmla="*/ 3227527 h 4122539"/>
                  <a:gd name="connsiteX12" fmla="*/ 2538727 w 2678477"/>
                  <a:gd name="connsiteY12" fmla="*/ 2877007 h 4122539"/>
                  <a:gd name="connsiteX13" fmla="*/ 2637787 w 2678477"/>
                  <a:gd name="connsiteY13" fmla="*/ 2366467 h 4122539"/>
                  <a:gd name="connsiteX14" fmla="*/ 2675887 w 2678477"/>
                  <a:gd name="connsiteY14" fmla="*/ 1932127 h 4122539"/>
                  <a:gd name="connsiteX15" fmla="*/ 2653027 w 2678477"/>
                  <a:gd name="connsiteY15" fmla="*/ 1535887 h 4122539"/>
                  <a:gd name="connsiteX16" fmla="*/ 2477767 w 2678477"/>
                  <a:gd name="connsiteY16" fmla="*/ 911047 h 4122539"/>
                  <a:gd name="connsiteX17" fmla="*/ 1753867 w 2678477"/>
                  <a:gd name="connsiteY17" fmla="*/ 217627 h 4122539"/>
                  <a:gd name="connsiteX18" fmla="*/ 1022347 w 2678477"/>
                  <a:gd name="connsiteY18" fmla="*/ 19507 h 4122539"/>
                  <a:gd name="connsiteX19" fmla="*/ 306067 w 2678477"/>
                  <a:gd name="connsiteY19" fmla="*/ 621487 h 4122539"/>
                  <a:gd name="connsiteX20" fmla="*/ 62227 w 2678477"/>
                  <a:gd name="connsiteY20" fmla="*/ 1200607 h 4122539"/>
                  <a:gd name="connsiteX21" fmla="*/ 24127 w 2678477"/>
                  <a:gd name="connsiteY21" fmla="*/ 1368247 h 4122539"/>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203447 w 2678477"/>
                  <a:gd name="connsiteY10" fmla="*/ 364662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39667 w 2678477"/>
                  <a:gd name="connsiteY11" fmla="*/ 325038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78477" h="4120915">
                    <a:moveTo>
                      <a:pt x="24127" y="1368247"/>
                    </a:moveTo>
                    <a:cubicBezTo>
                      <a:pt x="13967" y="1482547"/>
                      <a:pt x="-5083" y="1703527"/>
                      <a:pt x="1267" y="1886407"/>
                    </a:cubicBezTo>
                    <a:cubicBezTo>
                      <a:pt x="7617" y="2069287"/>
                      <a:pt x="40637" y="2285187"/>
                      <a:pt x="62227" y="2465527"/>
                    </a:cubicBezTo>
                    <a:cubicBezTo>
                      <a:pt x="83817" y="2645867"/>
                      <a:pt x="85087" y="2802077"/>
                      <a:pt x="130807" y="2968447"/>
                    </a:cubicBezTo>
                    <a:cubicBezTo>
                      <a:pt x="176527" y="3134817"/>
                      <a:pt x="220977" y="3301187"/>
                      <a:pt x="336547" y="3463747"/>
                    </a:cubicBezTo>
                    <a:cubicBezTo>
                      <a:pt x="452117" y="3626307"/>
                      <a:pt x="718817" y="3848557"/>
                      <a:pt x="824227" y="3943807"/>
                    </a:cubicBezTo>
                    <a:cubicBezTo>
                      <a:pt x="929637" y="4039057"/>
                      <a:pt x="902967" y="4011117"/>
                      <a:pt x="969007" y="4035247"/>
                    </a:cubicBezTo>
                    <a:cubicBezTo>
                      <a:pt x="1035047" y="4059377"/>
                      <a:pt x="1134107" y="4075887"/>
                      <a:pt x="1220467" y="4088587"/>
                    </a:cubicBezTo>
                    <a:cubicBezTo>
                      <a:pt x="1306827" y="4101287"/>
                      <a:pt x="1386837" y="4138117"/>
                      <a:pt x="1487167" y="4111447"/>
                    </a:cubicBezTo>
                    <a:cubicBezTo>
                      <a:pt x="1587497" y="4084777"/>
                      <a:pt x="1709417" y="4007307"/>
                      <a:pt x="1822447" y="3928567"/>
                    </a:cubicBezTo>
                    <a:cubicBezTo>
                      <a:pt x="1935477" y="3849827"/>
                      <a:pt x="2062477" y="3752037"/>
                      <a:pt x="2165347" y="3639007"/>
                    </a:cubicBezTo>
                    <a:cubicBezTo>
                      <a:pt x="2268217" y="3525977"/>
                      <a:pt x="2377437" y="3377387"/>
                      <a:pt x="2439667" y="3250387"/>
                    </a:cubicBezTo>
                    <a:cubicBezTo>
                      <a:pt x="2501897" y="3123387"/>
                      <a:pt x="2505707" y="3024327"/>
                      <a:pt x="2538727" y="2877007"/>
                    </a:cubicBezTo>
                    <a:cubicBezTo>
                      <a:pt x="2571747" y="2729687"/>
                      <a:pt x="2614927" y="2523947"/>
                      <a:pt x="2637787" y="2366467"/>
                    </a:cubicBezTo>
                    <a:cubicBezTo>
                      <a:pt x="2660647" y="2208987"/>
                      <a:pt x="2673347" y="2070557"/>
                      <a:pt x="2675887" y="1932127"/>
                    </a:cubicBezTo>
                    <a:cubicBezTo>
                      <a:pt x="2678427" y="1793697"/>
                      <a:pt x="2686047" y="1706067"/>
                      <a:pt x="2653027" y="1535887"/>
                    </a:cubicBezTo>
                    <a:cubicBezTo>
                      <a:pt x="2620007" y="1365707"/>
                      <a:pt x="2627627" y="1130757"/>
                      <a:pt x="2477767" y="911047"/>
                    </a:cubicBezTo>
                    <a:cubicBezTo>
                      <a:pt x="2327907" y="691337"/>
                      <a:pt x="1996437" y="366217"/>
                      <a:pt x="1753867" y="217627"/>
                    </a:cubicBezTo>
                    <a:cubicBezTo>
                      <a:pt x="1511297" y="69037"/>
                      <a:pt x="1263647" y="-47803"/>
                      <a:pt x="1022347" y="19507"/>
                    </a:cubicBezTo>
                    <a:cubicBezTo>
                      <a:pt x="781047" y="86817"/>
                      <a:pt x="466087" y="424637"/>
                      <a:pt x="306067" y="621487"/>
                    </a:cubicBezTo>
                    <a:cubicBezTo>
                      <a:pt x="146047" y="818337"/>
                      <a:pt x="106677" y="1072337"/>
                      <a:pt x="62227" y="1200607"/>
                    </a:cubicBezTo>
                    <a:cubicBezTo>
                      <a:pt x="17777" y="1328877"/>
                      <a:pt x="34287" y="1253947"/>
                      <a:pt x="24127" y="1368247"/>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0" name="フリーフォーム: 図形 119">
                <a:extLst>
                  <a:ext uri="{FF2B5EF4-FFF2-40B4-BE49-F238E27FC236}">
                    <a16:creationId xmlns:a16="http://schemas.microsoft.com/office/drawing/2014/main" id="{5F055838-A66F-07F0-2BB3-94C66E7DE71A}"/>
                  </a:ext>
                </a:extLst>
              </p:cNvPr>
              <p:cNvSpPr/>
              <p:nvPr/>
            </p:nvSpPr>
            <p:spPr>
              <a:xfrm>
                <a:off x="5321965" y="3452499"/>
                <a:ext cx="507832" cy="234207"/>
              </a:xfrm>
              <a:custGeom>
                <a:avLst/>
                <a:gdLst>
                  <a:gd name="connsiteX0" fmla="*/ 683 w 557473"/>
                  <a:gd name="connsiteY0" fmla="*/ 131492 h 237733"/>
                  <a:gd name="connsiteX1" fmla="*/ 109268 w 557473"/>
                  <a:gd name="connsiteY1" fmla="*/ 34337 h 237733"/>
                  <a:gd name="connsiteX2" fmla="*/ 265478 w 557473"/>
                  <a:gd name="connsiteY2" fmla="*/ 47 h 237733"/>
                  <a:gd name="connsiteX3" fmla="*/ 406448 w 557473"/>
                  <a:gd name="connsiteY3" fmla="*/ 40052 h 237733"/>
                  <a:gd name="connsiteX4" fmla="*/ 488363 w 557473"/>
                  <a:gd name="connsiteY4" fmla="*/ 114347 h 237733"/>
                  <a:gd name="connsiteX5" fmla="*/ 528368 w 557473"/>
                  <a:gd name="connsiteY5" fmla="*/ 158162 h 237733"/>
                  <a:gd name="connsiteX6" fmla="*/ 555038 w 557473"/>
                  <a:gd name="connsiteY6" fmla="*/ 201977 h 237733"/>
                  <a:gd name="connsiteX7" fmla="*/ 465503 w 557473"/>
                  <a:gd name="connsiteY7" fmla="*/ 205787 h 237733"/>
                  <a:gd name="connsiteX8" fmla="*/ 345488 w 557473"/>
                  <a:gd name="connsiteY8" fmla="*/ 234362 h 237733"/>
                  <a:gd name="connsiteX9" fmla="*/ 179753 w 557473"/>
                  <a:gd name="connsiteY9" fmla="*/ 228647 h 237733"/>
                  <a:gd name="connsiteX10" fmla="*/ 67358 w 557473"/>
                  <a:gd name="connsiteY10" fmla="*/ 158162 h 237733"/>
                  <a:gd name="connsiteX11" fmla="*/ 683 w 557473"/>
                  <a:gd name="connsiteY11" fmla="*/ 131492 h 237733"/>
                  <a:gd name="connsiteX0" fmla="*/ 1100 w 538369"/>
                  <a:gd name="connsiteY0" fmla="*/ 131492 h 237733"/>
                  <a:gd name="connsiteX1" fmla="*/ 90164 w 538369"/>
                  <a:gd name="connsiteY1" fmla="*/ 34337 h 237733"/>
                  <a:gd name="connsiteX2" fmla="*/ 246374 w 538369"/>
                  <a:gd name="connsiteY2" fmla="*/ 47 h 237733"/>
                  <a:gd name="connsiteX3" fmla="*/ 387344 w 538369"/>
                  <a:gd name="connsiteY3" fmla="*/ 40052 h 237733"/>
                  <a:gd name="connsiteX4" fmla="*/ 469259 w 538369"/>
                  <a:gd name="connsiteY4" fmla="*/ 114347 h 237733"/>
                  <a:gd name="connsiteX5" fmla="*/ 509264 w 538369"/>
                  <a:gd name="connsiteY5" fmla="*/ 158162 h 237733"/>
                  <a:gd name="connsiteX6" fmla="*/ 535934 w 538369"/>
                  <a:gd name="connsiteY6" fmla="*/ 201977 h 237733"/>
                  <a:gd name="connsiteX7" fmla="*/ 446399 w 538369"/>
                  <a:gd name="connsiteY7" fmla="*/ 205787 h 237733"/>
                  <a:gd name="connsiteX8" fmla="*/ 326384 w 538369"/>
                  <a:gd name="connsiteY8" fmla="*/ 234362 h 237733"/>
                  <a:gd name="connsiteX9" fmla="*/ 160649 w 538369"/>
                  <a:gd name="connsiteY9" fmla="*/ 228647 h 237733"/>
                  <a:gd name="connsiteX10" fmla="*/ 48254 w 538369"/>
                  <a:gd name="connsiteY10" fmla="*/ 158162 h 237733"/>
                  <a:gd name="connsiteX11" fmla="*/ 1100 w 538369"/>
                  <a:gd name="connsiteY11" fmla="*/ 131492 h 237733"/>
                  <a:gd name="connsiteX0" fmla="*/ 1425 w 538694"/>
                  <a:gd name="connsiteY0" fmla="*/ 131492 h 237733"/>
                  <a:gd name="connsiteX1" fmla="*/ 90489 w 538694"/>
                  <a:gd name="connsiteY1" fmla="*/ 34337 h 237733"/>
                  <a:gd name="connsiteX2" fmla="*/ 246699 w 538694"/>
                  <a:gd name="connsiteY2" fmla="*/ 47 h 237733"/>
                  <a:gd name="connsiteX3" fmla="*/ 387669 w 538694"/>
                  <a:gd name="connsiteY3" fmla="*/ 40052 h 237733"/>
                  <a:gd name="connsiteX4" fmla="*/ 469584 w 538694"/>
                  <a:gd name="connsiteY4" fmla="*/ 114347 h 237733"/>
                  <a:gd name="connsiteX5" fmla="*/ 509589 w 538694"/>
                  <a:gd name="connsiteY5" fmla="*/ 158162 h 237733"/>
                  <a:gd name="connsiteX6" fmla="*/ 536259 w 538694"/>
                  <a:gd name="connsiteY6" fmla="*/ 201977 h 237733"/>
                  <a:gd name="connsiteX7" fmla="*/ 446724 w 538694"/>
                  <a:gd name="connsiteY7" fmla="*/ 205787 h 237733"/>
                  <a:gd name="connsiteX8" fmla="*/ 326709 w 538694"/>
                  <a:gd name="connsiteY8" fmla="*/ 234362 h 237733"/>
                  <a:gd name="connsiteX9" fmla="*/ 160974 w 538694"/>
                  <a:gd name="connsiteY9" fmla="*/ 228647 h 237733"/>
                  <a:gd name="connsiteX10" fmla="*/ 44674 w 538694"/>
                  <a:gd name="connsiteY10" fmla="*/ 163893 h 237733"/>
                  <a:gd name="connsiteX11" fmla="*/ 1425 w 538694"/>
                  <a:gd name="connsiteY11" fmla="*/ 131492 h 237733"/>
                  <a:gd name="connsiteX0" fmla="*/ 1905 w 529413"/>
                  <a:gd name="connsiteY0" fmla="*/ 120025 h 237729"/>
                  <a:gd name="connsiteX1" fmla="*/ 81208 w 529413"/>
                  <a:gd name="connsiteY1" fmla="*/ 34333 h 237729"/>
                  <a:gd name="connsiteX2" fmla="*/ 237418 w 529413"/>
                  <a:gd name="connsiteY2" fmla="*/ 43 h 237729"/>
                  <a:gd name="connsiteX3" fmla="*/ 378388 w 529413"/>
                  <a:gd name="connsiteY3" fmla="*/ 40048 h 237729"/>
                  <a:gd name="connsiteX4" fmla="*/ 460303 w 529413"/>
                  <a:gd name="connsiteY4" fmla="*/ 114343 h 237729"/>
                  <a:gd name="connsiteX5" fmla="*/ 500308 w 529413"/>
                  <a:gd name="connsiteY5" fmla="*/ 158158 h 237729"/>
                  <a:gd name="connsiteX6" fmla="*/ 526978 w 529413"/>
                  <a:gd name="connsiteY6" fmla="*/ 201973 h 237729"/>
                  <a:gd name="connsiteX7" fmla="*/ 437443 w 529413"/>
                  <a:gd name="connsiteY7" fmla="*/ 205783 h 237729"/>
                  <a:gd name="connsiteX8" fmla="*/ 317428 w 529413"/>
                  <a:gd name="connsiteY8" fmla="*/ 234358 h 237729"/>
                  <a:gd name="connsiteX9" fmla="*/ 151693 w 529413"/>
                  <a:gd name="connsiteY9" fmla="*/ 228643 h 237729"/>
                  <a:gd name="connsiteX10" fmla="*/ 35393 w 529413"/>
                  <a:gd name="connsiteY10" fmla="*/ 163889 h 237729"/>
                  <a:gd name="connsiteX11" fmla="*/ 1905 w 529413"/>
                  <a:gd name="connsiteY11" fmla="*/ 120025 h 237729"/>
                  <a:gd name="connsiteX0" fmla="*/ 1905 w 520405"/>
                  <a:gd name="connsiteY0" fmla="*/ 120025 h 237729"/>
                  <a:gd name="connsiteX1" fmla="*/ 81208 w 520405"/>
                  <a:gd name="connsiteY1" fmla="*/ 34333 h 237729"/>
                  <a:gd name="connsiteX2" fmla="*/ 237418 w 520405"/>
                  <a:gd name="connsiteY2" fmla="*/ 43 h 237729"/>
                  <a:gd name="connsiteX3" fmla="*/ 378388 w 520405"/>
                  <a:gd name="connsiteY3" fmla="*/ 40048 h 237729"/>
                  <a:gd name="connsiteX4" fmla="*/ 460303 w 520405"/>
                  <a:gd name="connsiteY4" fmla="*/ 114343 h 237729"/>
                  <a:gd name="connsiteX5" fmla="*/ 500308 w 520405"/>
                  <a:gd name="connsiteY5" fmla="*/ 158158 h 237729"/>
                  <a:gd name="connsiteX6" fmla="*/ 517217 w 520405"/>
                  <a:gd name="connsiteY6" fmla="*/ 190511 h 237729"/>
                  <a:gd name="connsiteX7" fmla="*/ 437443 w 520405"/>
                  <a:gd name="connsiteY7" fmla="*/ 205783 h 237729"/>
                  <a:gd name="connsiteX8" fmla="*/ 317428 w 520405"/>
                  <a:gd name="connsiteY8" fmla="*/ 234358 h 237729"/>
                  <a:gd name="connsiteX9" fmla="*/ 151693 w 520405"/>
                  <a:gd name="connsiteY9" fmla="*/ 228643 h 237729"/>
                  <a:gd name="connsiteX10" fmla="*/ 35393 w 520405"/>
                  <a:gd name="connsiteY10" fmla="*/ 163889 h 237729"/>
                  <a:gd name="connsiteX11" fmla="*/ 1905 w 520405"/>
                  <a:gd name="connsiteY11" fmla="*/ 120025 h 237729"/>
                  <a:gd name="connsiteX0" fmla="*/ 1905 w 520405"/>
                  <a:gd name="connsiteY0" fmla="*/ 120025 h 234881"/>
                  <a:gd name="connsiteX1" fmla="*/ 81208 w 520405"/>
                  <a:gd name="connsiteY1" fmla="*/ 34333 h 234881"/>
                  <a:gd name="connsiteX2" fmla="*/ 237418 w 520405"/>
                  <a:gd name="connsiteY2" fmla="*/ 43 h 234881"/>
                  <a:gd name="connsiteX3" fmla="*/ 378388 w 520405"/>
                  <a:gd name="connsiteY3" fmla="*/ 40048 h 234881"/>
                  <a:gd name="connsiteX4" fmla="*/ 460303 w 520405"/>
                  <a:gd name="connsiteY4" fmla="*/ 114343 h 234881"/>
                  <a:gd name="connsiteX5" fmla="*/ 500308 w 520405"/>
                  <a:gd name="connsiteY5" fmla="*/ 158158 h 234881"/>
                  <a:gd name="connsiteX6" fmla="*/ 517217 w 520405"/>
                  <a:gd name="connsiteY6" fmla="*/ 190511 h 234881"/>
                  <a:gd name="connsiteX7" fmla="*/ 437443 w 520405"/>
                  <a:gd name="connsiteY7" fmla="*/ 205783 h 234881"/>
                  <a:gd name="connsiteX8" fmla="*/ 317428 w 520405"/>
                  <a:gd name="connsiteY8" fmla="*/ 234358 h 234881"/>
                  <a:gd name="connsiteX9" fmla="*/ 151693 w 520405"/>
                  <a:gd name="connsiteY9" fmla="*/ 219091 h 234881"/>
                  <a:gd name="connsiteX10" fmla="*/ 35393 w 520405"/>
                  <a:gd name="connsiteY10" fmla="*/ 163889 h 234881"/>
                  <a:gd name="connsiteX11" fmla="*/ 1905 w 520405"/>
                  <a:gd name="connsiteY11" fmla="*/ 120025 h 23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405" h="234881">
                    <a:moveTo>
                      <a:pt x="1905" y="120025"/>
                    </a:moveTo>
                    <a:cubicBezTo>
                      <a:pt x="9541" y="98432"/>
                      <a:pt x="41956" y="54330"/>
                      <a:pt x="81208" y="34333"/>
                    </a:cubicBezTo>
                    <a:cubicBezTo>
                      <a:pt x="120460" y="14336"/>
                      <a:pt x="187888" y="-909"/>
                      <a:pt x="237418" y="43"/>
                    </a:cubicBezTo>
                    <a:cubicBezTo>
                      <a:pt x="286948" y="995"/>
                      <a:pt x="341241" y="20998"/>
                      <a:pt x="378388" y="40048"/>
                    </a:cubicBezTo>
                    <a:cubicBezTo>
                      <a:pt x="415536" y="59098"/>
                      <a:pt x="439983" y="94658"/>
                      <a:pt x="460303" y="114343"/>
                    </a:cubicBezTo>
                    <a:cubicBezTo>
                      <a:pt x="480623" y="134028"/>
                      <a:pt x="490822" y="145463"/>
                      <a:pt x="500308" y="158158"/>
                    </a:cubicBezTo>
                    <a:cubicBezTo>
                      <a:pt x="509794" y="170853"/>
                      <a:pt x="527694" y="182574"/>
                      <a:pt x="517217" y="190511"/>
                    </a:cubicBezTo>
                    <a:cubicBezTo>
                      <a:pt x="506740" y="198448"/>
                      <a:pt x="470741" y="198475"/>
                      <a:pt x="437443" y="205783"/>
                    </a:cubicBezTo>
                    <a:cubicBezTo>
                      <a:pt x="404145" y="213091"/>
                      <a:pt x="365053" y="232140"/>
                      <a:pt x="317428" y="234358"/>
                    </a:cubicBezTo>
                    <a:cubicBezTo>
                      <a:pt x="269803" y="236576"/>
                      <a:pt x="198048" y="231791"/>
                      <a:pt x="151693" y="219091"/>
                    </a:cubicBezTo>
                    <a:cubicBezTo>
                      <a:pt x="105338" y="206391"/>
                      <a:pt x="60358" y="180400"/>
                      <a:pt x="35393" y="163889"/>
                    </a:cubicBezTo>
                    <a:cubicBezTo>
                      <a:pt x="10428" y="147378"/>
                      <a:pt x="-5731" y="141618"/>
                      <a:pt x="1905" y="12002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1" name="フリーフォーム: 図形 120">
                <a:extLst>
                  <a:ext uri="{FF2B5EF4-FFF2-40B4-BE49-F238E27FC236}">
                    <a16:creationId xmlns:a16="http://schemas.microsoft.com/office/drawing/2014/main" id="{99A147EE-D1E6-7DC0-F61C-DCB8B5704E37}"/>
                  </a:ext>
                </a:extLst>
              </p:cNvPr>
              <p:cNvSpPr/>
              <p:nvPr/>
            </p:nvSpPr>
            <p:spPr>
              <a:xfrm>
                <a:off x="6492224" y="3476480"/>
                <a:ext cx="528839" cy="221405"/>
              </a:xfrm>
              <a:custGeom>
                <a:avLst/>
                <a:gdLst>
                  <a:gd name="connsiteX0" fmla="*/ 105 w 537599"/>
                  <a:gd name="connsiteY0" fmla="*/ 186381 h 220993"/>
                  <a:gd name="connsiteX1" fmla="*/ 66780 w 537599"/>
                  <a:gd name="connsiteY1" fmla="*/ 91131 h 220993"/>
                  <a:gd name="connsiteX2" fmla="*/ 192510 w 537599"/>
                  <a:gd name="connsiteY2" fmla="*/ 16836 h 220993"/>
                  <a:gd name="connsiteX3" fmla="*/ 312525 w 537599"/>
                  <a:gd name="connsiteY3" fmla="*/ 1596 h 220993"/>
                  <a:gd name="connsiteX4" fmla="*/ 432540 w 537599"/>
                  <a:gd name="connsiteY4" fmla="*/ 43506 h 220993"/>
                  <a:gd name="connsiteX5" fmla="*/ 537315 w 537599"/>
                  <a:gd name="connsiteY5" fmla="*/ 146376 h 220993"/>
                  <a:gd name="connsiteX6" fmla="*/ 400155 w 537599"/>
                  <a:gd name="connsiteY6" fmla="*/ 201621 h 220993"/>
                  <a:gd name="connsiteX7" fmla="*/ 280140 w 537599"/>
                  <a:gd name="connsiteY7" fmla="*/ 220671 h 220993"/>
                  <a:gd name="connsiteX8" fmla="*/ 190605 w 537599"/>
                  <a:gd name="connsiteY8" fmla="*/ 211146 h 220993"/>
                  <a:gd name="connsiteX9" fmla="*/ 91545 w 537599"/>
                  <a:gd name="connsiteY9" fmla="*/ 180666 h 220993"/>
                  <a:gd name="connsiteX10" fmla="*/ 51540 w 537599"/>
                  <a:gd name="connsiteY10" fmla="*/ 182571 h 220993"/>
                  <a:gd name="connsiteX11" fmla="*/ 105 w 537599"/>
                  <a:gd name="connsiteY11" fmla="*/ 186381 h 220993"/>
                  <a:gd name="connsiteX0" fmla="*/ 105 w 537599"/>
                  <a:gd name="connsiteY0" fmla="*/ 186834 h 221446"/>
                  <a:gd name="connsiteX1" fmla="*/ 66780 w 537599"/>
                  <a:gd name="connsiteY1" fmla="*/ 91584 h 221446"/>
                  <a:gd name="connsiteX2" fmla="*/ 198225 w 537599"/>
                  <a:gd name="connsiteY2" fmla="*/ 15384 h 221446"/>
                  <a:gd name="connsiteX3" fmla="*/ 312525 w 537599"/>
                  <a:gd name="connsiteY3" fmla="*/ 2049 h 221446"/>
                  <a:gd name="connsiteX4" fmla="*/ 432540 w 537599"/>
                  <a:gd name="connsiteY4" fmla="*/ 43959 h 221446"/>
                  <a:gd name="connsiteX5" fmla="*/ 537315 w 537599"/>
                  <a:gd name="connsiteY5" fmla="*/ 146829 h 221446"/>
                  <a:gd name="connsiteX6" fmla="*/ 400155 w 537599"/>
                  <a:gd name="connsiteY6" fmla="*/ 202074 h 221446"/>
                  <a:gd name="connsiteX7" fmla="*/ 280140 w 537599"/>
                  <a:gd name="connsiteY7" fmla="*/ 221124 h 221446"/>
                  <a:gd name="connsiteX8" fmla="*/ 190605 w 537599"/>
                  <a:gd name="connsiteY8" fmla="*/ 211599 h 221446"/>
                  <a:gd name="connsiteX9" fmla="*/ 91545 w 537599"/>
                  <a:gd name="connsiteY9" fmla="*/ 181119 h 221446"/>
                  <a:gd name="connsiteX10" fmla="*/ 51540 w 537599"/>
                  <a:gd name="connsiteY10" fmla="*/ 183024 h 221446"/>
                  <a:gd name="connsiteX11" fmla="*/ 105 w 537599"/>
                  <a:gd name="connsiteY11" fmla="*/ 186834 h 221446"/>
                  <a:gd name="connsiteX0" fmla="*/ 121 w 537615"/>
                  <a:gd name="connsiteY0" fmla="*/ 186834 h 221405"/>
                  <a:gd name="connsiteX1" fmla="*/ 66796 w 537615"/>
                  <a:gd name="connsiteY1" fmla="*/ 91584 h 221405"/>
                  <a:gd name="connsiteX2" fmla="*/ 198241 w 537615"/>
                  <a:gd name="connsiteY2" fmla="*/ 15384 h 221405"/>
                  <a:gd name="connsiteX3" fmla="*/ 312541 w 537615"/>
                  <a:gd name="connsiteY3" fmla="*/ 2049 h 221405"/>
                  <a:gd name="connsiteX4" fmla="*/ 432556 w 537615"/>
                  <a:gd name="connsiteY4" fmla="*/ 43959 h 221405"/>
                  <a:gd name="connsiteX5" fmla="*/ 537331 w 537615"/>
                  <a:gd name="connsiteY5" fmla="*/ 146829 h 221405"/>
                  <a:gd name="connsiteX6" fmla="*/ 400171 w 537615"/>
                  <a:gd name="connsiteY6" fmla="*/ 202074 h 221405"/>
                  <a:gd name="connsiteX7" fmla="*/ 280156 w 537615"/>
                  <a:gd name="connsiteY7" fmla="*/ 221124 h 221405"/>
                  <a:gd name="connsiteX8" fmla="*/ 190621 w 537615"/>
                  <a:gd name="connsiteY8" fmla="*/ 211599 h 221405"/>
                  <a:gd name="connsiteX9" fmla="*/ 95319 w 537615"/>
                  <a:gd name="connsiteY9" fmla="*/ 186834 h 221405"/>
                  <a:gd name="connsiteX10" fmla="*/ 51556 w 537615"/>
                  <a:gd name="connsiteY10" fmla="*/ 183024 h 221405"/>
                  <a:gd name="connsiteX11" fmla="*/ 121 w 537615"/>
                  <a:gd name="connsiteY11" fmla="*/ 186834 h 221405"/>
                  <a:gd name="connsiteX0" fmla="*/ 121 w 546384"/>
                  <a:gd name="connsiteY0" fmla="*/ 186834 h 221405"/>
                  <a:gd name="connsiteX1" fmla="*/ 66796 w 546384"/>
                  <a:gd name="connsiteY1" fmla="*/ 91584 h 221405"/>
                  <a:gd name="connsiteX2" fmla="*/ 198241 w 546384"/>
                  <a:gd name="connsiteY2" fmla="*/ 15384 h 221405"/>
                  <a:gd name="connsiteX3" fmla="*/ 312541 w 546384"/>
                  <a:gd name="connsiteY3" fmla="*/ 2049 h 221405"/>
                  <a:gd name="connsiteX4" fmla="*/ 432556 w 546384"/>
                  <a:gd name="connsiteY4" fmla="*/ 43959 h 221405"/>
                  <a:gd name="connsiteX5" fmla="*/ 522304 w 546384"/>
                  <a:gd name="connsiteY5" fmla="*/ 127780 h 221405"/>
                  <a:gd name="connsiteX6" fmla="*/ 537331 w 546384"/>
                  <a:gd name="connsiteY6" fmla="*/ 146829 h 221405"/>
                  <a:gd name="connsiteX7" fmla="*/ 400171 w 546384"/>
                  <a:gd name="connsiteY7" fmla="*/ 202074 h 221405"/>
                  <a:gd name="connsiteX8" fmla="*/ 280156 w 546384"/>
                  <a:gd name="connsiteY8" fmla="*/ 221124 h 221405"/>
                  <a:gd name="connsiteX9" fmla="*/ 190621 w 546384"/>
                  <a:gd name="connsiteY9" fmla="*/ 211599 h 221405"/>
                  <a:gd name="connsiteX10" fmla="*/ 95319 w 546384"/>
                  <a:gd name="connsiteY10" fmla="*/ 186834 h 221405"/>
                  <a:gd name="connsiteX11" fmla="*/ 51556 w 546384"/>
                  <a:gd name="connsiteY11" fmla="*/ 183024 h 221405"/>
                  <a:gd name="connsiteX12" fmla="*/ 121 w 546384"/>
                  <a:gd name="connsiteY12" fmla="*/ 186834 h 221405"/>
                  <a:gd name="connsiteX0" fmla="*/ 121 w 539784"/>
                  <a:gd name="connsiteY0" fmla="*/ 186834 h 221405"/>
                  <a:gd name="connsiteX1" fmla="*/ 66796 w 539784"/>
                  <a:gd name="connsiteY1" fmla="*/ 91584 h 221405"/>
                  <a:gd name="connsiteX2" fmla="*/ 198241 w 539784"/>
                  <a:gd name="connsiteY2" fmla="*/ 15384 h 221405"/>
                  <a:gd name="connsiteX3" fmla="*/ 312541 w 539784"/>
                  <a:gd name="connsiteY3" fmla="*/ 2049 h 221405"/>
                  <a:gd name="connsiteX4" fmla="*/ 432556 w 539784"/>
                  <a:gd name="connsiteY4" fmla="*/ 43959 h 221405"/>
                  <a:gd name="connsiteX5" fmla="*/ 522304 w 539784"/>
                  <a:gd name="connsiteY5" fmla="*/ 127780 h 221405"/>
                  <a:gd name="connsiteX6" fmla="*/ 527937 w 539784"/>
                  <a:gd name="connsiteY6" fmla="*/ 129684 h 221405"/>
                  <a:gd name="connsiteX7" fmla="*/ 400171 w 539784"/>
                  <a:gd name="connsiteY7" fmla="*/ 202074 h 221405"/>
                  <a:gd name="connsiteX8" fmla="*/ 280156 w 539784"/>
                  <a:gd name="connsiteY8" fmla="*/ 221124 h 221405"/>
                  <a:gd name="connsiteX9" fmla="*/ 190621 w 539784"/>
                  <a:gd name="connsiteY9" fmla="*/ 211599 h 221405"/>
                  <a:gd name="connsiteX10" fmla="*/ 95319 w 539784"/>
                  <a:gd name="connsiteY10" fmla="*/ 186834 h 221405"/>
                  <a:gd name="connsiteX11" fmla="*/ 51556 w 539784"/>
                  <a:gd name="connsiteY11" fmla="*/ 183024 h 221405"/>
                  <a:gd name="connsiteX12" fmla="*/ 121 w 539784"/>
                  <a:gd name="connsiteY12" fmla="*/ 186834 h 221405"/>
                  <a:gd name="connsiteX0" fmla="*/ 121 w 530651"/>
                  <a:gd name="connsiteY0" fmla="*/ 186834 h 221405"/>
                  <a:gd name="connsiteX1" fmla="*/ 66796 w 530651"/>
                  <a:gd name="connsiteY1" fmla="*/ 91584 h 221405"/>
                  <a:gd name="connsiteX2" fmla="*/ 198241 w 530651"/>
                  <a:gd name="connsiteY2" fmla="*/ 15384 h 221405"/>
                  <a:gd name="connsiteX3" fmla="*/ 312541 w 530651"/>
                  <a:gd name="connsiteY3" fmla="*/ 2049 h 221405"/>
                  <a:gd name="connsiteX4" fmla="*/ 432556 w 530651"/>
                  <a:gd name="connsiteY4" fmla="*/ 43959 h 221405"/>
                  <a:gd name="connsiteX5" fmla="*/ 522304 w 530651"/>
                  <a:gd name="connsiteY5" fmla="*/ 127780 h 221405"/>
                  <a:gd name="connsiteX6" fmla="*/ 512907 w 530651"/>
                  <a:gd name="connsiteY6" fmla="*/ 129684 h 221405"/>
                  <a:gd name="connsiteX7" fmla="*/ 400171 w 530651"/>
                  <a:gd name="connsiteY7" fmla="*/ 202074 h 221405"/>
                  <a:gd name="connsiteX8" fmla="*/ 280156 w 530651"/>
                  <a:gd name="connsiteY8" fmla="*/ 221124 h 221405"/>
                  <a:gd name="connsiteX9" fmla="*/ 190621 w 530651"/>
                  <a:gd name="connsiteY9" fmla="*/ 211599 h 221405"/>
                  <a:gd name="connsiteX10" fmla="*/ 95319 w 530651"/>
                  <a:gd name="connsiteY10" fmla="*/ 186834 h 221405"/>
                  <a:gd name="connsiteX11" fmla="*/ 51556 w 530651"/>
                  <a:gd name="connsiteY11" fmla="*/ 183024 h 221405"/>
                  <a:gd name="connsiteX12" fmla="*/ 121 w 530651"/>
                  <a:gd name="connsiteY12" fmla="*/ 186834 h 221405"/>
                  <a:gd name="connsiteX0" fmla="*/ 121 w 521548"/>
                  <a:gd name="connsiteY0" fmla="*/ 186834 h 221405"/>
                  <a:gd name="connsiteX1" fmla="*/ 66796 w 521548"/>
                  <a:gd name="connsiteY1" fmla="*/ 91584 h 221405"/>
                  <a:gd name="connsiteX2" fmla="*/ 198241 w 521548"/>
                  <a:gd name="connsiteY2" fmla="*/ 15384 h 221405"/>
                  <a:gd name="connsiteX3" fmla="*/ 312541 w 521548"/>
                  <a:gd name="connsiteY3" fmla="*/ 2049 h 221405"/>
                  <a:gd name="connsiteX4" fmla="*/ 432556 w 521548"/>
                  <a:gd name="connsiteY4" fmla="*/ 43959 h 221405"/>
                  <a:gd name="connsiteX5" fmla="*/ 504769 w 521548"/>
                  <a:gd name="connsiteY5" fmla="*/ 127780 h 221405"/>
                  <a:gd name="connsiteX6" fmla="*/ 512907 w 521548"/>
                  <a:gd name="connsiteY6" fmla="*/ 129684 h 221405"/>
                  <a:gd name="connsiteX7" fmla="*/ 400171 w 521548"/>
                  <a:gd name="connsiteY7" fmla="*/ 202074 h 221405"/>
                  <a:gd name="connsiteX8" fmla="*/ 280156 w 521548"/>
                  <a:gd name="connsiteY8" fmla="*/ 221124 h 221405"/>
                  <a:gd name="connsiteX9" fmla="*/ 190621 w 521548"/>
                  <a:gd name="connsiteY9" fmla="*/ 211599 h 221405"/>
                  <a:gd name="connsiteX10" fmla="*/ 95319 w 521548"/>
                  <a:gd name="connsiteY10" fmla="*/ 186834 h 221405"/>
                  <a:gd name="connsiteX11" fmla="*/ 51556 w 521548"/>
                  <a:gd name="connsiteY11" fmla="*/ 183024 h 221405"/>
                  <a:gd name="connsiteX12" fmla="*/ 121 w 521548"/>
                  <a:gd name="connsiteY12" fmla="*/ 186834 h 22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1548" h="221405">
                    <a:moveTo>
                      <a:pt x="121" y="186834"/>
                    </a:moveTo>
                    <a:cubicBezTo>
                      <a:pt x="2661" y="171594"/>
                      <a:pt x="33776" y="120159"/>
                      <a:pt x="66796" y="91584"/>
                    </a:cubicBezTo>
                    <a:cubicBezTo>
                      <a:pt x="99816" y="63009"/>
                      <a:pt x="157284" y="30306"/>
                      <a:pt x="198241" y="15384"/>
                    </a:cubicBezTo>
                    <a:cubicBezTo>
                      <a:pt x="239198" y="462"/>
                      <a:pt x="273489" y="-2713"/>
                      <a:pt x="312541" y="2049"/>
                    </a:cubicBezTo>
                    <a:cubicBezTo>
                      <a:pt x="351593" y="6811"/>
                      <a:pt x="400518" y="23004"/>
                      <a:pt x="432556" y="43959"/>
                    </a:cubicBezTo>
                    <a:cubicBezTo>
                      <a:pt x="464594" y="64914"/>
                      <a:pt x="491377" y="113493"/>
                      <a:pt x="504769" y="127780"/>
                    </a:cubicBezTo>
                    <a:cubicBezTo>
                      <a:pt x="518161" y="142068"/>
                      <a:pt x="530340" y="117302"/>
                      <a:pt x="512907" y="129684"/>
                    </a:cubicBezTo>
                    <a:cubicBezTo>
                      <a:pt x="495474" y="142066"/>
                      <a:pt x="438963" y="186834"/>
                      <a:pt x="400171" y="202074"/>
                    </a:cubicBezTo>
                    <a:cubicBezTo>
                      <a:pt x="361379" y="217314"/>
                      <a:pt x="315081" y="219536"/>
                      <a:pt x="280156" y="221124"/>
                    </a:cubicBezTo>
                    <a:cubicBezTo>
                      <a:pt x="245231" y="222712"/>
                      <a:pt x="221427" y="217314"/>
                      <a:pt x="190621" y="211599"/>
                    </a:cubicBezTo>
                    <a:cubicBezTo>
                      <a:pt x="159815" y="205884"/>
                      <a:pt x="118497" y="191596"/>
                      <a:pt x="95319" y="186834"/>
                    </a:cubicBezTo>
                    <a:cubicBezTo>
                      <a:pt x="72142" y="182071"/>
                      <a:pt x="67422" y="183024"/>
                      <a:pt x="51556" y="183024"/>
                    </a:cubicBezTo>
                    <a:cubicBezTo>
                      <a:pt x="35690" y="183024"/>
                      <a:pt x="-2419" y="202074"/>
                      <a:pt x="121" y="18683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2" name="フリーフォーム: 図形 121">
                <a:extLst>
                  <a:ext uri="{FF2B5EF4-FFF2-40B4-BE49-F238E27FC236}">
                    <a16:creationId xmlns:a16="http://schemas.microsoft.com/office/drawing/2014/main" id="{A537C24B-BD5E-8B2C-1CFE-F3E01EED9A92}"/>
                  </a:ext>
                </a:extLst>
              </p:cNvPr>
              <p:cNvSpPr/>
              <p:nvPr/>
            </p:nvSpPr>
            <p:spPr>
              <a:xfrm>
                <a:off x="5247640" y="3426988"/>
                <a:ext cx="586740" cy="202037"/>
              </a:xfrm>
              <a:custGeom>
                <a:avLst/>
                <a:gdLst>
                  <a:gd name="connsiteX0" fmla="*/ 0 w 586740"/>
                  <a:gd name="connsiteY0" fmla="*/ 127742 h 202037"/>
                  <a:gd name="connsiteX1" fmla="*/ 78105 w 586740"/>
                  <a:gd name="connsiteY1" fmla="*/ 51542 h 202037"/>
                  <a:gd name="connsiteX2" fmla="*/ 228600 w 586740"/>
                  <a:gd name="connsiteY2" fmla="*/ 3917 h 202037"/>
                  <a:gd name="connsiteX3" fmla="*/ 354330 w 586740"/>
                  <a:gd name="connsiteY3" fmla="*/ 5822 h 202037"/>
                  <a:gd name="connsiteX4" fmla="*/ 447675 w 586740"/>
                  <a:gd name="connsiteY4" fmla="*/ 30587 h 202037"/>
                  <a:gd name="connsiteX5" fmla="*/ 523875 w 586740"/>
                  <a:gd name="connsiteY5" fmla="*/ 91547 h 202037"/>
                  <a:gd name="connsiteX6" fmla="*/ 571500 w 586740"/>
                  <a:gd name="connsiteY6" fmla="*/ 163937 h 202037"/>
                  <a:gd name="connsiteX7" fmla="*/ 586740 w 586740"/>
                  <a:gd name="connsiteY7" fmla="*/ 202037 h 20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740" h="202037">
                    <a:moveTo>
                      <a:pt x="0" y="127742"/>
                    </a:moveTo>
                    <a:cubicBezTo>
                      <a:pt x="20002" y="99960"/>
                      <a:pt x="40005" y="72179"/>
                      <a:pt x="78105" y="51542"/>
                    </a:cubicBezTo>
                    <a:cubicBezTo>
                      <a:pt x="116205" y="30905"/>
                      <a:pt x="182563" y="11537"/>
                      <a:pt x="228600" y="3917"/>
                    </a:cubicBezTo>
                    <a:cubicBezTo>
                      <a:pt x="274637" y="-3703"/>
                      <a:pt x="317818" y="1377"/>
                      <a:pt x="354330" y="5822"/>
                    </a:cubicBezTo>
                    <a:cubicBezTo>
                      <a:pt x="390842" y="10267"/>
                      <a:pt x="419417" y="16299"/>
                      <a:pt x="447675" y="30587"/>
                    </a:cubicBezTo>
                    <a:cubicBezTo>
                      <a:pt x="475933" y="44875"/>
                      <a:pt x="503238" y="69322"/>
                      <a:pt x="523875" y="91547"/>
                    </a:cubicBezTo>
                    <a:cubicBezTo>
                      <a:pt x="544512" y="113772"/>
                      <a:pt x="561023" y="145522"/>
                      <a:pt x="571500" y="163937"/>
                    </a:cubicBezTo>
                    <a:cubicBezTo>
                      <a:pt x="581977" y="182352"/>
                      <a:pt x="584358" y="192194"/>
                      <a:pt x="586740" y="20203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3" name="フリーフォーム: 図形 122">
                <a:extLst>
                  <a:ext uri="{FF2B5EF4-FFF2-40B4-BE49-F238E27FC236}">
                    <a16:creationId xmlns:a16="http://schemas.microsoft.com/office/drawing/2014/main" id="{8DE8EF8C-7CAE-C869-3C58-44FEA9ACC817}"/>
                  </a:ext>
                </a:extLst>
              </p:cNvPr>
              <p:cNvSpPr/>
              <p:nvPr/>
            </p:nvSpPr>
            <p:spPr>
              <a:xfrm>
                <a:off x="6524625" y="3445822"/>
                <a:ext cx="561975" cy="154627"/>
              </a:xfrm>
              <a:custGeom>
                <a:avLst/>
                <a:gdLst>
                  <a:gd name="connsiteX0" fmla="*/ 0 w 561975"/>
                  <a:gd name="connsiteY0" fmla="*/ 144965 h 154490"/>
                  <a:gd name="connsiteX1" fmla="*/ 89535 w 561975"/>
                  <a:gd name="connsiteY1" fmla="*/ 51620 h 154490"/>
                  <a:gd name="connsiteX2" fmla="*/ 241935 w 561975"/>
                  <a:gd name="connsiteY2" fmla="*/ 185 h 154490"/>
                  <a:gd name="connsiteX3" fmla="*/ 430530 w 561975"/>
                  <a:gd name="connsiteY3" fmla="*/ 36380 h 154490"/>
                  <a:gd name="connsiteX4" fmla="*/ 499110 w 561975"/>
                  <a:gd name="connsiteY4" fmla="*/ 87815 h 154490"/>
                  <a:gd name="connsiteX5" fmla="*/ 544830 w 561975"/>
                  <a:gd name="connsiteY5" fmla="*/ 135440 h 154490"/>
                  <a:gd name="connsiteX6" fmla="*/ 561975 w 561975"/>
                  <a:gd name="connsiteY6" fmla="*/ 154490 h 154490"/>
                  <a:gd name="connsiteX0" fmla="*/ 0 w 561975"/>
                  <a:gd name="connsiteY0" fmla="*/ 145102 h 154627"/>
                  <a:gd name="connsiteX1" fmla="*/ 89535 w 561975"/>
                  <a:gd name="connsiteY1" fmla="*/ 51757 h 154627"/>
                  <a:gd name="connsiteX2" fmla="*/ 241935 w 561975"/>
                  <a:gd name="connsiteY2" fmla="*/ 322 h 154627"/>
                  <a:gd name="connsiteX3" fmla="*/ 413385 w 561975"/>
                  <a:gd name="connsiteY3" fmla="*/ 32707 h 154627"/>
                  <a:gd name="connsiteX4" fmla="*/ 499110 w 561975"/>
                  <a:gd name="connsiteY4" fmla="*/ 87952 h 154627"/>
                  <a:gd name="connsiteX5" fmla="*/ 544830 w 561975"/>
                  <a:gd name="connsiteY5" fmla="*/ 135577 h 154627"/>
                  <a:gd name="connsiteX6" fmla="*/ 561975 w 561975"/>
                  <a:gd name="connsiteY6" fmla="*/ 154627 h 15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975" h="154627">
                    <a:moveTo>
                      <a:pt x="0" y="145102"/>
                    </a:moveTo>
                    <a:cubicBezTo>
                      <a:pt x="24606" y="110494"/>
                      <a:pt x="49213" y="75887"/>
                      <a:pt x="89535" y="51757"/>
                    </a:cubicBezTo>
                    <a:cubicBezTo>
                      <a:pt x="129857" y="27627"/>
                      <a:pt x="187960" y="3497"/>
                      <a:pt x="241935" y="322"/>
                    </a:cubicBezTo>
                    <a:cubicBezTo>
                      <a:pt x="295910" y="-2853"/>
                      <a:pt x="370523" y="18102"/>
                      <a:pt x="413385" y="32707"/>
                    </a:cubicBezTo>
                    <a:cubicBezTo>
                      <a:pt x="456247" y="47312"/>
                      <a:pt x="477203" y="70807"/>
                      <a:pt x="499110" y="87952"/>
                    </a:cubicBezTo>
                    <a:cubicBezTo>
                      <a:pt x="521018" y="105097"/>
                      <a:pt x="534353" y="124465"/>
                      <a:pt x="544830" y="135577"/>
                    </a:cubicBezTo>
                    <a:cubicBezTo>
                      <a:pt x="555307" y="146689"/>
                      <a:pt x="558641" y="150658"/>
                      <a:pt x="561975" y="15462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4" name="フリーフォーム: 図形 123">
                <a:extLst>
                  <a:ext uri="{FF2B5EF4-FFF2-40B4-BE49-F238E27FC236}">
                    <a16:creationId xmlns:a16="http://schemas.microsoft.com/office/drawing/2014/main" id="{4EE18556-D06F-1DDB-A362-D760D02346F9}"/>
                  </a:ext>
                </a:extLst>
              </p:cNvPr>
              <p:cNvSpPr/>
              <p:nvPr/>
            </p:nvSpPr>
            <p:spPr>
              <a:xfrm>
                <a:off x="5367018" y="3723640"/>
                <a:ext cx="426721" cy="101904"/>
              </a:xfrm>
              <a:custGeom>
                <a:avLst/>
                <a:gdLst>
                  <a:gd name="connsiteX0" fmla="*/ 393738 w 393738"/>
                  <a:gd name="connsiteY0" fmla="*/ 0 h 101904"/>
                  <a:gd name="connsiteX1" fmla="*/ 279438 w 393738"/>
                  <a:gd name="connsiteY1" fmla="*/ 83820 h 101904"/>
                  <a:gd name="connsiteX2" fmla="*/ 154978 w 393738"/>
                  <a:gd name="connsiteY2" fmla="*/ 101600 h 101904"/>
                  <a:gd name="connsiteX3" fmla="*/ 25438 w 393738"/>
                  <a:gd name="connsiteY3" fmla="*/ 76200 h 101904"/>
                  <a:gd name="connsiteX4" fmla="*/ 38 w 393738"/>
                  <a:gd name="connsiteY4" fmla="*/ 38100 h 101904"/>
                  <a:gd name="connsiteX0" fmla="*/ 426721 w 426721"/>
                  <a:gd name="connsiteY0" fmla="*/ 0 h 101904"/>
                  <a:gd name="connsiteX1" fmla="*/ 312421 w 426721"/>
                  <a:gd name="connsiteY1" fmla="*/ 83820 h 101904"/>
                  <a:gd name="connsiteX2" fmla="*/ 187961 w 426721"/>
                  <a:gd name="connsiteY2" fmla="*/ 101600 h 101904"/>
                  <a:gd name="connsiteX3" fmla="*/ 58421 w 426721"/>
                  <a:gd name="connsiteY3" fmla="*/ 76200 h 101904"/>
                  <a:gd name="connsiteX4" fmla="*/ 1 w 426721"/>
                  <a:gd name="connsiteY4" fmla="*/ 33020 h 1019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721" h="101904">
                    <a:moveTo>
                      <a:pt x="426721" y="0"/>
                    </a:moveTo>
                    <a:cubicBezTo>
                      <a:pt x="389467" y="33443"/>
                      <a:pt x="352214" y="66887"/>
                      <a:pt x="312421" y="83820"/>
                    </a:cubicBezTo>
                    <a:cubicBezTo>
                      <a:pt x="272628" y="100753"/>
                      <a:pt x="230294" y="102870"/>
                      <a:pt x="187961" y="101600"/>
                    </a:cubicBezTo>
                    <a:cubicBezTo>
                      <a:pt x="145628" y="100330"/>
                      <a:pt x="84244" y="86783"/>
                      <a:pt x="58421" y="76200"/>
                    </a:cubicBezTo>
                    <a:cubicBezTo>
                      <a:pt x="32598" y="65617"/>
                      <a:pt x="-211" y="46778"/>
                      <a:pt x="1" y="330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フリーフォーム: 図形 124">
                <a:extLst>
                  <a:ext uri="{FF2B5EF4-FFF2-40B4-BE49-F238E27FC236}">
                    <a16:creationId xmlns:a16="http://schemas.microsoft.com/office/drawing/2014/main" id="{AA709B66-E67D-8AF3-2FBA-776970E7C5DC}"/>
                  </a:ext>
                </a:extLst>
              </p:cNvPr>
              <p:cNvSpPr/>
              <p:nvPr/>
            </p:nvSpPr>
            <p:spPr>
              <a:xfrm>
                <a:off x="6520180" y="3703320"/>
                <a:ext cx="485140" cy="118709"/>
              </a:xfrm>
              <a:custGeom>
                <a:avLst/>
                <a:gdLst>
                  <a:gd name="connsiteX0" fmla="*/ 0 w 485140"/>
                  <a:gd name="connsiteY0" fmla="*/ 0 h 92019"/>
                  <a:gd name="connsiteX1" fmla="*/ 162560 w 485140"/>
                  <a:gd name="connsiteY1" fmla="*/ 78740 h 92019"/>
                  <a:gd name="connsiteX2" fmla="*/ 393700 w 485140"/>
                  <a:gd name="connsiteY2" fmla="*/ 88900 h 92019"/>
                  <a:gd name="connsiteX3" fmla="*/ 485140 w 485140"/>
                  <a:gd name="connsiteY3" fmla="*/ 45720 h 92019"/>
                </a:gdLst>
                <a:ahLst/>
                <a:cxnLst>
                  <a:cxn ang="0">
                    <a:pos x="connsiteX0" y="connsiteY0"/>
                  </a:cxn>
                  <a:cxn ang="0">
                    <a:pos x="connsiteX1" y="connsiteY1"/>
                  </a:cxn>
                  <a:cxn ang="0">
                    <a:pos x="connsiteX2" y="connsiteY2"/>
                  </a:cxn>
                  <a:cxn ang="0">
                    <a:pos x="connsiteX3" y="connsiteY3"/>
                  </a:cxn>
                </a:cxnLst>
                <a:rect l="l" t="t" r="r" b="b"/>
                <a:pathLst>
                  <a:path w="485140" h="92019">
                    <a:moveTo>
                      <a:pt x="0" y="0"/>
                    </a:moveTo>
                    <a:cubicBezTo>
                      <a:pt x="48471" y="31961"/>
                      <a:pt x="96943" y="63923"/>
                      <a:pt x="162560" y="78740"/>
                    </a:cubicBezTo>
                    <a:cubicBezTo>
                      <a:pt x="228177" y="93557"/>
                      <a:pt x="339937" y="94403"/>
                      <a:pt x="393700" y="88900"/>
                    </a:cubicBezTo>
                    <a:cubicBezTo>
                      <a:pt x="447463" y="83397"/>
                      <a:pt x="466301" y="64558"/>
                      <a:pt x="485140" y="457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6" name="フリーフォーム: 図形 125">
                <a:extLst>
                  <a:ext uri="{FF2B5EF4-FFF2-40B4-BE49-F238E27FC236}">
                    <a16:creationId xmlns:a16="http://schemas.microsoft.com/office/drawing/2014/main" id="{F6240E1F-0BBE-E8AE-1BD1-E85B78836745}"/>
                  </a:ext>
                </a:extLst>
              </p:cNvPr>
              <p:cNvSpPr/>
              <p:nvPr/>
            </p:nvSpPr>
            <p:spPr>
              <a:xfrm>
                <a:off x="5171697" y="3125515"/>
                <a:ext cx="787143" cy="232365"/>
              </a:xfrm>
              <a:custGeom>
                <a:avLst/>
                <a:gdLst>
                  <a:gd name="connsiteX0" fmla="*/ 721103 w 787143"/>
                  <a:gd name="connsiteY0" fmla="*/ 120071 h 272471"/>
                  <a:gd name="connsiteX1" fmla="*/ 517903 w 787143"/>
                  <a:gd name="connsiteY1" fmla="*/ 54031 h 272471"/>
                  <a:gd name="connsiteX2" fmla="*/ 357883 w 787143"/>
                  <a:gd name="connsiteY2" fmla="*/ 10851 h 272471"/>
                  <a:gd name="connsiteX3" fmla="*/ 233423 w 787143"/>
                  <a:gd name="connsiteY3" fmla="*/ 10851 h 272471"/>
                  <a:gd name="connsiteX4" fmla="*/ 2283 w 787143"/>
                  <a:gd name="connsiteY4" fmla="*/ 132771 h 272471"/>
                  <a:gd name="connsiteX5" fmla="*/ 108963 w 787143"/>
                  <a:gd name="connsiteY5" fmla="*/ 137851 h 272471"/>
                  <a:gd name="connsiteX6" fmla="*/ 360423 w 787143"/>
                  <a:gd name="connsiteY6" fmla="*/ 135311 h 272471"/>
                  <a:gd name="connsiteX7" fmla="*/ 497583 w 787143"/>
                  <a:gd name="connsiteY7" fmla="*/ 160711 h 272471"/>
                  <a:gd name="connsiteX8" fmla="*/ 670303 w 787143"/>
                  <a:gd name="connsiteY8" fmla="*/ 231831 h 272471"/>
                  <a:gd name="connsiteX9" fmla="*/ 787143 w 787143"/>
                  <a:gd name="connsiteY9" fmla="*/ 272471 h 27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7143" h="272471">
                    <a:moveTo>
                      <a:pt x="721103" y="120071"/>
                    </a:moveTo>
                    <a:cubicBezTo>
                      <a:pt x="649771" y="96152"/>
                      <a:pt x="578440" y="72234"/>
                      <a:pt x="517903" y="54031"/>
                    </a:cubicBezTo>
                    <a:cubicBezTo>
                      <a:pt x="457366" y="35828"/>
                      <a:pt x="405296" y="18048"/>
                      <a:pt x="357883" y="10851"/>
                    </a:cubicBezTo>
                    <a:cubicBezTo>
                      <a:pt x="310470" y="3654"/>
                      <a:pt x="292690" y="-9469"/>
                      <a:pt x="233423" y="10851"/>
                    </a:cubicBezTo>
                    <a:cubicBezTo>
                      <a:pt x="174156" y="31171"/>
                      <a:pt x="23026" y="111604"/>
                      <a:pt x="2283" y="132771"/>
                    </a:cubicBezTo>
                    <a:cubicBezTo>
                      <a:pt x="-18460" y="153938"/>
                      <a:pt x="108963" y="137851"/>
                      <a:pt x="108963" y="137851"/>
                    </a:cubicBezTo>
                    <a:cubicBezTo>
                      <a:pt x="168653" y="138274"/>
                      <a:pt x="295653" y="131501"/>
                      <a:pt x="360423" y="135311"/>
                    </a:cubicBezTo>
                    <a:cubicBezTo>
                      <a:pt x="425193" y="139121"/>
                      <a:pt x="445936" y="144624"/>
                      <a:pt x="497583" y="160711"/>
                    </a:cubicBezTo>
                    <a:cubicBezTo>
                      <a:pt x="549230" y="176798"/>
                      <a:pt x="622043" y="213204"/>
                      <a:pt x="670303" y="231831"/>
                    </a:cubicBezTo>
                    <a:cubicBezTo>
                      <a:pt x="718563" y="250458"/>
                      <a:pt x="752853" y="261464"/>
                      <a:pt x="787143" y="272471"/>
                    </a:cubicBez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7" name="フリーフォーム: 図形 126">
                <a:extLst>
                  <a:ext uri="{FF2B5EF4-FFF2-40B4-BE49-F238E27FC236}">
                    <a16:creationId xmlns:a16="http://schemas.microsoft.com/office/drawing/2014/main" id="{9EEE6B60-AA7B-5A92-1353-3E8EA3A188C1}"/>
                  </a:ext>
                </a:extLst>
              </p:cNvPr>
              <p:cNvSpPr/>
              <p:nvPr/>
            </p:nvSpPr>
            <p:spPr>
              <a:xfrm>
                <a:off x="6372860" y="3154820"/>
                <a:ext cx="888027" cy="192899"/>
              </a:xfrm>
              <a:custGeom>
                <a:avLst/>
                <a:gdLst>
                  <a:gd name="connsiteX0" fmla="*/ 38100 w 888027"/>
                  <a:gd name="connsiteY0" fmla="*/ 108688 h 230608"/>
                  <a:gd name="connsiteX1" fmla="*/ 284480 w 888027"/>
                  <a:gd name="connsiteY1" fmla="*/ 52808 h 230608"/>
                  <a:gd name="connsiteX2" fmla="*/ 480060 w 888027"/>
                  <a:gd name="connsiteY2" fmla="*/ 22328 h 230608"/>
                  <a:gd name="connsiteX3" fmla="*/ 622300 w 888027"/>
                  <a:gd name="connsiteY3" fmla="*/ 7088 h 230608"/>
                  <a:gd name="connsiteX4" fmla="*/ 830580 w 888027"/>
                  <a:gd name="connsiteY4" fmla="*/ 141708 h 230608"/>
                  <a:gd name="connsiteX5" fmla="*/ 878840 w 888027"/>
                  <a:gd name="connsiteY5" fmla="*/ 200128 h 230608"/>
                  <a:gd name="connsiteX6" fmla="*/ 678180 w 888027"/>
                  <a:gd name="connsiteY6" fmla="*/ 174728 h 230608"/>
                  <a:gd name="connsiteX7" fmla="*/ 429260 w 888027"/>
                  <a:gd name="connsiteY7" fmla="*/ 156948 h 230608"/>
                  <a:gd name="connsiteX8" fmla="*/ 226060 w 888027"/>
                  <a:gd name="connsiteY8" fmla="*/ 200128 h 230608"/>
                  <a:gd name="connsiteX9" fmla="*/ 60960 w 888027"/>
                  <a:gd name="connsiteY9" fmla="*/ 222988 h 230608"/>
                  <a:gd name="connsiteX10" fmla="*/ 0 w 888027"/>
                  <a:gd name="connsiteY10" fmla="*/ 230608 h 230608"/>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26060 w 888027"/>
                  <a:gd name="connsiteY8" fmla="*/ 20143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56540 w 888027"/>
                  <a:gd name="connsiteY8" fmla="*/ 19127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65875 h 231915"/>
                  <a:gd name="connsiteX8" fmla="*/ 256540 w 888027"/>
                  <a:gd name="connsiteY8" fmla="*/ 191275 h 231915"/>
                  <a:gd name="connsiteX9" fmla="*/ 60960 w 888027"/>
                  <a:gd name="connsiteY9" fmla="*/ 224295 h 231915"/>
                  <a:gd name="connsiteX10" fmla="*/ 0 w 888027"/>
                  <a:gd name="connsiteY10" fmla="*/ 231915 h 23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027" h="231915">
                    <a:moveTo>
                      <a:pt x="38100" y="109995"/>
                    </a:moveTo>
                    <a:cubicBezTo>
                      <a:pt x="124460" y="89251"/>
                      <a:pt x="210820" y="69355"/>
                      <a:pt x="284480" y="54115"/>
                    </a:cubicBezTo>
                    <a:cubicBezTo>
                      <a:pt x="358140" y="38875"/>
                      <a:pt x="423757" y="26175"/>
                      <a:pt x="480060" y="18555"/>
                    </a:cubicBezTo>
                    <a:cubicBezTo>
                      <a:pt x="536363" y="10935"/>
                      <a:pt x="563880" y="-12348"/>
                      <a:pt x="622300" y="8395"/>
                    </a:cubicBezTo>
                    <a:cubicBezTo>
                      <a:pt x="680720" y="29138"/>
                      <a:pt x="787823" y="110842"/>
                      <a:pt x="830580" y="143015"/>
                    </a:cubicBezTo>
                    <a:cubicBezTo>
                      <a:pt x="873337" y="175188"/>
                      <a:pt x="904240" y="195932"/>
                      <a:pt x="878840" y="201435"/>
                    </a:cubicBezTo>
                    <a:cubicBezTo>
                      <a:pt x="853440" y="206938"/>
                      <a:pt x="753110" y="181962"/>
                      <a:pt x="678180" y="176035"/>
                    </a:cubicBezTo>
                    <a:cubicBezTo>
                      <a:pt x="603250" y="170108"/>
                      <a:pt x="499533" y="163335"/>
                      <a:pt x="429260" y="165875"/>
                    </a:cubicBezTo>
                    <a:cubicBezTo>
                      <a:pt x="358987" y="168415"/>
                      <a:pt x="317923" y="181538"/>
                      <a:pt x="256540" y="191275"/>
                    </a:cubicBezTo>
                    <a:cubicBezTo>
                      <a:pt x="195157" y="201012"/>
                      <a:pt x="60960" y="224295"/>
                      <a:pt x="60960" y="224295"/>
                    </a:cubicBezTo>
                    <a:lnTo>
                      <a:pt x="0" y="231915"/>
                    </a:ln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8" name="フリーフォーム: 図形 127">
                <a:extLst>
                  <a:ext uri="{FF2B5EF4-FFF2-40B4-BE49-F238E27FC236}">
                    <a16:creationId xmlns:a16="http://schemas.microsoft.com/office/drawing/2014/main" id="{18D9242E-9833-DE04-FE3A-D819ACFFE418}"/>
                  </a:ext>
                </a:extLst>
              </p:cNvPr>
              <p:cNvSpPr/>
              <p:nvPr/>
            </p:nvSpPr>
            <p:spPr>
              <a:xfrm>
                <a:off x="5962720" y="3604260"/>
                <a:ext cx="234354" cy="878840"/>
              </a:xfrm>
              <a:custGeom>
                <a:avLst/>
                <a:gdLst>
                  <a:gd name="connsiteX0" fmla="*/ 131926 w 233526"/>
                  <a:gd name="connsiteY0" fmla="*/ 0 h 929640"/>
                  <a:gd name="connsiteX1" fmla="*/ 48106 w 233526"/>
                  <a:gd name="connsiteY1" fmla="*/ 474980 h 929640"/>
                  <a:gd name="connsiteX2" fmla="*/ 10006 w 233526"/>
                  <a:gd name="connsiteY2" fmla="*/ 739140 h 929640"/>
                  <a:gd name="connsiteX3" fmla="*/ 233526 w 233526"/>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Lst>
                <a:ahLst/>
                <a:cxnLst>
                  <a:cxn ang="0">
                    <a:pos x="connsiteX0" y="connsiteY0"/>
                  </a:cxn>
                  <a:cxn ang="0">
                    <a:pos x="connsiteX1" y="connsiteY1"/>
                  </a:cxn>
                  <a:cxn ang="0">
                    <a:pos x="connsiteX2" y="connsiteY2"/>
                  </a:cxn>
                  <a:cxn ang="0">
                    <a:pos x="connsiteX3" y="connsiteY3"/>
                  </a:cxn>
                </a:cxnLst>
                <a:rect l="l" t="t" r="r" b="b"/>
                <a:pathLst>
                  <a:path w="234354" h="929640">
                    <a:moveTo>
                      <a:pt x="170854" y="0"/>
                    </a:moveTo>
                    <a:cubicBezTo>
                      <a:pt x="123864" y="173355"/>
                      <a:pt x="75604" y="351790"/>
                      <a:pt x="48934" y="474980"/>
                    </a:cubicBezTo>
                    <a:cubicBezTo>
                      <a:pt x="22264" y="598170"/>
                      <a:pt x="-20069" y="663363"/>
                      <a:pt x="10834" y="739140"/>
                    </a:cubicBezTo>
                    <a:cubicBezTo>
                      <a:pt x="41737" y="814917"/>
                      <a:pt x="138045" y="872278"/>
                      <a:pt x="234354" y="92964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9" name="フリーフォーム: 図形 128">
                <a:extLst>
                  <a:ext uri="{FF2B5EF4-FFF2-40B4-BE49-F238E27FC236}">
                    <a16:creationId xmlns:a16="http://schemas.microsoft.com/office/drawing/2014/main" id="{02D6128E-422B-8045-7040-A4F8DAF57D94}"/>
                  </a:ext>
                </a:extLst>
              </p:cNvPr>
              <p:cNvSpPr/>
              <p:nvPr/>
            </p:nvSpPr>
            <p:spPr>
              <a:xfrm>
                <a:off x="5786447" y="4873046"/>
                <a:ext cx="788924" cy="54920"/>
              </a:xfrm>
              <a:custGeom>
                <a:avLst/>
                <a:gdLst>
                  <a:gd name="connsiteX0" fmla="*/ 0 w 939800"/>
                  <a:gd name="connsiteY0" fmla="*/ 7634 h 67483"/>
                  <a:gd name="connsiteX1" fmla="*/ 266700 w 939800"/>
                  <a:gd name="connsiteY1" fmla="*/ 5094 h 67483"/>
                  <a:gd name="connsiteX2" fmla="*/ 406400 w 939800"/>
                  <a:gd name="connsiteY2" fmla="*/ 66054 h 67483"/>
                  <a:gd name="connsiteX3" fmla="*/ 561340 w 939800"/>
                  <a:gd name="connsiteY3" fmla="*/ 45734 h 67483"/>
                  <a:gd name="connsiteX4" fmla="*/ 652780 w 939800"/>
                  <a:gd name="connsiteY4" fmla="*/ 17794 h 67483"/>
                  <a:gd name="connsiteX5" fmla="*/ 855980 w 939800"/>
                  <a:gd name="connsiteY5" fmla="*/ 25414 h 67483"/>
                  <a:gd name="connsiteX6" fmla="*/ 939800 w 939800"/>
                  <a:gd name="connsiteY6" fmla="*/ 5094 h 67483"/>
                  <a:gd name="connsiteX0" fmla="*/ 0 w 939800"/>
                  <a:gd name="connsiteY0" fmla="*/ 2540 h 61756"/>
                  <a:gd name="connsiteX1" fmla="*/ 261620 w 939800"/>
                  <a:gd name="connsiteY1" fmla="*/ 12700 h 61756"/>
                  <a:gd name="connsiteX2" fmla="*/ 406400 w 939800"/>
                  <a:gd name="connsiteY2" fmla="*/ 60960 h 61756"/>
                  <a:gd name="connsiteX3" fmla="*/ 561340 w 939800"/>
                  <a:gd name="connsiteY3" fmla="*/ 40640 h 61756"/>
                  <a:gd name="connsiteX4" fmla="*/ 652780 w 939800"/>
                  <a:gd name="connsiteY4" fmla="*/ 12700 h 61756"/>
                  <a:gd name="connsiteX5" fmla="*/ 855980 w 939800"/>
                  <a:gd name="connsiteY5" fmla="*/ 20320 h 61756"/>
                  <a:gd name="connsiteX6" fmla="*/ 939800 w 939800"/>
                  <a:gd name="connsiteY6" fmla="*/ 0 h 61756"/>
                  <a:gd name="connsiteX0" fmla="*/ 0 w 939800"/>
                  <a:gd name="connsiteY0" fmla="*/ 2540 h 61414"/>
                  <a:gd name="connsiteX1" fmla="*/ 261620 w 939800"/>
                  <a:gd name="connsiteY1" fmla="*/ 12700 h 61414"/>
                  <a:gd name="connsiteX2" fmla="*/ 406400 w 939800"/>
                  <a:gd name="connsiteY2" fmla="*/ 60960 h 61414"/>
                  <a:gd name="connsiteX3" fmla="*/ 589280 w 939800"/>
                  <a:gd name="connsiteY3" fmla="*/ 35560 h 61414"/>
                  <a:gd name="connsiteX4" fmla="*/ 652780 w 939800"/>
                  <a:gd name="connsiteY4" fmla="*/ 12700 h 61414"/>
                  <a:gd name="connsiteX5" fmla="*/ 855980 w 939800"/>
                  <a:gd name="connsiteY5" fmla="*/ 20320 h 61414"/>
                  <a:gd name="connsiteX6" fmla="*/ 939800 w 939800"/>
                  <a:gd name="connsiteY6" fmla="*/ 0 h 61414"/>
                  <a:gd name="connsiteX0" fmla="*/ 0 w 939800"/>
                  <a:gd name="connsiteY0" fmla="*/ 2540 h 58918"/>
                  <a:gd name="connsiteX1" fmla="*/ 261620 w 939800"/>
                  <a:gd name="connsiteY1" fmla="*/ 12700 h 58918"/>
                  <a:gd name="connsiteX2" fmla="*/ 431800 w 939800"/>
                  <a:gd name="connsiteY2" fmla="*/ 58420 h 58918"/>
                  <a:gd name="connsiteX3" fmla="*/ 589280 w 939800"/>
                  <a:gd name="connsiteY3" fmla="*/ 35560 h 58918"/>
                  <a:gd name="connsiteX4" fmla="*/ 652780 w 939800"/>
                  <a:gd name="connsiteY4" fmla="*/ 12700 h 58918"/>
                  <a:gd name="connsiteX5" fmla="*/ 855980 w 939800"/>
                  <a:gd name="connsiteY5" fmla="*/ 20320 h 58918"/>
                  <a:gd name="connsiteX6" fmla="*/ 939800 w 939800"/>
                  <a:gd name="connsiteY6" fmla="*/ 0 h 58918"/>
                  <a:gd name="connsiteX0" fmla="*/ 0 w 939800"/>
                  <a:gd name="connsiteY0" fmla="*/ 2540 h 58742"/>
                  <a:gd name="connsiteX1" fmla="*/ 261620 w 939800"/>
                  <a:gd name="connsiteY1" fmla="*/ 1270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58742"/>
                  <a:gd name="connsiteX1" fmla="*/ 248920 w 939800"/>
                  <a:gd name="connsiteY1" fmla="*/ 762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65433"/>
                  <a:gd name="connsiteX1" fmla="*/ 248920 w 939800"/>
                  <a:gd name="connsiteY1" fmla="*/ 7620 h 65433"/>
                  <a:gd name="connsiteX2" fmla="*/ 347980 w 939800"/>
                  <a:gd name="connsiteY2" fmla="*/ 17780 h 65433"/>
                  <a:gd name="connsiteX3" fmla="*/ 431800 w 939800"/>
                  <a:gd name="connsiteY3" fmla="*/ 58420 h 65433"/>
                  <a:gd name="connsiteX4" fmla="*/ 563880 w 939800"/>
                  <a:gd name="connsiteY4" fmla="*/ 60960 h 65433"/>
                  <a:gd name="connsiteX5" fmla="*/ 652780 w 939800"/>
                  <a:gd name="connsiteY5" fmla="*/ 12700 h 65433"/>
                  <a:gd name="connsiteX6" fmla="*/ 855980 w 939800"/>
                  <a:gd name="connsiteY6" fmla="*/ 20320 h 65433"/>
                  <a:gd name="connsiteX7" fmla="*/ 939800 w 939800"/>
                  <a:gd name="connsiteY7" fmla="*/ 0 h 65433"/>
                  <a:gd name="connsiteX0" fmla="*/ 0 w 939800"/>
                  <a:gd name="connsiteY0" fmla="*/ 2540 h 62485"/>
                  <a:gd name="connsiteX1" fmla="*/ 248920 w 939800"/>
                  <a:gd name="connsiteY1" fmla="*/ 7620 h 62485"/>
                  <a:gd name="connsiteX2" fmla="*/ 347980 w 939800"/>
                  <a:gd name="connsiteY2" fmla="*/ 17780 h 62485"/>
                  <a:gd name="connsiteX3" fmla="*/ 431800 w 939800"/>
                  <a:gd name="connsiteY3" fmla="*/ 58420 h 62485"/>
                  <a:gd name="connsiteX4" fmla="*/ 558800 w 939800"/>
                  <a:gd name="connsiteY4" fmla="*/ 55880 h 62485"/>
                  <a:gd name="connsiteX5" fmla="*/ 652780 w 939800"/>
                  <a:gd name="connsiteY5" fmla="*/ 12700 h 62485"/>
                  <a:gd name="connsiteX6" fmla="*/ 855980 w 939800"/>
                  <a:gd name="connsiteY6" fmla="*/ 20320 h 62485"/>
                  <a:gd name="connsiteX7" fmla="*/ 939800 w 939800"/>
                  <a:gd name="connsiteY7" fmla="*/ 0 h 62485"/>
                  <a:gd name="connsiteX0" fmla="*/ 0 w 836168"/>
                  <a:gd name="connsiteY0" fmla="*/ 20828 h 62485"/>
                  <a:gd name="connsiteX1" fmla="*/ 145288 w 836168"/>
                  <a:gd name="connsiteY1" fmla="*/ 7620 h 62485"/>
                  <a:gd name="connsiteX2" fmla="*/ 244348 w 836168"/>
                  <a:gd name="connsiteY2" fmla="*/ 17780 h 62485"/>
                  <a:gd name="connsiteX3" fmla="*/ 328168 w 836168"/>
                  <a:gd name="connsiteY3" fmla="*/ 58420 h 62485"/>
                  <a:gd name="connsiteX4" fmla="*/ 455168 w 836168"/>
                  <a:gd name="connsiteY4" fmla="*/ 55880 h 62485"/>
                  <a:gd name="connsiteX5" fmla="*/ 549148 w 836168"/>
                  <a:gd name="connsiteY5" fmla="*/ 12700 h 62485"/>
                  <a:gd name="connsiteX6" fmla="*/ 752348 w 836168"/>
                  <a:gd name="connsiteY6" fmla="*/ 20320 h 62485"/>
                  <a:gd name="connsiteX7" fmla="*/ 836168 w 836168"/>
                  <a:gd name="connsiteY7" fmla="*/ 0 h 62485"/>
                  <a:gd name="connsiteX0" fmla="*/ 0 w 752348"/>
                  <a:gd name="connsiteY0" fmla="*/ 13263 h 54920"/>
                  <a:gd name="connsiteX1" fmla="*/ 145288 w 752348"/>
                  <a:gd name="connsiteY1" fmla="*/ 55 h 54920"/>
                  <a:gd name="connsiteX2" fmla="*/ 244348 w 752348"/>
                  <a:gd name="connsiteY2" fmla="*/ 10215 h 54920"/>
                  <a:gd name="connsiteX3" fmla="*/ 328168 w 752348"/>
                  <a:gd name="connsiteY3" fmla="*/ 50855 h 54920"/>
                  <a:gd name="connsiteX4" fmla="*/ 455168 w 752348"/>
                  <a:gd name="connsiteY4" fmla="*/ 48315 h 54920"/>
                  <a:gd name="connsiteX5" fmla="*/ 549148 w 752348"/>
                  <a:gd name="connsiteY5" fmla="*/ 5135 h 54920"/>
                  <a:gd name="connsiteX6" fmla="*/ 752348 w 752348"/>
                  <a:gd name="connsiteY6" fmla="*/ 12755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55168 w 788924"/>
                  <a:gd name="connsiteY4" fmla="*/ 48315 h 54920"/>
                  <a:gd name="connsiteX5" fmla="*/ 549148 w 788924"/>
                  <a:gd name="connsiteY5" fmla="*/ 5135 h 54920"/>
                  <a:gd name="connsiteX6" fmla="*/ 788924 w 788924"/>
                  <a:gd name="connsiteY6" fmla="*/ 37139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24688 w 788924"/>
                  <a:gd name="connsiteY4" fmla="*/ 48315 h 54920"/>
                  <a:gd name="connsiteX5" fmla="*/ 549148 w 788924"/>
                  <a:gd name="connsiteY5" fmla="*/ 5135 h 54920"/>
                  <a:gd name="connsiteX6" fmla="*/ 788924 w 788924"/>
                  <a:gd name="connsiteY6" fmla="*/ 37139 h 54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8924" h="54920">
                    <a:moveTo>
                      <a:pt x="0" y="13263"/>
                    </a:moveTo>
                    <a:cubicBezTo>
                      <a:pt x="99483" y="7124"/>
                      <a:pt x="104563" y="563"/>
                      <a:pt x="145288" y="55"/>
                    </a:cubicBezTo>
                    <a:cubicBezTo>
                      <a:pt x="186013" y="-453"/>
                      <a:pt x="215985" y="2595"/>
                      <a:pt x="244348" y="10215"/>
                    </a:cubicBezTo>
                    <a:cubicBezTo>
                      <a:pt x="272711" y="17835"/>
                      <a:pt x="298111" y="44505"/>
                      <a:pt x="328168" y="50855"/>
                    </a:cubicBezTo>
                    <a:cubicBezTo>
                      <a:pt x="358225" y="57205"/>
                      <a:pt x="387858" y="55935"/>
                      <a:pt x="424688" y="48315"/>
                    </a:cubicBezTo>
                    <a:cubicBezTo>
                      <a:pt x="461518" y="40695"/>
                      <a:pt x="488442" y="6998"/>
                      <a:pt x="549148" y="5135"/>
                    </a:cubicBezTo>
                    <a:cubicBezTo>
                      <a:pt x="609854" y="3272"/>
                      <a:pt x="741088" y="39256"/>
                      <a:pt x="788924" y="37139"/>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0" name="フリーフォーム: 図形 129">
                <a:extLst>
                  <a:ext uri="{FF2B5EF4-FFF2-40B4-BE49-F238E27FC236}">
                    <a16:creationId xmlns:a16="http://schemas.microsoft.com/office/drawing/2014/main" id="{09154D56-8F93-B711-16B4-925F178E9046}"/>
                  </a:ext>
                </a:extLst>
              </p:cNvPr>
              <p:cNvSpPr/>
              <p:nvPr/>
            </p:nvSpPr>
            <p:spPr>
              <a:xfrm>
                <a:off x="5891095" y="4984860"/>
                <a:ext cx="533400" cy="77029"/>
              </a:xfrm>
              <a:custGeom>
                <a:avLst/>
                <a:gdLst>
                  <a:gd name="connsiteX0" fmla="*/ 0 w 533400"/>
                  <a:gd name="connsiteY0" fmla="*/ 0 h 77029"/>
                  <a:gd name="connsiteX1" fmla="*/ 177800 w 533400"/>
                  <a:gd name="connsiteY1" fmla="*/ 71120 h 77029"/>
                  <a:gd name="connsiteX2" fmla="*/ 393700 w 533400"/>
                  <a:gd name="connsiteY2" fmla="*/ 66040 h 77029"/>
                  <a:gd name="connsiteX3" fmla="*/ 533400 w 533400"/>
                  <a:gd name="connsiteY3" fmla="*/ 10160 h 77029"/>
                </a:gdLst>
                <a:ahLst/>
                <a:cxnLst>
                  <a:cxn ang="0">
                    <a:pos x="connsiteX0" y="connsiteY0"/>
                  </a:cxn>
                  <a:cxn ang="0">
                    <a:pos x="connsiteX1" y="connsiteY1"/>
                  </a:cxn>
                  <a:cxn ang="0">
                    <a:pos x="connsiteX2" y="connsiteY2"/>
                  </a:cxn>
                  <a:cxn ang="0">
                    <a:pos x="connsiteX3" y="connsiteY3"/>
                  </a:cxn>
                </a:cxnLst>
                <a:rect l="l" t="t" r="r" b="b"/>
                <a:pathLst>
                  <a:path w="533400" h="77029">
                    <a:moveTo>
                      <a:pt x="0" y="0"/>
                    </a:moveTo>
                    <a:cubicBezTo>
                      <a:pt x="56091" y="30056"/>
                      <a:pt x="112183" y="60113"/>
                      <a:pt x="177800" y="71120"/>
                    </a:cubicBezTo>
                    <a:cubicBezTo>
                      <a:pt x="243417" y="82127"/>
                      <a:pt x="334433" y="76200"/>
                      <a:pt x="393700" y="66040"/>
                    </a:cubicBezTo>
                    <a:cubicBezTo>
                      <a:pt x="452967" y="55880"/>
                      <a:pt x="493183" y="33020"/>
                      <a:pt x="533400" y="1016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1" name="フリーフォーム: 図形 130">
                <a:extLst>
                  <a:ext uri="{FF2B5EF4-FFF2-40B4-BE49-F238E27FC236}">
                    <a16:creationId xmlns:a16="http://schemas.microsoft.com/office/drawing/2014/main" id="{1260D362-213C-43E5-357D-F9DACB8FF257}"/>
                  </a:ext>
                </a:extLst>
              </p:cNvPr>
              <p:cNvSpPr/>
              <p:nvPr/>
            </p:nvSpPr>
            <p:spPr>
              <a:xfrm>
                <a:off x="5649304" y="4213860"/>
                <a:ext cx="182736" cy="445280"/>
              </a:xfrm>
              <a:custGeom>
                <a:avLst/>
                <a:gdLst>
                  <a:gd name="connsiteX0" fmla="*/ 182736 w 182736"/>
                  <a:gd name="connsiteY0" fmla="*/ 0 h 445280"/>
                  <a:gd name="connsiteX1" fmla="*/ 123681 w 182736"/>
                  <a:gd name="connsiteY1" fmla="*/ 139065 h 445280"/>
                  <a:gd name="connsiteX2" fmla="*/ 58911 w 182736"/>
                  <a:gd name="connsiteY2" fmla="*/ 260985 h 445280"/>
                  <a:gd name="connsiteX3" fmla="*/ 41766 w 182736"/>
                  <a:gd name="connsiteY3" fmla="*/ 325755 h 445280"/>
                  <a:gd name="connsiteX4" fmla="*/ 3666 w 182736"/>
                  <a:gd name="connsiteY4" fmla="*/ 428625 h 445280"/>
                  <a:gd name="connsiteX5" fmla="*/ 3666 w 182736"/>
                  <a:gd name="connsiteY5" fmla="*/ 443865 h 445280"/>
                  <a:gd name="connsiteX0" fmla="*/ 182736 w 182736"/>
                  <a:gd name="connsiteY0" fmla="*/ 0 h 445280"/>
                  <a:gd name="connsiteX1" fmla="*/ 123681 w 182736"/>
                  <a:gd name="connsiteY1" fmla="*/ 139065 h 445280"/>
                  <a:gd name="connsiteX2" fmla="*/ 58911 w 182736"/>
                  <a:gd name="connsiteY2" fmla="*/ 260985 h 445280"/>
                  <a:gd name="connsiteX3" fmla="*/ 28431 w 182736"/>
                  <a:gd name="connsiteY3" fmla="*/ 329565 h 445280"/>
                  <a:gd name="connsiteX4" fmla="*/ 3666 w 182736"/>
                  <a:gd name="connsiteY4" fmla="*/ 428625 h 445280"/>
                  <a:gd name="connsiteX5" fmla="*/ 3666 w 182736"/>
                  <a:gd name="connsiteY5" fmla="*/ 443865 h 445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736" h="445280">
                    <a:moveTo>
                      <a:pt x="182736" y="0"/>
                    </a:moveTo>
                    <a:cubicBezTo>
                      <a:pt x="163527" y="47784"/>
                      <a:pt x="144318" y="95568"/>
                      <a:pt x="123681" y="139065"/>
                    </a:cubicBezTo>
                    <a:cubicBezTo>
                      <a:pt x="103043" y="182563"/>
                      <a:pt x="74786" y="229235"/>
                      <a:pt x="58911" y="260985"/>
                    </a:cubicBezTo>
                    <a:cubicBezTo>
                      <a:pt x="43036" y="292735"/>
                      <a:pt x="37638" y="301625"/>
                      <a:pt x="28431" y="329565"/>
                    </a:cubicBezTo>
                    <a:cubicBezTo>
                      <a:pt x="19223" y="357505"/>
                      <a:pt x="10016" y="408940"/>
                      <a:pt x="3666" y="428625"/>
                    </a:cubicBezTo>
                    <a:cubicBezTo>
                      <a:pt x="-2684" y="448310"/>
                      <a:pt x="491" y="446087"/>
                      <a:pt x="3666" y="443865"/>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2" name="フリーフォーム: 図形 131">
                <a:extLst>
                  <a:ext uri="{FF2B5EF4-FFF2-40B4-BE49-F238E27FC236}">
                    <a16:creationId xmlns:a16="http://schemas.microsoft.com/office/drawing/2014/main" id="{EBAB8C32-3041-35DE-767F-9EAA058C12A0}"/>
                  </a:ext>
                </a:extLst>
              </p:cNvPr>
              <p:cNvSpPr/>
              <p:nvPr/>
            </p:nvSpPr>
            <p:spPr>
              <a:xfrm>
                <a:off x="6493710" y="4229100"/>
                <a:ext cx="160936" cy="446237"/>
              </a:xfrm>
              <a:custGeom>
                <a:avLst/>
                <a:gdLst>
                  <a:gd name="connsiteX0" fmla="*/ 0 w 160936"/>
                  <a:gd name="connsiteY0" fmla="*/ 0 h 446237"/>
                  <a:gd name="connsiteX1" fmla="*/ 102870 w 160936"/>
                  <a:gd name="connsiteY1" fmla="*/ 213360 h 446237"/>
                  <a:gd name="connsiteX2" fmla="*/ 150495 w 160936"/>
                  <a:gd name="connsiteY2" fmla="*/ 339090 h 446237"/>
                  <a:gd name="connsiteX3" fmla="*/ 160020 w 160936"/>
                  <a:gd name="connsiteY3" fmla="*/ 436245 h 446237"/>
                  <a:gd name="connsiteX4" fmla="*/ 160020 w 160936"/>
                  <a:gd name="connsiteY4" fmla="*/ 438150 h 446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936" h="446237">
                    <a:moveTo>
                      <a:pt x="0" y="0"/>
                    </a:moveTo>
                    <a:cubicBezTo>
                      <a:pt x="38894" y="78422"/>
                      <a:pt x="77788" y="156845"/>
                      <a:pt x="102870" y="213360"/>
                    </a:cubicBezTo>
                    <a:cubicBezTo>
                      <a:pt x="127953" y="269875"/>
                      <a:pt x="140970" y="301943"/>
                      <a:pt x="150495" y="339090"/>
                    </a:cubicBezTo>
                    <a:cubicBezTo>
                      <a:pt x="160020" y="376238"/>
                      <a:pt x="160020" y="436245"/>
                      <a:pt x="160020" y="436245"/>
                    </a:cubicBezTo>
                    <a:cubicBezTo>
                      <a:pt x="161608" y="452755"/>
                      <a:pt x="160814" y="445452"/>
                      <a:pt x="160020" y="438150"/>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3" name="フリーフォーム: 図形 132">
                <a:extLst>
                  <a:ext uri="{FF2B5EF4-FFF2-40B4-BE49-F238E27FC236}">
                    <a16:creationId xmlns:a16="http://schemas.microsoft.com/office/drawing/2014/main" id="{D770E081-D3E2-8C4D-34B9-7D402B0CBCBF}"/>
                  </a:ext>
                </a:extLst>
              </p:cNvPr>
              <p:cNvSpPr/>
              <p:nvPr/>
            </p:nvSpPr>
            <p:spPr>
              <a:xfrm>
                <a:off x="5425370" y="5272739"/>
                <a:ext cx="1332490" cy="483083"/>
              </a:xfrm>
              <a:custGeom>
                <a:avLst/>
                <a:gdLst>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22993 w 1465344"/>
                  <a:gd name="connsiteY54" fmla="*/ 424193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05848 w 1465344"/>
                  <a:gd name="connsiteY54" fmla="*/ 384188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083"/>
                  <a:gd name="connsiteY0" fmla="*/ 13 h 678614"/>
                  <a:gd name="connsiteX1" fmla="*/ 14893 w 1465083"/>
                  <a:gd name="connsiteY1" fmla="*/ 104153 h 678614"/>
                  <a:gd name="connsiteX2" fmla="*/ 14893 w 1465083"/>
                  <a:gd name="connsiteY2" fmla="*/ 91453 h 678614"/>
                  <a:gd name="connsiteX3" fmla="*/ 42833 w 1465083"/>
                  <a:gd name="connsiteY3" fmla="*/ 45733 h 678614"/>
                  <a:gd name="connsiteX4" fmla="*/ 103793 w 1465083"/>
                  <a:gd name="connsiteY4" fmla="*/ 142253 h 678614"/>
                  <a:gd name="connsiteX5" fmla="*/ 101253 w 1465083"/>
                  <a:gd name="connsiteY5" fmla="*/ 218453 h 678614"/>
                  <a:gd name="connsiteX6" fmla="*/ 121573 w 1465083"/>
                  <a:gd name="connsiteY6" fmla="*/ 187973 h 678614"/>
                  <a:gd name="connsiteX7" fmla="*/ 164753 w 1465083"/>
                  <a:gd name="connsiteY7" fmla="*/ 228613 h 678614"/>
                  <a:gd name="connsiteX8" fmla="*/ 207933 w 1465083"/>
                  <a:gd name="connsiteY8" fmla="*/ 289573 h 678614"/>
                  <a:gd name="connsiteX9" fmla="*/ 218093 w 1465083"/>
                  <a:gd name="connsiteY9" fmla="*/ 259093 h 678614"/>
                  <a:gd name="connsiteX10" fmla="*/ 279053 w 1465083"/>
                  <a:gd name="connsiteY10" fmla="*/ 358153 h 678614"/>
                  <a:gd name="connsiteX11" fmla="*/ 319693 w 1465083"/>
                  <a:gd name="connsiteY11" fmla="*/ 495313 h 678614"/>
                  <a:gd name="connsiteX12" fmla="*/ 322233 w 1465083"/>
                  <a:gd name="connsiteY12" fmla="*/ 386093 h 678614"/>
                  <a:gd name="connsiteX13" fmla="*/ 373033 w 1465083"/>
                  <a:gd name="connsiteY13" fmla="*/ 447053 h 678614"/>
                  <a:gd name="connsiteX14" fmla="*/ 406053 w 1465083"/>
                  <a:gd name="connsiteY14" fmla="*/ 487693 h 678614"/>
                  <a:gd name="connsiteX15" fmla="*/ 461933 w 1465083"/>
                  <a:gd name="connsiteY15" fmla="*/ 558813 h 678614"/>
                  <a:gd name="connsiteX16" fmla="*/ 467013 w 1465083"/>
                  <a:gd name="connsiteY16" fmla="*/ 604533 h 678614"/>
                  <a:gd name="connsiteX17" fmla="*/ 461933 w 1465083"/>
                  <a:gd name="connsiteY17" fmla="*/ 525793 h 678614"/>
                  <a:gd name="connsiteX18" fmla="*/ 484793 w 1465083"/>
                  <a:gd name="connsiteY18" fmla="*/ 543573 h 678614"/>
                  <a:gd name="connsiteX19" fmla="*/ 540673 w 1465083"/>
                  <a:gd name="connsiteY19" fmla="*/ 553733 h 678614"/>
                  <a:gd name="connsiteX20" fmla="*/ 611793 w 1465083"/>
                  <a:gd name="connsiteY20" fmla="*/ 576593 h 678614"/>
                  <a:gd name="connsiteX21" fmla="*/ 662593 w 1465083"/>
                  <a:gd name="connsiteY21" fmla="*/ 609613 h 678614"/>
                  <a:gd name="connsiteX22" fmla="*/ 662593 w 1465083"/>
                  <a:gd name="connsiteY22" fmla="*/ 642633 h 678614"/>
                  <a:gd name="connsiteX23" fmla="*/ 698153 w 1465083"/>
                  <a:gd name="connsiteY23" fmla="*/ 612153 h 678614"/>
                  <a:gd name="connsiteX24" fmla="*/ 743873 w 1465083"/>
                  <a:gd name="connsiteY24" fmla="*/ 657873 h 678614"/>
                  <a:gd name="connsiteX25" fmla="*/ 781973 w 1465083"/>
                  <a:gd name="connsiteY25" fmla="*/ 612153 h 678614"/>
                  <a:gd name="connsiteX26" fmla="*/ 860713 w 1465083"/>
                  <a:gd name="connsiteY26" fmla="*/ 660413 h 678614"/>
                  <a:gd name="connsiteX27" fmla="*/ 845473 w 1465083"/>
                  <a:gd name="connsiteY27" fmla="*/ 678193 h 678614"/>
                  <a:gd name="connsiteX28" fmla="*/ 891193 w 1465083"/>
                  <a:gd name="connsiteY28" fmla="*/ 645173 h 678614"/>
                  <a:gd name="connsiteX29" fmla="*/ 908973 w 1465083"/>
                  <a:gd name="connsiteY29" fmla="*/ 622313 h 678614"/>
                  <a:gd name="connsiteX30" fmla="*/ 947073 w 1465083"/>
                  <a:gd name="connsiteY30" fmla="*/ 650253 h 678614"/>
                  <a:gd name="connsiteX31" fmla="*/ 972473 w 1465083"/>
                  <a:gd name="connsiteY31" fmla="*/ 629933 h 678614"/>
                  <a:gd name="connsiteX32" fmla="*/ 1008033 w 1465083"/>
                  <a:gd name="connsiteY32" fmla="*/ 627393 h 678614"/>
                  <a:gd name="connsiteX33" fmla="*/ 1033433 w 1465083"/>
                  <a:gd name="connsiteY33" fmla="*/ 650253 h 678614"/>
                  <a:gd name="connsiteX34" fmla="*/ 1018193 w 1465083"/>
                  <a:gd name="connsiteY34" fmla="*/ 678193 h 678614"/>
                  <a:gd name="connsiteX35" fmla="*/ 1051213 w 1465083"/>
                  <a:gd name="connsiteY35" fmla="*/ 635013 h 678614"/>
                  <a:gd name="connsiteX36" fmla="*/ 1089313 w 1465083"/>
                  <a:gd name="connsiteY36" fmla="*/ 617233 h 678614"/>
                  <a:gd name="connsiteX37" fmla="*/ 1099473 w 1465083"/>
                  <a:gd name="connsiteY37" fmla="*/ 632473 h 678614"/>
                  <a:gd name="connsiteX38" fmla="*/ 1147733 w 1465083"/>
                  <a:gd name="connsiteY38" fmla="*/ 604533 h 678614"/>
                  <a:gd name="connsiteX39" fmla="*/ 1165513 w 1465083"/>
                  <a:gd name="connsiteY39" fmla="*/ 596913 h 678614"/>
                  <a:gd name="connsiteX40" fmla="*/ 1122333 w 1465083"/>
                  <a:gd name="connsiteY40" fmla="*/ 668033 h 678614"/>
                  <a:gd name="connsiteX41" fmla="*/ 1188373 w 1465083"/>
                  <a:gd name="connsiteY41" fmla="*/ 599453 h 678614"/>
                  <a:gd name="connsiteX42" fmla="*/ 1234093 w 1465083"/>
                  <a:gd name="connsiteY42" fmla="*/ 561353 h 678614"/>
                  <a:gd name="connsiteX43" fmla="*/ 1269653 w 1465083"/>
                  <a:gd name="connsiteY43" fmla="*/ 520713 h 678614"/>
                  <a:gd name="connsiteX44" fmla="*/ 1262033 w 1465083"/>
                  <a:gd name="connsiteY44" fmla="*/ 579133 h 678614"/>
                  <a:gd name="connsiteX45" fmla="*/ 1267113 w 1465083"/>
                  <a:gd name="connsiteY45" fmla="*/ 581673 h 678614"/>
                  <a:gd name="connsiteX46" fmla="*/ 1328073 w 1465083"/>
                  <a:gd name="connsiteY46" fmla="*/ 520713 h 678614"/>
                  <a:gd name="connsiteX47" fmla="*/ 1401733 w 1465083"/>
                  <a:gd name="connsiteY47" fmla="*/ 469913 h 678614"/>
                  <a:gd name="connsiteX48" fmla="*/ 1422053 w 1465083"/>
                  <a:gd name="connsiteY48" fmla="*/ 373393 h 678614"/>
                  <a:gd name="connsiteX49" fmla="*/ 1424593 w 1465083"/>
                  <a:gd name="connsiteY49" fmla="*/ 350533 h 678614"/>
                  <a:gd name="connsiteX50" fmla="*/ 1439833 w 1465083"/>
                  <a:gd name="connsiteY50" fmla="*/ 401333 h 678614"/>
                  <a:gd name="connsiteX51" fmla="*/ 1460153 w 1465083"/>
                  <a:gd name="connsiteY51" fmla="*/ 353073 h 678614"/>
                  <a:gd name="connsiteX52" fmla="*/ 1455073 w 1465083"/>
                  <a:gd name="connsiteY52" fmla="*/ 317513 h 678614"/>
                  <a:gd name="connsiteX53" fmla="*/ 1357283 w 1465083"/>
                  <a:gd name="connsiteY53" fmla="*/ 408318 h 678614"/>
                  <a:gd name="connsiteX54" fmla="*/ 1305848 w 1465083"/>
                  <a:gd name="connsiteY54" fmla="*/ 384188 h 678614"/>
                  <a:gd name="connsiteX55" fmla="*/ 1272193 w 1465083"/>
                  <a:gd name="connsiteY55" fmla="*/ 436893 h 678614"/>
                  <a:gd name="connsiteX56" fmla="*/ 1244253 w 1465083"/>
                  <a:gd name="connsiteY56" fmla="*/ 452133 h 678614"/>
                  <a:gd name="connsiteX57" fmla="*/ 1229013 w 1465083"/>
                  <a:gd name="connsiteY57" fmla="*/ 414033 h 678614"/>
                  <a:gd name="connsiteX58" fmla="*/ 1160433 w 1465083"/>
                  <a:gd name="connsiteY58" fmla="*/ 487693 h 678614"/>
                  <a:gd name="connsiteX59" fmla="*/ 1145193 w 1465083"/>
                  <a:gd name="connsiteY59" fmla="*/ 436893 h 678614"/>
                  <a:gd name="connsiteX60" fmla="*/ 1081693 w 1465083"/>
                  <a:gd name="connsiteY60" fmla="*/ 457213 h 678614"/>
                  <a:gd name="connsiteX61" fmla="*/ 1096933 w 1465083"/>
                  <a:gd name="connsiteY61" fmla="*/ 403873 h 678614"/>
                  <a:gd name="connsiteX62" fmla="*/ 1068993 w 1465083"/>
                  <a:gd name="connsiteY62" fmla="*/ 302273 h 678614"/>
                  <a:gd name="connsiteX63" fmla="*/ 1030893 w 1465083"/>
                  <a:gd name="connsiteY63" fmla="*/ 373393 h 678614"/>
                  <a:gd name="connsiteX64" fmla="*/ 992793 w 1465083"/>
                  <a:gd name="connsiteY64" fmla="*/ 340373 h 678614"/>
                  <a:gd name="connsiteX65" fmla="*/ 962313 w 1465083"/>
                  <a:gd name="connsiteY65" fmla="*/ 314973 h 678614"/>
                  <a:gd name="connsiteX66" fmla="*/ 959773 w 1465083"/>
                  <a:gd name="connsiteY66" fmla="*/ 358153 h 678614"/>
                  <a:gd name="connsiteX67" fmla="*/ 924213 w 1465083"/>
                  <a:gd name="connsiteY67" fmla="*/ 320053 h 678614"/>
                  <a:gd name="connsiteX68" fmla="*/ 934373 w 1465083"/>
                  <a:gd name="connsiteY68" fmla="*/ 391173 h 678614"/>
                  <a:gd name="connsiteX69" fmla="*/ 908973 w 1465083"/>
                  <a:gd name="connsiteY69" fmla="*/ 426733 h 678614"/>
                  <a:gd name="connsiteX70" fmla="*/ 896273 w 1465083"/>
                  <a:gd name="connsiteY70" fmla="*/ 464833 h 678614"/>
                  <a:gd name="connsiteX71" fmla="*/ 868333 w 1465083"/>
                  <a:gd name="connsiteY71" fmla="*/ 383553 h 678614"/>
                  <a:gd name="connsiteX72" fmla="*/ 870873 w 1465083"/>
                  <a:gd name="connsiteY72" fmla="*/ 342913 h 678614"/>
                  <a:gd name="connsiteX73" fmla="*/ 842933 w 1465083"/>
                  <a:gd name="connsiteY73" fmla="*/ 388633 h 678614"/>
                  <a:gd name="connsiteX74" fmla="*/ 837853 w 1465083"/>
                  <a:gd name="connsiteY74" fmla="*/ 452133 h 678614"/>
                  <a:gd name="connsiteX75" fmla="*/ 809913 w 1465083"/>
                  <a:gd name="connsiteY75" fmla="*/ 431813 h 678614"/>
                  <a:gd name="connsiteX76" fmla="*/ 794673 w 1465083"/>
                  <a:gd name="connsiteY76" fmla="*/ 373393 h 678614"/>
                  <a:gd name="connsiteX77" fmla="*/ 789593 w 1465083"/>
                  <a:gd name="connsiteY77" fmla="*/ 375933 h 678614"/>
                  <a:gd name="connsiteX78" fmla="*/ 776893 w 1465083"/>
                  <a:gd name="connsiteY78" fmla="*/ 391173 h 678614"/>
                  <a:gd name="connsiteX79" fmla="*/ 779433 w 1465083"/>
                  <a:gd name="connsiteY79" fmla="*/ 332753 h 678614"/>
                  <a:gd name="connsiteX80" fmla="*/ 748953 w 1465083"/>
                  <a:gd name="connsiteY80" fmla="*/ 345453 h 678614"/>
                  <a:gd name="connsiteX81" fmla="*/ 746413 w 1465083"/>
                  <a:gd name="connsiteY81" fmla="*/ 360693 h 678614"/>
                  <a:gd name="connsiteX82" fmla="*/ 728633 w 1465083"/>
                  <a:gd name="connsiteY82" fmla="*/ 317513 h 678614"/>
                  <a:gd name="connsiteX83" fmla="*/ 708313 w 1465083"/>
                  <a:gd name="connsiteY83" fmla="*/ 302273 h 678614"/>
                  <a:gd name="connsiteX84" fmla="*/ 705773 w 1465083"/>
                  <a:gd name="connsiteY84" fmla="*/ 330213 h 678614"/>
                  <a:gd name="connsiteX85" fmla="*/ 660053 w 1465083"/>
                  <a:gd name="connsiteY85" fmla="*/ 342913 h 678614"/>
                  <a:gd name="connsiteX86" fmla="*/ 644813 w 1465083"/>
                  <a:gd name="connsiteY86" fmla="*/ 373393 h 678614"/>
                  <a:gd name="connsiteX87" fmla="*/ 639733 w 1465083"/>
                  <a:gd name="connsiteY87" fmla="*/ 424193 h 678614"/>
                  <a:gd name="connsiteX88" fmla="*/ 621953 w 1465083"/>
                  <a:gd name="connsiteY88" fmla="*/ 408953 h 678614"/>
                  <a:gd name="connsiteX89" fmla="*/ 596553 w 1465083"/>
                  <a:gd name="connsiteY89" fmla="*/ 345453 h 678614"/>
                  <a:gd name="connsiteX90" fmla="*/ 566073 w 1465083"/>
                  <a:gd name="connsiteY90" fmla="*/ 375933 h 678614"/>
                  <a:gd name="connsiteX91" fmla="*/ 558453 w 1465083"/>
                  <a:gd name="connsiteY91" fmla="*/ 398793 h 678614"/>
                  <a:gd name="connsiteX92" fmla="*/ 530513 w 1465083"/>
                  <a:gd name="connsiteY92" fmla="*/ 434353 h 678614"/>
                  <a:gd name="connsiteX93" fmla="*/ 484793 w 1465083"/>
                  <a:gd name="connsiteY93" fmla="*/ 414033 h 678614"/>
                  <a:gd name="connsiteX94" fmla="*/ 461933 w 1465083"/>
                  <a:gd name="connsiteY94" fmla="*/ 401333 h 678614"/>
                  <a:gd name="connsiteX95" fmla="*/ 454313 w 1465083"/>
                  <a:gd name="connsiteY95" fmla="*/ 421653 h 678614"/>
                  <a:gd name="connsiteX96" fmla="*/ 423833 w 1465083"/>
                  <a:gd name="connsiteY96" fmla="*/ 373393 h 678614"/>
                  <a:gd name="connsiteX97" fmla="*/ 400973 w 1465083"/>
                  <a:gd name="connsiteY97" fmla="*/ 406413 h 678614"/>
                  <a:gd name="connsiteX98" fmla="*/ 388273 w 1465083"/>
                  <a:gd name="connsiteY98" fmla="*/ 347993 h 678614"/>
                  <a:gd name="connsiteX99" fmla="*/ 383193 w 1465083"/>
                  <a:gd name="connsiteY99" fmla="*/ 388633 h 678614"/>
                  <a:gd name="connsiteX100" fmla="*/ 345093 w 1465083"/>
                  <a:gd name="connsiteY100" fmla="*/ 314973 h 678614"/>
                  <a:gd name="connsiteX101" fmla="*/ 342553 w 1465083"/>
                  <a:gd name="connsiteY101" fmla="*/ 345453 h 678614"/>
                  <a:gd name="connsiteX102" fmla="*/ 268893 w 1465083"/>
                  <a:gd name="connsiteY102" fmla="*/ 287033 h 678614"/>
                  <a:gd name="connsiteX103" fmla="*/ 230793 w 1465083"/>
                  <a:gd name="connsiteY103" fmla="*/ 236233 h 678614"/>
                  <a:gd name="connsiteX104" fmla="*/ 179993 w 1465083"/>
                  <a:gd name="connsiteY104" fmla="*/ 195593 h 678614"/>
                  <a:gd name="connsiteX105" fmla="*/ 101253 w 1465083"/>
                  <a:gd name="connsiteY105" fmla="*/ 111773 h 678614"/>
                  <a:gd name="connsiteX106" fmla="*/ 4733 w 1465083"/>
                  <a:gd name="connsiteY106" fmla="*/ 13 h 678614"/>
                  <a:gd name="connsiteX0" fmla="*/ 4733 w 1495518"/>
                  <a:gd name="connsiteY0" fmla="*/ 13 h 678614"/>
                  <a:gd name="connsiteX1" fmla="*/ 14893 w 1495518"/>
                  <a:gd name="connsiteY1" fmla="*/ 104153 h 678614"/>
                  <a:gd name="connsiteX2" fmla="*/ 14893 w 1495518"/>
                  <a:gd name="connsiteY2" fmla="*/ 91453 h 678614"/>
                  <a:gd name="connsiteX3" fmla="*/ 42833 w 1495518"/>
                  <a:gd name="connsiteY3" fmla="*/ 45733 h 678614"/>
                  <a:gd name="connsiteX4" fmla="*/ 103793 w 1495518"/>
                  <a:gd name="connsiteY4" fmla="*/ 142253 h 678614"/>
                  <a:gd name="connsiteX5" fmla="*/ 101253 w 1495518"/>
                  <a:gd name="connsiteY5" fmla="*/ 218453 h 678614"/>
                  <a:gd name="connsiteX6" fmla="*/ 121573 w 1495518"/>
                  <a:gd name="connsiteY6" fmla="*/ 187973 h 678614"/>
                  <a:gd name="connsiteX7" fmla="*/ 164753 w 1495518"/>
                  <a:gd name="connsiteY7" fmla="*/ 228613 h 678614"/>
                  <a:gd name="connsiteX8" fmla="*/ 207933 w 1495518"/>
                  <a:gd name="connsiteY8" fmla="*/ 289573 h 678614"/>
                  <a:gd name="connsiteX9" fmla="*/ 218093 w 1495518"/>
                  <a:gd name="connsiteY9" fmla="*/ 259093 h 678614"/>
                  <a:gd name="connsiteX10" fmla="*/ 279053 w 1495518"/>
                  <a:gd name="connsiteY10" fmla="*/ 358153 h 678614"/>
                  <a:gd name="connsiteX11" fmla="*/ 319693 w 1495518"/>
                  <a:gd name="connsiteY11" fmla="*/ 495313 h 678614"/>
                  <a:gd name="connsiteX12" fmla="*/ 322233 w 1495518"/>
                  <a:gd name="connsiteY12" fmla="*/ 386093 h 678614"/>
                  <a:gd name="connsiteX13" fmla="*/ 373033 w 1495518"/>
                  <a:gd name="connsiteY13" fmla="*/ 447053 h 678614"/>
                  <a:gd name="connsiteX14" fmla="*/ 406053 w 1495518"/>
                  <a:gd name="connsiteY14" fmla="*/ 487693 h 678614"/>
                  <a:gd name="connsiteX15" fmla="*/ 461933 w 1495518"/>
                  <a:gd name="connsiteY15" fmla="*/ 558813 h 678614"/>
                  <a:gd name="connsiteX16" fmla="*/ 467013 w 1495518"/>
                  <a:gd name="connsiteY16" fmla="*/ 604533 h 678614"/>
                  <a:gd name="connsiteX17" fmla="*/ 461933 w 1495518"/>
                  <a:gd name="connsiteY17" fmla="*/ 525793 h 678614"/>
                  <a:gd name="connsiteX18" fmla="*/ 484793 w 1495518"/>
                  <a:gd name="connsiteY18" fmla="*/ 543573 h 678614"/>
                  <a:gd name="connsiteX19" fmla="*/ 540673 w 1495518"/>
                  <a:gd name="connsiteY19" fmla="*/ 553733 h 678614"/>
                  <a:gd name="connsiteX20" fmla="*/ 611793 w 1495518"/>
                  <a:gd name="connsiteY20" fmla="*/ 576593 h 678614"/>
                  <a:gd name="connsiteX21" fmla="*/ 662593 w 1495518"/>
                  <a:gd name="connsiteY21" fmla="*/ 609613 h 678614"/>
                  <a:gd name="connsiteX22" fmla="*/ 662593 w 1495518"/>
                  <a:gd name="connsiteY22" fmla="*/ 642633 h 678614"/>
                  <a:gd name="connsiteX23" fmla="*/ 698153 w 1495518"/>
                  <a:gd name="connsiteY23" fmla="*/ 612153 h 678614"/>
                  <a:gd name="connsiteX24" fmla="*/ 743873 w 1495518"/>
                  <a:gd name="connsiteY24" fmla="*/ 657873 h 678614"/>
                  <a:gd name="connsiteX25" fmla="*/ 781973 w 1495518"/>
                  <a:gd name="connsiteY25" fmla="*/ 612153 h 678614"/>
                  <a:gd name="connsiteX26" fmla="*/ 860713 w 1495518"/>
                  <a:gd name="connsiteY26" fmla="*/ 660413 h 678614"/>
                  <a:gd name="connsiteX27" fmla="*/ 845473 w 1495518"/>
                  <a:gd name="connsiteY27" fmla="*/ 678193 h 678614"/>
                  <a:gd name="connsiteX28" fmla="*/ 891193 w 1495518"/>
                  <a:gd name="connsiteY28" fmla="*/ 645173 h 678614"/>
                  <a:gd name="connsiteX29" fmla="*/ 908973 w 1495518"/>
                  <a:gd name="connsiteY29" fmla="*/ 622313 h 678614"/>
                  <a:gd name="connsiteX30" fmla="*/ 947073 w 1495518"/>
                  <a:gd name="connsiteY30" fmla="*/ 650253 h 678614"/>
                  <a:gd name="connsiteX31" fmla="*/ 972473 w 1495518"/>
                  <a:gd name="connsiteY31" fmla="*/ 629933 h 678614"/>
                  <a:gd name="connsiteX32" fmla="*/ 1008033 w 1495518"/>
                  <a:gd name="connsiteY32" fmla="*/ 627393 h 678614"/>
                  <a:gd name="connsiteX33" fmla="*/ 1033433 w 1495518"/>
                  <a:gd name="connsiteY33" fmla="*/ 650253 h 678614"/>
                  <a:gd name="connsiteX34" fmla="*/ 1018193 w 1495518"/>
                  <a:gd name="connsiteY34" fmla="*/ 678193 h 678614"/>
                  <a:gd name="connsiteX35" fmla="*/ 1051213 w 1495518"/>
                  <a:gd name="connsiteY35" fmla="*/ 635013 h 678614"/>
                  <a:gd name="connsiteX36" fmla="*/ 1089313 w 1495518"/>
                  <a:gd name="connsiteY36" fmla="*/ 617233 h 678614"/>
                  <a:gd name="connsiteX37" fmla="*/ 1099473 w 1495518"/>
                  <a:gd name="connsiteY37" fmla="*/ 632473 h 678614"/>
                  <a:gd name="connsiteX38" fmla="*/ 1147733 w 1495518"/>
                  <a:gd name="connsiteY38" fmla="*/ 604533 h 678614"/>
                  <a:gd name="connsiteX39" fmla="*/ 1165513 w 1495518"/>
                  <a:gd name="connsiteY39" fmla="*/ 596913 h 678614"/>
                  <a:gd name="connsiteX40" fmla="*/ 1122333 w 1495518"/>
                  <a:gd name="connsiteY40" fmla="*/ 668033 h 678614"/>
                  <a:gd name="connsiteX41" fmla="*/ 1188373 w 1495518"/>
                  <a:gd name="connsiteY41" fmla="*/ 599453 h 678614"/>
                  <a:gd name="connsiteX42" fmla="*/ 1234093 w 1495518"/>
                  <a:gd name="connsiteY42" fmla="*/ 561353 h 678614"/>
                  <a:gd name="connsiteX43" fmla="*/ 1269653 w 1495518"/>
                  <a:gd name="connsiteY43" fmla="*/ 520713 h 678614"/>
                  <a:gd name="connsiteX44" fmla="*/ 1262033 w 1495518"/>
                  <a:gd name="connsiteY44" fmla="*/ 579133 h 678614"/>
                  <a:gd name="connsiteX45" fmla="*/ 1267113 w 1495518"/>
                  <a:gd name="connsiteY45" fmla="*/ 581673 h 678614"/>
                  <a:gd name="connsiteX46" fmla="*/ 1328073 w 1495518"/>
                  <a:gd name="connsiteY46" fmla="*/ 520713 h 678614"/>
                  <a:gd name="connsiteX47" fmla="*/ 1401733 w 1495518"/>
                  <a:gd name="connsiteY47" fmla="*/ 469913 h 678614"/>
                  <a:gd name="connsiteX48" fmla="*/ 1422053 w 1495518"/>
                  <a:gd name="connsiteY48" fmla="*/ 373393 h 678614"/>
                  <a:gd name="connsiteX49" fmla="*/ 1424593 w 1495518"/>
                  <a:gd name="connsiteY49" fmla="*/ 350533 h 678614"/>
                  <a:gd name="connsiteX50" fmla="*/ 1439833 w 1495518"/>
                  <a:gd name="connsiteY50" fmla="*/ 401333 h 678614"/>
                  <a:gd name="connsiteX51" fmla="*/ 1460153 w 1495518"/>
                  <a:gd name="connsiteY51" fmla="*/ 353073 h 678614"/>
                  <a:gd name="connsiteX52" fmla="*/ 1491268 w 1495518"/>
                  <a:gd name="connsiteY52" fmla="*/ 288938 h 678614"/>
                  <a:gd name="connsiteX53" fmla="*/ 1357283 w 1495518"/>
                  <a:gd name="connsiteY53" fmla="*/ 408318 h 678614"/>
                  <a:gd name="connsiteX54" fmla="*/ 1305848 w 1495518"/>
                  <a:gd name="connsiteY54" fmla="*/ 384188 h 678614"/>
                  <a:gd name="connsiteX55" fmla="*/ 1272193 w 1495518"/>
                  <a:gd name="connsiteY55" fmla="*/ 436893 h 678614"/>
                  <a:gd name="connsiteX56" fmla="*/ 1244253 w 1495518"/>
                  <a:gd name="connsiteY56" fmla="*/ 452133 h 678614"/>
                  <a:gd name="connsiteX57" fmla="*/ 1229013 w 1495518"/>
                  <a:gd name="connsiteY57" fmla="*/ 414033 h 678614"/>
                  <a:gd name="connsiteX58" fmla="*/ 1160433 w 1495518"/>
                  <a:gd name="connsiteY58" fmla="*/ 487693 h 678614"/>
                  <a:gd name="connsiteX59" fmla="*/ 1145193 w 1495518"/>
                  <a:gd name="connsiteY59" fmla="*/ 436893 h 678614"/>
                  <a:gd name="connsiteX60" fmla="*/ 1081693 w 1495518"/>
                  <a:gd name="connsiteY60" fmla="*/ 457213 h 678614"/>
                  <a:gd name="connsiteX61" fmla="*/ 1096933 w 1495518"/>
                  <a:gd name="connsiteY61" fmla="*/ 403873 h 678614"/>
                  <a:gd name="connsiteX62" fmla="*/ 1068993 w 1495518"/>
                  <a:gd name="connsiteY62" fmla="*/ 302273 h 678614"/>
                  <a:gd name="connsiteX63" fmla="*/ 1030893 w 1495518"/>
                  <a:gd name="connsiteY63" fmla="*/ 373393 h 678614"/>
                  <a:gd name="connsiteX64" fmla="*/ 992793 w 1495518"/>
                  <a:gd name="connsiteY64" fmla="*/ 340373 h 678614"/>
                  <a:gd name="connsiteX65" fmla="*/ 962313 w 1495518"/>
                  <a:gd name="connsiteY65" fmla="*/ 314973 h 678614"/>
                  <a:gd name="connsiteX66" fmla="*/ 959773 w 1495518"/>
                  <a:gd name="connsiteY66" fmla="*/ 358153 h 678614"/>
                  <a:gd name="connsiteX67" fmla="*/ 924213 w 1495518"/>
                  <a:gd name="connsiteY67" fmla="*/ 320053 h 678614"/>
                  <a:gd name="connsiteX68" fmla="*/ 934373 w 1495518"/>
                  <a:gd name="connsiteY68" fmla="*/ 391173 h 678614"/>
                  <a:gd name="connsiteX69" fmla="*/ 908973 w 1495518"/>
                  <a:gd name="connsiteY69" fmla="*/ 426733 h 678614"/>
                  <a:gd name="connsiteX70" fmla="*/ 896273 w 1495518"/>
                  <a:gd name="connsiteY70" fmla="*/ 464833 h 678614"/>
                  <a:gd name="connsiteX71" fmla="*/ 868333 w 1495518"/>
                  <a:gd name="connsiteY71" fmla="*/ 383553 h 678614"/>
                  <a:gd name="connsiteX72" fmla="*/ 870873 w 1495518"/>
                  <a:gd name="connsiteY72" fmla="*/ 342913 h 678614"/>
                  <a:gd name="connsiteX73" fmla="*/ 842933 w 1495518"/>
                  <a:gd name="connsiteY73" fmla="*/ 388633 h 678614"/>
                  <a:gd name="connsiteX74" fmla="*/ 837853 w 1495518"/>
                  <a:gd name="connsiteY74" fmla="*/ 452133 h 678614"/>
                  <a:gd name="connsiteX75" fmla="*/ 809913 w 1495518"/>
                  <a:gd name="connsiteY75" fmla="*/ 431813 h 678614"/>
                  <a:gd name="connsiteX76" fmla="*/ 794673 w 1495518"/>
                  <a:gd name="connsiteY76" fmla="*/ 373393 h 678614"/>
                  <a:gd name="connsiteX77" fmla="*/ 789593 w 1495518"/>
                  <a:gd name="connsiteY77" fmla="*/ 375933 h 678614"/>
                  <a:gd name="connsiteX78" fmla="*/ 776893 w 1495518"/>
                  <a:gd name="connsiteY78" fmla="*/ 391173 h 678614"/>
                  <a:gd name="connsiteX79" fmla="*/ 779433 w 1495518"/>
                  <a:gd name="connsiteY79" fmla="*/ 332753 h 678614"/>
                  <a:gd name="connsiteX80" fmla="*/ 748953 w 1495518"/>
                  <a:gd name="connsiteY80" fmla="*/ 345453 h 678614"/>
                  <a:gd name="connsiteX81" fmla="*/ 746413 w 1495518"/>
                  <a:gd name="connsiteY81" fmla="*/ 360693 h 678614"/>
                  <a:gd name="connsiteX82" fmla="*/ 728633 w 1495518"/>
                  <a:gd name="connsiteY82" fmla="*/ 317513 h 678614"/>
                  <a:gd name="connsiteX83" fmla="*/ 708313 w 1495518"/>
                  <a:gd name="connsiteY83" fmla="*/ 302273 h 678614"/>
                  <a:gd name="connsiteX84" fmla="*/ 705773 w 1495518"/>
                  <a:gd name="connsiteY84" fmla="*/ 330213 h 678614"/>
                  <a:gd name="connsiteX85" fmla="*/ 660053 w 1495518"/>
                  <a:gd name="connsiteY85" fmla="*/ 342913 h 678614"/>
                  <a:gd name="connsiteX86" fmla="*/ 644813 w 1495518"/>
                  <a:gd name="connsiteY86" fmla="*/ 373393 h 678614"/>
                  <a:gd name="connsiteX87" fmla="*/ 639733 w 1495518"/>
                  <a:gd name="connsiteY87" fmla="*/ 424193 h 678614"/>
                  <a:gd name="connsiteX88" fmla="*/ 621953 w 1495518"/>
                  <a:gd name="connsiteY88" fmla="*/ 408953 h 678614"/>
                  <a:gd name="connsiteX89" fmla="*/ 596553 w 1495518"/>
                  <a:gd name="connsiteY89" fmla="*/ 345453 h 678614"/>
                  <a:gd name="connsiteX90" fmla="*/ 566073 w 1495518"/>
                  <a:gd name="connsiteY90" fmla="*/ 375933 h 678614"/>
                  <a:gd name="connsiteX91" fmla="*/ 558453 w 1495518"/>
                  <a:gd name="connsiteY91" fmla="*/ 398793 h 678614"/>
                  <a:gd name="connsiteX92" fmla="*/ 530513 w 1495518"/>
                  <a:gd name="connsiteY92" fmla="*/ 434353 h 678614"/>
                  <a:gd name="connsiteX93" fmla="*/ 484793 w 1495518"/>
                  <a:gd name="connsiteY93" fmla="*/ 414033 h 678614"/>
                  <a:gd name="connsiteX94" fmla="*/ 461933 w 1495518"/>
                  <a:gd name="connsiteY94" fmla="*/ 401333 h 678614"/>
                  <a:gd name="connsiteX95" fmla="*/ 454313 w 1495518"/>
                  <a:gd name="connsiteY95" fmla="*/ 421653 h 678614"/>
                  <a:gd name="connsiteX96" fmla="*/ 423833 w 1495518"/>
                  <a:gd name="connsiteY96" fmla="*/ 373393 h 678614"/>
                  <a:gd name="connsiteX97" fmla="*/ 400973 w 1495518"/>
                  <a:gd name="connsiteY97" fmla="*/ 406413 h 678614"/>
                  <a:gd name="connsiteX98" fmla="*/ 388273 w 1495518"/>
                  <a:gd name="connsiteY98" fmla="*/ 347993 h 678614"/>
                  <a:gd name="connsiteX99" fmla="*/ 383193 w 1495518"/>
                  <a:gd name="connsiteY99" fmla="*/ 388633 h 678614"/>
                  <a:gd name="connsiteX100" fmla="*/ 345093 w 1495518"/>
                  <a:gd name="connsiteY100" fmla="*/ 314973 h 678614"/>
                  <a:gd name="connsiteX101" fmla="*/ 342553 w 1495518"/>
                  <a:gd name="connsiteY101" fmla="*/ 345453 h 678614"/>
                  <a:gd name="connsiteX102" fmla="*/ 268893 w 1495518"/>
                  <a:gd name="connsiteY102" fmla="*/ 287033 h 678614"/>
                  <a:gd name="connsiteX103" fmla="*/ 230793 w 1495518"/>
                  <a:gd name="connsiteY103" fmla="*/ 236233 h 678614"/>
                  <a:gd name="connsiteX104" fmla="*/ 179993 w 1495518"/>
                  <a:gd name="connsiteY104" fmla="*/ 195593 h 678614"/>
                  <a:gd name="connsiteX105" fmla="*/ 101253 w 1495518"/>
                  <a:gd name="connsiteY105" fmla="*/ 111773 h 678614"/>
                  <a:gd name="connsiteX106" fmla="*/ 4733 w 1495518"/>
                  <a:gd name="connsiteY106" fmla="*/ 13 h 678614"/>
                  <a:gd name="connsiteX0" fmla="*/ 2665 w 1523930"/>
                  <a:gd name="connsiteY0" fmla="*/ 15 h 668456"/>
                  <a:gd name="connsiteX1" fmla="*/ 43305 w 1523930"/>
                  <a:gd name="connsiteY1" fmla="*/ 93995 h 668456"/>
                  <a:gd name="connsiteX2" fmla="*/ 43305 w 1523930"/>
                  <a:gd name="connsiteY2" fmla="*/ 81295 h 668456"/>
                  <a:gd name="connsiteX3" fmla="*/ 71245 w 1523930"/>
                  <a:gd name="connsiteY3" fmla="*/ 355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15 h 668456"/>
                  <a:gd name="connsiteX1" fmla="*/ 43305 w 1523930"/>
                  <a:gd name="connsiteY1" fmla="*/ 93995 h 668456"/>
                  <a:gd name="connsiteX2" fmla="*/ 43305 w 1523930"/>
                  <a:gd name="connsiteY2" fmla="*/ 81295 h 668456"/>
                  <a:gd name="connsiteX3" fmla="*/ 56005 w 1523930"/>
                  <a:gd name="connsiteY3" fmla="*/ 609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40 h 668481"/>
                  <a:gd name="connsiteX1" fmla="*/ 43305 w 1523930"/>
                  <a:gd name="connsiteY1" fmla="*/ 94020 h 668481"/>
                  <a:gd name="connsiteX2" fmla="*/ 43305 w 1523930"/>
                  <a:gd name="connsiteY2" fmla="*/ 81320 h 668481"/>
                  <a:gd name="connsiteX3" fmla="*/ 56005 w 1523930"/>
                  <a:gd name="connsiteY3" fmla="*/ 61000 h 668481"/>
                  <a:gd name="connsiteX4" fmla="*/ 132205 w 1523930"/>
                  <a:gd name="connsiteY4" fmla="*/ 132120 h 668481"/>
                  <a:gd name="connsiteX5" fmla="*/ 129665 w 1523930"/>
                  <a:gd name="connsiteY5" fmla="*/ 208320 h 668481"/>
                  <a:gd name="connsiteX6" fmla="*/ 149985 w 1523930"/>
                  <a:gd name="connsiteY6" fmla="*/ 177840 h 668481"/>
                  <a:gd name="connsiteX7" fmla="*/ 193165 w 1523930"/>
                  <a:gd name="connsiteY7" fmla="*/ 218480 h 668481"/>
                  <a:gd name="connsiteX8" fmla="*/ 236345 w 1523930"/>
                  <a:gd name="connsiteY8" fmla="*/ 279440 h 668481"/>
                  <a:gd name="connsiteX9" fmla="*/ 246505 w 1523930"/>
                  <a:gd name="connsiteY9" fmla="*/ 248960 h 668481"/>
                  <a:gd name="connsiteX10" fmla="*/ 307465 w 1523930"/>
                  <a:gd name="connsiteY10" fmla="*/ 348020 h 668481"/>
                  <a:gd name="connsiteX11" fmla="*/ 348105 w 1523930"/>
                  <a:gd name="connsiteY11" fmla="*/ 485180 h 668481"/>
                  <a:gd name="connsiteX12" fmla="*/ 350645 w 1523930"/>
                  <a:gd name="connsiteY12" fmla="*/ 375960 h 668481"/>
                  <a:gd name="connsiteX13" fmla="*/ 401445 w 1523930"/>
                  <a:gd name="connsiteY13" fmla="*/ 436920 h 668481"/>
                  <a:gd name="connsiteX14" fmla="*/ 434465 w 1523930"/>
                  <a:gd name="connsiteY14" fmla="*/ 477560 h 668481"/>
                  <a:gd name="connsiteX15" fmla="*/ 490345 w 1523930"/>
                  <a:gd name="connsiteY15" fmla="*/ 548680 h 668481"/>
                  <a:gd name="connsiteX16" fmla="*/ 495425 w 1523930"/>
                  <a:gd name="connsiteY16" fmla="*/ 594400 h 668481"/>
                  <a:gd name="connsiteX17" fmla="*/ 490345 w 1523930"/>
                  <a:gd name="connsiteY17" fmla="*/ 515660 h 668481"/>
                  <a:gd name="connsiteX18" fmla="*/ 513205 w 1523930"/>
                  <a:gd name="connsiteY18" fmla="*/ 533440 h 668481"/>
                  <a:gd name="connsiteX19" fmla="*/ 569085 w 1523930"/>
                  <a:gd name="connsiteY19" fmla="*/ 543600 h 668481"/>
                  <a:gd name="connsiteX20" fmla="*/ 640205 w 1523930"/>
                  <a:gd name="connsiteY20" fmla="*/ 566460 h 668481"/>
                  <a:gd name="connsiteX21" fmla="*/ 691005 w 1523930"/>
                  <a:gd name="connsiteY21" fmla="*/ 599480 h 668481"/>
                  <a:gd name="connsiteX22" fmla="*/ 691005 w 1523930"/>
                  <a:gd name="connsiteY22" fmla="*/ 632500 h 668481"/>
                  <a:gd name="connsiteX23" fmla="*/ 726565 w 1523930"/>
                  <a:gd name="connsiteY23" fmla="*/ 602020 h 668481"/>
                  <a:gd name="connsiteX24" fmla="*/ 772285 w 1523930"/>
                  <a:gd name="connsiteY24" fmla="*/ 647740 h 668481"/>
                  <a:gd name="connsiteX25" fmla="*/ 810385 w 1523930"/>
                  <a:gd name="connsiteY25" fmla="*/ 602020 h 668481"/>
                  <a:gd name="connsiteX26" fmla="*/ 889125 w 1523930"/>
                  <a:gd name="connsiteY26" fmla="*/ 650280 h 668481"/>
                  <a:gd name="connsiteX27" fmla="*/ 873885 w 1523930"/>
                  <a:gd name="connsiteY27" fmla="*/ 668060 h 668481"/>
                  <a:gd name="connsiteX28" fmla="*/ 919605 w 1523930"/>
                  <a:gd name="connsiteY28" fmla="*/ 635040 h 668481"/>
                  <a:gd name="connsiteX29" fmla="*/ 937385 w 1523930"/>
                  <a:gd name="connsiteY29" fmla="*/ 612180 h 668481"/>
                  <a:gd name="connsiteX30" fmla="*/ 975485 w 1523930"/>
                  <a:gd name="connsiteY30" fmla="*/ 640120 h 668481"/>
                  <a:gd name="connsiteX31" fmla="*/ 1000885 w 1523930"/>
                  <a:gd name="connsiteY31" fmla="*/ 619800 h 668481"/>
                  <a:gd name="connsiteX32" fmla="*/ 1036445 w 1523930"/>
                  <a:gd name="connsiteY32" fmla="*/ 617260 h 668481"/>
                  <a:gd name="connsiteX33" fmla="*/ 1061845 w 1523930"/>
                  <a:gd name="connsiteY33" fmla="*/ 640120 h 668481"/>
                  <a:gd name="connsiteX34" fmla="*/ 1046605 w 1523930"/>
                  <a:gd name="connsiteY34" fmla="*/ 668060 h 668481"/>
                  <a:gd name="connsiteX35" fmla="*/ 1079625 w 1523930"/>
                  <a:gd name="connsiteY35" fmla="*/ 624880 h 668481"/>
                  <a:gd name="connsiteX36" fmla="*/ 1117725 w 1523930"/>
                  <a:gd name="connsiteY36" fmla="*/ 607100 h 668481"/>
                  <a:gd name="connsiteX37" fmla="*/ 1127885 w 1523930"/>
                  <a:gd name="connsiteY37" fmla="*/ 622340 h 668481"/>
                  <a:gd name="connsiteX38" fmla="*/ 1176145 w 1523930"/>
                  <a:gd name="connsiteY38" fmla="*/ 594400 h 668481"/>
                  <a:gd name="connsiteX39" fmla="*/ 1193925 w 1523930"/>
                  <a:gd name="connsiteY39" fmla="*/ 586780 h 668481"/>
                  <a:gd name="connsiteX40" fmla="*/ 1150745 w 1523930"/>
                  <a:gd name="connsiteY40" fmla="*/ 657900 h 668481"/>
                  <a:gd name="connsiteX41" fmla="*/ 1216785 w 1523930"/>
                  <a:gd name="connsiteY41" fmla="*/ 589320 h 668481"/>
                  <a:gd name="connsiteX42" fmla="*/ 1262505 w 1523930"/>
                  <a:gd name="connsiteY42" fmla="*/ 551220 h 668481"/>
                  <a:gd name="connsiteX43" fmla="*/ 1298065 w 1523930"/>
                  <a:gd name="connsiteY43" fmla="*/ 510580 h 668481"/>
                  <a:gd name="connsiteX44" fmla="*/ 1290445 w 1523930"/>
                  <a:gd name="connsiteY44" fmla="*/ 569000 h 668481"/>
                  <a:gd name="connsiteX45" fmla="*/ 1295525 w 1523930"/>
                  <a:gd name="connsiteY45" fmla="*/ 571540 h 668481"/>
                  <a:gd name="connsiteX46" fmla="*/ 1356485 w 1523930"/>
                  <a:gd name="connsiteY46" fmla="*/ 510580 h 668481"/>
                  <a:gd name="connsiteX47" fmla="*/ 1430145 w 1523930"/>
                  <a:gd name="connsiteY47" fmla="*/ 459780 h 668481"/>
                  <a:gd name="connsiteX48" fmla="*/ 1450465 w 1523930"/>
                  <a:gd name="connsiteY48" fmla="*/ 363260 h 668481"/>
                  <a:gd name="connsiteX49" fmla="*/ 1453005 w 1523930"/>
                  <a:gd name="connsiteY49" fmla="*/ 340400 h 668481"/>
                  <a:gd name="connsiteX50" fmla="*/ 1468245 w 1523930"/>
                  <a:gd name="connsiteY50" fmla="*/ 391200 h 668481"/>
                  <a:gd name="connsiteX51" fmla="*/ 1488565 w 1523930"/>
                  <a:gd name="connsiteY51" fmla="*/ 342940 h 668481"/>
                  <a:gd name="connsiteX52" fmla="*/ 1519680 w 1523930"/>
                  <a:gd name="connsiteY52" fmla="*/ 278805 h 668481"/>
                  <a:gd name="connsiteX53" fmla="*/ 1385695 w 1523930"/>
                  <a:gd name="connsiteY53" fmla="*/ 398185 h 668481"/>
                  <a:gd name="connsiteX54" fmla="*/ 1334260 w 1523930"/>
                  <a:gd name="connsiteY54" fmla="*/ 374055 h 668481"/>
                  <a:gd name="connsiteX55" fmla="*/ 1300605 w 1523930"/>
                  <a:gd name="connsiteY55" fmla="*/ 426760 h 668481"/>
                  <a:gd name="connsiteX56" fmla="*/ 1272665 w 1523930"/>
                  <a:gd name="connsiteY56" fmla="*/ 442000 h 668481"/>
                  <a:gd name="connsiteX57" fmla="*/ 1257425 w 1523930"/>
                  <a:gd name="connsiteY57" fmla="*/ 403900 h 668481"/>
                  <a:gd name="connsiteX58" fmla="*/ 1188845 w 1523930"/>
                  <a:gd name="connsiteY58" fmla="*/ 477560 h 668481"/>
                  <a:gd name="connsiteX59" fmla="*/ 1173605 w 1523930"/>
                  <a:gd name="connsiteY59" fmla="*/ 426760 h 668481"/>
                  <a:gd name="connsiteX60" fmla="*/ 1110105 w 1523930"/>
                  <a:gd name="connsiteY60" fmla="*/ 447080 h 668481"/>
                  <a:gd name="connsiteX61" fmla="*/ 1125345 w 1523930"/>
                  <a:gd name="connsiteY61" fmla="*/ 393740 h 668481"/>
                  <a:gd name="connsiteX62" fmla="*/ 1097405 w 1523930"/>
                  <a:gd name="connsiteY62" fmla="*/ 292140 h 668481"/>
                  <a:gd name="connsiteX63" fmla="*/ 1059305 w 1523930"/>
                  <a:gd name="connsiteY63" fmla="*/ 363260 h 668481"/>
                  <a:gd name="connsiteX64" fmla="*/ 1021205 w 1523930"/>
                  <a:gd name="connsiteY64" fmla="*/ 330240 h 668481"/>
                  <a:gd name="connsiteX65" fmla="*/ 990725 w 1523930"/>
                  <a:gd name="connsiteY65" fmla="*/ 304840 h 668481"/>
                  <a:gd name="connsiteX66" fmla="*/ 988185 w 1523930"/>
                  <a:gd name="connsiteY66" fmla="*/ 348020 h 668481"/>
                  <a:gd name="connsiteX67" fmla="*/ 952625 w 1523930"/>
                  <a:gd name="connsiteY67" fmla="*/ 309920 h 668481"/>
                  <a:gd name="connsiteX68" fmla="*/ 962785 w 1523930"/>
                  <a:gd name="connsiteY68" fmla="*/ 381040 h 668481"/>
                  <a:gd name="connsiteX69" fmla="*/ 937385 w 1523930"/>
                  <a:gd name="connsiteY69" fmla="*/ 416600 h 668481"/>
                  <a:gd name="connsiteX70" fmla="*/ 924685 w 1523930"/>
                  <a:gd name="connsiteY70" fmla="*/ 454700 h 668481"/>
                  <a:gd name="connsiteX71" fmla="*/ 896745 w 1523930"/>
                  <a:gd name="connsiteY71" fmla="*/ 373420 h 668481"/>
                  <a:gd name="connsiteX72" fmla="*/ 899285 w 1523930"/>
                  <a:gd name="connsiteY72" fmla="*/ 332780 h 668481"/>
                  <a:gd name="connsiteX73" fmla="*/ 871345 w 1523930"/>
                  <a:gd name="connsiteY73" fmla="*/ 378500 h 668481"/>
                  <a:gd name="connsiteX74" fmla="*/ 866265 w 1523930"/>
                  <a:gd name="connsiteY74" fmla="*/ 442000 h 668481"/>
                  <a:gd name="connsiteX75" fmla="*/ 838325 w 1523930"/>
                  <a:gd name="connsiteY75" fmla="*/ 421680 h 668481"/>
                  <a:gd name="connsiteX76" fmla="*/ 823085 w 1523930"/>
                  <a:gd name="connsiteY76" fmla="*/ 363260 h 668481"/>
                  <a:gd name="connsiteX77" fmla="*/ 818005 w 1523930"/>
                  <a:gd name="connsiteY77" fmla="*/ 365800 h 668481"/>
                  <a:gd name="connsiteX78" fmla="*/ 805305 w 1523930"/>
                  <a:gd name="connsiteY78" fmla="*/ 381040 h 668481"/>
                  <a:gd name="connsiteX79" fmla="*/ 807845 w 1523930"/>
                  <a:gd name="connsiteY79" fmla="*/ 322620 h 668481"/>
                  <a:gd name="connsiteX80" fmla="*/ 777365 w 1523930"/>
                  <a:gd name="connsiteY80" fmla="*/ 335320 h 668481"/>
                  <a:gd name="connsiteX81" fmla="*/ 774825 w 1523930"/>
                  <a:gd name="connsiteY81" fmla="*/ 350560 h 668481"/>
                  <a:gd name="connsiteX82" fmla="*/ 757045 w 1523930"/>
                  <a:gd name="connsiteY82" fmla="*/ 307380 h 668481"/>
                  <a:gd name="connsiteX83" fmla="*/ 736725 w 1523930"/>
                  <a:gd name="connsiteY83" fmla="*/ 292140 h 668481"/>
                  <a:gd name="connsiteX84" fmla="*/ 734185 w 1523930"/>
                  <a:gd name="connsiteY84" fmla="*/ 320080 h 668481"/>
                  <a:gd name="connsiteX85" fmla="*/ 688465 w 1523930"/>
                  <a:gd name="connsiteY85" fmla="*/ 332780 h 668481"/>
                  <a:gd name="connsiteX86" fmla="*/ 673225 w 1523930"/>
                  <a:gd name="connsiteY86" fmla="*/ 363260 h 668481"/>
                  <a:gd name="connsiteX87" fmla="*/ 668145 w 1523930"/>
                  <a:gd name="connsiteY87" fmla="*/ 414060 h 668481"/>
                  <a:gd name="connsiteX88" fmla="*/ 650365 w 1523930"/>
                  <a:gd name="connsiteY88" fmla="*/ 398820 h 668481"/>
                  <a:gd name="connsiteX89" fmla="*/ 624965 w 1523930"/>
                  <a:gd name="connsiteY89" fmla="*/ 335320 h 668481"/>
                  <a:gd name="connsiteX90" fmla="*/ 594485 w 1523930"/>
                  <a:gd name="connsiteY90" fmla="*/ 365800 h 668481"/>
                  <a:gd name="connsiteX91" fmla="*/ 586865 w 1523930"/>
                  <a:gd name="connsiteY91" fmla="*/ 388660 h 668481"/>
                  <a:gd name="connsiteX92" fmla="*/ 558925 w 1523930"/>
                  <a:gd name="connsiteY92" fmla="*/ 424220 h 668481"/>
                  <a:gd name="connsiteX93" fmla="*/ 513205 w 1523930"/>
                  <a:gd name="connsiteY93" fmla="*/ 403900 h 668481"/>
                  <a:gd name="connsiteX94" fmla="*/ 490345 w 1523930"/>
                  <a:gd name="connsiteY94" fmla="*/ 391200 h 668481"/>
                  <a:gd name="connsiteX95" fmla="*/ 482725 w 1523930"/>
                  <a:gd name="connsiteY95" fmla="*/ 411520 h 668481"/>
                  <a:gd name="connsiteX96" fmla="*/ 452245 w 1523930"/>
                  <a:gd name="connsiteY96" fmla="*/ 363260 h 668481"/>
                  <a:gd name="connsiteX97" fmla="*/ 429385 w 1523930"/>
                  <a:gd name="connsiteY97" fmla="*/ 396280 h 668481"/>
                  <a:gd name="connsiteX98" fmla="*/ 416685 w 1523930"/>
                  <a:gd name="connsiteY98" fmla="*/ 337860 h 668481"/>
                  <a:gd name="connsiteX99" fmla="*/ 411605 w 1523930"/>
                  <a:gd name="connsiteY99" fmla="*/ 378500 h 668481"/>
                  <a:gd name="connsiteX100" fmla="*/ 373505 w 1523930"/>
                  <a:gd name="connsiteY100" fmla="*/ 304840 h 668481"/>
                  <a:gd name="connsiteX101" fmla="*/ 370965 w 1523930"/>
                  <a:gd name="connsiteY101" fmla="*/ 335320 h 668481"/>
                  <a:gd name="connsiteX102" fmla="*/ 297305 w 1523930"/>
                  <a:gd name="connsiteY102" fmla="*/ 276900 h 668481"/>
                  <a:gd name="connsiteX103" fmla="*/ 259205 w 1523930"/>
                  <a:gd name="connsiteY103" fmla="*/ 226100 h 668481"/>
                  <a:gd name="connsiteX104" fmla="*/ 208405 w 1523930"/>
                  <a:gd name="connsiteY104" fmla="*/ 185460 h 668481"/>
                  <a:gd name="connsiteX105" fmla="*/ 129665 w 1523930"/>
                  <a:gd name="connsiteY105" fmla="*/ 106720 h 668481"/>
                  <a:gd name="connsiteX106" fmla="*/ 2665 w 1523930"/>
                  <a:gd name="connsiteY106" fmla="*/ 40 h 668481"/>
                  <a:gd name="connsiteX0" fmla="*/ 2665 w 1524388"/>
                  <a:gd name="connsiteY0" fmla="*/ 40 h 668481"/>
                  <a:gd name="connsiteX1" fmla="*/ 43305 w 1524388"/>
                  <a:gd name="connsiteY1" fmla="*/ 94020 h 668481"/>
                  <a:gd name="connsiteX2" fmla="*/ 43305 w 1524388"/>
                  <a:gd name="connsiteY2" fmla="*/ 81320 h 668481"/>
                  <a:gd name="connsiteX3" fmla="*/ 56005 w 1524388"/>
                  <a:gd name="connsiteY3" fmla="*/ 61000 h 668481"/>
                  <a:gd name="connsiteX4" fmla="*/ 132205 w 1524388"/>
                  <a:gd name="connsiteY4" fmla="*/ 132120 h 668481"/>
                  <a:gd name="connsiteX5" fmla="*/ 129665 w 1524388"/>
                  <a:gd name="connsiteY5" fmla="*/ 208320 h 668481"/>
                  <a:gd name="connsiteX6" fmla="*/ 149985 w 1524388"/>
                  <a:gd name="connsiteY6" fmla="*/ 177840 h 668481"/>
                  <a:gd name="connsiteX7" fmla="*/ 193165 w 1524388"/>
                  <a:gd name="connsiteY7" fmla="*/ 218480 h 668481"/>
                  <a:gd name="connsiteX8" fmla="*/ 236345 w 1524388"/>
                  <a:gd name="connsiteY8" fmla="*/ 279440 h 668481"/>
                  <a:gd name="connsiteX9" fmla="*/ 246505 w 1524388"/>
                  <a:gd name="connsiteY9" fmla="*/ 248960 h 668481"/>
                  <a:gd name="connsiteX10" fmla="*/ 307465 w 1524388"/>
                  <a:gd name="connsiteY10" fmla="*/ 348020 h 668481"/>
                  <a:gd name="connsiteX11" fmla="*/ 348105 w 1524388"/>
                  <a:gd name="connsiteY11" fmla="*/ 485180 h 668481"/>
                  <a:gd name="connsiteX12" fmla="*/ 350645 w 1524388"/>
                  <a:gd name="connsiteY12" fmla="*/ 375960 h 668481"/>
                  <a:gd name="connsiteX13" fmla="*/ 401445 w 1524388"/>
                  <a:gd name="connsiteY13" fmla="*/ 436920 h 668481"/>
                  <a:gd name="connsiteX14" fmla="*/ 434465 w 1524388"/>
                  <a:gd name="connsiteY14" fmla="*/ 477560 h 668481"/>
                  <a:gd name="connsiteX15" fmla="*/ 490345 w 1524388"/>
                  <a:gd name="connsiteY15" fmla="*/ 548680 h 668481"/>
                  <a:gd name="connsiteX16" fmla="*/ 495425 w 1524388"/>
                  <a:gd name="connsiteY16" fmla="*/ 594400 h 668481"/>
                  <a:gd name="connsiteX17" fmla="*/ 490345 w 1524388"/>
                  <a:gd name="connsiteY17" fmla="*/ 515660 h 668481"/>
                  <a:gd name="connsiteX18" fmla="*/ 513205 w 1524388"/>
                  <a:gd name="connsiteY18" fmla="*/ 533440 h 668481"/>
                  <a:gd name="connsiteX19" fmla="*/ 569085 w 1524388"/>
                  <a:gd name="connsiteY19" fmla="*/ 543600 h 668481"/>
                  <a:gd name="connsiteX20" fmla="*/ 640205 w 1524388"/>
                  <a:gd name="connsiteY20" fmla="*/ 566460 h 668481"/>
                  <a:gd name="connsiteX21" fmla="*/ 691005 w 1524388"/>
                  <a:gd name="connsiteY21" fmla="*/ 599480 h 668481"/>
                  <a:gd name="connsiteX22" fmla="*/ 691005 w 1524388"/>
                  <a:gd name="connsiteY22" fmla="*/ 632500 h 668481"/>
                  <a:gd name="connsiteX23" fmla="*/ 726565 w 1524388"/>
                  <a:gd name="connsiteY23" fmla="*/ 602020 h 668481"/>
                  <a:gd name="connsiteX24" fmla="*/ 772285 w 1524388"/>
                  <a:gd name="connsiteY24" fmla="*/ 647740 h 668481"/>
                  <a:gd name="connsiteX25" fmla="*/ 810385 w 1524388"/>
                  <a:gd name="connsiteY25" fmla="*/ 602020 h 668481"/>
                  <a:gd name="connsiteX26" fmla="*/ 889125 w 1524388"/>
                  <a:gd name="connsiteY26" fmla="*/ 650280 h 668481"/>
                  <a:gd name="connsiteX27" fmla="*/ 873885 w 1524388"/>
                  <a:gd name="connsiteY27" fmla="*/ 668060 h 668481"/>
                  <a:gd name="connsiteX28" fmla="*/ 919605 w 1524388"/>
                  <a:gd name="connsiteY28" fmla="*/ 635040 h 668481"/>
                  <a:gd name="connsiteX29" fmla="*/ 937385 w 1524388"/>
                  <a:gd name="connsiteY29" fmla="*/ 612180 h 668481"/>
                  <a:gd name="connsiteX30" fmla="*/ 975485 w 1524388"/>
                  <a:gd name="connsiteY30" fmla="*/ 640120 h 668481"/>
                  <a:gd name="connsiteX31" fmla="*/ 1000885 w 1524388"/>
                  <a:gd name="connsiteY31" fmla="*/ 619800 h 668481"/>
                  <a:gd name="connsiteX32" fmla="*/ 1036445 w 1524388"/>
                  <a:gd name="connsiteY32" fmla="*/ 617260 h 668481"/>
                  <a:gd name="connsiteX33" fmla="*/ 1061845 w 1524388"/>
                  <a:gd name="connsiteY33" fmla="*/ 640120 h 668481"/>
                  <a:gd name="connsiteX34" fmla="*/ 1046605 w 1524388"/>
                  <a:gd name="connsiteY34" fmla="*/ 668060 h 668481"/>
                  <a:gd name="connsiteX35" fmla="*/ 1079625 w 1524388"/>
                  <a:gd name="connsiteY35" fmla="*/ 624880 h 668481"/>
                  <a:gd name="connsiteX36" fmla="*/ 1117725 w 1524388"/>
                  <a:gd name="connsiteY36" fmla="*/ 607100 h 668481"/>
                  <a:gd name="connsiteX37" fmla="*/ 1127885 w 1524388"/>
                  <a:gd name="connsiteY37" fmla="*/ 622340 h 668481"/>
                  <a:gd name="connsiteX38" fmla="*/ 1176145 w 1524388"/>
                  <a:gd name="connsiteY38" fmla="*/ 594400 h 668481"/>
                  <a:gd name="connsiteX39" fmla="*/ 1193925 w 1524388"/>
                  <a:gd name="connsiteY39" fmla="*/ 586780 h 668481"/>
                  <a:gd name="connsiteX40" fmla="*/ 1150745 w 1524388"/>
                  <a:gd name="connsiteY40" fmla="*/ 657900 h 668481"/>
                  <a:gd name="connsiteX41" fmla="*/ 1216785 w 1524388"/>
                  <a:gd name="connsiteY41" fmla="*/ 589320 h 668481"/>
                  <a:gd name="connsiteX42" fmla="*/ 1262505 w 1524388"/>
                  <a:gd name="connsiteY42" fmla="*/ 551220 h 668481"/>
                  <a:gd name="connsiteX43" fmla="*/ 1298065 w 1524388"/>
                  <a:gd name="connsiteY43" fmla="*/ 510580 h 668481"/>
                  <a:gd name="connsiteX44" fmla="*/ 1290445 w 1524388"/>
                  <a:gd name="connsiteY44" fmla="*/ 569000 h 668481"/>
                  <a:gd name="connsiteX45" fmla="*/ 1295525 w 1524388"/>
                  <a:gd name="connsiteY45" fmla="*/ 571540 h 668481"/>
                  <a:gd name="connsiteX46" fmla="*/ 1356485 w 1524388"/>
                  <a:gd name="connsiteY46" fmla="*/ 510580 h 668481"/>
                  <a:gd name="connsiteX47" fmla="*/ 1430145 w 1524388"/>
                  <a:gd name="connsiteY47" fmla="*/ 459780 h 668481"/>
                  <a:gd name="connsiteX48" fmla="*/ 1450465 w 1524388"/>
                  <a:gd name="connsiteY48" fmla="*/ 363260 h 668481"/>
                  <a:gd name="connsiteX49" fmla="*/ 1453005 w 1524388"/>
                  <a:gd name="connsiteY49" fmla="*/ 340400 h 668481"/>
                  <a:gd name="connsiteX50" fmla="*/ 1468245 w 1524388"/>
                  <a:gd name="connsiteY50" fmla="*/ 391200 h 668481"/>
                  <a:gd name="connsiteX51" fmla="*/ 1488565 w 1524388"/>
                  <a:gd name="connsiteY51" fmla="*/ 342940 h 668481"/>
                  <a:gd name="connsiteX52" fmla="*/ 1519680 w 1524388"/>
                  <a:gd name="connsiteY52" fmla="*/ 278805 h 668481"/>
                  <a:gd name="connsiteX53" fmla="*/ 1378075 w 1524388"/>
                  <a:gd name="connsiteY53" fmla="*/ 377865 h 668481"/>
                  <a:gd name="connsiteX54" fmla="*/ 1334260 w 1524388"/>
                  <a:gd name="connsiteY54" fmla="*/ 374055 h 668481"/>
                  <a:gd name="connsiteX55" fmla="*/ 1300605 w 1524388"/>
                  <a:gd name="connsiteY55" fmla="*/ 426760 h 668481"/>
                  <a:gd name="connsiteX56" fmla="*/ 1272665 w 1524388"/>
                  <a:gd name="connsiteY56" fmla="*/ 442000 h 668481"/>
                  <a:gd name="connsiteX57" fmla="*/ 1257425 w 1524388"/>
                  <a:gd name="connsiteY57" fmla="*/ 403900 h 668481"/>
                  <a:gd name="connsiteX58" fmla="*/ 1188845 w 1524388"/>
                  <a:gd name="connsiteY58" fmla="*/ 477560 h 668481"/>
                  <a:gd name="connsiteX59" fmla="*/ 1173605 w 1524388"/>
                  <a:gd name="connsiteY59" fmla="*/ 426760 h 668481"/>
                  <a:gd name="connsiteX60" fmla="*/ 1110105 w 1524388"/>
                  <a:gd name="connsiteY60" fmla="*/ 447080 h 668481"/>
                  <a:gd name="connsiteX61" fmla="*/ 1125345 w 1524388"/>
                  <a:gd name="connsiteY61" fmla="*/ 393740 h 668481"/>
                  <a:gd name="connsiteX62" fmla="*/ 1097405 w 1524388"/>
                  <a:gd name="connsiteY62" fmla="*/ 292140 h 668481"/>
                  <a:gd name="connsiteX63" fmla="*/ 1059305 w 1524388"/>
                  <a:gd name="connsiteY63" fmla="*/ 363260 h 668481"/>
                  <a:gd name="connsiteX64" fmla="*/ 1021205 w 1524388"/>
                  <a:gd name="connsiteY64" fmla="*/ 330240 h 668481"/>
                  <a:gd name="connsiteX65" fmla="*/ 990725 w 1524388"/>
                  <a:gd name="connsiteY65" fmla="*/ 304840 h 668481"/>
                  <a:gd name="connsiteX66" fmla="*/ 988185 w 1524388"/>
                  <a:gd name="connsiteY66" fmla="*/ 348020 h 668481"/>
                  <a:gd name="connsiteX67" fmla="*/ 952625 w 1524388"/>
                  <a:gd name="connsiteY67" fmla="*/ 309920 h 668481"/>
                  <a:gd name="connsiteX68" fmla="*/ 962785 w 1524388"/>
                  <a:gd name="connsiteY68" fmla="*/ 381040 h 668481"/>
                  <a:gd name="connsiteX69" fmla="*/ 937385 w 1524388"/>
                  <a:gd name="connsiteY69" fmla="*/ 416600 h 668481"/>
                  <a:gd name="connsiteX70" fmla="*/ 924685 w 1524388"/>
                  <a:gd name="connsiteY70" fmla="*/ 454700 h 668481"/>
                  <a:gd name="connsiteX71" fmla="*/ 896745 w 1524388"/>
                  <a:gd name="connsiteY71" fmla="*/ 373420 h 668481"/>
                  <a:gd name="connsiteX72" fmla="*/ 899285 w 1524388"/>
                  <a:gd name="connsiteY72" fmla="*/ 332780 h 668481"/>
                  <a:gd name="connsiteX73" fmla="*/ 871345 w 1524388"/>
                  <a:gd name="connsiteY73" fmla="*/ 378500 h 668481"/>
                  <a:gd name="connsiteX74" fmla="*/ 866265 w 1524388"/>
                  <a:gd name="connsiteY74" fmla="*/ 442000 h 668481"/>
                  <a:gd name="connsiteX75" fmla="*/ 838325 w 1524388"/>
                  <a:gd name="connsiteY75" fmla="*/ 421680 h 668481"/>
                  <a:gd name="connsiteX76" fmla="*/ 823085 w 1524388"/>
                  <a:gd name="connsiteY76" fmla="*/ 363260 h 668481"/>
                  <a:gd name="connsiteX77" fmla="*/ 818005 w 1524388"/>
                  <a:gd name="connsiteY77" fmla="*/ 365800 h 668481"/>
                  <a:gd name="connsiteX78" fmla="*/ 805305 w 1524388"/>
                  <a:gd name="connsiteY78" fmla="*/ 381040 h 668481"/>
                  <a:gd name="connsiteX79" fmla="*/ 807845 w 1524388"/>
                  <a:gd name="connsiteY79" fmla="*/ 322620 h 668481"/>
                  <a:gd name="connsiteX80" fmla="*/ 777365 w 1524388"/>
                  <a:gd name="connsiteY80" fmla="*/ 335320 h 668481"/>
                  <a:gd name="connsiteX81" fmla="*/ 774825 w 1524388"/>
                  <a:gd name="connsiteY81" fmla="*/ 350560 h 668481"/>
                  <a:gd name="connsiteX82" fmla="*/ 757045 w 1524388"/>
                  <a:gd name="connsiteY82" fmla="*/ 307380 h 668481"/>
                  <a:gd name="connsiteX83" fmla="*/ 736725 w 1524388"/>
                  <a:gd name="connsiteY83" fmla="*/ 292140 h 668481"/>
                  <a:gd name="connsiteX84" fmla="*/ 734185 w 1524388"/>
                  <a:gd name="connsiteY84" fmla="*/ 320080 h 668481"/>
                  <a:gd name="connsiteX85" fmla="*/ 688465 w 1524388"/>
                  <a:gd name="connsiteY85" fmla="*/ 332780 h 668481"/>
                  <a:gd name="connsiteX86" fmla="*/ 673225 w 1524388"/>
                  <a:gd name="connsiteY86" fmla="*/ 363260 h 668481"/>
                  <a:gd name="connsiteX87" fmla="*/ 668145 w 1524388"/>
                  <a:gd name="connsiteY87" fmla="*/ 414060 h 668481"/>
                  <a:gd name="connsiteX88" fmla="*/ 650365 w 1524388"/>
                  <a:gd name="connsiteY88" fmla="*/ 398820 h 668481"/>
                  <a:gd name="connsiteX89" fmla="*/ 624965 w 1524388"/>
                  <a:gd name="connsiteY89" fmla="*/ 335320 h 668481"/>
                  <a:gd name="connsiteX90" fmla="*/ 594485 w 1524388"/>
                  <a:gd name="connsiteY90" fmla="*/ 365800 h 668481"/>
                  <a:gd name="connsiteX91" fmla="*/ 586865 w 1524388"/>
                  <a:gd name="connsiteY91" fmla="*/ 388660 h 668481"/>
                  <a:gd name="connsiteX92" fmla="*/ 558925 w 1524388"/>
                  <a:gd name="connsiteY92" fmla="*/ 424220 h 668481"/>
                  <a:gd name="connsiteX93" fmla="*/ 513205 w 1524388"/>
                  <a:gd name="connsiteY93" fmla="*/ 403900 h 668481"/>
                  <a:gd name="connsiteX94" fmla="*/ 490345 w 1524388"/>
                  <a:gd name="connsiteY94" fmla="*/ 391200 h 668481"/>
                  <a:gd name="connsiteX95" fmla="*/ 482725 w 1524388"/>
                  <a:gd name="connsiteY95" fmla="*/ 411520 h 668481"/>
                  <a:gd name="connsiteX96" fmla="*/ 452245 w 1524388"/>
                  <a:gd name="connsiteY96" fmla="*/ 363260 h 668481"/>
                  <a:gd name="connsiteX97" fmla="*/ 429385 w 1524388"/>
                  <a:gd name="connsiteY97" fmla="*/ 396280 h 668481"/>
                  <a:gd name="connsiteX98" fmla="*/ 416685 w 1524388"/>
                  <a:gd name="connsiteY98" fmla="*/ 337860 h 668481"/>
                  <a:gd name="connsiteX99" fmla="*/ 411605 w 1524388"/>
                  <a:gd name="connsiteY99" fmla="*/ 378500 h 668481"/>
                  <a:gd name="connsiteX100" fmla="*/ 373505 w 1524388"/>
                  <a:gd name="connsiteY100" fmla="*/ 304840 h 668481"/>
                  <a:gd name="connsiteX101" fmla="*/ 370965 w 1524388"/>
                  <a:gd name="connsiteY101" fmla="*/ 335320 h 668481"/>
                  <a:gd name="connsiteX102" fmla="*/ 297305 w 1524388"/>
                  <a:gd name="connsiteY102" fmla="*/ 276900 h 668481"/>
                  <a:gd name="connsiteX103" fmla="*/ 259205 w 1524388"/>
                  <a:gd name="connsiteY103" fmla="*/ 226100 h 668481"/>
                  <a:gd name="connsiteX104" fmla="*/ 208405 w 1524388"/>
                  <a:gd name="connsiteY104" fmla="*/ 185460 h 668481"/>
                  <a:gd name="connsiteX105" fmla="*/ 129665 w 1524388"/>
                  <a:gd name="connsiteY105" fmla="*/ 106720 h 668481"/>
                  <a:gd name="connsiteX106" fmla="*/ 2665 w 1524388"/>
                  <a:gd name="connsiteY106" fmla="*/ 40 h 668481"/>
                  <a:gd name="connsiteX0" fmla="*/ 93254 w 1487977"/>
                  <a:gd name="connsiteY0" fmla="*/ 47555 h 609316"/>
                  <a:gd name="connsiteX1" fmla="*/ 6894 w 1487977"/>
                  <a:gd name="connsiteY1" fmla="*/ 34855 h 609316"/>
                  <a:gd name="connsiteX2" fmla="*/ 6894 w 1487977"/>
                  <a:gd name="connsiteY2" fmla="*/ 22155 h 609316"/>
                  <a:gd name="connsiteX3" fmla="*/ 19594 w 1487977"/>
                  <a:gd name="connsiteY3" fmla="*/ 1835 h 609316"/>
                  <a:gd name="connsiteX4" fmla="*/ 95794 w 1487977"/>
                  <a:gd name="connsiteY4" fmla="*/ 72955 h 609316"/>
                  <a:gd name="connsiteX5" fmla="*/ 93254 w 1487977"/>
                  <a:gd name="connsiteY5" fmla="*/ 149155 h 609316"/>
                  <a:gd name="connsiteX6" fmla="*/ 113574 w 1487977"/>
                  <a:gd name="connsiteY6" fmla="*/ 118675 h 609316"/>
                  <a:gd name="connsiteX7" fmla="*/ 156754 w 1487977"/>
                  <a:gd name="connsiteY7" fmla="*/ 159315 h 609316"/>
                  <a:gd name="connsiteX8" fmla="*/ 199934 w 1487977"/>
                  <a:gd name="connsiteY8" fmla="*/ 220275 h 609316"/>
                  <a:gd name="connsiteX9" fmla="*/ 210094 w 1487977"/>
                  <a:gd name="connsiteY9" fmla="*/ 189795 h 609316"/>
                  <a:gd name="connsiteX10" fmla="*/ 271054 w 1487977"/>
                  <a:gd name="connsiteY10" fmla="*/ 288855 h 609316"/>
                  <a:gd name="connsiteX11" fmla="*/ 311694 w 1487977"/>
                  <a:gd name="connsiteY11" fmla="*/ 426015 h 609316"/>
                  <a:gd name="connsiteX12" fmla="*/ 314234 w 1487977"/>
                  <a:gd name="connsiteY12" fmla="*/ 316795 h 609316"/>
                  <a:gd name="connsiteX13" fmla="*/ 365034 w 1487977"/>
                  <a:gd name="connsiteY13" fmla="*/ 377755 h 609316"/>
                  <a:gd name="connsiteX14" fmla="*/ 398054 w 1487977"/>
                  <a:gd name="connsiteY14" fmla="*/ 418395 h 609316"/>
                  <a:gd name="connsiteX15" fmla="*/ 453934 w 1487977"/>
                  <a:gd name="connsiteY15" fmla="*/ 489515 h 609316"/>
                  <a:gd name="connsiteX16" fmla="*/ 459014 w 1487977"/>
                  <a:gd name="connsiteY16" fmla="*/ 535235 h 609316"/>
                  <a:gd name="connsiteX17" fmla="*/ 453934 w 1487977"/>
                  <a:gd name="connsiteY17" fmla="*/ 456495 h 609316"/>
                  <a:gd name="connsiteX18" fmla="*/ 476794 w 1487977"/>
                  <a:gd name="connsiteY18" fmla="*/ 474275 h 609316"/>
                  <a:gd name="connsiteX19" fmla="*/ 532674 w 1487977"/>
                  <a:gd name="connsiteY19" fmla="*/ 484435 h 609316"/>
                  <a:gd name="connsiteX20" fmla="*/ 603794 w 1487977"/>
                  <a:gd name="connsiteY20" fmla="*/ 507295 h 609316"/>
                  <a:gd name="connsiteX21" fmla="*/ 654594 w 1487977"/>
                  <a:gd name="connsiteY21" fmla="*/ 540315 h 609316"/>
                  <a:gd name="connsiteX22" fmla="*/ 654594 w 1487977"/>
                  <a:gd name="connsiteY22" fmla="*/ 573335 h 609316"/>
                  <a:gd name="connsiteX23" fmla="*/ 690154 w 1487977"/>
                  <a:gd name="connsiteY23" fmla="*/ 542855 h 609316"/>
                  <a:gd name="connsiteX24" fmla="*/ 735874 w 1487977"/>
                  <a:gd name="connsiteY24" fmla="*/ 588575 h 609316"/>
                  <a:gd name="connsiteX25" fmla="*/ 773974 w 1487977"/>
                  <a:gd name="connsiteY25" fmla="*/ 542855 h 609316"/>
                  <a:gd name="connsiteX26" fmla="*/ 852714 w 1487977"/>
                  <a:gd name="connsiteY26" fmla="*/ 591115 h 609316"/>
                  <a:gd name="connsiteX27" fmla="*/ 837474 w 1487977"/>
                  <a:gd name="connsiteY27" fmla="*/ 608895 h 609316"/>
                  <a:gd name="connsiteX28" fmla="*/ 883194 w 1487977"/>
                  <a:gd name="connsiteY28" fmla="*/ 575875 h 609316"/>
                  <a:gd name="connsiteX29" fmla="*/ 900974 w 1487977"/>
                  <a:gd name="connsiteY29" fmla="*/ 553015 h 609316"/>
                  <a:gd name="connsiteX30" fmla="*/ 939074 w 1487977"/>
                  <a:gd name="connsiteY30" fmla="*/ 580955 h 609316"/>
                  <a:gd name="connsiteX31" fmla="*/ 964474 w 1487977"/>
                  <a:gd name="connsiteY31" fmla="*/ 560635 h 609316"/>
                  <a:gd name="connsiteX32" fmla="*/ 1000034 w 1487977"/>
                  <a:gd name="connsiteY32" fmla="*/ 558095 h 609316"/>
                  <a:gd name="connsiteX33" fmla="*/ 1025434 w 1487977"/>
                  <a:gd name="connsiteY33" fmla="*/ 580955 h 609316"/>
                  <a:gd name="connsiteX34" fmla="*/ 1010194 w 1487977"/>
                  <a:gd name="connsiteY34" fmla="*/ 608895 h 609316"/>
                  <a:gd name="connsiteX35" fmla="*/ 1043214 w 1487977"/>
                  <a:gd name="connsiteY35" fmla="*/ 565715 h 609316"/>
                  <a:gd name="connsiteX36" fmla="*/ 1081314 w 1487977"/>
                  <a:gd name="connsiteY36" fmla="*/ 547935 h 609316"/>
                  <a:gd name="connsiteX37" fmla="*/ 1091474 w 1487977"/>
                  <a:gd name="connsiteY37" fmla="*/ 563175 h 609316"/>
                  <a:gd name="connsiteX38" fmla="*/ 1139734 w 1487977"/>
                  <a:gd name="connsiteY38" fmla="*/ 535235 h 609316"/>
                  <a:gd name="connsiteX39" fmla="*/ 1157514 w 1487977"/>
                  <a:gd name="connsiteY39" fmla="*/ 527615 h 609316"/>
                  <a:gd name="connsiteX40" fmla="*/ 1114334 w 1487977"/>
                  <a:gd name="connsiteY40" fmla="*/ 598735 h 609316"/>
                  <a:gd name="connsiteX41" fmla="*/ 1180374 w 1487977"/>
                  <a:gd name="connsiteY41" fmla="*/ 530155 h 609316"/>
                  <a:gd name="connsiteX42" fmla="*/ 1226094 w 1487977"/>
                  <a:gd name="connsiteY42" fmla="*/ 492055 h 609316"/>
                  <a:gd name="connsiteX43" fmla="*/ 1261654 w 1487977"/>
                  <a:gd name="connsiteY43" fmla="*/ 451415 h 609316"/>
                  <a:gd name="connsiteX44" fmla="*/ 1254034 w 1487977"/>
                  <a:gd name="connsiteY44" fmla="*/ 509835 h 609316"/>
                  <a:gd name="connsiteX45" fmla="*/ 1259114 w 1487977"/>
                  <a:gd name="connsiteY45" fmla="*/ 512375 h 609316"/>
                  <a:gd name="connsiteX46" fmla="*/ 1320074 w 1487977"/>
                  <a:gd name="connsiteY46" fmla="*/ 451415 h 609316"/>
                  <a:gd name="connsiteX47" fmla="*/ 1393734 w 1487977"/>
                  <a:gd name="connsiteY47" fmla="*/ 400615 h 609316"/>
                  <a:gd name="connsiteX48" fmla="*/ 1414054 w 1487977"/>
                  <a:gd name="connsiteY48" fmla="*/ 304095 h 609316"/>
                  <a:gd name="connsiteX49" fmla="*/ 1416594 w 1487977"/>
                  <a:gd name="connsiteY49" fmla="*/ 281235 h 609316"/>
                  <a:gd name="connsiteX50" fmla="*/ 1431834 w 1487977"/>
                  <a:gd name="connsiteY50" fmla="*/ 332035 h 609316"/>
                  <a:gd name="connsiteX51" fmla="*/ 1452154 w 1487977"/>
                  <a:gd name="connsiteY51" fmla="*/ 283775 h 609316"/>
                  <a:gd name="connsiteX52" fmla="*/ 1483269 w 1487977"/>
                  <a:gd name="connsiteY52" fmla="*/ 219640 h 609316"/>
                  <a:gd name="connsiteX53" fmla="*/ 1341664 w 1487977"/>
                  <a:gd name="connsiteY53" fmla="*/ 318700 h 609316"/>
                  <a:gd name="connsiteX54" fmla="*/ 1297849 w 1487977"/>
                  <a:gd name="connsiteY54" fmla="*/ 314890 h 609316"/>
                  <a:gd name="connsiteX55" fmla="*/ 1264194 w 1487977"/>
                  <a:gd name="connsiteY55" fmla="*/ 367595 h 609316"/>
                  <a:gd name="connsiteX56" fmla="*/ 1236254 w 1487977"/>
                  <a:gd name="connsiteY56" fmla="*/ 382835 h 609316"/>
                  <a:gd name="connsiteX57" fmla="*/ 1221014 w 1487977"/>
                  <a:gd name="connsiteY57" fmla="*/ 344735 h 609316"/>
                  <a:gd name="connsiteX58" fmla="*/ 1152434 w 1487977"/>
                  <a:gd name="connsiteY58" fmla="*/ 418395 h 609316"/>
                  <a:gd name="connsiteX59" fmla="*/ 1137194 w 1487977"/>
                  <a:gd name="connsiteY59" fmla="*/ 367595 h 609316"/>
                  <a:gd name="connsiteX60" fmla="*/ 1073694 w 1487977"/>
                  <a:gd name="connsiteY60" fmla="*/ 387915 h 609316"/>
                  <a:gd name="connsiteX61" fmla="*/ 1088934 w 1487977"/>
                  <a:gd name="connsiteY61" fmla="*/ 334575 h 609316"/>
                  <a:gd name="connsiteX62" fmla="*/ 1060994 w 1487977"/>
                  <a:gd name="connsiteY62" fmla="*/ 232975 h 609316"/>
                  <a:gd name="connsiteX63" fmla="*/ 1022894 w 1487977"/>
                  <a:gd name="connsiteY63" fmla="*/ 304095 h 609316"/>
                  <a:gd name="connsiteX64" fmla="*/ 984794 w 1487977"/>
                  <a:gd name="connsiteY64" fmla="*/ 271075 h 609316"/>
                  <a:gd name="connsiteX65" fmla="*/ 954314 w 1487977"/>
                  <a:gd name="connsiteY65" fmla="*/ 245675 h 609316"/>
                  <a:gd name="connsiteX66" fmla="*/ 951774 w 1487977"/>
                  <a:gd name="connsiteY66" fmla="*/ 288855 h 609316"/>
                  <a:gd name="connsiteX67" fmla="*/ 916214 w 1487977"/>
                  <a:gd name="connsiteY67" fmla="*/ 250755 h 609316"/>
                  <a:gd name="connsiteX68" fmla="*/ 926374 w 1487977"/>
                  <a:gd name="connsiteY68" fmla="*/ 321875 h 609316"/>
                  <a:gd name="connsiteX69" fmla="*/ 900974 w 1487977"/>
                  <a:gd name="connsiteY69" fmla="*/ 357435 h 609316"/>
                  <a:gd name="connsiteX70" fmla="*/ 888274 w 1487977"/>
                  <a:gd name="connsiteY70" fmla="*/ 395535 h 609316"/>
                  <a:gd name="connsiteX71" fmla="*/ 860334 w 1487977"/>
                  <a:gd name="connsiteY71" fmla="*/ 314255 h 609316"/>
                  <a:gd name="connsiteX72" fmla="*/ 862874 w 1487977"/>
                  <a:gd name="connsiteY72" fmla="*/ 273615 h 609316"/>
                  <a:gd name="connsiteX73" fmla="*/ 834934 w 1487977"/>
                  <a:gd name="connsiteY73" fmla="*/ 319335 h 609316"/>
                  <a:gd name="connsiteX74" fmla="*/ 829854 w 1487977"/>
                  <a:gd name="connsiteY74" fmla="*/ 382835 h 609316"/>
                  <a:gd name="connsiteX75" fmla="*/ 801914 w 1487977"/>
                  <a:gd name="connsiteY75" fmla="*/ 362515 h 609316"/>
                  <a:gd name="connsiteX76" fmla="*/ 786674 w 1487977"/>
                  <a:gd name="connsiteY76" fmla="*/ 304095 h 609316"/>
                  <a:gd name="connsiteX77" fmla="*/ 781594 w 1487977"/>
                  <a:gd name="connsiteY77" fmla="*/ 306635 h 609316"/>
                  <a:gd name="connsiteX78" fmla="*/ 768894 w 1487977"/>
                  <a:gd name="connsiteY78" fmla="*/ 321875 h 609316"/>
                  <a:gd name="connsiteX79" fmla="*/ 771434 w 1487977"/>
                  <a:gd name="connsiteY79" fmla="*/ 263455 h 609316"/>
                  <a:gd name="connsiteX80" fmla="*/ 740954 w 1487977"/>
                  <a:gd name="connsiteY80" fmla="*/ 276155 h 609316"/>
                  <a:gd name="connsiteX81" fmla="*/ 738414 w 1487977"/>
                  <a:gd name="connsiteY81" fmla="*/ 291395 h 609316"/>
                  <a:gd name="connsiteX82" fmla="*/ 720634 w 1487977"/>
                  <a:gd name="connsiteY82" fmla="*/ 248215 h 609316"/>
                  <a:gd name="connsiteX83" fmla="*/ 700314 w 1487977"/>
                  <a:gd name="connsiteY83" fmla="*/ 232975 h 609316"/>
                  <a:gd name="connsiteX84" fmla="*/ 697774 w 1487977"/>
                  <a:gd name="connsiteY84" fmla="*/ 260915 h 609316"/>
                  <a:gd name="connsiteX85" fmla="*/ 652054 w 1487977"/>
                  <a:gd name="connsiteY85" fmla="*/ 273615 h 609316"/>
                  <a:gd name="connsiteX86" fmla="*/ 636814 w 1487977"/>
                  <a:gd name="connsiteY86" fmla="*/ 304095 h 609316"/>
                  <a:gd name="connsiteX87" fmla="*/ 631734 w 1487977"/>
                  <a:gd name="connsiteY87" fmla="*/ 354895 h 609316"/>
                  <a:gd name="connsiteX88" fmla="*/ 613954 w 1487977"/>
                  <a:gd name="connsiteY88" fmla="*/ 339655 h 609316"/>
                  <a:gd name="connsiteX89" fmla="*/ 588554 w 1487977"/>
                  <a:gd name="connsiteY89" fmla="*/ 276155 h 609316"/>
                  <a:gd name="connsiteX90" fmla="*/ 558074 w 1487977"/>
                  <a:gd name="connsiteY90" fmla="*/ 306635 h 609316"/>
                  <a:gd name="connsiteX91" fmla="*/ 550454 w 1487977"/>
                  <a:gd name="connsiteY91" fmla="*/ 329495 h 609316"/>
                  <a:gd name="connsiteX92" fmla="*/ 522514 w 1487977"/>
                  <a:gd name="connsiteY92" fmla="*/ 365055 h 609316"/>
                  <a:gd name="connsiteX93" fmla="*/ 476794 w 1487977"/>
                  <a:gd name="connsiteY93" fmla="*/ 344735 h 609316"/>
                  <a:gd name="connsiteX94" fmla="*/ 453934 w 1487977"/>
                  <a:gd name="connsiteY94" fmla="*/ 332035 h 609316"/>
                  <a:gd name="connsiteX95" fmla="*/ 446314 w 1487977"/>
                  <a:gd name="connsiteY95" fmla="*/ 352355 h 609316"/>
                  <a:gd name="connsiteX96" fmla="*/ 415834 w 1487977"/>
                  <a:gd name="connsiteY96" fmla="*/ 304095 h 609316"/>
                  <a:gd name="connsiteX97" fmla="*/ 392974 w 1487977"/>
                  <a:gd name="connsiteY97" fmla="*/ 337115 h 609316"/>
                  <a:gd name="connsiteX98" fmla="*/ 380274 w 1487977"/>
                  <a:gd name="connsiteY98" fmla="*/ 278695 h 609316"/>
                  <a:gd name="connsiteX99" fmla="*/ 375194 w 1487977"/>
                  <a:gd name="connsiteY99" fmla="*/ 319335 h 609316"/>
                  <a:gd name="connsiteX100" fmla="*/ 337094 w 1487977"/>
                  <a:gd name="connsiteY100" fmla="*/ 245675 h 609316"/>
                  <a:gd name="connsiteX101" fmla="*/ 334554 w 1487977"/>
                  <a:gd name="connsiteY101" fmla="*/ 276155 h 609316"/>
                  <a:gd name="connsiteX102" fmla="*/ 260894 w 1487977"/>
                  <a:gd name="connsiteY102" fmla="*/ 217735 h 609316"/>
                  <a:gd name="connsiteX103" fmla="*/ 222794 w 1487977"/>
                  <a:gd name="connsiteY103" fmla="*/ 166935 h 609316"/>
                  <a:gd name="connsiteX104" fmla="*/ 171994 w 1487977"/>
                  <a:gd name="connsiteY104" fmla="*/ 126295 h 609316"/>
                  <a:gd name="connsiteX105" fmla="*/ 93254 w 1487977"/>
                  <a:gd name="connsiteY105" fmla="*/ 47555 h 609316"/>
                  <a:gd name="connsiteX0" fmla="*/ 97314 w 1492037"/>
                  <a:gd name="connsiteY0" fmla="*/ 26960 h 588721"/>
                  <a:gd name="connsiteX1" fmla="*/ 10954 w 1492037"/>
                  <a:gd name="connsiteY1" fmla="*/ 14260 h 588721"/>
                  <a:gd name="connsiteX2" fmla="*/ 10954 w 1492037"/>
                  <a:gd name="connsiteY2" fmla="*/ 1560 h 588721"/>
                  <a:gd name="connsiteX3" fmla="*/ 99854 w 1492037"/>
                  <a:gd name="connsiteY3" fmla="*/ 52360 h 588721"/>
                  <a:gd name="connsiteX4" fmla="*/ 97314 w 1492037"/>
                  <a:gd name="connsiteY4" fmla="*/ 128560 h 588721"/>
                  <a:gd name="connsiteX5" fmla="*/ 117634 w 1492037"/>
                  <a:gd name="connsiteY5" fmla="*/ 98080 h 588721"/>
                  <a:gd name="connsiteX6" fmla="*/ 160814 w 1492037"/>
                  <a:gd name="connsiteY6" fmla="*/ 138720 h 588721"/>
                  <a:gd name="connsiteX7" fmla="*/ 203994 w 1492037"/>
                  <a:gd name="connsiteY7" fmla="*/ 199680 h 588721"/>
                  <a:gd name="connsiteX8" fmla="*/ 214154 w 1492037"/>
                  <a:gd name="connsiteY8" fmla="*/ 169200 h 588721"/>
                  <a:gd name="connsiteX9" fmla="*/ 275114 w 1492037"/>
                  <a:gd name="connsiteY9" fmla="*/ 268260 h 588721"/>
                  <a:gd name="connsiteX10" fmla="*/ 315754 w 1492037"/>
                  <a:gd name="connsiteY10" fmla="*/ 405420 h 588721"/>
                  <a:gd name="connsiteX11" fmla="*/ 318294 w 1492037"/>
                  <a:gd name="connsiteY11" fmla="*/ 296200 h 588721"/>
                  <a:gd name="connsiteX12" fmla="*/ 369094 w 1492037"/>
                  <a:gd name="connsiteY12" fmla="*/ 357160 h 588721"/>
                  <a:gd name="connsiteX13" fmla="*/ 402114 w 1492037"/>
                  <a:gd name="connsiteY13" fmla="*/ 397800 h 588721"/>
                  <a:gd name="connsiteX14" fmla="*/ 457994 w 1492037"/>
                  <a:gd name="connsiteY14" fmla="*/ 468920 h 588721"/>
                  <a:gd name="connsiteX15" fmla="*/ 463074 w 1492037"/>
                  <a:gd name="connsiteY15" fmla="*/ 514640 h 588721"/>
                  <a:gd name="connsiteX16" fmla="*/ 457994 w 1492037"/>
                  <a:gd name="connsiteY16" fmla="*/ 435900 h 588721"/>
                  <a:gd name="connsiteX17" fmla="*/ 480854 w 1492037"/>
                  <a:gd name="connsiteY17" fmla="*/ 453680 h 588721"/>
                  <a:gd name="connsiteX18" fmla="*/ 536734 w 1492037"/>
                  <a:gd name="connsiteY18" fmla="*/ 463840 h 588721"/>
                  <a:gd name="connsiteX19" fmla="*/ 607854 w 1492037"/>
                  <a:gd name="connsiteY19" fmla="*/ 486700 h 588721"/>
                  <a:gd name="connsiteX20" fmla="*/ 658654 w 1492037"/>
                  <a:gd name="connsiteY20" fmla="*/ 519720 h 588721"/>
                  <a:gd name="connsiteX21" fmla="*/ 658654 w 1492037"/>
                  <a:gd name="connsiteY21" fmla="*/ 552740 h 588721"/>
                  <a:gd name="connsiteX22" fmla="*/ 694214 w 1492037"/>
                  <a:gd name="connsiteY22" fmla="*/ 522260 h 588721"/>
                  <a:gd name="connsiteX23" fmla="*/ 739934 w 1492037"/>
                  <a:gd name="connsiteY23" fmla="*/ 567980 h 588721"/>
                  <a:gd name="connsiteX24" fmla="*/ 778034 w 1492037"/>
                  <a:gd name="connsiteY24" fmla="*/ 522260 h 588721"/>
                  <a:gd name="connsiteX25" fmla="*/ 856774 w 1492037"/>
                  <a:gd name="connsiteY25" fmla="*/ 570520 h 588721"/>
                  <a:gd name="connsiteX26" fmla="*/ 841534 w 1492037"/>
                  <a:gd name="connsiteY26" fmla="*/ 588300 h 588721"/>
                  <a:gd name="connsiteX27" fmla="*/ 887254 w 1492037"/>
                  <a:gd name="connsiteY27" fmla="*/ 555280 h 588721"/>
                  <a:gd name="connsiteX28" fmla="*/ 905034 w 1492037"/>
                  <a:gd name="connsiteY28" fmla="*/ 532420 h 588721"/>
                  <a:gd name="connsiteX29" fmla="*/ 943134 w 1492037"/>
                  <a:gd name="connsiteY29" fmla="*/ 560360 h 588721"/>
                  <a:gd name="connsiteX30" fmla="*/ 968534 w 1492037"/>
                  <a:gd name="connsiteY30" fmla="*/ 540040 h 588721"/>
                  <a:gd name="connsiteX31" fmla="*/ 1004094 w 1492037"/>
                  <a:gd name="connsiteY31" fmla="*/ 537500 h 588721"/>
                  <a:gd name="connsiteX32" fmla="*/ 1029494 w 1492037"/>
                  <a:gd name="connsiteY32" fmla="*/ 560360 h 588721"/>
                  <a:gd name="connsiteX33" fmla="*/ 1014254 w 1492037"/>
                  <a:gd name="connsiteY33" fmla="*/ 588300 h 588721"/>
                  <a:gd name="connsiteX34" fmla="*/ 1047274 w 1492037"/>
                  <a:gd name="connsiteY34" fmla="*/ 545120 h 588721"/>
                  <a:gd name="connsiteX35" fmla="*/ 1085374 w 1492037"/>
                  <a:gd name="connsiteY35" fmla="*/ 527340 h 588721"/>
                  <a:gd name="connsiteX36" fmla="*/ 1095534 w 1492037"/>
                  <a:gd name="connsiteY36" fmla="*/ 542580 h 588721"/>
                  <a:gd name="connsiteX37" fmla="*/ 1143794 w 1492037"/>
                  <a:gd name="connsiteY37" fmla="*/ 514640 h 588721"/>
                  <a:gd name="connsiteX38" fmla="*/ 1161574 w 1492037"/>
                  <a:gd name="connsiteY38" fmla="*/ 507020 h 588721"/>
                  <a:gd name="connsiteX39" fmla="*/ 1118394 w 1492037"/>
                  <a:gd name="connsiteY39" fmla="*/ 578140 h 588721"/>
                  <a:gd name="connsiteX40" fmla="*/ 1184434 w 1492037"/>
                  <a:gd name="connsiteY40" fmla="*/ 509560 h 588721"/>
                  <a:gd name="connsiteX41" fmla="*/ 1230154 w 1492037"/>
                  <a:gd name="connsiteY41" fmla="*/ 471460 h 588721"/>
                  <a:gd name="connsiteX42" fmla="*/ 1265714 w 1492037"/>
                  <a:gd name="connsiteY42" fmla="*/ 430820 h 588721"/>
                  <a:gd name="connsiteX43" fmla="*/ 1258094 w 1492037"/>
                  <a:gd name="connsiteY43" fmla="*/ 489240 h 588721"/>
                  <a:gd name="connsiteX44" fmla="*/ 1263174 w 1492037"/>
                  <a:gd name="connsiteY44" fmla="*/ 491780 h 588721"/>
                  <a:gd name="connsiteX45" fmla="*/ 1324134 w 1492037"/>
                  <a:gd name="connsiteY45" fmla="*/ 430820 h 588721"/>
                  <a:gd name="connsiteX46" fmla="*/ 1397794 w 1492037"/>
                  <a:gd name="connsiteY46" fmla="*/ 380020 h 588721"/>
                  <a:gd name="connsiteX47" fmla="*/ 1418114 w 1492037"/>
                  <a:gd name="connsiteY47" fmla="*/ 283500 h 588721"/>
                  <a:gd name="connsiteX48" fmla="*/ 1420654 w 1492037"/>
                  <a:gd name="connsiteY48" fmla="*/ 260640 h 588721"/>
                  <a:gd name="connsiteX49" fmla="*/ 1435894 w 1492037"/>
                  <a:gd name="connsiteY49" fmla="*/ 311440 h 588721"/>
                  <a:gd name="connsiteX50" fmla="*/ 1456214 w 1492037"/>
                  <a:gd name="connsiteY50" fmla="*/ 263180 h 588721"/>
                  <a:gd name="connsiteX51" fmla="*/ 1487329 w 1492037"/>
                  <a:gd name="connsiteY51" fmla="*/ 199045 h 588721"/>
                  <a:gd name="connsiteX52" fmla="*/ 1345724 w 1492037"/>
                  <a:gd name="connsiteY52" fmla="*/ 298105 h 588721"/>
                  <a:gd name="connsiteX53" fmla="*/ 1301909 w 1492037"/>
                  <a:gd name="connsiteY53" fmla="*/ 294295 h 588721"/>
                  <a:gd name="connsiteX54" fmla="*/ 1268254 w 1492037"/>
                  <a:gd name="connsiteY54" fmla="*/ 347000 h 588721"/>
                  <a:gd name="connsiteX55" fmla="*/ 1240314 w 1492037"/>
                  <a:gd name="connsiteY55" fmla="*/ 362240 h 588721"/>
                  <a:gd name="connsiteX56" fmla="*/ 1225074 w 1492037"/>
                  <a:gd name="connsiteY56" fmla="*/ 324140 h 588721"/>
                  <a:gd name="connsiteX57" fmla="*/ 1156494 w 1492037"/>
                  <a:gd name="connsiteY57" fmla="*/ 397800 h 588721"/>
                  <a:gd name="connsiteX58" fmla="*/ 1141254 w 1492037"/>
                  <a:gd name="connsiteY58" fmla="*/ 347000 h 588721"/>
                  <a:gd name="connsiteX59" fmla="*/ 1077754 w 1492037"/>
                  <a:gd name="connsiteY59" fmla="*/ 367320 h 588721"/>
                  <a:gd name="connsiteX60" fmla="*/ 1092994 w 1492037"/>
                  <a:gd name="connsiteY60" fmla="*/ 313980 h 588721"/>
                  <a:gd name="connsiteX61" fmla="*/ 1065054 w 1492037"/>
                  <a:gd name="connsiteY61" fmla="*/ 212380 h 588721"/>
                  <a:gd name="connsiteX62" fmla="*/ 1026954 w 1492037"/>
                  <a:gd name="connsiteY62" fmla="*/ 283500 h 588721"/>
                  <a:gd name="connsiteX63" fmla="*/ 988854 w 1492037"/>
                  <a:gd name="connsiteY63" fmla="*/ 250480 h 588721"/>
                  <a:gd name="connsiteX64" fmla="*/ 958374 w 1492037"/>
                  <a:gd name="connsiteY64" fmla="*/ 225080 h 588721"/>
                  <a:gd name="connsiteX65" fmla="*/ 955834 w 1492037"/>
                  <a:gd name="connsiteY65" fmla="*/ 268260 h 588721"/>
                  <a:gd name="connsiteX66" fmla="*/ 920274 w 1492037"/>
                  <a:gd name="connsiteY66" fmla="*/ 230160 h 588721"/>
                  <a:gd name="connsiteX67" fmla="*/ 930434 w 1492037"/>
                  <a:gd name="connsiteY67" fmla="*/ 301280 h 588721"/>
                  <a:gd name="connsiteX68" fmla="*/ 905034 w 1492037"/>
                  <a:gd name="connsiteY68" fmla="*/ 336840 h 588721"/>
                  <a:gd name="connsiteX69" fmla="*/ 892334 w 1492037"/>
                  <a:gd name="connsiteY69" fmla="*/ 374940 h 588721"/>
                  <a:gd name="connsiteX70" fmla="*/ 864394 w 1492037"/>
                  <a:gd name="connsiteY70" fmla="*/ 293660 h 588721"/>
                  <a:gd name="connsiteX71" fmla="*/ 866934 w 1492037"/>
                  <a:gd name="connsiteY71" fmla="*/ 253020 h 588721"/>
                  <a:gd name="connsiteX72" fmla="*/ 838994 w 1492037"/>
                  <a:gd name="connsiteY72" fmla="*/ 298740 h 588721"/>
                  <a:gd name="connsiteX73" fmla="*/ 833914 w 1492037"/>
                  <a:gd name="connsiteY73" fmla="*/ 362240 h 588721"/>
                  <a:gd name="connsiteX74" fmla="*/ 805974 w 1492037"/>
                  <a:gd name="connsiteY74" fmla="*/ 341920 h 588721"/>
                  <a:gd name="connsiteX75" fmla="*/ 790734 w 1492037"/>
                  <a:gd name="connsiteY75" fmla="*/ 283500 h 588721"/>
                  <a:gd name="connsiteX76" fmla="*/ 785654 w 1492037"/>
                  <a:gd name="connsiteY76" fmla="*/ 286040 h 588721"/>
                  <a:gd name="connsiteX77" fmla="*/ 772954 w 1492037"/>
                  <a:gd name="connsiteY77" fmla="*/ 301280 h 588721"/>
                  <a:gd name="connsiteX78" fmla="*/ 775494 w 1492037"/>
                  <a:gd name="connsiteY78" fmla="*/ 242860 h 588721"/>
                  <a:gd name="connsiteX79" fmla="*/ 745014 w 1492037"/>
                  <a:gd name="connsiteY79" fmla="*/ 255560 h 588721"/>
                  <a:gd name="connsiteX80" fmla="*/ 742474 w 1492037"/>
                  <a:gd name="connsiteY80" fmla="*/ 270800 h 588721"/>
                  <a:gd name="connsiteX81" fmla="*/ 724694 w 1492037"/>
                  <a:gd name="connsiteY81" fmla="*/ 227620 h 588721"/>
                  <a:gd name="connsiteX82" fmla="*/ 704374 w 1492037"/>
                  <a:gd name="connsiteY82" fmla="*/ 212380 h 588721"/>
                  <a:gd name="connsiteX83" fmla="*/ 701834 w 1492037"/>
                  <a:gd name="connsiteY83" fmla="*/ 240320 h 588721"/>
                  <a:gd name="connsiteX84" fmla="*/ 656114 w 1492037"/>
                  <a:gd name="connsiteY84" fmla="*/ 253020 h 588721"/>
                  <a:gd name="connsiteX85" fmla="*/ 640874 w 1492037"/>
                  <a:gd name="connsiteY85" fmla="*/ 283500 h 588721"/>
                  <a:gd name="connsiteX86" fmla="*/ 635794 w 1492037"/>
                  <a:gd name="connsiteY86" fmla="*/ 334300 h 588721"/>
                  <a:gd name="connsiteX87" fmla="*/ 618014 w 1492037"/>
                  <a:gd name="connsiteY87" fmla="*/ 319060 h 588721"/>
                  <a:gd name="connsiteX88" fmla="*/ 592614 w 1492037"/>
                  <a:gd name="connsiteY88" fmla="*/ 255560 h 588721"/>
                  <a:gd name="connsiteX89" fmla="*/ 562134 w 1492037"/>
                  <a:gd name="connsiteY89" fmla="*/ 286040 h 588721"/>
                  <a:gd name="connsiteX90" fmla="*/ 554514 w 1492037"/>
                  <a:gd name="connsiteY90" fmla="*/ 308900 h 588721"/>
                  <a:gd name="connsiteX91" fmla="*/ 526574 w 1492037"/>
                  <a:gd name="connsiteY91" fmla="*/ 344460 h 588721"/>
                  <a:gd name="connsiteX92" fmla="*/ 480854 w 1492037"/>
                  <a:gd name="connsiteY92" fmla="*/ 324140 h 588721"/>
                  <a:gd name="connsiteX93" fmla="*/ 457994 w 1492037"/>
                  <a:gd name="connsiteY93" fmla="*/ 311440 h 588721"/>
                  <a:gd name="connsiteX94" fmla="*/ 450374 w 1492037"/>
                  <a:gd name="connsiteY94" fmla="*/ 331760 h 588721"/>
                  <a:gd name="connsiteX95" fmla="*/ 419894 w 1492037"/>
                  <a:gd name="connsiteY95" fmla="*/ 283500 h 588721"/>
                  <a:gd name="connsiteX96" fmla="*/ 397034 w 1492037"/>
                  <a:gd name="connsiteY96" fmla="*/ 316520 h 588721"/>
                  <a:gd name="connsiteX97" fmla="*/ 384334 w 1492037"/>
                  <a:gd name="connsiteY97" fmla="*/ 258100 h 588721"/>
                  <a:gd name="connsiteX98" fmla="*/ 379254 w 1492037"/>
                  <a:gd name="connsiteY98" fmla="*/ 298740 h 588721"/>
                  <a:gd name="connsiteX99" fmla="*/ 341154 w 1492037"/>
                  <a:gd name="connsiteY99" fmla="*/ 225080 h 588721"/>
                  <a:gd name="connsiteX100" fmla="*/ 338614 w 1492037"/>
                  <a:gd name="connsiteY100" fmla="*/ 255560 h 588721"/>
                  <a:gd name="connsiteX101" fmla="*/ 264954 w 1492037"/>
                  <a:gd name="connsiteY101" fmla="*/ 197140 h 588721"/>
                  <a:gd name="connsiteX102" fmla="*/ 226854 w 1492037"/>
                  <a:gd name="connsiteY102" fmla="*/ 146340 h 588721"/>
                  <a:gd name="connsiteX103" fmla="*/ 176054 w 1492037"/>
                  <a:gd name="connsiteY103" fmla="*/ 105700 h 588721"/>
                  <a:gd name="connsiteX104" fmla="*/ 97314 w 1492037"/>
                  <a:gd name="connsiteY104" fmla="*/ 26960 h 588721"/>
                  <a:gd name="connsiteX0" fmla="*/ 86363 w 1481086"/>
                  <a:gd name="connsiteY0" fmla="*/ 14704 h 576465"/>
                  <a:gd name="connsiteX1" fmla="*/ 3 w 1481086"/>
                  <a:gd name="connsiteY1" fmla="*/ 2004 h 576465"/>
                  <a:gd name="connsiteX2" fmla="*/ 88903 w 1481086"/>
                  <a:gd name="connsiteY2" fmla="*/ 40104 h 576465"/>
                  <a:gd name="connsiteX3" fmla="*/ 86363 w 1481086"/>
                  <a:gd name="connsiteY3" fmla="*/ 116304 h 576465"/>
                  <a:gd name="connsiteX4" fmla="*/ 106683 w 1481086"/>
                  <a:gd name="connsiteY4" fmla="*/ 85824 h 576465"/>
                  <a:gd name="connsiteX5" fmla="*/ 149863 w 1481086"/>
                  <a:gd name="connsiteY5" fmla="*/ 126464 h 576465"/>
                  <a:gd name="connsiteX6" fmla="*/ 193043 w 1481086"/>
                  <a:gd name="connsiteY6" fmla="*/ 187424 h 576465"/>
                  <a:gd name="connsiteX7" fmla="*/ 203203 w 1481086"/>
                  <a:gd name="connsiteY7" fmla="*/ 156944 h 576465"/>
                  <a:gd name="connsiteX8" fmla="*/ 264163 w 1481086"/>
                  <a:gd name="connsiteY8" fmla="*/ 256004 h 576465"/>
                  <a:gd name="connsiteX9" fmla="*/ 304803 w 1481086"/>
                  <a:gd name="connsiteY9" fmla="*/ 393164 h 576465"/>
                  <a:gd name="connsiteX10" fmla="*/ 307343 w 1481086"/>
                  <a:gd name="connsiteY10" fmla="*/ 283944 h 576465"/>
                  <a:gd name="connsiteX11" fmla="*/ 358143 w 1481086"/>
                  <a:gd name="connsiteY11" fmla="*/ 344904 h 576465"/>
                  <a:gd name="connsiteX12" fmla="*/ 391163 w 1481086"/>
                  <a:gd name="connsiteY12" fmla="*/ 385544 h 576465"/>
                  <a:gd name="connsiteX13" fmla="*/ 447043 w 1481086"/>
                  <a:gd name="connsiteY13" fmla="*/ 456664 h 576465"/>
                  <a:gd name="connsiteX14" fmla="*/ 452123 w 1481086"/>
                  <a:gd name="connsiteY14" fmla="*/ 502384 h 576465"/>
                  <a:gd name="connsiteX15" fmla="*/ 447043 w 1481086"/>
                  <a:gd name="connsiteY15" fmla="*/ 423644 h 576465"/>
                  <a:gd name="connsiteX16" fmla="*/ 469903 w 1481086"/>
                  <a:gd name="connsiteY16" fmla="*/ 441424 h 576465"/>
                  <a:gd name="connsiteX17" fmla="*/ 525783 w 1481086"/>
                  <a:gd name="connsiteY17" fmla="*/ 451584 h 576465"/>
                  <a:gd name="connsiteX18" fmla="*/ 596903 w 1481086"/>
                  <a:gd name="connsiteY18" fmla="*/ 474444 h 576465"/>
                  <a:gd name="connsiteX19" fmla="*/ 647703 w 1481086"/>
                  <a:gd name="connsiteY19" fmla="*/ 507464 h 576465"/>
                  <a:gd name="connsiteX20" fmla="*/ 647703 w 1481086"/>
                  <a:gd name="connsiteY20" fmla="*/ 540484 h 576465"/>
                  <a:gd name="connsiteX21" fmla="*/ 683263 w 1481086"/>
                  <a:gd name="connsiteY21" fmla="*/ 510004 h 576465"/>
                  <a:gd name="connsiteX22" fmla="*/ 728983 w 1481086"/>
                  <a:gd name="connsiteY22" fmla="*/ 555724 h 576465"/>
                  <a:gd name="connsiteX23" fmla="*/ 767083 w 1481086"/>
                  <a:gd name="connsiteY23" fmla="*/ 510004 h 576465"/>
                  <a:gd name="connsiteX24" fmla="*/ 845823 w 1481086"/>
                  <a:gd name="connsiteY24" fmla="*/ 558264 h 576465"/>
                  <a:gd name="connsiteX25" fmla="*/ 830583 w 1481086"/>
                  <a:gd name="connsiteY25" fmla="*/ 576044 h 576465"/>
                  <a:gd name="connsiteX26" fmla="*/ 876303 w 1481086"/>
                  <a:gd name="connsiteY26" fmla="*/ 543024 h 576465"/>
                  <a:gd name="connsiteX27" fmla="*/ 894083 w 1481086"/>
                  <a:gd name="connsiteY27" fmla="*/ 520164 h 576465"/>
                  <a:gd name="connsiteX28" fmla="*/ 932183 w 1481086"/>
                  <a:gd name="connsiteY28" fmla="*/ 548104 h 576465"/>
                  <a:gd name="connsiteX29" fmla="*/ 957583 w 1481086"/>
                  <a:gd name="connsiteY29" fmla="*/ 527784 h 576465"/>
                  <a:gd name="connsiteX30" fmla="*/ 993143 w 1481086"/>
                  <a:gd name="connsiteY30" fmla="*/ 525244 h 576465"/>
                  <a:gd name="connsiteX31" fmla="*/ 1018543 w 1481086"/>
                  <a:gd name="connsiteY31" fmla="*/ 548104 h 576465"/>
                  <a:gd name="connsiteX32" fmla="*/ 1003303 w 1481086"/>
                  <a:gd name="connsiteY32" fmla="*/ 576044 h 576465"/>
                  <a:gd name="connsiteX33" fmla="*/ 1036323 w 1481086"/>
                  <a:gd name="connsiteY33" fmla="*/ 532864 h 576465"/>
                  <a:gd name="connsiteX34" fmla="*/ 1074423 w 1481086"/>
                  <a:gd name="connsiteY34" fmla="*/ 515084 h 576465"/>
                  <a:gd name="connsiteX35" fmla="*/ 1084583 w 1481086"/>
                  <a:gd name="connsiteY35" fmla="*/ 530324 h 576465"/>
                  <a:gd name="connsiteX36" fmla="*/ 1132843 w 1481086"/>
                  <a:gd name="connsiteY36" fmla="*/ 502384 h 576465"/>
                  <a:gd name="connsiteX37" fmla="*/ 1150623 w 1481086"/>
                  <a:gd name="connsiteY37" fmla="*/ 494764 h 576465"/>
                  <a:gd name="connsiteX38" fmla="*/ 1107443 w 1481086"/>
                  <a:gd name="connsiteY38" fmla="*/ 565884 h 576465"/>
                  <a:gd name="connsiteX39" fmla="*/ 1173483 w 1481086"/>
                  <a:gd name="connsiteY39" fmla="*/ 497304 h 576465"/>
                  <a:gd name="connsiteX40" fmla="*/ 1219203 w 1481086"/>
                  <a:gd name="connsiteY40" fmla="*/ 459204 h 576465"/>
                  <a:gd name="connsiteX41" fmla="*/ 1254763 w 1481086"/>
                  <a:gd name="connsiteY41" fmla="*/ 418564 h 576465"/>
                  <a:gd name="connsiteX42" fmla="*/ 1247143 w 1481086"/>
                  <a:gd name="connsiteY42" fmla="*/ 476984 h 576465"/>
                  <a:gd name="connsiteX43" fmla="*/ 1252223 w 1481086"/>
                  <a:gd name="connsiteY43" fmla="*/ 479524 h 576465"/>
                  <a:gd name="connsiteX44" fmla="*/ 1313183 w 1481086"/>
                  <a:gd name="connsiteY44" fmla="*/ 418564 h 576465"/>
                  <a:gd name="connsiteX45" fmla="*/ 1386843 w 1481086"/>
                  <a:gd name="connsiteY45" fmla="*/ 367764 h 576465"/>
                  <a:gd name="connsiteX46" fmla="*/ 1407163 w 1481086"/>
                  <a:gd name="connsiteY46" fmla="*/ 271244 h 576465"/>
                  <a:gd name="connsiteX47" fmla="*/ 1409703 w 1481086"/>
                  <a:gd name="connsiteY47" fmla="*/ 248384 h 576465"/>
                  <a:gd name="connsiteX48" fmla="*/ 1424943 w 1481086"/>
                  <a:gd name="connsiteY48" fmla="*/ 299184 h 576465"/>
                  <a:gd name="connsiteX49" fmla="*/ 1445263 w 1481086"/>
                  <a:gd name="connsiteY49" fmla="*/ 250924 h 576465"/>
                  <a:gd name="connsiteX50" fmla="*/ 1476378 w 1481086"/>
                  <a:gd name="connsiteY50" fmla="*/ 186789 h 576465"/>
                  <a:gd name="connsiteX51" fmla="*/ 1334773 w 1481086"/>
                  <a:gd name="connsiteY51" fmla="*/ 285849 h 576465"/>
                  <a:gd name="connsiteX52" fmla="*/ 1290958 w 1481086"/>
                  <a:gd name="connsiteY52" fmla="*/ 282039 h 576465"/>
                  <a:gd name="connsiteX53" fmla="*/ 1257303 w 1481086"/>
                  <a:gd name="connsiteY53" fmla="*/ 334744 h 576465"/>
                  <a:gd name="connsiteX54" fmla="*/ 1229363 w 1481086"/>
                  <a:gd name="connsiteY54" fmla="*/ 349984 h 576465"/>
                  <a:gd name="connsiteX55" fmla="*/ 1214123 w 1481086"/>
                  <a:gd name="connsiteY55" fmla="*/ 311884 h 576465"/>
                  <a:gd name="connsiteX56" fmla="*/ 1145543 w 1481086"/>
                  <a:gd name="connsiteY56" fmla="*/ 385544 h 576465"/>
                  <a:gd name="connsiteX57" fmla="*/ 1130303 w 1481086"/>
                  <a:gd name="connsiteY57" fmla="*/ 334744 h 576465"/>
                  <a:gd name="connsiteX58" fmla="*/ 1066803 w 1481086"/>
                  <a:gd name="connsiteY58" fmla="*/ 355064 h 576465"/>
                  <a:gd name="connsiteX59" fmla="*/ 1082043 w 1481086"/>
                  <a:gd name="connsiteY59" fmla="*/ 301724 h 576465"/>
                  <a:gd name="connsiteX60" fmla="*/ 1054103 w 1481086"/>
                  <a:gd name="connsiteY60" fmla="*/ 200124 h 576465"/>
                  <a:gd name="connsiteX61" fmla="*/ 1016003 w 1481086"/>
                  <a:gd name="connsiteY61" fmla="*/ 271244 h 576465"/>
                  <a:gd name="connsiteX62" fmla="*/ 977903 w 1481086"/>
                  <a:gd name="connsiteY62" fmla="*/ 238224 h 576465"/>
                  <a:gd name="connsiteX63" fmla="*/ 947423 w 1481086"/>
                  <a:gd name="connsiteY63" fmla="*/ 212824 h 576465"/>
                  <a:gd name="connsiteX64" fmla="*/ 944883 w 1481086"/>
                  <a:gd name="connsiteY64" fmla="*/ 256004 h 576465"/>
                  <a:gd name="connsiteX65" fmla="*/ 909323 w 1481086"/>
                  <a:gd name="connsiteY65" fmla="*/ 217904 h 576465"/>
                  <a:gd name="connsiteX66" fmla="*/ 919483 w 1481086"/>
                  <a:gd name="connsiteY66" fmla="*/ 289024 h 576465"/>
                  <a:gd name="connsiteX67" fmla="*/ 894083 w 1481086"/>
                  <a:gd name="connsiteY67" fmla="*/ 324584 h 576465"/>
                  <a:gd name="connsiteX68" fmla="*/ 881383 w 1481086"/>
                  <a:gd name="connsiteY68" fmla="*/ 362684 h 576465"/>
                  <a:gd name="connsiteX69" fmla="*/ 853443 w 1481086"/>
                  <a:gd name="connsiteY69" fmla="*/ 281404 h 576465"/>
                  <a:gd name="connsiteX70" fmla="*/ 855983 w 1481086"/>
                  <a:gd name="connsiteY70" fmla="*/ 240764 h 576465"/>
                  <a:gd name="connsiteX71" fmla="*/ 828043 w 1481086"/>
                  <a:gd name="connsiteY71" fmla="*/ 286484 h 576465"/>
                  <a:gd name="connsiteX72" fmla="*/ 822963 w 1481086"/>
                  <a:gd name="connsiteY72" fmla="*/ 349984 h 576465"/>
                  <a:gd name="connsiteX73" fmla="*/ 795023 w 1481086"/>
                  <a:gd name="connsiteY73" fmla="*/ 329664 h 576465"/>
                  <a:gd name="connsiteX74" fmla="*/ 779783 w 1481086"/>
                  <a:gd name="connsiteY74" fmla="*/ 271244 h 576465"/>
                  <a:gd name="connsiteX75" fmla="*/ 774703 w 1481086"/>
                  <a:gd name="connsiteY75" fmla="*/ 273784 h 576465"/>
                  <a:gd name="connsiteX76" fmla="*/ 762003 w 1481086"/>
                  <a:gd name="connsiteY76" fmla="*/ 289024 h 576465"/>
                  <a:gd name="connsiteX77" fmla="*/ 764543 w 1481086"/>
                  <a:gd name="connsiteY77" fmla="*/ 230604 h 576465"/>
                  <a:gd name="connsiteX78" fmla="*/ 734063 w 1481086"/>
                  <a:gd name="connsiteY78" fmla="*/ 243304 h 576465"/>
                  <a:gd name="connsiteX79" fmla="*/ 731523 w 1481086"/>
                  <a:gd name="connsiteY79" fmla="*/ 258544 h 576465"/>
                  <a:gd name="connsiteX80" fmla="*/ 713743 w 1481086"/>
                  <a:gd name="connsiteY80" fmla="*/ 215364 h 576465"/>
                  <a:gd name="connsiteX81" fmla="*/ 693423 w 1481086"/>
                  <a:gd name="connsiteY81" fmla="*/ 200124 h 576465"/>
                  <a:gd name="connsiteX82" fmla="*/ 690883 w 1481086"/>
                  <a:gd name="connsiteY82" fmla="*/ 228064 h 576465"/>
                  <a:gd name="connsiteX83" fmla="*/ 645163 w 1481086"/>
                  <a:gd name="connsiteY83" fmla="*/ 240764 h 576465"/>
                  <a:gd name="connsiteX84" fmla="*/ 629923 w 1481086"/>
                  <a:gd name="connsiteY84" fmla="*/ 271244 h 576465"/>
                  <a:gd name="connsiteX85" fmla="*/ 624843 w 1481086"/>
                  <a:gd name="connsiteY85" fmla="*/ 322044 h 576465"/>
                  <a:gd name="connsiteX86" fmla="*/ 607063 w 1481086"/>
                  <a:gd name="connsiteY86" fmla="*/ 306804 h 576465"/>
                  <a:gd name="connsiteX87" fmla="*/ 581663 w 1481086"/>
                  <a:gd name="connsiteY87" fmla="*/ 243304 h 576465"/>
                  <a:gd name="connsiteX88" fmla="*/ 551183 w 1481086"/>
                  <a:gd name="connsiteY88" fmla="*/ 273784 h 576465"/>
                  <a:gd name="connsiteX89" fmla="*/ 543563 w 1481086"/>
                  <a:gd name="connsiteY89" fmla="*/ 296644 h 576465"/>
                  <a:gd name="connsiteX90" fmla="*/ 515623 w 1481086"/>
                  <a:gd name="connsiteY90" fmla="*/ 332204 h 576465"/>
                  <a:gd name="connsiteX91" fmla="*/ 469903 w 1481086"/>
                  <a:gd name="connsiteY91" fmla="*/ 311884 h 576465"/>
                  <a:gd name="connsiteX92" fmla="*/ 447043 w 1481086"/>
                  <a:gd name="connsiteY92" fmla="*/ 299184 h 576465"/>
                  <a:gd name="connsiteX93" fmla="*/ 439423 w 1481086"/>
                  <a:gd name="connsiteY93" fmla="*/ 319504 h 576465"/>
                  <a:gd name="connsiteX94" fmla="*/ 408943 w 1481086"/>
                  <a:gd name="connsiteY94" fmla="*/ 271244 h 576465"/>
                  <a:gd name="connsiteX95" fmla="*/ 386083 w 1481086"/>
                  <a:gd name="connsiteY95" fmla="*/ 304264 h 576465"/>
                  <a:gd name="connsiteX96" fmla="*/ 373383 w 1481086"/>
                  <a:gd name="connsiteY96" fmla="*/ 245844 h 576465"/>
                  <a:gd name="connsiteX97" fmla="*/ 368303 w 1481086"/>
                  <a:gd name="connsiteY97" fmla="*/ 286484 h 576465"/>
                  <a:gd name="connsiteX98" fmla="*/ 330203 w 1481086"/>
                  <a:gd name="connsiteY98" fmla="*/ 212824 h 576465"/>
                  <a:gd name="connsiteX99" fmla="*/ 327663 w 1481086"/>
                  <a:gd name="connsiteY99" fmla="*/ 243304 h 576465"/>
                  <a:gd name="connsiteX100" fmla="*/ 254003 w 1481086"/>
                  <a:gd name="connsiteY100" fmla="*/ 184884 h 576465"/>
                  <a:gd name="connsiteX101" fmla="*/ 215903 w 1481086"/>
                  <a:gd name="connsiteY101" fmla="*/ 134084 h 576465"/>
                  <a:gd name="connsiteX102" fmla="*/ 165103 w 1481086"/>
                  <a:gd name="connsiteY102" fmla="*/ 93444 h 576465"/>
                  <a:gd name="connsiteX103" fmla="*/ 86363 w 1481086"/>
                  <a:gd name="connsiteY103" fmla="*/ 14704 h 576465"/>
                  <a:gd name="connsiteX0" fmla="*/ 5054 w 1399777"/>
                  <a:gd name="connsiteY0" fmla="*/ 2409 h 564170"/>
                  <a:gd name="connsiteX1" fmla="*/ 7594 w 1399777"/>
                  <a:gd name="connsiteY1" fmla="*/ 27809 h 564170"/>
                  <a:gd name="connsiteX2" fmla="*/ 5054 w 1399777"/>
                  <a:gd name="connsiteY2" fmla="*/ 104009 h 564170"/>
                  <a:gd name="connsiteX3" fmla="*/ 25374 w 1399777"/>
                  <a:gd name="connsiteY3" fmla="*/ 73529 h 564170"/>
                  <a:gd name="connsiteX4" fmla="*/ 68554 w 1399777"/>
                  <a:gd name="connsiteY4" fmla="*/ 114169 h 564170"/>
                  <a:gd name="connsiteX5" fmla="*/ 111734 w 1399777"/>
                  <a:gd name="connsiteY5" fmla="*/ 175129 h 564170"/>
                  <a:gd name="connsiteX6" fmla="*/ 121894 w 1399777"/>
                  <a:gd name="connsiteY6" fmla="*/ 144649 h 564170"/>
                  <a:gd name="connsiteX7" fmla="*/ 182854 w 1399777"/>
                  <a:gd name="connsiteY7" fmla="*/ 243709 h 564170"/>
                  <a:gd name="connsiteX8" fmla="*/ 223494 w 1399777"/>
                  <a:gd name="connsiteY8" fmla="*/ 380869 h 564170"/>
                  <a:gd name="connsiteX9" fmla="*/ 226034 w 1399777"/>
                  <a:gd name="connsiteY9" fmla="*/ 271649 h 564170"/>
                  <a:gd name="connsiteX10" fmla="*/ 276834 w 1399777"/>
                  <a:gd name="connsiteY10" fmla="*/ 332609 h 564170"/>
                  <a:gd name="connsiteX11" fmla="*/ 309854 w 1399777"/>
                  <a:gd name="connsiteY11" fmla="*/ 373249 h 564170"/>
                  <a:gd name="connsiteX12" fmla="*/ 365734 w 1399777"/>
                  <a:gd name="connsiteY12" fmla="*/ 444369 h 564170"/>
                  <a:gd name="connsiteX13" fmla="*/ 370814 w 1399777"/>
                  <a:gd name="connsiteY13" fmla="*/ 490089 h 564170"/>
                  <a:gd name="connsiteX14" fmla="*/ 365734 w 1399777"/>
                  <a:gd name="connsiteY14" fmla="*/ 411349 h 564170"/>
                  <a:gd name="connsiteX15" fmla="*/ 388594 w 1399777"/>
                  <a:gd name="connsiteY15" fmla="*/ 429129 h 564170"/>
                  <a:gd name="connsiteX16" fmla="*/ 444474 w 1399777"/>
                  <a:gd name="connsiteY16" fmla="*/ 439289 h 564170"/>
                  <a:gd name="connsiteX17" fmla="*/ 515594 w 1399777"/>
                  <a:gd name="connsiteY17" fmla="*/ 462149 h 564170"/>
                  <a:gd name="connsiteX18" fmla="*/ 566394 w 1399777"/>
                  <a:gd name="connsiteY18" fmla="*/ 495169 h 564170"/>
                  <a:gd name="connsiteX19" fmla="*/ 566394 w 1399777"/>
                  <a:gd name="connsiteY19" fmla="*/ 528189 h 564170"/>
                  <a:gd name="connsiteX20" fmla="*/ 601954 w 1399777"/>
                  <a:gd name="connsiteY20" fmla="*/ 497709 h 564170"/>
                  <a:gd name="connsiteX21" fmla="*/ 647674 w 1399777"/>
                  <a:gd name="connsiteY21" fmla="*/ 543429 h 564170"/>
                  <a:gd name="connsiteX22" fmla="*/ 685774 w 1399777"/>
                  <a:gd name="connsiteY22" fmla="*/ 497709 h 564170"/>
                  <a:gd name="connsiteX23" fmla="*/ 764514 w 1399777"/>
                  <a:gd name="connsiteY23" fmla="*/ 545969 h 564170"/>
                  <a:gd name="connsiteX24" fmla="*/ 749274 w 1399777"/>
                  <a:gd name="connsiteY24" fmla="*/ 563749 h 564170"/>
                  <a:gd name="connsiteX25" fmla="*/ 794994 w 1399777"/>
                  <a:gd name="connsiteY25" fmla="*/ 530729 h 564170"/>
                  <a:gd name="connsiteX26" fmla="*/ 812774 w 1399777"/>
                  <a:gd name="connsiteY26" fmla="*/ 507869 h 564170"/>
                  <a:gd name="connsiteX27" fmla="*/ 850874 w 1399777"/>
                  <a:gd name="connsiteY27" fmla="*/ 535809 h 564170"/>
                  <a:gd name="connsiteX28" fmla="*/ 876274 w 1399777"/>
                  <a:gd name="connsiteY28" fmla="*/ 515489 h 564170"/>
                  <a:gd name="connsiteX29" fmla="*/ 911834 w 1399777"/>
                  <a:gd name="connsiteY29" fmla="*/ 512949 h 564170"/>
                  <a:gd name="connsiteX30" fmla="*/ 937234 w 1399777"/>
                  <a:gd name="connsiteY30" fmla="*/ 535809 h 564170"/>
                  <a:gd name="connsiteX31" fmla="*/ 921994 w 1399777"/>
                  <a:gd name="connsiteY31" fmla="*/ 563749 h 564170"/>
                  <a:gd name="connsiteX32" fmla="*/ 955014 w 1399777"/>
                  <a:gd name="connsiteY32" fmla="*/ 520569 h 564170"/>
                  <a:gd name="connsiteX33" fmla="*/ 993114 w 1399777"/>
                  <a:gd name="connsiteY33" fmla="*/ 502789 h 564170"/>
                  <a:gd name="connsiteX34" fmla="*/ 1003274 w 1399777"/>
                  <a:gd name="connsiteY34" fmla="*/ 518029 h 564170"/>
                  <a:gd name="connsiteX35" fmla="*/ 1051534 w 1399777"/>
                  <a:gd name="connsiteY35" fmla="*/ 490089 h 564170"/>
                  <a:gd name="connsiteX36" fmla="*/ 1069314 w 1399777"/>
                  <a:gd name="connsiteY36" fmla="*/ 482469 h 564170"/>
                  <a:gd name="connsiteX37" fmla="*/ 1026134 w 1399777"/>
                  <a:gd name="connsiteY37" fmla="*/ 553589 h 564170"/>
                  <a:gd name="connsiteX38" fmla="*/ 1092174 w 1399777"/>
                  <a:gd name="connsiteY38" fmla="*/ 485009 h 564170"/>
                  <a:gd name="connsiteX39" fmla="*/ 1137894 w 1399777"/>
                  <a:gd name="connsiteY39" fmla="*/ 446909 h 564170"/>
                  <a:gd name="connsiteX40" fmla="*/ 1173454 w 1399777"/>
                  <a:gd name="connsiteY40" fmla="*/ 406269 h 564170"/>
                  <a:gd name="connsiteX41" fmla="*/ 1165834 w 1399777"/>
                  <a:gd name="connsiteY41" fmla="*/ 464689 h 564170"/>
                  <a:gd name="connsiteX42" fmla="*/ 1170914 w 1399777"/>
                  <a:gd name="connsiteY42" fmla="*/ 467229 h 564170"/>
                  <a:gd name="connsiteX43" fmla="*/ 1231874 w 1399777"/>
                  <a:gd name="connsiteY43" fmla="*/ 406269 h 564170"/>
                  <a:gd name="connsiteX44" fmla="*/ 1305534 w 1399777"/>
                  <a:gd name="connsiteY44" fmla="*/ 355469 h 564170"/>
                  <a:gd name="connsiteX45" fmla="*/ 1325854 w 1399777"/>
                  <a:gd name="connsiteY45" fmla="*/ 258949 h 564170"/>
                  <a:gd name="connsiteX46" fmla="*/ 1328394 w 1399777"/>
                  <a:gd name="connsiteY46" fmla="*/ 236089 h 564170"/>
                  <a:gd name="connsiteX47" fmla="*/ 1343634 w 1399777"/>
                  <a:gd name="connsiteY47" fmla="*/ 286889 h 564170"/>
                  <a:gd name="connsiteX48" fmla="*/ 1363954 w 1399777"/>
                  <a:gd name="connsiteY48" fmla="*/ 238629 h 564170"/>
                  <a:gd name="connsiteX49" fmla="*/ 1395069 w 1399777"/>
                  <a:gd name="connsiteY49" fmla="*/ 174494 h 564170"/>
                  <a:gd name="connsiteX50" fmla="*/ 1253464 w 1399777"/>
                  <a:gd name="connsiteY50" fmla="*/ 273554 h 564170"/>
                  <a:gd name="connsiteX51" fmla="*/ 1209649 w 1399777"/>
                  <a:gd name="connsiteY51" fmla="*/ 269744 h 564170"/>
                  <a:gd name="connsiteX52" fmla="*/ 1175994 w 1399777"/>
                  <a:gd name="connsiteY52" fmla="*/ 322449 h 564170"/>
                  <a:gd name="connsiteX53" fmla="*/ 1148054 w 1399777"/>
                  <a:gd name="connsiteY53" fmla="*/ 337689 h 564170"/>
                  <a:gd name="connsiteX54" fmla="*/ 1132814 w 1399777"/>
                  <a:gd name="connsiteY54" fmla="*/ 299589 h 564170"/>
                  <a:gd name="connsiteX55" fmla="*/ 1064234 w 1399777"/>
                  <a:gd name="connsiteY55" fmla="*/ 373249 h 564170"/>
                  <a:gd name="connsiteX56" fmla="*/ 1048994 w 1399777"/>
                  <a:gd name="connsiteY56" fmla="*/ 322449 h 564170"/>
                  <a:gd name="connsiteX57" fmla="*/ 985494 w 1399777"/>
                  <a:gd name="connsiteY57" fmla="*/ 342769 h 564170"/>
                  <a:gd name="connsiteX58" fmla="*/ 1000734 w 1399777"/>
                  <a:gd name="connsiteY58" fmla="*/ 289429 h 564170"/>
                  <a:gd name="connsiteX59" fmla="*/ 972794 w 1399777"/>
                  <a:gd name="connsiteY59" fmla="*/ 187829 h 564170"/>
                  <a:gd name="connsiteX60" fmla="*/ 934694 w 1399777"/>
                  <a:gd name="connsiteY60" fmla="*/ 258949 h 564170"/>
                  <a:gd name="connsiteX61" fmla="*/ 896594 w 1399777"/>
                  <a:gd name="connsiteY61" fmla="*/ 225929 h 564170"/>
                  <a:gd name="connsiteX62" fmla="*/ 866114 w 1399777"/>
                  <a:gd name="connsiteY62" fmla="*/ 200529 h 564170"/>
                  <a:gd name="connsiteX63" fmla="*/ 863574 w 1399777"/>
                  <a:gd name="connsiteY63" fmla="*/ 243709 h 564170"/>
                  <a:gd name="connsiteX64" fmla="*/ 828014 w 1399777"/>
                  <a:gd name="connsiteY64" fmla="*/ 205609 h 564170"/>
                  <a:gd name="connsiteX65" fmla="*/ 838174 w 1399777"/>
                  <a:gd name="connsiteY65" fmla="*/ 276729 h 564170"/>
                  <a:gd name="connsiteX66" fmla="*/ 812774 w 1399777"/>
                  <a:gd name="connsiteY66" fmla="*/ 312289 h 564170"/>
                  <a:gd name="connsiteX67" fmla="*/ 800074 w 1399777"/>
                  <a:gd name="connsiteY67" fmla="*/ 350389 h 564170"/>
                  <a:gd name="connsiteX68" fmla="*/ 772134 w 1399777"/>
                  <a:gd name="connsiteY68" fmla="*/ 269109 h 564170"/>
                  <a:gd name="connsiteX69" fmla="*/ 774674 w 1399777"/>
                  <a:gd name="connsiteY69" fmla="*/ 228469 h 564170"/>
                  <a:gd name="connsiteX70" fmla="*/ 746734 w 1399777"/>
                  <a:gd name="connsiteY70" fmla="*/ 274189 h 564170"/>
                  <a:gd name="connsiteX71" fmla="*/ 741654 w 1399777"/>
                  <a:gd name="connsiteY71" fmla="*/ 337689 h 564170"/>
                  <a:gd name="connsiteX72" fmla="*/ 713714 w 1399777"/>
                  <a:gd name="connsiteY72" fmla="*/ 317369 h 564170"/>
                  <a:gd name="connsiteX73" fmla="*/ 698474 w 1399777"/>
                  <a:gd name="connsiteY73" fmla="*/ 258949 h 564170"/>
                  <a:gd name="connsiteX74" fmla="*/ 693394 w 1399777"/>
                  <a:gd name="connsiteY74" fmla="*/ 261489 h 564170"/>
                  <a:gd name="connsiteX75" fmla="*/ 680694 w 1399777"/>
                  <a:gd name="connsiteY75" fmla="*/ 276729 h 564170"/>
                  <a:gd name="connsiteX76" fmla="*/ 683234 w 1399777"/>
                  <a:gd name="connsiteY76" fmla="*/ 218309 h 564170"/>
                  <a:gd name="connsiteX77" fmla="*/ 652754 w 1399777"/>
                  <a:gd name="connsiteY77" fmla="*/ 231009 h 564170"/>
                  <a:gd name="connsiteX78" fmla="*/ 650214 w 1399777"/>
                  <a:gd name="connsiteY78" fmla="*/ 246249 h 564170"/>
                  <a:gd name="connsiteX79" fmla="*/ 632434 w 1399777"/>
                  <a:gd name="connsiteY79" fmla="*/ 203069 h 564170"/>
                  <a:gd name="connsiteX80" fmla="*/ 612114 w 1399777"/>
                  <a:gd name="connsiteY80" fmla="*/ 187829 h 564170"/>
                  <a:gd name="connsiteX81" fmla="*/ 609574 w 1399777"/>
                  <a:gd name="connsiteY81" fmla="*/ 215769 h 564170"/>
                  <a:gd name="connsiteX82" fmla="*/ 563854 w 1399777"/>
                  <a:gd name="connsiteY82" fmla="*/ 228469 h 564170"/>
                  <a:gd name="connsiteX83" fmla="*/ 548614 w 1399777"/>
                  <a:gd name="connsiteY83" fmla="*/ 258949 h 564170"/>
                  <a:gd name="connsiteX84" fmla="*/ 543534 w 1399777"/>
                  <a:gd name="connsiteY84" fmla="*/ 309749 h 564170"/>
                  <a:gd name="connsiteX85" fmla="*/ 525754 w 1399777"/>
                  <a:gd name="connsiteY85" fmla="*/ 294509 h 564170"/>
                  <a:gd name="connsiteX86" fmla="*/ 500354 w 1399777"/>
                  <a:gd name="connsiteY86" fmla="*/ 231009 h 564170"/>
                  <a:gd name="connsiteX87" fmla="*/ 469874 w 1399777"/>
                  <a:gd name="connsiteY87" fmla="*/ 261489 h 564170"/>
                  <a:gd name="connsiteX88" fmla="*/ 462254 w 1399777"/>
                  <a:gd name="connsiteY88" fmla="*/ 284349 h 564170"/>
                  <a:gd name="connsiteX89" fmla="*/ 434314 w 1399777"/>
                  <a:gd name="connsiteY89" fmla="*/ 319909 h 564170"/>
                  <a:gd name="connsiteX90" fmla="*/ 388594 w 1399777"/>
                  <a:gd name="connsiteY90" fmla="*/ 299589 h 564170"/>
                  <a:gd name="connsiteX91" fmla="*/ 365734 w 1399777"/>
                  <a:gd name="connsiteY91" fmla="*/ 286889 h 564170"/>
                  <a:gd name="connsiteX92" fmla="*/ 358114 w 1399777"/>
                  <a:gd name="connsiteY92" fmla="*/ 307209 h 564170"/>
                  <a:gd name="connsiteX93" fmla="*/ 327634 w 1399777"/>
                  <a:gd name="connsiteY93" fmla="*/ 258949 h 564170"/>
                  <a:gd name="connsiteX94" fmla="*/ 304774 w 1399777"/>
                  <a:gd name="connsiteY94" fmla="*/ 291969 h 564170"/>
                  <a:gd name="connsiteX95" fmla="*/ 292074 w 1399777"/>
                  <a:gd name="connsiteY95" fmla="*/ 233549 h 564170"/>
                  <a:gd name="connsiteX96" fmla="*/ 286994 w 1399777"/>
                  <a:gd name="connsiteY96" fmla="*/ 274189 h 564170"/>
                  <a:gd name="connsiteX97" fmla="*/ 248894 w 1399777"/>
                  <a:gd name="connsiteY97" fmla="*/ 200529 h 564170"/>
                  <a:gd name="connsiteX98" fmla="*/ 246354 w 1399777"/>
                  <a:gd name="connsiteY98" fmla="*/ 231009 h 564170"/>
                  <a:gd name="connsiteX99" fmla="*/ 172694 w 1399777"/>
                  <a:gd name="connsiteY99" fmla="*/ 172589 h 564170"/>
                  <a:gd name="connsiteX100" fmla="*/ 134594 w 1399777"/>
                  <a:gd name="connsiteY100" fmla="*/ 121789 h 564170"/>
                  <a:gd name="connsiteX101" fmla="*/ 83794 w 1399777"/>
                  <a:gd name="connsiteY101" fmla="*/ 81149 h 564170"/>
                  <a:gd name="connsiteX102" fmla="*/ 5054 w 1399777"/>
                  <a:gd name="connsiteY102" fmla="*/ 2409 h 564170"/>
                  <a:gd name="connsiteX0" fmla="*/ 2125 w 1436261"/>
                  <a:gd name="connsiteY0" fmla="*/ 17459 h 539806"/>
                  <a:gd name="connsiteX1" fmla="*/ 44078 w 1436261"/>
                  <a:gd name="connsiteY1" fmla="*/ 3445 h 539806"/>
                  <a:gd name="connsiteX2" fmla="*/ 41538 w 1436261"/>
                  <a:gd name="connsiteY2" fmla="*/ 79645 h 539806"/>
                  <a:gd name="connsiteX3" fmla="*/ 61858 w 1436261"/>
                  <a:gd name="connsiteY3" fmla="*/ 49165 h 539806"/>
                  <a:gd name="connsiteX4" fmla="*/ 105038 w 1436261"/>
                  <a:gd name="connsiteY4" fmla="*/ 89805 h 539806"/>
                  <a:gd name="connsiteX5" fmla="*/ 148218 w 1436261"/>
                  <a:gd name="connsiteY5" fmla="*/ 150765 h 539806"/>
                  <a:gd name="connsiteX6" fmla="*/ 158378 w 1436261"/>
                  <a:gd name="connsiteY6" fmla="*/ 120285 h 539806"/>
                  <a:gd name="connsiteX7" fmla="*/ 219338 w 1436261"/>
                  <a:gd name="connsiteY7" fmla="*/ 219345 h 539806"/>
                  <a:gd name="connsiteX8" fmla="*/ 259978 w 1436261"/>
                  <a:gd name="connsiteY8" fmla="*/ 356505 h 539806"/>
                  <a:gd name="connsiteX9" fmla="*/ 262518 w 1436261"/>
                  <a:gd name="connsiteY9" fmla="*/ 247285 h 539806"/>
                  <a:gd name="connsiteX10" fmla="*/ 313318 w 1436261"/>
                  <a:gd name="connsiteY10" fmla="*/ 308245 h 539806"/>
                  <a:gd name="connsiteX11" fmla="*/ 346338 w 1436261"/>
                  <a:gd name="connsiteY11" fmla="*/ 348885 h 539806"/>
                  <a:gd name="connsiteX12" fmla="*/ 402218 w 1436261"/>
                  <a:gd name="connsiteY12" fmla="*/ 420005 h 539806"/>
                  <a:gd name="connsiteX13" fmla="*/ 407298 w 1436261"/>
                  <a:gd name="connsiteY13" fmla="*/ 465725 h 539806"/>
                  <a:gd name="connsiteX14" fmla="*/ 402218 w 1436261"/>
                  <a:gd name="connsiteY14" fmla="*/ 386985 h 539806"/>
                  <a:gd name="connsiteX15" fmla="*/ 425078 w 1436261"/>
                  <a:gd name="connsiteY15" fmla="*/ 404765 h 539806"/>
                  <a:gd name="connsiteX16" fmla="*/ 480958 w 1436261"/>
                  <a:gd name="connsiteY16" fmla="*/ 414925 h 539806"/>
                  <a:gd name="connsiteX17" fmla="*/ 552078 w 1436261"/>
                  <a:gd name="connsiteY17" fmla="*/ 437785 h 539806"/>
                  <a:gd name="connsiteX18" fmla="*/ 602878 w 1436261"/>
                  <a:gd name="connsiteY18" fmla="*/ 470805 h 539806"/>
                  <a:gd name="connsiteX19" fmla="*/ 602878 w 1436261"/>
                  <a:gd name="connsiteY19" fmla="*/ 503825 h 539806"/>
                  <a:gd name="connsiteX20" fmla="*/ 638438 w 1436261"/>
                  <a:gd name="connsiteY20" fmla="*/ 473345 h 539806"/>
                  <a:gd name="connsiteX21" fmla="*/ 684158 w 1436261"/>
                  <a:gd name="connsiteY21" fmla="*/ 519065 h 539806"/>
                  <a:gd name="connsiteX22" fmla="*/ 722258 w 1436261"/>
                  <a:gd name="connsiteY22" fmla="*/ 473345 h 539806"/>
                  <a:gd name="connsiteX23" fmla="*/ 800998 w 1436261"/>
                  <a:gd name="connsiteY23" fmla="*/ 521605 h 539806"/>
                  <a:gd name="connsiteX24" fmla="*/ 785758 w 1436261"/>
                  <a:gd name="connsiteY24" fmla="*/ 539385 h 539806"/>
                  <a:gd name="connsiteX25" fmla="*/ 831478 w 1436261"/>
                  <a:gd name="connsiteY25" fmla="*/ 506365 h 539806"/>
                  <a:gd name="connsiteX26" fmla="*/ 849258 w 1436261"/>
                  <a:gd name="connsiteY26" fmla="*/ 483505 h 539806"/>
                  <a:gd name="connsiteX27" fmla="*/ 887358 w 1436261"/>
                  <a:gd name="connsiteY27" fmla="*/ 511445 h 539806"/>
                  <a:gd name="connsiteX28" fmla="*/ 912758 w 1436261"/>
                  <a:gd name="connsiteY28" fmla="*/ 491125 h 539806"/>
                  <a:gd name="connsiteX29" fmla="*/ 948318 w 1436261"/>
                  <a:gd name="connsiteY29" fmla="*/ 488585 h 539806"/>
                  <a:gd name="connsiteX30" fmla="*/ 973718 w 1436261"/>
                  <a:gd name="connsiteY30" fmla="*/ 511445 h 539806"/>
                  <a:gd name="connsiteX31" fmla="*/ 958478 w 1436261"/>
                  <a:gd name="connsiteY31" fmla="*/ 539385 h 539806"/>
                  <a:gd name="connsiteX32" fmla="*/ 991498 w 1436261"/>
                  <a:gd name="connsiteY32" fmla="*/ 496205 h 539806"/>
                  <a:gd name="connsiteX33" fmla="*/ 1029598 w 1436261"/>
                  <a:gd name="connsiteY33" fmla="*/ 478425 h 539806"/>
                  <a:gd name="connsiteX34" fmla="*/ 1039758 w 1436261"/>
                  <a:gd name="connsiteY34" fmla="*/ 493665 h 539806"/>
                  <a:gd name="connsiteX35" fmla="*/ 1088018 w 1436261"/>
                  <a:gd name="connsiteY35" fmla="*/ 465725 h 539806"/>
                  <a:gd name="connsiteX36" fmla="*/ 1105798 w 1436261"/>
                  <a:gd name="connsiteY36" fmla="*/ 458105 h 539806"/>
                  <a:gd name="connsiteX37" fmla="*/ 1062618 w 1436261"/>
                  <a:gd name="connsiteY37" fmla="*/ 529225 h 539806"/>
                  <a:gd name="connsiteX38" fmla="*/ 1128658 w 1436261"/>
                  <a:gd name="connsiteY38" fmla="*/ 460645 h 539806"/>
                  <a:gd name="connsiteX39" fmla="*/ 1174378 w 1436261"/>
                  <a:gd name="connsiteY39" fmla="*/ 422545 h 539806"/>
                  <a:gd name="connsiteX40" fmla="*/ 1209938 w 1436261"/>
                  <a:gd name="connsiteY40" fmla="*/ 381905 h 539806"/>
                  <a:gd name="connsiteX41" fmla="*/ 1202318 w 1436261"/>
                  <a:gd name="connsiteY41" fmla="*/ 440325 h 539806"/>
                  <a:gd name="connsiteX42" fmla="*/ 1207398 w 1436261"/>
                  <a:gd name="connsiteY42" fmla="*/ 442865 h 539806"/>
                  <a:gd name="connsiteX43" fmla="*/ 1268358 w 1436261"/>
                  <a:gd name="connsiteY43" fmla="*/ 381905 h 539806"/>
                  <a:gd name="connsiteX44" fmla="*/ 1342018 w 1436261"/>
                  <a:gd name="connsiteY44" fmla="*/ 331105 h 539806"/>
                  <a:gd name="connsiteX45" fmla="*/ 1362338 w 1436261"/>
                  <a:gd name="connsiteY45" fmla="*/ 234585 h 539806"/>
                  <a:gd name="connsiteX46" fmla="*/ 1364878 w 1436261"/>
                  <a:gd name="connsiteY46" fmla="*/ 211725 h 539806"/>
                  <a:gd name="connsiteX47" fmla="*/ 1380118 w 1436261"/>
                  <a:gd name="connsiteY47" fmla="*/ 262525 h 539806"/>
                  <a:gd name="connsiteX48" fmla="*/ 1400438 w 1436261"/>
                  <a:gd name="connsiteY48" fmla="*/ 214265 h 539806"/>
                  <a:gd name="connsiteX49" fmla="*/ 1431553 w 1436261"/>
                  <a:gd name="connsiteY49" fmla="*/ 150130 h 539806"/>
                  <a:gd name="connsiteX50" fmla="*/ 1289948 w 1436261"/>
                  <a:gd name="connsiteY50" fmla="*/ 249190 h 539806"/>
                  <a:gd name="connsiteX51" fmla="*/ 1246133 w 1436261"/>
                  <a:gd name="connsiteY51" fmla="*/ 245380 h 539806"/>
                  <a:gd name="connsiteX52" fmla="*/ 1212478 w 1436261"/>
                  <a:gd name="connsiteY52" fmla="*/ 298085 h 539806"/>
                  <a:gd name="connsiteX53" fmla="*/ 1184538 w 1436261"/>
                  <a:gd name="connsiteY53" fmla="*/ 313325 h 539806"/>
                  <a:gd name="connsiteX54" fmla="*/ 1169298 w 1436261"/>
                  <a:gd name="connsiteY54" fmla="*/ 275225 h 539806"/>
                  <a:gd name="connsiteX55" fmla="*/ 1100718 w 1436261"/>
                  <a:gd name="connsiteY55" fmla="*/ 348885 h 539806"/>
                  <a:gd name="connsiteX56" fmla="*/ 1085478 w 1436261"/>
                  <a:gd name="connsiteY56" fmla="*/ 298085 h 539806"/>
                  <a:gd name="connsiteX57" fmla="*/ 1021978 w 1436261"/>
                  <a:gd name="connsiteY57" fmla="*/ 318405 h 539806"/>
                  <a:gd name="connsiteX58" fmla="*/ 1037218 w 1436261"/>
                  <a:gd name="connsiteY58" fmla="*/ 265065 h 539806"/>
                  <a:gd name="connsiteX59" fmla="*/ 1009278 w 1436261"/>
                  <a:gd name="connsiteY59" fmla="*/ 163465 h 539806"/>
                  <a:gd name="connsiteX60" fmla="*/ 971178 w 1436261"/>
                  <a:gd name="connsiteY60" fmla="*/ 234585 h 539806"/>
                  <a:gd name="connsiteX61" fmla="*/ 933078 w 1436261"/>
                  <a:gd name="connsiteY61" fmla="*/ 201565 h 539806"/>
                  <a:gd name="connsiteX62" fmla="*/ 902598 w 1436261"/>
                  <a:gd name="connsiteY62" fmla="*/ 176165 h 539806"/>
                  <a:gd name="connsiteX63" fmla="*/ 900058 w 1436261"/>
                  <a:gd name="connsiteY63" fmla="*/ 219345 h 539806"/>
                  <a:gd name="connsiteX64" fmla="*/ 864498 w 1436261"/>
                  <a:gd name="connsiteY64" fmla="*/ 181245 h 539806"/>
                  <a:gd name="connsiteX65" fmla="*/ 874658 w 1436261"/>
                  <a:gd name="connsiteY65" fmla="*/ 252365 h 539806"/>
                  <a:gd name="connsiteX66" fmla="*/ 849258 w 1436261"/>
                  <a:gd name="connsiteY66" fmla="*/ 287925 h 539806"/>
                  <a:gd name="connsiteX67" fmla="*/ 836558 w 1436261"/>
                  <a:gd name="connsiteY67" fmla="*/ 326025 h 539806"/>
                  <a:gd name="connsiteX68" fmla="*/ 808618 w 1436261"/>
                  <a:gd name="connsiteY68" fmla="*/ 244745 h 539806"/>
                  <a:gd name="connsiteX69" fmla="*/ 811158 w 1436261"/>
                  <a:gd name="connsiteY69" fmla="*/ 204105 h 539806"/>
                  <a:gd name="connsiteX70" fmla="*/ 783218 w 1436261"/>
                  <a:gd name="connsiteY70" fmla="*/ 249825 h 539806"/>
                  <a:gd name="connsiteX71" fmla="*/ 778138 w 1436261"/>
                  <a:gd name="connsiteY71" fmla="*/ 313325 h 539806"/>
                  <a:gd name="connsiteX72" fmla="*/ 750198 w 1436261"/>
                  <a:gd name="connsiteY72" fmla="*/ 293005 h 539806"/>
                  <a:gd name="connsiteX73" fmla="*/ 734958 w 1436261"/>
                  <a:gd name="connsiteY73" fmla="*/ 234585 h 539806"/>
                  <a:gd name="connsiteX74" fmla="*/ 729878 w 1436261"/>
                  <a:gd name="connsiteY74" fmla="*/ 237125 h 539806"/>
                  <a:gd name="connsiteX75" fmla="*/ 717178 w 1436261"/>
                  <a:gd name="connsiteY75" fmla="*/ 252365 h 539806"/>
                  <a:gd name="connsiteX76" fmla="*/ 719718 w 1436261"/>
                  <a:gd name="connsiteY76" fmla="*/ 193945 h 539806"/>
                  <a:gd name="connsiteX77" fmla="*/ 689238 w 1436261"/>
                  <a:gd name="connsiteY77" fmla="*/ 206645 h 539806"/>
                  <a:gd name="connsiteX78" fmla="*/ 686698 w 1436261"/>
                  <a:gd name="connsiteY78" fmla="*/ 221885 h 539806"/>
                  <a:gd name="connsiteX79" fmla="*/ 668918 w 1436261"/>
                  <a:gd name="connsiteY79" fmla="*/ 178705 h 539806"/>
                  <a:gd name="connsiteX80" fmla="*/ 648598 w 1436261"/>
                  <a:gd name="connsiteY80" fmla="*/ 163465 h 539806"/>
                  <a:gd name="connsiteX81" fmla="*/ 646058 w 1436261"/>
                  <a:gd name="connsiteY81" fmla="*/ 191405 h 539806"/>
                  <a:gd name="connsiteX82" fmla="*/ 600338 w 1436261"/>
                  <a:gd name="connsiteY82" fmla="*/ 204105 h 539806"/>
                  <a:gd name="connsiteX83" fmla="*/ 585098 w 1436261"/>
                  <a:gd name="connsiteY83" fmla="*/ 234585 h 539806"/>
                  <a:gd name="connsiteX84" fmla="*/ 580018 w 1436261"/>
                  <a:gd name="connsiteY84" fmla="*/ 285385 h 539806"/>
                  <a:gd name="connsiteX85" fmla="*/ 562238 w 1436261"/>
                  <a:gd name="connsiteY85" fmla="*/ 270145 h 539806"/>
                  <a:gd name="connsiteX86" fmla="*/ 536838 w 1436261"/>
                  <a:gd name="connsiteY86" fmla="*/ 206645 h 539806"/>
                  <a:gd name="connsiteX87" fmla="*/ 506358 w 1436261"/>
                  <a:gd name="connsiteY87" fmla="*/ 237125 h 539806"/>
                  <a:gd name="connsiteX88" fmla="*/ 498738 w 1436261"/>
                  <a:gd name="connsiteY88" fmla="*/ 259985 h 539806"/>
                  <a:gd name="connsiteX89" fmla="*/ 470798 w 1436261"/>
                  <a:gd name="connsiteY89" fmla="*/ 295545 h 539806"/>
                  <a:gd name="connsiteX90" fmla="*/ 425078 w 1436261"/>
                  <a:gd name="connsiteY90" fmla="*/ 275225 h 539806"/>
                  <a:gd name="connsiteX91" fmla="*/ 402218 w 1436261"/>
                  <a:gd name="connsiteY91" fmla="*/ 262525 h 539806"/>
                  <a:gd name="connsiteX92" fmla="*/ 394598 w 1436261"/>
                  <a:gd name="connsiteY92" fmla="*/ 282845 h 539806"/>
                  <a:gd name="connsiteX93" fmla="*/ 364118 w 1436261"/>
                  <a:gd name="connsiteY93" fmla="*/ 234585 h 539806"/>
                  <a:gd name="connsiteX94" fmla="*/ 341258 w 1436261"/>
                  <a:gd name="connsiteY94" fmla="*/ 267605 h 539806"/>
                  <a:gd name="connsiteX95" fmla="*/ 328558 w 1436261"/>
                  <a:gd name="connsiteY95" fmla="*/ 209185 h 539806"/>
                  <a:gd name="connsiteX96" fmla="*/ 323478 w 1436261"/>
                  <a:gd name="connsiteY96" fmla="*/ 249825 h 539806"/>
                  <a:gd name="connsiteX97" fmla="*/ 285378 w 1436261"/>
                  <a:gd name="connsiteY97" fmla="*/ 176165 h 539806"/>
                  <a:gd name="connsiteX98" fmla="*/ 282838 w 1436261"/>
                  <a:gd name="connsiteY98" fmla="*/ 206645 h 539806"/>
                  <a:gd name="connsiteX99" fmla="*/ 209178 w 1436261"/>
                  <a:gd name="connsiteY99" fmla="*/ 148225 h 539806"/>
                  <a:gd name="connsiteX100" fmla="*/ 171078 w 1436261"/>
                  <a:gd name="connsiteY100" fmla="*/ 97425 h 539806"/>
                  <a:gd name="connsiteX101" fmla="*/ 120278 w 1436261"/>
                  <a:gd name="connsiteY101" fmla="*/ 56785 h 539806"/>
                  <a:gd name="connsiteX102" fmla="*/ 2125 w 1436261"/>
                  <a:gd name="connsiteY102" fmla="*/ 17459 h 539806"/>
                  <a:gd name="connsiteX0" fmla="*/ 83643 w 1399626"/>
                  <a:gd name="connsiteY0" fmla="*/ 53586 h 536607"/>
                  <a:gd name="connsiteX1" fmla="*/ 7443 w 1399626"/>
                  <a:gd name="connsiteY1" fmla="*/ 246 h 536607"/>
                  <a:gd name="connsiteX2" fmla="*/ 4903 w 1399626"/>
                  <a:gd name="connsiteY2" fmla="*/ 76446 h 536607"/>
                  <a:gd name="connsiteX3" fmla="*/ 25223 w 1399626"/>
                  <a:gd name="connsiteY3" fmla="*/ 45966 h 536607"/>
                  <a:gd name="connsiteX4" fmla="*/ 68403 w 1399626"/>
                  <a:gd name="connsiteY4" fmla="*/ 86606 h 536607"/>
                  <a:gd name="connsiteX5" fmla="*/ 111583 w 1399626"/>
                  <a:gd name="connsiteY5" fmla="*/ 147566 h 536607"/>
                  <a:gd name="connsiteX6" fmla="*/ 121743 w 1399626"/>
                  <a:gd name="connsiteY6" fmla="*/ 117086 h 536607"/>
                  <a:gd name="connsiteX7" fmla="*/ 182703 w 1399626"/>
                  <a:gd name="connsiteY7" fmla="*/ 216146 h 536607"/>
                  <a:gd name="connsiteX8" fmla="*/ 223343 w 1399626"/>
                  <a:gd name="connsiteY8" fmla="*/ 353306 h 536607"/>
                  <a:gd name="connsiteX9" fmla="*/ 225883 w 1399626"/>
                  <a:gd name="connsiteY9" fmla="*/ 244086 h 536607"/>
                  <a:gd name="connsiteX10" fmla="*/ 276683 w 1399626"/>
                  <a:gd name="connsiteY10" fmla="*/ 305046 h 536607"/>
                  <a:gd name="connsiteX11" fmla="*/ 309703 w 1399626"/>
                  <a:gd name="connsiteY11" fmla="*/ 345686 h 536607"/>
                  <a:gd name="connsiteX12" fmla="*/ 365583 w 1399626"/>
                  <a:gd name="connsiteY12" fmla="*/ 416806 h 536607"/>
                  <a:gd name="connsiteX13" fmla="*/ 370663 w 1399626"/>
                  <a:gd name="connsiteY13" fmla="*/ 462526 h 536607"/>
                  <a:gd name="connsiteX14" fmla="*/ 365583 w 1399626"/>
                  <a:gd name="connsiteY14" fmla="*/ 383786 h 536607"/>
                  <a:gd name="connsiteX15" fmla="*/ 388443 w 1399626"/>
                  <a:gd name="connsiteY15" fmla="*/ 401566 h 536607"/>
                  <a:gd name="connsiteX16" fmla="*/ 444323 w 1399626"/>
                  <a:gd name="connsiteY16" fmla="*/ 411726 h 536607"/>
                  <a:gd name="connsiteX17" fmla="*/ 515443 w 1399626"/>
                  <a:gd name="connsiteY17" fmla="*/ 434586 h 536607"/>
                  <a:gd name="connsiteX18" fmla="*/ 566243 w 1399626"/>
                  <a:gd name="connsiteY18" fmla="*/ 467606 h 536607"/>
                  <a:gd name="connsiteX19" fmla="*/ 566243 w 1399626"/>
                  <a:gd name="connsiteY19" fmla="*/ 500626 h 536607"/>
                  <a:gd name="connsiteX20" fmla="*/ 601803 w 1399626"/>
                  <a:gd name="connsiteY20" fmla="*/ 470146 h 536607"/>
                  <a:gd name="connsiteX21" fmla="*/ 647523 w 1399626"/>
                  <a:gd name="connsiteY21" fmla="*/ 515866 h 536607"/>
                  <a:gd name="connsiteX22" fmla="*/ 685623 w 1399626"/>
                  <a:gd name="connsiteY22" fmla="*/ 470146 h 536607"/>
                  <a:gd name="connsiteX23" fmla="*/ 764363 w 1399626"/>
                  <a:gd name="connsiteY23" fmla="*/ 518406 h 536607"/>
                  <a:gd name="connsiteX24" fmla="*/ 749123 w 1399626"/>
                  <a:gd name="connsiteY24" fmla="*/ 536186 h 536607"/>
                  <a:gd name="connsiteX25" fmla="*/ 794843 w 1399626"/>
                  <a:gd name="connsiteY25" fmla="*/ 503166 h 536607"/>
                  <a:gd name="connsiteX26" fmla="*/ 812623 w 1399626"/>
                  <a:gd name="connsiteY26" fmla="*/ 480306 h 536607"/>
                  <a:gd name="connsiteX27" fmla="*/ 850723 w 1399626"/>
                  <a:gd name="connsiteY27" fmla="*/ 508246 h 536607"/>
                  <a:gd name="connsiteX28" fmla="*/ 876123 w 1399626"/>
                  <a:gd name="connsiteY28" fmla="*/ 487926 h 536607"/>
                  <a:gd name="connsiteX29" fmla="*/ 911683 w 1399626"/>
                  <a:gd name="connsiteY29" fmla="*/ 485386 h 536607"/>
                  <a:gd name="connsiteX30" fmla="*/ 937083 w 1399626"/>
                  <a:gd name="connsiteY30" fmla="*/ 508246 h 536607"/>
                  <a:gd name="connsiteX31" fmla="*/ 921843 w 1399626"/>
                  <a:gd name="connsiteY31" fmla="*/ 536186 h 536607"/>
                  <a:gd name="connsiteX32" fmla="*/ 954863 w 1399626"/>
                  <a:gd name="connsiteY32" fmla="*/ 493006 h 536607"/>
                  <a:gd name="connsiteX33" fmla="*/ 992963 w 1399626"/>
                  <a:gd name="connsiteY33" fmla="*/ 475226 h 536607"/>
                  <a:gd name="connsiteX34" fmla="*/ 1003123 w 1399626"/>
                  <a:gd name="connsiteY34" fmla="*/ 490466 h 536607"/>
                  <a:gd name="connsiteX35" fmla="*/ 1051383 w 1399626"/>
                  <a:gd name="connsiteY35" fmla="*/ 462526 h 536607"/>
                  <a:gd name="connsiteX36" fmla="*/ 1069163 w 1399626"/>
                  <a:gd name="connsiteY36" fmla="*/ 454906 h 536607"/>
                  <a:gd name="connsiteX37" fmla="*/ 1025983 w 1399626"/>
                  <a:gd name="connsiteY37" fmla="*/ 526026 h 536607"/>
                  <a:gd name="connsiteX38" fmla="*/ 1092023 w 1399626"/>
                  <a:gd name="connsiteY38" fmla="*/ 457446 h 536607"/>
                  <a:gd name="connsiteX39" fmla="*/ 1137743 w 1399626"/>
                  <a:gd name="connsiteY39" fmla="*/ 419346 h 536607"/>
                  <a:gd name="connsiteX40" fmla="*/ 1173303 w 1399626"/>
                  <a:gd name="connsiteY40" fmla="*/ 378706 h 536607"/>
                  <a:gd name="connsiteX41" fmla="*/ 1165683 w 1399626"/>
                  <a:gd name="connsiteY41" fmla="*/ 437126 h 536607"/>
                  <a:gd name="connsiteX42" fmla="*/ 1170763 w 1399626"/>
                  <a:gd name="connsiteY42" fmla="*/ 439666 h 536607"/>
                  <a:gd name="connsiteX43" fmla="*/ 1231723 w 1399626"/>
                  <a:gd name="connsiteY43" fmla="*/ 378706 h 536607"/>
                  <a:gd name="connsiteX44" fmla="*/ 1305383 w 1399626"/>
                  <a:gd name="connsiteY44" fmla="*/ 327906 h 536607"/>
                  <a:gd name="connsiteX45" fmla="*/ 1325703 w 1399626"/>
                  <a:gd name="connsiteY45" fmla="*/ 231386 h 536607"/>
                  <a:gd name="connsiteX46" fmla="*/ 1328243 w 1399626"/>
                  <a:gd name="connsiteY46" fmla="*/ 208526 h 536607"/>
                  <a:gd name="connsiteX47" fmla="*/ 1343483 w 1399626"/>
                  <a:gd name="connsiteY47" fmla="*/ 259326 h 536607"/>
                  <a:gd name="connsiteX48" fmla="*/ 1363803 w 1399626"/>
                  <a:gd name="connsiteY48" fmla="*/ 211066 h 536607"/>
                  <a:gd name="connsiteX49" fmla="*/ 1394918 w 1399626"/>
                  <a:gd name="connsiteY49" fmla="*/ 146931 h 536607"/>
                  <a:gd name="connsiteX50" fmla="*/ 1253313 w 1399626"/>
                  <a:gd name="connsiteY50" fmla="*/ 245991 h 536607"/>
                  <a:gd name="connsiteX51" fmla="*/ 1209498 w 1399626"/>
                  <a:gd name="connsiteY51" fmla="*/ 242181 h 536607"/>
                  <a:gd name="connsiteX52" fmla="*/ 1175843 w 1399626"/>
                  <a:gd name="connsiteY52" fmla="*/ 294886 h 536607"/>
                  <a:gd name="connsiteX53" fmla="*/ 1147903 w 1399626"/>
                  <a:gd name="connsiteY53" fmla="*/ 310126 h 536607"/>
                  <a:gd name="connsiteX54" fmla="*/ 1132663 w 1399626"/>
                  <a:gd name="connsiteY54" fmla="*/ 272026 h 536607"/>
                  <a:gd name="connsiteX55" fmla="*/ 1064083 w 1399626"/>
                  <a:gd name="connsiteY55" fmla="*/ 345686 h 536607"/>
                  <a:gd name="connsiteX56" fmla="*/ 1048843 w 1399626"/>
                  <a:gd name="connsiteY56" fmla="*/ 294886 h 536607"/>
                  <a:gd name="connsiteX57" fmla="*/ 985343 w 1399626"/>
                  <a:gd name="connsiteY57" fmla="*/ 315206 h 536607"/>
                  <a:gd name="connsiteX58" fmla="*/ 1000583 w 1399626"/>
                  <a:gd name="connsiteY58" fmla="*/ 261866 h 536607"/>
                  <a:gd name="connsiteX59" fmla="*/ 972643 w 1399626"/>
                  <a:gd name="connsiteY59" fmla="*/ 160266 h 536607"/>
                  <a:gd name="connsiteX60" fmla="*/ 934543 w 1399626"/>
                  <a:gd name="connsiteY60" fmla="*/ 231386 h 536607"/>
                  <a:gd name="connsiteX61" fmla="*/ 896443 w 1399626"/>
                  <a:gd name="connsiteY61" fmla="*/ 198366 h 536607"/>
                  <a:gd name="connsiteX62" fmla="*/ 865963 w 1399626"/>
                  <a:gd name="connsiteY62" fmla="*/ 172966 h 536607"/>
                  <a:gd name="connsiteX63" fmla="*/ 863423 w 1399626"/>
                  <a:gd name="connsiteY63" fmla="*/ 216146 h 536607"/>
                  <a:gd name="connsiteX64" fmla="*/ 827863 w 1399626"/>
                  <a:gd name="connsiteY64" fmla="*/ 178046 h 536607"/>
                  <a:gd name="connsiteX65" fmla="*/ 838023 w 1399626"/>
                  <a:gd name="connsiteY65" fmla="*/ 249166 h 536607"/>
                  <a:gd name="connsiteX66" fmla="*/ 812623 w 1399626"/>
                  <a:gd name="connsiteY66" fmla="*/ 284726 h 536607"/>
                  <a:gd name="connsiteX67" fmla="*/ 799923 w 1399626"/>
                  <a:gd name="connsiteY67" fmla="*/ 322826 h 536607"/>
                  <a:gd name="connsiteX68" fmla="*/ 771983 w 1399626"/>
                  <a:gd name="connsiteY68" fmla="*/ 241546 h 536607"/>
                  <a:gd name="connsiteX69" fmla="*/ 774523 w 1399626"/>
                  <a:gd name="connsiteY69" fmla="*/ 200906 h 536607"/>
                  <a:gd name="connsiteX70" fmla="*/ 746583 w 1399626"/>
                  <a:gd name="connsiteY70" fmla="*/ 246626 h 536607"/>
                  <a:gd name="connsiteX71" fmla="*/ 741503 w 1399626"/>
                  <a:gd name="connsiteY71" fmla="*/ 310126 h 536607"/>
                  <a:gd name="connsiteX72" fmla="*/ 713563 w 1399626"/>
                  <a:gd name="connsiteY72" fmla="*/ 289806 h 536607"/>
                  <a:gd name="connsiteX73" fmla="*/ 698323 w 1399626"/>
                  <a:gd name="connsiteY73" fmla="*/ 231386 h 536607"/>
                  <a:gd name="connsiteX74" fmla="*/ 693243 w 1399626"/>
                  <a:gd name="connsiteY74" fmla="*/ 233926 h 536607"/>
                  <a:gd name="connsiteX75" fmla="*/ 680543 w 1399626"/>
                  <a:gd name="connsiteY75" fmla="*/ 249166 h 536607"/>
                  <a:gd name="connsiteX76" fmla="*/ 683083 w 1399626"/>
                  <a:gd name="connsiteY76" fmla="*/ 190746 h 536607"/>
                  <a:gd name="connsiteX77" fmla="*/ 652603 w 1399626"/>
                  <a:gd name="connsiteY77" fmla="*/ 203446 h 536607"/>
                  <a:gd name="connsiteX78" fmla="*/ 650063 w 1399626"/>
                  <a:gd name="connsiteY78" fmla="*/ 218686 h 536607"/>
                  <a:gd name="connsiteX79" fmla="*/ 632283 w 1399626"/>
                  <a:gd name="connsiteY79" fmla="*/ 175506 h 536607"/>
                  <a:gd name="connsiteX80" fmla="*/ 611963 w 1399626"/>
                  <a:gd name="connsiteY80" fmla="*/ 160266 h 536607"/>
                  <a:gd name="connsiteX81" fmla="*/ 609423 w 1399626"/>
                  <a:gd name="connsiteY81" fmla="*/ 188206 h 536607"/>
                  <a:gd name="connsiteX82" fmla="*/ 563703 w 1399626"/>
                  <a:gd name="connsiteY82" fmla="*/ 200906 h 536607"/>
                  <a:gd name="connsiteX83" fmla="*/ 548463 w 1399626"/>
                  <a:gd name="connsiteY83" fmla="*/ 231386 h 536607"/>
                  <a:gd name="connsiteX84" fmla="*/ 543383 w 1399626"/>
                  <a:gd name="connsiteY84" fmla="*/ 282186 h 536607"/>
                  <a:gd name="connsiteX85" fmla="*/ 525603 w 1399626"/>
                  <a:gd name="connsiteY85" fmla="*/ 266946 h 536607"/>
                  <a:gd name="connsiteX86" fmla="*/ 500203 w 1399626"/>
                  <a:gd name="connsiteY86" fmla="*/ 203446 h 536607"/>
                  <a:gd name="connsiteX87" fmla="*/ 469723 w 1399626"/>
                  <a:gd name="connsiteY87" fmla="*/ 233926 h 536607"/>
                  <a:gd name="connsiteX88" fmla="*/ 462103 w 1399626"/>
                  <a:gd name="connsiteY88" fmla="*/ 256786 h 536607"/>
                  <a:gd name="connsiteX89" fmla="*/ 434163 w 1399626"/>
                  <a:gd name="connsiteY89" fmla="*/ 292346 h 536607"/>
                  <a:gd name="connsiteX90" fmla="*/ 388443 w 1399626"/>
                  <a:gd name="connsiteY90" fmla="*/ 272026 h 536607"/>
                  <a:gd name="connsiteX91" fmla="*/ 365583 w 1399626"/>
                  <a:gd name="connsiteY91" fmla="*/ 259326 h 536607"/>
                  <a:gd name="connsiteX92" fmla="*/ 357963 w 1399626"/>
                  <a:gd name="connsiteY92" fmla="*/ 279646 h 536607"/>
                  <a:gd name="connsiteX93" fmla="*/ 327483 w 1399626"/>
                  <a:gd name="connsiteY93" fmla="*/ 231386 h 536607"/>
                  <a:gd name="connsiteX94" fmla="*/ 304623 w 1399626"/>
                  <a:gd name="connsiteY94" fmla="*/ 264406 h 536607"/>
                  <a:gd name="connsiteX95" fmla="*/ 291923 w 1399626"/>
                  <a:gd name="connsiteY95" fmla="*/ 205986 h 536607"/>
                  <a:gd name="connsiteX96" fmla="*/ 286843 w 1399626"/>
                  <a:gd name="connsiteY96" fmla="*/ 246626 h 536607"/>
                  <a:gd name="connsiteX97" fmla="*/ 248743 w 1399626"/>
                  <a:gd name="connsiteY97" fmla="*/ 172966 h 536607"/>
                  <a:gd name="connsiteX98" fmla="*/ 246203 w 1399626"/>
                  <a:gd name="connsiteY98" fmla="*/ 203446 h 536607"/>
                  <a:gd name="connsiteX99" fmla="*/ 172543 w 1399626"/>
                  <a:gd name="connsiteY99" fmla="*/ 145026 h 536607"/>
                  <a:gd name="connsiteX100" fmla="*/ 134443 w 1399626"/>
                  <a:gd name="connsiteY100" fmla="*/ 94226 h 536607"/>
                  <a:gd name="connsiteX101" fmla="*/ 83643 w 1399626"/>
                  <a:gd name="connsiteY101" fmla="*/ 53586 h 536607"/>
                  <a:gd name="connsiteX0" fmla="*/ 81388 w 1397371"/>
                  <a:gd name="connsiteY0" fmla="*/ 7688 h 490709"/>
                  <a:gd name="connsiteX1" fmla="*/ 2648 w 1397371"/>
                  <a:gd name="connsiteY1" fmla="*/ 30548 h 490709"/>
                  <a:gd name="connsiteX2" fmla="*/ 22968 w 1397371"/>
                  <a:gd name="connsiteY2" fmla="*/ 68 h 490709"/>
                  <a:gd name="connsiteX3" fmla="*/ 66148 w 1397371"/>
                  <a:gd name="connsiteY3" fmla="*/ 40708 h 490709"/>
                  <a:gd name="connsiteX4" fmla="*/ 109328 w 1397371"/>
                  <a:gd name="connsiteY4" fmla="*/ 101668 h 490709"/>
                  <a:gd name="connsiteX5" fmla="*/ 119488 w 1397371"/>
                  <a:gd name="connsiteY5" fmla="*/ 71188 h 490709"/>
                  <a:gd name="connsiteX6" fmla="*/ 180448 w 1397371"/>
                  <a:gd name="connsiteY6" fmla="*/ 170248 h 490709"/>
                  <a:gd name="connsiteX7" fmla="*/ 221088 w 1397371"/>
                  <a:gd name="connsiteY7" fmla="*/ 307408 h 490709"/>
                  <a:gd name="connsiteX8" fmla="*/ 223628 w 1397371"/>
                  <a:gd name="connsiteY8" fmla="*/ 198188 h 490709"/>
                  <a:gd name="connsiteX9" fmla="*/ 274428 w 1397371"/>
                  <a:gd name="connsiteY9" fmla="*/ 259148 h 490709"/>
                  <a:gd name="connsiteX10" fmla="*/ 307448 w 1397371"/>
                  <a:gd name="connsiteY10" fmla="*/ 299788 h 490709"/>
                  <a:gd name="connsiteX11" fmla="*/ 363328 w 1397371"/>
                  <a:gd name="connsiteY11" fmla="*/ 370908 h 490709"/>
                  <a:gd name="connsiteX12" fmla="*/ 368408 w 1397371"/>
                  <a:gd name="connsiteY12" fmla="*/ 416628 h 490709"/>
                  <a:gd name="connsiteX13" fmla="*/ 363328 w 1397371"/>
                  <a:gd name="connsiteY13" fmla="*/ 337888 h 490709"/>
                  <a:gd name="connsiteX14" fmla="*/ 386188 w 1397371"/>
                  <a:gd name="connsiteY14" fmla="*/ 355668 h 490709"/>
                  <a:gd name="connsiteX15" fmla="*/ 442068 w 1397371"/>
                  <a:gd name="connsiteY15" fmla="*/ 365828 h 490709"/>
                  <a:gd name="connsiteX16" fmla="*/ 513188 w 1397371"/>
                  <a:gd name="connsiteY16" fmla="*/ 388688 h 490709"/>
                  <a:gd name="connsiteX17" fmla="*/ 563988 w 1397371"/>
                  <a:gd name="connsiteY17" fmla="*/ 421708 h 490709"/>
                  <a:gd name="connsiteX18" fmla="*/ 563988 w 1397371"/>
                  <a:gd name="connsiteY18" fmla="*/ 454728 h 490709"/>
                  <a:gd name="connsiteX19" fmla="*/ 599548 w 1397371"/>
                  <a:gd name="connsiteY19" fmla="*/ 424248 h 490709"/>
                  <a:gd name="connsiteX20" fmla="*/ 645268 w 1397371"/>
                  <a:gd name="connsiteY20" fmla="*/ 469968 h 490709"/>
                  <a:gd name="connsiteX21" fmla="*/ 683368 w 1397371"/>
                  <a:gd name="connsiteY21" fmla="*/ 424248 h 490709"/>
                  <a:gd name="connsiteX22" fmla="*/ 762108 w 1397371"/>
                  <a:gd name="connsiteY22" fmla="*/ 472508 h 490709"/>
                  <a:gd name="connsiteX23" fmla="*/ 746868 w 1397371"/>
                  <a:gd name="connsiteY23" fmla="*/ 490288 h 490709"/>
                  <a:gd name="connsiteX24" fmla="*/ 792588 w 1397371"/>
                  <a:gd name="connsiteY24" fmla="*/ 457268 h 490709"/>
                  <a:gd name="connsiteX25" fmla="*/ 810368 w 1397371"/>
                  <a:gd name="connsiteY25" fmla="*/ 434408 h 490709"/>
                  <a:gd name="connsiteX26" fmla="*/ 848468 w 1397371"/>
                  <a:gd name="connsiteY26" fmla="*/ 462348 h 490709"/>
                  <a:gd name="connsiteX27" fmla="*/ 873868 w 1397371"/>
                  <a:gd name="connsiteY27" fmla="*/ 442028 h 490709"/>
                  <a:gd name="connsiteX28" fmla="*/ 909428 w 1397371"/>
                  <a:gd name="connsiteY28" fmla="*/ 439488 h 490709"/>
                  <a:gd name="connsiteX29" fmla="*/ 934828 w 1397371"/>
                  <a:gd name="connsiteY29" fmla="*/ 462348 h 490709"/>
                  <a:gd name="connsiteX30" fmla="*/ 919588 w 1397371"/>
                  <a:gd name="connsiteY30" fmla="*/ 490288 h 490709"/>
                  <a:gd name="connsiteX31" fmla="*/ 952608 w 1397371"/>
                  <a:gd name="connsiteY31" fmla="*/ 447108 h 490709"/>
                  <a:gd name="connsiteX32" fmla="*/ 990708 w 1397371"/>
                  <a:gd name="connsiteY32" fmla="*/ 429328 h 490709"/>
                  <a:gd name="connsiteX33" fmla="*/ 1000868 w 1397371"/>
                  <a:gd name="connsiteY33" fmla="*/ 444568 h 490709"/>
                  <a:gd name="connsiteX34" fmla="*/ 1049128 w 1397371"/>
                  <a:gd name="connsiteY34" fmla="*/ 416628 h 490709"/>
                  <a:gd name="connsiteX35" fmla="*/ 1066908 w 1397371"/>
                  <a:gd name="connsiteY35" fmla="*/ 409008 h 490709"/>
                  <a:gd name="connsiteX36" fmla="*/ 1023728 w 1397371"/>
                  <a:gd name="connsiteY36" fmla="*/ 480128 h 490709"/>
                  <a:gd name="connsiteX37" fmla="*/ 1089768 w 1397371"/>
                  <a:gd name="connsiteY37" fmla="*/ 411548 h 490709"/>
                  <a:gd name="connsiteX38" fmla="*/ 1135488 w 1397371"/>
                  <a:gd name="connsiteY38" fmla="*/ 373448 h 490709"/>
                  <a:gd name="connsiteX39" fmla="*/ 1171048 w 1397371"/>
                  <a:gd name="connsiteY39" fmla="*/ 332808 h 490709"/>
                  <a:gd name="connsiteX40" fmla="*/ 1163428 w 1397371"/>
                  <a:gd name="connsiteY40" fmla="*/ 391228 h 490709"/>
                  <a:gd name="connsiteX41" fmla="*/ 1168508 w 1397371"/>
                  <a:gd name="connsiteY41" fmla="*/ 393768 h 490709"/>
                  <a:gd name="connsiteX42" fmla="*/ 1229468 w 1397371"/>
                  <a:gd name="connsiteY42" fmla="*/ 332808 h 490709"/>
                  <a:gd name="connsiteX43" fmla="*/ 1303128 w 1397371"/>
                  <a:gd name="connsiteY43" fmla="*/ 282008 h 490709"/>
                  <a:gd name="connsiteX44" fmla="*/ 1323448 w 1397371"/>
                  <a:gd name="connsiteY44" fmla="*/ 185488 h 490709"/>
                  <a:gd name="connsiteX45" fmla="*/ 1325988 w 1397371"/>
                  <a:gd name="connsiteY45" fmla="*/ 162628 h 490709"/>
                  <a:gd name="connsiteX46" fmla="*/ 1341228 w 1397371"/>
                  <a:gd name="connsiteY46" fmla="*/ 213428 h 490709"/>
                  <a:gd name="connsiteX47" fmla="*/ 1361548 w 1397371"/>
                  <a:gd name="connsiteY47" fmla="*/ 165168 h 490709"/>
                  <a:gd name="connsiteX48" fmla="*/ 1392663 w 1397371"/>
                  <a:gd name="connsiteY48" fmla="*/ 101033 h 490709"/>
                  <a:gd name="connsiteX49" fmla="*/ 1251058 w 1397371"/>
                  <a:gd name="connsiteY49" fmla="*/ 200093 h 490709"/>
                  <a:gd name="connsiteX50" fmla="*/ 1207243 w 1397371"/>
                  <a:gd name="connsiteY50" fmla="*/ 196283 h 490709"/>
                  <a:gd name="connsiteX51" fmla="*/ 1173588 w 1397371"/>
                  <a:gd name="connsiteY51" fmla="*/ 248988 h 490709"/>
                  <a:gd name="connsiteX52" fmla="*/ 1145648 w 1397371"/>
                  <a:gd name="connsiteY52" fmla="*/ 264228 h 490709"/>
                  <a:gd name="connsiteX53" fmla="*/ 1130408 w 1397371"/>
                  <a:gd name="connsiteY53" fmla="*/ 226128 h 490709"/>
                  <a:gd name="connsiteX54" fmla="*/ 1061828 w 1397371"/>
                  <a:gd name="connsiteY54" fmla="*/ 299788 h 490709"/>
                  <a:gd name="connsiteX55" fmla="*/ 1046588 w 1397371"/>
                  <a:gd name="connsiteY55" fmla="*/ 248988 h 490709"/>
                  <a:gd name="connsiteX56" fmla="*/ 983088 w 1397371"/>
                  <a:gd name="connsiteY56" fmla="*/ 269308 h 490709"/>
                  <a:gd name="connsiteX57" fmla="*/ 998328 w 1397371"/>
                  <a:gd name="connsiteY57" fmla="*/ 215968 h 490709"/>
                  <a:gd name="connsiteX58" fmla="*/ 970388 w 1397371"/>
                  <a:gd name="connsiteY58" fmla="*/ 114368 h 490709"/>
                  <a:gd name="connsiteX59" fmla="*/ 932288 w 1397371"/>
                  <a:gd name="connsiteY59" fmla="*/ 185488 h 490709"/>
                  <a:gd name="connsiteX60" fmla="*/ 894188 w 1397371"/>
                  <a:gd name="connsiteY60" fmla="*/ 152468 h 490709"/>
                  <a:gd name="connsiteX61" fmla="*/ 863708 w 1397371"/>
                  <a:gd name="connsiteY61" fmla="*/ 127068 h 490709"/>
                  <a:gd name="connsiteX62" fmla="*/ 861168 w 1397371"/>
                  <a:gd name="connsiteY62" fmla="*/ 170248 h 490709"/>
                  <a:gd name="connsiteX63" fmla="*/ 825608 w 1397371"/>
                  <a:gd name="connsiteY63" fmla="*/ 132148 h 490709"/>
                  <a:gd name="connsiteX64" fmla="*/ 835768 w 1397371"/>
                  <a:gd name="connsiteY64" fmla="*/ 203268 h 490709"/>
                  <a:gd name="connsiteX65" fmla="*/ 810368 w 1397371"/>
                  <a:gd name="connsiteY65" fmla="*/ 238828 h 490709"/>
                  <a:gd name="connsiteX66" fmla="*/ 797668 w 1397371"/>
                  <a:gd name="connsiteY66" fmla="*/ 276928 h 490709"/>
                  <a:gd name="connsiteX67" fmla="*/ 769728 w 1397371"/>
                  <a:gd name="connsiteY67" fmla="*/ 195648 h 490709"/>
                  <a:gd name="connsiteX68" fmla="*/ 772268 w 1397371"/>
                  <a:gd name="connsiteY68" fmla="*/ 155008 h 490709"/>
                  <a:gd name="connsiteX69" fmla="*/ 744328 w 1397371"/>
                  <a:gd name="connsiteY69" fmla="*/ 200728 h 490709"/>
                  <a:gd name="connsiteX70" fmla="*/ 739248 w 1397371"/>
                  <a:gd name="connsiteY70" fmla="*/ 264228 h 490709"/>
                  <a:gd name="connsiteX71" fmla="*/ 711308 w 1397371"/>
                  <a:gd name="connsiteY71" fmla="*/ 243908 h 490709"/>
                  <a:gd name="connsiteX72" fmla="*/ 696068 w 1397371"/>
                  <a:gd name="connsiteY72" fmla="*/ 185488 h 490709"/>
                  <a:gd name="connsiteX73" fmla="*/ 690988 w 1397371"/>
                  <a:gd name="connsiteY73" fmla="*/ 188028 h 490709"/>
                  <a:gd name="connsiteX74" fmla="*/ 678288 w 1397371"/>
                  <a:gd name="connsiteY74" fmla="*/ 203268 h 490709"/>
                  <a:gd name="connsiteX75" fmla="*/ 680828 w 1397371"/>
                  <a:gd name="connsiteY75" fmla="*/ 144848 h 490709"/>
                  <a:gd name="connsiteX76" fmla="*/ 650348 w 1397371"/>
                  <a:gd name="connsiteY76" fmla="*/ 157548 h 490709"/>
                  <a:gd name="connsiteX77" fmla="*/ 647808 w 1397371"/>
                  <a:gd name="connsiteY77" fmla="*/ 172788 h 490709"/>
                  <a:gd name="connsiteX78" fmla="*/ 630028 w 1397371"/>
                  <a:gd name="connsiteY78" fmla="*/ 129608 h 490709"/>
                  <a:gd name="connsiteX79" fmla="*/ 609708 w 1397371"/>
                  <a:gd name="connsiteY79" fmla="*/ 114368 h 490709"/>
                  <a:gd name="connsiteX80" fmla="*/ 607168 w 1397371"/>
                  <a:gd name="connsiteY80" fmla="*/ 142308 h 490709"/>
                  <a:gd name="connsiteX81" fmla="*/ 561448 w 1397371"/>
                  <a:gd name="connsiteY81" fmla="*/ 155008 h 490709"/>
                  <a:gd name="connsiteX82" fmla="*/ 546208 w 1397371"/>
                  <a:gd name="connsiteY82" fmla="*/ 185488 h 490709"/>
                  <a:gd name="connsiteX83" fmla="*/ 541128 w 1397371"/>
                  <a:gd name="connsiteY83" fmla="*/ 236288 h 490709"/>
                  <a:gd name="connsiteX84" fmla="*/ 523348 w 1397371"/>
                  <a:gd name="connsiteY84" fmla="*/ 221048 h 490709"/>
                  <a:gd name="connsiteX85" fmla="*/ 497948 w 1397371"/>
                  <a:gd name="connsiteY85" fmla="*/ 157548 h 490709"/>
                  <a:gd name="connsiteX86" fmla="*/ 467468 w 1397371"/>
                  <a:gd name="connsiteY86" fmla="*/ 188028 h 490709"/>
                  <a:gd name="connsiteX87" fmla="*/ 459848 w 1397371"/>
                  <a:gd name="connsiteY87" fmla="*/ 210888 h 490709"/>
                  <a:gd name="connsiteX88" fmla="*/ 431908 w 1397371"/>
                  <a:gd name="connsiteY88" fmla="*/ 246448 h 490709"/>
                  <a:gd name="connsiteX89" fmla="*/ 386188 w 1397371"/>
                  <a:gd name="connsiteY89" fmla="*/ 226128 h 490709"/>
                  <a:gd name="connsiteX90" fmla="*/ 363328 w 1397371"/>
                  <a:gd name="connsiteY90" fmla="*/ 213428 h 490709"/>
                  <a:gd name="connsiteX91" fmla="*/ 355708 w 1397371"/>
                  <a:gd name="connsiteY91" fmla="*/ 233748 h 490709"/>
                  <a:gd name="connsiteX92" fmla="*/ 325228 w 1397371"/>
                  <a:gd name="connsiteY92" fmla="*/ 185488 h 490709"/>
                  <a:gd name="connsiteX93" fmla="*/ 302368 w 1397371"/>
                  <a:gd name="connsiteY93" fmla="*/ 218508 h 490709"/>
                  <a:gd name="connsiteX94" fmla="*/ 289668 w 1397371"/>
                  <a:gd name="connsiteY94" fmla="*/ 160088 h 490709"/>
                  <a:gd name="connsiteX95" fmla="*/ 284588 w 1397371"/>
                  <a:gd name="connsiteY95" fmla="*/ 200728 h 490709"/>
                  <a:gd name="connsiteX96" fmla="*/ 246488 w 1397371"/>
                  <a:gd name="connsiteY96" fmla="*/ 127068 h 490709"/>
                  <a:gd name="connsiteX97" fmla="*/ 243948 w 1397371"/>
                  <a:gd name="connsiteY97" fmla="*/ 157548 h 490709"/>
                  <a:gd name="connsiteX98" fmla="*/ 170288 w 1397371"/>
                  <a:gd name="connsiteY98" fmla="*/ 99128 h 490709"/>
                  <a:gd name="connsiteX99" fmla="*/ 132188 w 1397371"/>
                  <a:gd name="connsiteY99" fmla="*/ 48328 h 490709"/>
                  <a:gd name="connsiteX100" fmla="*/ 81388 w 1397371"/>
                  <a:gd name="connsiteY100" fmla="*/ 7688 h 490709"/>
                  <a:gd name="connsiteX0" fmla="*/ 78837 w 1394820"/>
                  <a:gd name="connsiteY0" fmla="*/ 294 h 483315"/>
                  <a:gd name="connsiteX1" fmla="*/ 97 w 1394820"/>
                  <a:gd name="connsiteY1" fmla="*/ 23154 h 483315"/>
                  <a:gd name="connsiteX2" fmla="*/ 63597 w 1394820"/>
                  <a:gd name="connsiteY2" fmla="*/ 33314 h 483315"/>
                  <a:gd name="connsiteX3" fmla="*/ 106777 w 1394820"/>
                  <a:gd name="connsiteY3" fmla="*/ 94274 h 483315"/>
                  <a:gd name="connsiteX4" fmla="*/ 116937 w 1394820"/>
                  <a:gd name="connsiteY4" fmla="*/ 63794 h 483315"/>
                  <a:gd name="connsiteX5" fmla="*/ 177897 w 1394820"/>
                  <a:gd name="connsiteY5" fmla="*/ 162854 h 483315"/>
                  <a:gd name="connsiteX6" fmla="*/ 218537 w 1394820"/>
                  <a:gd name="connsiteY6" fmla="*/ 300014 h 483315"/>
                  <a:gd name="connsiteX7" fmla="*/ 221077 w 1394820"/>
                  <a:gd name="connsiteY7" fmla="*/ 190794 h 483315"/>
                  <a:gd name="connsiteX8" fmla="*/ 271877 w 1394820"/>
                  <a:gd name="connsiteY8" fmla="*/ 251754 h 483315"/>
                  <a:gd name="connsiteX9" fmla="*/ 304897 w 1394820"/>
                  <a:gd name="connsiteY9" fmla="*/ 292394 h 483315"/>
                  <a:gd name="connsiteX10" fmla="*/ 360777 w 1394820"/>
                  <a:gd name="connsiteY10" fmla="*/ 363514 h 483315"/>
                  <a:gd name="connsiteX11" fmla="*/ 365857 w 1394820"/>
                  <a:gd name="connsiteY11" fmla="*/ 409234 h 483315"/>
                  <a:gd name="connsiteX12" fmla="*/ 360777 w 1394820"/>
                  <a:gd name="connsiteY12" fmla="*/ 330494 h 483315"/>
                  <a:gd name="connsiteX13" fmla="*/ 383637 w 1394820"/>
                  <a:gd name="connsiteY13" fmla="*/ 348274 h 483315"/>
                  <a:gd name="connsiteX14" fmla="*/ 439517 w 1394820"/>
                  <a:gd name="connsiteY14" fmla="*/ 358434 h 483315"/>
                  <a:gd name="connsiteX15" fmla="*/ 510637 w 1394820"/>
                  <a:gd name="connsiteY15" fmla="*/ 381294 h 483315"/>
                  <a:gd name="connsiteX16" fmla="*/ 561437 w 1394820"/>
                  <a:gd name="connsiteY16" fmla="*/ 414314 h 483315"/>
                  <a:gd name="connsiteX17" fmla="*/ 561437 w 1394820"/>
                  <a:gd name="connsiteY17" fmla="*/ 447334 h 483315"/>
                  <a:gd name="connsiteX18" fmla="*/ 596997 w 1394820"/>
                  <a:gd name="connsiteY18" fmla="*/ 416854 h 483315"/>
                  <a:gd name="connsiteX19" fmla="*/ 642717 w 1394820"/>
                  <a:gd name="connsiteY19" fmla="*/ 462574 h 483315"/>
                  <a:gd name="connsiteX20" fmla="*/ 680817 w 1394820"/>
                  <a:gd name="connsiteY20" fmla="*/ 416854 h 483315"/>
                  <a:gd name="connsiteX21" fmla="*/ 759557 w 1394820"/>
                  <a:gd name="connsiteY21" fmla="*/ 465114 h 483315"/>
                  <a:gd name="connsiteX22" fmla="*/ 744317 w 1394820"/>
                  <a:gd name="connsiteY22" fmla="*/ 482894 h 483315"/>
                  <a:gd name="connsiteX23" fmla="*/ 790037 w 1394820"/>
                  <a:gd name="connsiteY23" fmla="*/ 449874 h 483315"/>
                  <a:gd name="connsiteX24" fmla="*/ 807817 w 1394820"/>
                  <a:gd name="connsiteY24" fmla="*/ 427014 h 483315"/>
                  <a:gd name="connsiteX25" fmla="*/ 845917 w 1394820"/>
                  <a:gd name="connsiteY25" fmla="*/ 454954 h 483315"/>
                  <a:gd name="connsiteX26" fmla="*/ 871317 w 1394820"/>
                  <a:gd name="connsiteY26" fmla="*/ 434634 h 483315"/>
                  <a:gd name="connsiteX27" fmla="*/ 906877 w 1394820"/>
                  <a:gd name="connsiteY27" fmla="*/ 432094 h 483315"/>
                  <a:gd name="connsiteX28" fmla="*/ 932277 w 1394820"/>
                  <a:gd name="connsiteY28" fmla="*/ 454954 h 483315"/>
                  <a:gd name="connsiteX29" fmla="*/ 917037 w 1394820"/>
                  <a:gd name="connsiteY29" fmla="*/ 482894 h 483315"/>
                  <a:gd name="connsiteX30" fmla="*/ 950057 w 1394820"/>
                  <a:gd name="connsiteY30" fmla="*/ 439714 h 483315"/>
                  <a:gd name="connsiteX31" fmla="*/ 988157 w 1394820"/>
                  <a:gd name="connsiteY31" fmla="*/ 421934 h 483315"/>
                  <a:gd name="connsiteX32" fmla="*/ 998317 w 1394820"/>
                  <a:gd name="connsiteY32" fmla="*/ 437174 h 483315"/>
                  <a:gd name="connsiteX33" fmla="*/ 1046577 w 1394820"/>
                  <a:gd name="connsiteY33" fmla="*/ 409234 h 483315"/>
                  <a:gd name="connsiteX34" fmla="*/ 1064357 w 1394820"/>
                  <a:gd name="connsiteY34" fmla="*/ 401614 h 483315"/>
                  <a:gd name="connsiteX35" fmla="*/ 1021177 w 1394820"/>
                  <a:gd name="connsiteY35" fmla="*/ 472734 h 483315"/>
                  <a:gd name="connsiteX36" fmla="*/ 1087217 w 1394820"/>
                  <a:gd name="connsiteY36" fmla="*/ 404154 h 483315"/>
                  <a:gd name="connsiteX37" fmla="*/ 1132937 w 1394820"/>
                  <a:gd name="connsiteY37" fmla="*/ 366054 h 483315"/>
                  <a:gd name="connsiteX38" fmla="*/ 1168497 w 1394820"/>
                  <a:gd name="connsiteY38" fmla="*/ 325414 h 483315"/>
                  <a:gd name="connsiteX39" fmla="*/ 1160877 w 1394820"/>
                  <a:gd name="connsiteY39" fmla="*/ 383834 h 483315"/>
                  <a:gd name="connsiteX40" fmla="*/ 1165957 w 1394820"/>
                  <a:gd name="connsiteY40" fmla="*/ 386374 h 483315"/>
                  <a:gd name="connsiteX41" fmla="*/ 1226917 w 1394820"/>
                  <a:gd name="connsiteY41" fmla="*/ 325414 h 483315"/>
                  <a:gd name="connsiteX42" fmla="*/ 1300577 w 1394820"/>
                  <a:gd name="connsiteY42" fmla="*/ 274614 h 483315"/>
                  <a:gd name="connsiteX43" fmla="*/ 1320897 w 1394820"/>
                  <a:gd name="connsiteY43" fmla="*/ 178094 h 483315"/>
                  <a:gd name="connsiteX44" fmla="*/ 1323437 w 1394820"/>
                  <a:gd name="connsiteY44" fmla="*/ 155234 h 483315"/>
                  <a:gd name="connsiteX45" fmla="*/ 1338677 w 1394820"/>
                  <a:gd name="connsiteY45" fmla="*/ 206034 h 483315"/>
                  <a:gd name="connsiteX46" fmla="*/ 1358997 w 1394820"/>
                  <a:gd name="connsiteY46" fmla="*/ 157774 h 483315"/>
                  <a:gd name="connsiteX47" fmla="*/ 1390112 w 1394820"/>
                  <a:gd name="connsiteY47" fmla="*/ 93639 h 483315"/>
                  <a:gd name="connsiteX48" fmla="*/ 1248507 w 1394820"/>
                  <a:gd name="connsiteY48" fmla="*/ 192699 h 483315"/>
                  <a:gd name="connsiteX49" fmla="*/ 1204692 w 1394820"/>
                  <a:gd name="connsiteY49" fmla="*/ 188889 h 483315"/>
                  <a:gd name="connsiteX50" fmla="*/ 1171037 w 1394820"/>
                  <a:gd name="connsiteY50" fmla="*/ 241594 h 483315"/>
                  <a:gd name="connsiteX51" fmla="*/ 1143097 w 1394820"/>
                  <a:gd name="connsiteY51" fmla="*/ 256834 h 483315"/>
                  <a:gd name="connsiteX52" fmla="*/ 1127857 w 1394820"/>
                  <a:gd name="connsiteY52" fmla="*/ 218734 h 483315"/>
                  <a:gd name="connsiteX53" fmla="*/ 1059277 w 1394820"/>
                  <a:gd name="connsiteY53" fmla="*/ 292394 h 483315"/>
                  <a:gd name="connsiteX54" fmla="*/ 1044037 w 1394820"/>
                  <a:gd name="connsiteY54" fmla="*/ 241594 h 483315"/>
                  <a:gd name="connsiteX55" fmla="*/ 980537 w 1394820"/>
                  <a:gd name="connsiteY55" fmla="*/ 261914 h 483315"/>
                  <a:gd name="connsiteX56" fmla="*/ 995777 w 1394820"/>
                  <a:gd name="connsiteY56" fmla="*/ 208574 h 483315"/>
                  <a:gd name="connsiteX57" fmla="*/ 967837 w 1394820"/>
                  <a:gd name="connsiteY57" fmla="*/ 106974 h 483315"/>
                  <a:gd name="connsiteX58" fmla="*/ 929737 w 1394820"/>
                  <a:gd name="connsiteY58" fmla="*/ 178094 h 483315"/>
                  <a:gd name="connsiteX59" fmla="*/ 891637 w 1394820"/>
                  <a:gd name="connsiteY59" fmla="*/ 145074 h 483315"/>
                  <a:gd name="connsiteX60" fmla="*/ 861157 w 1394820"/>
                  <a:gd name="connsiteY60" fmla="*/ 119674 h 483315"/>
                  <a:gd name="connsiteX61" fmla="*/ 858617 w 1394820"/>
                  <a:gd name="connsiteY61" fmla="*/ 162854 h 483315"/>
                  <a:gd name="connsiteX62" fmla="*/ 823057 w 1394820"/>
                  <a:gd name="connsiteY62" fmla="*/ 124754 h 483315"/>
                  <a:gd name="connsiteX63" fmla="*/ 833217 w 1394820"/>
                  <a:gd name="connsiteY63" fmla="*/ 195874 h 483315"/>
                  <a:gd name="connsiteX64" fmla="*/ 807817 w 1394820"/>
                  <a:gd name="connsiteY64" fmla="*/ 231434 h 483315"/>
                  <a:gd name="connsiteX65" fmla="*/ 795117 w 1394820"/>
                  <a:gd name="connsiteY65" fmla="*/ 269534 h 483315"/>
                  <a:gd name="connsiteX66" fmla="*/ 767177 w 1394820"/>
                  <a:gd name="connsiteY66" fmla="*/ 188254 h 483315"/>
                  <a:gd name="connsiteX67" fmla="*/ 769717 w 1394820"/>
                  <a:gd name="connsiteY67" fmla="*/ 147614 h 483315"/>
                  <a:gd name="connsiteX68" fmla="*/ 741777 w 1394820"/>
                  <a:gd name="connsiteY68" fmla="*/ 193334 h 483315"/>
                  <a:gd name="connsiteX69" fmla="*/ 736697 w 1394820"/>
                  <a:gd name="connsiteY69" fmla="*/ 256834 h 483315"/>
                  <a:gd name="connsiteX70" fmla="*/ 708757 w 1394820"/>
                  <a:gd name="connsiteY70" fmla="*/ 236514 h 483315"/>
                  <a:gd name="connsiteX71" fmla="*/ 693517 w 1394820"/>
                  <a:gd name="connsiteY71" fmla="*/ 178094 h 483315"/>
                  <a:gd name="connsiteX72" fmla="*/ 688437 w 1394820"/>
                  <a:gd name="connsiteY72" fmla="*/ 180634 h 483315"/>
                  <a:gd name="connsiteX73" fmla="*/ 675737 w 1394820"/>
                  <a:gd name="connsiteY73" fmla="*/ 195874 h 483315"/>
                  <a:gd name="connsiteX74" fmla="*/ 678277 w 1394820"/>
                  <a:gd name="connsiteY74" fmla="*/ 137454 h 483315"/>
                  <a:gd name="connsiteX75" fmla="*/ 647797 w 1394820"/>
                  <a:gd name="connsiteY75" fmla="*/ 150154 h 483315"/>
                  <a:gd name="connsiteX76" fmla="*/ 645257 w 1394820"/>
                  <a:gd name="connsiteY76" fmla="*/ 165394 h 483315"/>
                  <a:gd name="connsiteX77" fmla="*/ 627477 w 1394820"/>
                  <a:gd name="connsiteY77" fmla="*/ 122214 h 483315"/>
                  <a:gd name="connsiteX78" fmla="*/ 607157 w 1394820"/>
                  <a:gd name="connsiteY78" fmla="*/ 106974 h 483315"/>
                  <a:gd name="connsiteX79" fmla="*/ 604617 w 1394820"/>
                  <a:gd name="connsiteY79" fmla="*/ 134914 h 483315"/>
                  <a:gd name="connsiteX80" fmla="*/ 558897 w 1394820"/>
                  <a:gd name="connsiteY80" fmla="*/ 147614 h 483315"/>
                  <a:gd name="connsiteX81" fmla="*/ 543657 w 1394820"/>
                  <a:gd name="connsiteY81" fmla="*/ 178094 h 483315"/>
                  <a:gd name="connsiteX82" fmla="*/ 538577 w 1394820"/>
                  <a:gd name="connsiteY82" fmla="*/ 228894 h 483315"/>
                  <a:gd name="connsiteX83" fmla="*/ 520797 w 1394820"/>
                  <a:gd name="connsiteY83" fmla="*/ 213654 h 483315"/>
                  <a:gd name="connsiteX84" fmla="*/ 495397 w 1394820"/>
                  <a:gd name="connsiteY84" fmla="*/ 150154 h 483315"/>
                  <a:gd name="connsiteX85" fmla="*/ 464917 w 1394820"/>
                  <a:gd name="connsiteY85" fmla="*/ 180634 h 483315"/>
                  <a:gd name="connsiteX86" fmla="*/ 457297 w 1394820"/>
                  <a:gd name="connsiteY86" fmla="*/ 203494 h 483315"/>
                  <a:gd name="connsiteX87" fmla="*/ 429357 w 1394820"/>
                  <a:gd name="connsiteY87" fmla="*/ 239054 h 483315"/>
                  <a:gd name="connsiteX88" fmla="*/ 383637 w 1394820"/>
                  <a:gd name="connsiteY88" fmla="*/ 218734 h 483315"/>
                  <a:gd name="connsiteX89" fmla="*/ 360777 w 1394820"/>
                  <a:gd name="connsiteY89" fmla="*/ 206034 h 483315"/>
                  <a:gd name="connsiteX90" fmla="*/ 353157 w 1394820"/>
                  <a:gd name="connsiteY90" fmla="*/ 226354 h 483315"/>
                  <a:gd name="connsiteX91" fmla="*/ 322677 w 1394820"/>
                  <a:gd name="connsiteY91" fmla="*/ 178094 h 483315"/>
                  <a:gd name="connsiteX92" fmla="*/ 299817 w 1394820"/>
                  <a:gd name="connsiteY92" fmla="*/ 211114 h 483315"/>
                  <a:gd name="connsiteX93" fmla="*/ 287117 w 1394820"/>
                  <a:gd name="connsiteY93" fmla="*/ 152694 h 483315"/>
                  <a:gd name="connsiteX94" fmla="*/ 282037 w 1394820"/>
                  <a:gd name="connsiteY94" fmla="*/ 193334 h 483315"/>
                  <a:gd name="connsiteX95" fmla="*/ 243937 w 1394820"/>
                  <a:gd name="connsiteY95" fmla="*/ 119674 h 483315"/>
                  <a:gd name="connsiteX96" fmla="*/ 241397 w 1394820"/>
                  <a:gd name="connsiteY96" fmla="*/ 150154 h 483315"/>
                  <a:gd name="connsiteX97" fmla="*/ 167737 w 1394820"/>
                  <a:gd name="connsiteY97" fmla="*/ 91734 h 483315"/>
                  <a:gd name="connsiteX98" fmla="*/ 129637 w 1394820"/>
                  <a:gd name="connsiteY98" fmla="*/ 40934 h 483315"/>
                  <a:gd name="connsiteX99" fmla="*/ 78837 w 1394820"/>
                  <a:gd name="connsiteY99" fmla="*/ 294 h 483315"/>
                  <a:gd name="connsiteX0" fmla="*/ 16507 w 1332490"/>
                  <a:gd name="connsiteY0" fmla="*/ 62 h 483083"/>
                  <a:gd name="connsiteX1" fmla="*/ 1267 w 1332490"/>
                  <a:gd name="connsiteY1" fmla="*/ 33082 h 483083"/>
                  <a:gd name="connsiteX2" fmla="*/ 44447 w 1332490"/>
                  <a:gd name="connsiteY2" fmla="*/ 94042 h 483083"/>
                  <a:gd name="connsiteX3" fmla="*/ 54607 w 1332490"/>
                  <a:gd name="connsiteY3" fmla="*/ 63562 h 483083"/>
                  <a:gd name="connsiteX4" fmla="*/ 115567 w 1332490"/>
                  <a:gd name="connsiteY4" fmla="*/ 162622 h 483083"/>
                  <a:gd name="connsiteX5" fmla="*/ 156207 w 1332490"/>
                  <a:gd name="connsiteY5" fmla="*/ 299782 h 483083"/>
                  <a:gd name="connsiteX6" fmla="*/ 158747 w 1332490"/>
                  <a:gd name="connsiteY6" fmla="*/ 190562 h 483083"/>
                  <a:gd name="connsiteX7" fmla="*/ 209547 w 1332490"/>
                  <a:gd name="connsiteY7" fmla="*/ 251522 h 483083"/>
                  <a:gd name="connsiteX8" fmla="*/ 242567 w 1332490"/>
                  <a:gd name="connsiteY8" fmla="*/ 292162 h 483083"/>
                  <a:gd name="connsiteX9" fmla="*/ 298447 w 1332490"/>
                  <a:gd name="connsiteY9" fmla="*/ 363282 h 483083"/>
                  <a:gd name="connsiteX10" fmla="*/ 303527 w 1332490"/>
                  <a:gd name="connsiteY10" fmla="*/ 409002 h 483083"/>
                  <a:gd name="connsiteX11" fmla="*/ 298447 w 1332490"/>
                  <a:gd name="connsiteY11" fmla="*/ 330262 h 483083"/>
                  <a:gd name="connsiteX12" fmla="*/ 321307 w 1332490"/>
                  <a:gd name="connsiteY12" fmla="*/ 348042 h 483083"/>
                  <a:gd name="connsiteX13" fmla="*/ 377187 w 1332490"/>
                  <a:gd name="connsiteY13" fmla="*/ 358202 h 483083"/>
                  <a:gd name="connsiteX14" fmla="*/ 448307 w 1332490"/>
                  <a:gd name="connsiteY14" fmla="*/ 381062 h 483083"/>
                  <a:gd name="connsiteX15" fmla="*/ 499107 w 1332490"/>
                  <a:gd name="connsiteY15" fmla="*/ 414082 h 483083"/>
                  <a:gd name="connsiteX16" fmla="*/ 499107 w 1332490"/>
                  <a:gd name="connsiteY16" fmla="*/ 447102 h 483083"/>
                  <a:gd name="connsiteX17" fmla="*/ 534667 w 1332490"/>
                  <a:gd name="connsiteY17" fmla="*/ 416622 h 483083"/>
                  <a:gd name="connsiteX18" fmla="*/ 580387 w 1332490"/>
                  <a:gd name="connsiteY18" fmla="*/ 462342 h 483083"/>
                  <a:gd name="connsiteX19" fmla="*/ 618487 w 1332490"/>
                  <a:gd name="connsiteY19" fmla="*/ 416622 h 483083"/>
                  <a:gd name="connsiteX20" fmla="*/ 697227 w 1332490"/>
                  <a:gd name="connsiteY20" fmla="*/ 464882 h 483083"/>
                  <a:gd name="connsiteX21" fmla="*/ 681987 w 1332490"/>
                  <a:gd name="connsiteY21" fmla="*/ 482662 h 483083"/>
                  <a:gd name="connsiteX22" fmla="*/ 727707 w 1332490"/>
                  <a:gd name="connsiteY22" fmla="*/ 449642 h 483083"/>
                  <a:gd name="connsiteX23" fmla="*/ 745487 w 1332490"/>
                  <a:gd name="connsiteY23" fmla="*/ 426782 h 483083"/>
                  <a:gd name="connsiteX24" fmla="*/ 783587 w 1332490"/>
                  <a:gd name="connsiteY24" fmla="*/ 454722 h 483083"/>
                  <a:gd name="connsiteX25" fmla="*/ 808987 w 1332490"/>
                  <a:gd name="connsiteY25" fmla="*/ 434402 h 483083"/>
                  <a:gd name="connsiteX26" fmla="*/ 844547 w 1332490"/>
                  <a:gd name="connsiteY26" fmla="*/ 431862 h 483083"/>
                  <a:gd name="connsiteX27" fmla="*/ 869947 w 1332490"/>
                  <a:gd name="connsiteY27" fmla="*/ 454722 h 483083"/>
                  <a:gd name="connsiteX28" fmla="*/ 854707 w 1332490"/>
                  <a:gd name="connsiteY28" fmla="*/ 482662 h 483083"/>
                  <a:gd name="connsiteX29" fmla="*/ 887727 w 1332490"/>
                  <a:gd name="connsiteY29" fmla="*/ 439482 h 483083"/>
                  <a:gd name="connsiteX30" fmla="*/ 925827 w 1332490"/>
                  <a:gd name="connsiteY30" fmla="*/ 421702 h 483083"/>
                  <a:gd name="connsiteX31" fmla="*/ 935987 w 1332490"/>
                  <a:gd name="connsiteY31" fmla="*/ 436942 h 483083"/>
                  <a:gd name="connsiteX32" fmla="*/ 984247 w 1332490"/>
                  <a:gd name="connsiteY32" fmla="*/ 409002 h 483083"/>
                  <a:gd name="connsiteX33" fmla="*/ 1002027 w 1332490"/>
                  <a:gd name="connsiteY33" fmla="*/ 401382 h 483083"/>
                  <a:gd name="connsiteX34" fmla="*/ 958847 w 1332490"/>
                  <a:gd name="connsiteY34" fmla="*/ 472502 h 483083"/>
                  <a:gd name="connsiteX35" fmla="*/ 1024887 w 1332490"/>
                  <a:gd name="connsiteY35" fmla="*/ 403922 h 483083"/>
                  <a:gd name="connsiteX36" fmla="*/ 1070607 w 1332490"/>
                  <a:gd name="connsiteY36" fmla="*/ 365822 h 483083"/>
                  <a:gd name="connsiteX37" fmla="*/ 1106167 w 1332490"/>
                  <a:gd name="connsiteY37" fmla="*/ 325182 h 483083"/>
                  <a:gd name="connsiteX38" fmla="*/ 1098547 w 1332490"/>
                  <a:gd name="connsiteY38" fmla="*/ 383602 h 483083"/>
                  <a:gd name="connsiteX39" fmla="*/ 1103627 w 1332490"/>
                  <a:gd name="connsiteY39" fmla="*/ 386142 h 483083"/>
                  <a:gd name="connsiteX40" fmla="*/ 1164587 w 1332490"/>
                  <a:gd name="connsiteY40" fmla="*/ 325182 h 483083"/>
                  <a:gd name="connsiteX41" fmla="*/ 1238247 w 1332490"/>
                  <a:gd name="connsiteY41" fmla="*/ 274382 h 483083"/>
                  <a:gd name="connsiteX42" fmla="*/ 1258567 w 1332490"/>
                  <a:gd name="connsiteY42" fmla="*/ 177862 h 483083"/>
                  <a:gd name="connsiteX43" fmla="*/ 1261107 w 1332490"/>
                  <a:gd name="connsiteY43" fmla="*/ 155002 h 483083"/>
                  <a:gd name="connsiteX44" fmla="*/ 1276347 w 1332490"/>
                  <a:gd name="connsiteY44" fmla="*/ 205802 h 483083"/>
                  <a:gd name="connsiteX45" fmla="*/ 1296667 w 1332490"/>
                  <a:gd name="connsiteY45" fmla="*/ 157542 h 483083"/>
                  <a:gd name="connsiteX46" fmla="*/ 1327782 w 1332490"/>
                  <a:gd name="connsiteY46" fmla="*/ 93407 h 483083"/>
                  <a:gd name="connsiteX47" fmla="*/ 1186177 w 1332490"/>
                  <a:gd name="connsiteY47" fmla="*/ 192467 h 483083"/>
                  <a:gd name="connsiteX48" fmla="*/ 1142362 w 1332490"/>
                  <a:gd name="connsiteY48" fmla="*/ 188657 h 483083"/>
                  <a:gd name="connsiteX49" fmla="*/ 1108707 w 1332490"/>
                  <a:gd name="connsiteY49" fmla="*/ 241362 h 483083"/>
                  <a:gd name="connsiteX50" fmla="*/ 1080767 w 1332490"/>
                  <a:gd name="connsiteY50" fmla="*/ 256602 h 483083"/>
                  <a:gd name="connsiteX51" fmla="*/ 1065527 w 1332490"/>
                  <a:gd name="connsiteY51" fmla="*/ 218502 h 483083"/>
                  <a:gd name="connsiteX52" fmla="*/ 996947 w 1332490"/>
                  <a:gd name="connsiteY52" fmla="*/ 292162 h 483083"/>
                  <a:gd name="connsiteX53" fmla="*/ 981707 w 1332490"/>
                  <a:gd name="connsiteY53" fmla="*/ 241362 h 483083"/>
                  <a:gd name="connsiteX54" fmla="*/ 918207 w 1332490"/>
                  <a:gd name="connsiteY54" fmla="*/ 261682 h 483083"/>
                  <a:gd name="connsiteX55" fmla="*/ 933447 w 1332490"/>
                  <a:gd name="connsiteY55" fmla="*/ 208342 h 483083"/>
                  <a:gd name="connsiteX56" fmla="*/ 905507 w 1332490"/>
                  <a:gd name="connsiteY56" fmla="*/ 106742 h 483083"/>
                  <a:gd name="connsiteX57" fmla="*/ 867407 w 1332490"/>
                  <a:gd name="connsiteY57" fmla="*/ 177862 h 483083"/>
                  <a:gd name="connsiteX58" fmla="*/ 829307 w 1332490"/>
                  <a:gd name="connsiteY58" fmla="*/ 144842 h 483083"/>
                  <a:gd name="connsiteX59" fmla="*/ 798827 w 1332490"/>
                  <a:gd name="connsiteY59" fmla="*/ 119442 h 483083"/>
                  <a:gd name="connsiteX60" fmla="*/ 796287 w 1332490"/>
                  <a:gd name="connsiteY60" fmla="*/ 162622 h 483083"/>
                  <a:gd name="connsiteX61" fmla="*/ 760727 w 1332490"/>
                  <a:gd name="connsiteY61" fmla="*/ 124522 h 483083"/>
                  <a:gd name="connsiteX62" fmla="*/ 770887 w 1332490"/>
                  <a:gd name="connsiteY62" fmla="*/ 195642 h 483083"/>
                  <a:gd name="connsiteX63" fmla="*/ 745487 w 1332490"/>
                  <a:gd name="connsiteY63" fmla="*/ 231202 h 483083"/>
                  <a:gd name="connsiteX64" fmla="*/ 732787 w 1332490"/>
                  <a:gd name="connsiteY64" fmla="*/ 269302 h 483083"/>
                  <a:gd name="connsiteX65" fmla="*/ 704847 w 1332490"/>
                  <a:gd name="connsiteY65" fmla="*/ 188022 h 483083"/>
                  <a:gd name="connsiteX66" fmla="*/ 707387 w 1332490"/>
                  <a:gd name="connsiteY66" fmla="*/ 147382 h 483083"/>
                  <a:gd name="connsiteX67" fmla="*/ 679447 w 1332490"/>
                  <a:gd name="connsiteY67" fmla="*/ 193102 h 483083"/>
                  <a:gd name="connsiteX68" fmla="*/ 674367 w 1332490"/>
                  <a:gd name="connsiteY68" fmla="*/ 256602 h 483083"/>
                  <a:gd name="connsiteX69" fmla="*/ 646427 w 1332490"/>
                  <a:gd name="connsiteY69" fmla="*/ 236282 h 483083"/>
                  <a:gd name="connsiteX70" fmla="*/ 631187 w 1332490"/>
                  <a:gd name="connsiteY70" fmla="*/ 177862 h 483083"/>
                  <a:gd name="connsiteX71" fmla="*/ 626107 w 1332490"/>
                  <a:gd name="connsiteY71" fmla="*/ 180402 h 483083"/>
                  <a:gd name="connsiteX72" fmla="*/ 613407 w 1332490"/>
                  <a:gd name="connsiteY72" fmla="*/ 195642 h 483083"/>
                  <a:gd name="connsiteX73" fmla="*/ 615947 w 1332490"/>
                  <a:gd name="connsiteY73" fmla="*/ 137222 h 483083"/>
                  <a:gd name="connsiteX74" fmla="*/ 585467 w 1332490"/>
                  <a:gd name="connsiteY74" fmla="*/ 149922 h 483083"/>
                  <a:gd name="connsiteX75" fmla="*/ 582927 w 1332490"/>
                  <a:gd name="connsiteY75" fmla="*/ 165162 h 483083"/>
                  <a:gd name="connsiteX76" fmla="*/ 565147 w 1332490"/>
                  <a:gd name="connsiteY76" fmla="*/ 121982 h 483083"/>
                  <a:gd name="connsiteX77" fmla="*/ 544827 w 1332490"/>
                  <a:gd name="connsiteY77" fmla="*/ 106742 h 483083"/>
                  <a:gd name="connsiteX78" fmla="*/ 542287 w 1332490"/>
                  <a:gd name="connsiteY78" fmla="*/ 134682 h 483083"/>
                  <a:gd name="connsiteX79" fmla="*/ 496567 w 1332490"/>
                  <a:gd name="connsiteY79" fmla="*/ 147382 h 483083"/>
                  <a:gd name="connsiteX80" fmla="*/ 481327 w 1332490"/>
                  <a:gd name="connsiteY80" fmla="*/ 177862 h 483083"/>
                  <a:gd name="connsiteX81" fmla="*/ 476247 w 1332490"/>
                  <a:gd name="connsiteY81" fmla="*/ 228662 h 483083"/>
                  <a:gd name="connsiteX82" fmla="*/ 458467 w 1332490"/>
                  <a:gd name="connsiteY82" fmla="*/ 213422 h 483083"/>
                  <a:gd name="connsiteX83" fmla="*/ 433067 w 1332490"/>
                  <a:gd name="connsiteY83" fmla="*/ 149922 h 483083"/>
                  <a:gd name="connsiteX84" fmla="*/ 402587 w 1332490"/>
                  <a:gd name="connsiteY84" fmla="*/ 180402 h 483083"/>
                  <a:gd name="connsiteX85" fmla="*/ 394967 w 1332490"/>
                  <a:gd name="connsiteY85" fmla="*/ 203262 h 483083"/>
                  <a:gd name="connsiteX86" fmla="*/ 367027 w 1332490"/>
                  <a:gd name="connsiteY86" fmla="*/ 238822 h 483083"/>
                  <a:gd name="connsiteX87" fmla="*/ 321307 w 1332490"/>
                  <a:gd name="connsiteY87" fmla="*/ 218502 h 483083"/>
                  <a:gd name="connsiteX88" fmla="*/ 298447 w 1332490"/>
                  <a:gd name="connsiteY88" fmla="*/ 205802 h 483083"/>
                  <a:gd name="connsiteX89" fmla="*/ 290827 w 1332490"/>
                  <a:gd name="connsiteY89" fmla="*/ 226122 h 483083"/>
                  <a:gd name="connsiteX90" fmla="*/ 260347 w 1332490"/>
                  <a:gd name="connsiteY90" fmla="*/ 177862 h 483083"/>
                  <a:gd name="connsiteX91" fmla="*/ 237487 w 1332490"/>
                  <a:gd name="connsiteY91" fmla="*/ 210882 h 483083"/>
                  <a:gd name="connsiteX92" fmla="*/ 224787 w 1332490"/>
                  <a:gd name="connsiteY92" fmla="*/ 152462 h 483083"/>
                  <a:gd name="connsiteX93" fmla="*/ 219707 w 1332490"/>
                  <a:gd name="connsiteY93" fmla="*/ 193102 h 483083"/>
                  <a:gd name="connsiteX94" fmla="*/ 181607 w 1332490"/>
                  <a:gd name="connsiteY94" fmla="*/ 119442 h 483083"/>
                  <a:gd name="connsiteX95" fmla="*/ 179067 w 1332490"/>
                  <a:gd name="connsiteY95" fmla="*/ 149922 h 483083"/>
                  <a:gd name="connsiteX96" fmla="*/ 105407 w 1332490"/>
                  <a:gd name="connsiteY96" fmla="*/ 91502 h 483083"/>
                  <a:gd name="connsiteX97" fmla="*/ 67307 w 1332490"/>
                  <a:gd name="connsiteY97" fmla="*/ 40702 h 483083"/>
                  <a:gd name="connsiteX98" fmla="*/ 16507 w 1332490"/>
                  <a:gd name="connsiteY98" fmla="*/ 62 h 48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332490" h="483083">
                    <a:moveTo>
                      <a:pt x="16507" y="62"/>
                    </a:moveTo>
                    <a:cubicBezTo>
                      <a:pt x="5500" y="-1208"/>
                      <a:pt x="-3390" y="17419"/>
                      <a:pt x="1267" y="33082"/>
                    </a:cubicBezTo>
                    <a:cubicBezTo>
                      <a:pt x="5924" y="48745"/>
                      <a:pt x="35557" y="88962"/>
                      <a:pt x="44447" y="94042"/>
                    </a:cubicBezTo>
                    <a:cubicBezTo>
                      <a:pt x="53337" y="99122"/>
                      <a:pt x="42754" y="52132"/>
                      <a:pt x="54607" y="63562"/>
                    </a:cubicBezTo>
                    <a:cubicBezTo>
                      <a:pt x="66460" y="74992"/>
                      <a:pt x="98634" y="123252"/>
                      <a:pt x="115567" y="162622"/>
                    </a:cubicBezTo>
                    <a:cubicBezTo>
                      <a:pt x="132500" y="201992"/>
                      <a:pt x="149010" y="295125"/>
                      <a:pt x="156207" y="299782"/>
                    </a:cubicBezTo>
                    <a:cubicBezTo>
                      <a:pt x="163404" y="304439"/>
                      <a:pt x="149857" y="198605"/>
                      <a:pt x="158747" y="190562"/>
                    </a:cubicBezTo>
                    <a:cubicBezTo>
                      <a:pt x="167637" y="182519"/>
                      <a:pt x="195577" y="234589"/>
                      <a:pt x="209547" y="251522"/>
                    </a:cubicBezTo>
                    <a:cubicBezTo>
                      <a:pt x="223517" y="268455"/>
                      <a:pt x="227750" y="273535"/>
                      <a:pt x="242567" y="292162"/>
                    </a:cubicBezTo>
                    <a:cubicBezTo>
                      <a:pt x="257384" y="310789"/>
                      <a:pt x="288287" y="343809"/>
                      <a:pt x="298447" y="363282"/>
                    </a:cubicBezTo>
                    <a:cubicBezTo>
                      <a:pt x="308607" y="382755"/>
                      <a:pt x="303527" y="414505"/>
                      <a:pt x="303527" y="409002"/>
                    </a:cubicBezTo>
                    <a:cubicBezTo>
                      <a:pt x="303527" y="403499"/>
                      <a:pt x="295484" y="340422"/>
                      <a:pt x="298447" y="330262"/>
                    </a:cubicBezTo>
                    <a:cubicBezTo>
                      <a:pt x="301410" y="320102"/>
                      <a:pt x="308184" y="343385"/>
                      <a:pt x="321307" y="348042"/>
                    </a:cubicBezTo>
                    <a:cubicBezTo>
                      <a:pt x="334430" y="352699"/>
                      <a:pt x="356020" y="352699"/>
                      <a:pt x="377187" y="358202"/>
                    </a:cubicBezTo>
                    <a:cubicBezTo>
                      <a:pt x="398354" y="363705"/>
                      <a:pt x="427987" y="371749"/>
                      <a:pt x="448307" y="381062"/>
                    </a:cubicBezTo>
                    <a:cubicBezTo>
                      <a:pt x="468627" y="390375"/>
                      <a:pt x="490640" y="403075"/>
                      <a:pt x="499107" y="414082"/>
                    </a:cubicBezTo>
                    <a:cubicBezTo>
                      <a:pt x="507574" y="425089"/>
                      <a:pt x="493180" y="446679"/>
                      <a:pt x="499107" y="447102"/>
                    </a:cubicBezTo>
                    <a:cubicBezTo>
                      <a:pt x="505034" y="447525"/>
                      <a:pt x="521120" y="414082"/>
                      <a:pt x="534667" y="416622"/>
                    </a:cubicBezTo>
                    <a:cubicBezTo>
                      <a:pt x="548214" y="419162"/>
                      <a:pt x="566417" y="462342"/>
                      <a:pt x="580387" y="462342"/>
                    </a:cubicBezTo>
                    <a:cubicBezTo>
                      <a:pt x="594357" y="462342"/>
                      <a:pt x="599014" y="416199"/>
                      <a:pt x="618487" y="416622"/>
                    </a:cubicBezTo>
                    <a:cubicBezTo>
                      <a:pt x="637960" y="417045"/>
                      <a:pt x="686644" y="453875"/>
                      <a:pt x="697227" y="464882"/>
                    </a:cubicBezTo>
                    <a:cubicBezTo>
                      <a:pt x="707810" y="475889"/>
                      <a:pt x="676907" y="485202"/>
                      <a:pt x="681987" y="482662"/>
                    </a:cubicBezTo>
                    <a:cubicBezTo>
                      <a:pt x="687067" y="480122"/>
                      <a:pt x="717124" y="458955"/>
                      <a:pt x="727707" y="449642"/>
                    </a:cubicBezTo>
                    <a:cubicBezTo>
                      <a:pt x="738290" y="440329"/>
                      <a:pt x="736174" y="425935"/>
                      <a:pt x="745487" y="426782"/>
                    </a:cubicBezTo>
                    <a:cubicBezTo>
                      <a:pt x="754800" y="427629"/>
                      <a:pt x="773004" y="453452"/>
                      <a:pt x="783587" y="454722"/>
                    </a:cubicBezTo>
                    <a:cubicBezTo>
                      <a:pt x="794170" y="455992"/>
                      <a:pt x="798827" y="438212"/>
                      <a:pt x="808987" y="434402"/>
                    </a:cubicBezTo>
                    <a:cubicBezTo>
                      <a:pt x="819147" y="430592"/>
                      <a:pt x="834387" y="428475"/>
                      <a:pt x="844547" y="431862"/>
                    </a:cubicBezTo>
                    <a:cubicBezTo>
                      <a:pt x="854707" y="435249"/>
                      <a:pt x="868254" y="446255"/>
                      <a:pt x="869947" y="454722"/>
                    </a:cubicBezTo>
                    <a:cubicBezTo>
                      <a:pt x="871640" y="463189"/>
                      <a:pt x="851744" y="485202"/>
                      <a:pt x="854707" y="482662"/>
                    </a:cubicBezTo>
                    <a:cubicBezTo>
                      <a:pt x="857670" y="480122"/>
                      <a:pt x="875874" y="449642"/>
                      <a:pt x="887727" y="439482"/>
                    </a:cubicBezTo>
                    <a:cubicBezTo>
                      <a:pt x="899580" y="429322"/>
                      <a:pt x="917784" y="422125"/>
                      <a:pt x="925827" y="421702"/>
                    </a:cubicBezTo>
                    <a:cubicBezTo>
                      <a:pt x="933870" y="421279"/>
                      <a:pt x="926250" y="439059"/>
                      <a:pt x="935987" y="436942"/>
                    </a:cubicBezTo>
                    <a:cubicBezTo>
                      <a:pt x="945724" y="434825"/>
                      <a:pt x="973240" y="414929"/>
                      <a:pt x="984247" y="409002"/>
                    </a:cubicBezTo>
                    <a:cubicBezTo>
                      <a:pt x="995254" y="403075"/>
                      <a:pt x="1006260" y="390799"/>
                      <a:pt x="1002027" y="401382"/>
                    </a:cubicBezTo>
                    <a:cubicBezTo>
                      <a:pt x="997794" y="411965"/>
                      <a:pt x="955037" y="472079"/>
                      <a:pt x="958847" y="472502"/>
                    </a:cubicBezTo>
                    <a:cubicBezTo>
                      <a:pt x="962657" y="472925"/>
                      <a:pt x="1006260" y="421702"/>
                      <a:pt x="1024887" y="403922"/>
                    </a:cubicBezTo>
                    <a:cubicBezTo>
                      <a:pt x="1043514" y="386142"/>
                      <a:pt x="1057060" y="378945"/>
                      <a:pt x="1070607" y="365822"/>
                    </a:cubicBezTo>
                    <a:cubicBezTo>
                      <a:pt x="1084154" y="352699"/>
                      <a:pt x="1101510" y="322219"/>
                      <a:pt x="1106167" y="325182"/>
                    </a:cubicBezTo>
                    <a:cubicBezTo>
                      <a:pt x="1110824" y="328145"/>
                      <a:pt x="1098970" y="373442"/>
                      <a:pt x="1098547" y="383602"/>
                    </a:cubicBezTo>
                    <a:cubicBezTo>
                      <a:pt x="1098124" y="393762"/>
                      <a:pt x="1092620" y="395879"/>
                      <a:pt x="1103627" y="386142"/>
                    </a:cubicBezTo>
                    <a:cubicBezTo>
                      <a:pt x="1114634" y="376405"/>
                      <a:pt x="1142150" y="343809"/>
                      <a:pt x="1164587" y="325182"/>
                    </a:cubicBezTo>
                    <a:cubicBezTo>
                      <a:pt x="1187024" y="306555"/>
                      <a:pt x="1222584" y="298935"/>
                      <a:pt x="1238247" y="274382"/>
                    </a:cubicBezTo>
                    <a:cubicBezTo>
                      <a:pt x="1253910" y="249829"/>
                      <a:pt x="1254757" y="197759"/>
                      <a:pt x="1258567" y="177862"/>
                    </a:cubicBezTo>
                    <a:cubicBezTo>
                      <a:pt x="1262377" y="157965"/>
                      <a:pt x="1258144" y="150345"/>
                      <a:pt x="1261107" y="155002"/>
                    </a:cubicBezTo>
                    <a:cubicBezTo>
                      <a:pt x="1264070" y="159659"/>
                      <a:pt x="1270420" y="205379"/>
                      <a:pt x="1276347" y="205802"/>
                    </a:cubicBezTo>
                    <a:cubicBezTo>
                      <a:pt x="1282274" y="206225"/>
                      <a:pt x="1288095" y="176274"/>
                      <a:pt x="1296667" y="157542"/>
                    </a:cubicBezTo>
                    <a:cubicBezTo>
                      <a:pt x="1305239" y="138810"/>
                      <a:pt x="1346197" y="87586"/>
                      <a:pt x="1327782" y="93407"/>
                    </a:cubicBezTo>
                    <a:cubicBezTo>
                      <a:pt x="1309367" y="99228"/>
                      <a:pt x="1217080" y="176592"/>
                      <a:pt x="1186177" y="192467"/>
                    </a:cubicBezTo>
                    <a:cubicBezTo>
                      <a:pt x="1155274" y="208342"/>
                      <a:pt x="1155274" y="180508"/>
                      <a:pt x="1142362" y="188657"/>
                    </a:cubicBezTo>
                    <a:cubicBezTo>
                      <a:pt x="1129450" y="196806"/>
                      <a:pt x="1118973" y="230038"/>
                      <a:pt x="1108707" y="241362"/>
                    </a:cubicBezTo>
                    <a:cubicBezTo>
                      <a:pt x="1098441" y="252686"/>
                      <a:pt x="1087964" y="260412"/>
                      <a:pt x="1080767" y="256602"/>
                    </a:cubicBezTo>
                    <a:cubicBezTo>
                      <a:pt x="1073570" y="252792"/>
                      <a:pt x="1079497" y="212575"/>
                      <a:pt x="1065527" y="218502"/>
                    </a:cubicBezTo>
                    <a:cubicBezTo>
                      <a:pt x="1051557" y="224429"/>
                      <a:pt x="1010917" y="288352"/>
                      <a:pt x="996947" y="292162"/>
                    </a:cubicBezTo>
                    <a:cubicBezTo>
                      <a:pt x="982977" y="295972"/>
                      <a:pt x="994830" y="246442"/>
                      <a:pt x="981707" y="241362"/>
                    </a:cubicBezTo>
                    <a:cubicBezTo>
                      <a:pt x="968584" y="236282"/>
                      <a:pt x="926250" y="267185"/>
                      <a:pt x="918207" y="261682"/>
                    </a:cubicBezTo>
                    <a:cubicBezTo>
                      <a:pt x="910164" y="256179"/>
                      <a:pt x="935564" y="234165"/>
                      <a:pt x="933447" y="208342"/>
                    </a:cubicBezTo>
                    <a:cubicBezTo>
                      <a:pt x="931330" y="182519"/>
                      <a:pt x="916514" y="111822"/>
                      <a:pt x="905507" y="106742"/>
                    </a:cubicBezTo>
                    <a:cubicBezTo>
                      <a:pt x="894500" y="101662"/>
                      <a:pt x="880107" y="171512"/>
                      <a:pt x="867407" y="177862"/>
                    </a:cubicBezTo>
                    <a:cubicBezTo>
                      <a:pt x="854707" y="184212"/>
                      <a:pt x="840737" y="154579"/>
                      <a:pt x="829307" y="144842"/>
                    </a:cubicBezTo>
                    <a:cubicBezTo>
                      <a:pt x="817877" y="135105"/>
                      <a:pt x="804330" y="116479"/>
                      <a:pt x="798827" y="119442"/>
                    </a:cubicBezTo>
                    <a:cubicBezTo>
                      <a:pt x="793324" y="122405"/>
                      <a:pt x="802637" y="161775"/>
                      <a:pt x="796287" y="162622"/>
                    </a:cubicBezTo>
                    <a:cubicBezTo>
                      <a:pt x="789937" y="163469"/>
                      <a:pt x="764960" y="119019"/>
                      <a:pt x="760727" y="124522"/>
                    </a:cubicBezTo>
                    <a:cubicBezTo>
                      <a:pt x="756494" y="130025"/>
                      <a:pt x="773427" y="177862"/>
                      <a:pt x="770887" y="195642"/>
                    </a:cubicBezTo>
                    <a:cubicBezTo>
                      <a:pt x="768347" y="213422"/>
                      <a:pt x="751837" y="218925"/>
                      <a:pt x="745487" y="231202"/>
                    </a:cubicBezTo>
                    <a:cubicBezTo>
                      <a:pt x="739137" y="243479"/>
                      <a:pt x="739560" y="276499"/>
                      <a:pt x="732787" y="269302"/>
                    </a:cubicBezTo>
                    <a:cubicBezTo>
                      <a:pt x="726014" y="262105"/>
                      <a:pt x="709080" y="208342"/>
                      <a:pt x="704847" y="188022"/>
                    </a:cubicBezTo>
                    <a:cubicBezTo>
                      <a:pt x="700614" y="167702"/>
                      <a:pt x="711620" y="146535"/>
                      <a:pt x="707387" y="147382"/>
                    </a:cubicBezTo>
                    <a:cubicBezTo>
                      <a:pt x="703154" y="148229"/>
                      <a:pt x="684950" y="174899"/>
                      <a:pt x="679447" y="193102"/>
                    </a:cubicBezTo>
                    <a:cubicBezTo>
                      <a:pt x="673944" y="211305"/>
                      <a:pt x="679870" y="249405"/>
                      <a:pt x="674367" y="256602"/>
                    </a:cubicBezTo>
                    <a:cubicBezTo>
                      <a:pt x="668864" y="263799"/>
                      <a:pt x="653624" y="249405"/>
                      <a:pt x="646427" y="236282"/>
                    </a:cubicBezTo>
                    <a:cubicBezTo>
                      <a:pt x="639230" y="223159"/>
                      <a:pt x="634574" y="187175"/>
                      <a:pt x="631187" y="177862"/>
                    </a:cubicBezTo>
                    <a:cubicBezTo>
                      <a:pt x="627800" y="168549"/>
                      <a:pt x="629070" y="177439"/>
                      <a:pt x="626107" y="180402"/>
                    </a:cubicBezTo>
                    <a:cubicBezTo>
                      <a:pt x="623144" y="183365"/>
                      <a:pt x="615100" y="202839"/>
                      <a:pt x="613407" y="195642"/>
                    </a:cubicBezTo>
                    <a:cubicBezTo>
                      <a:pt x="611714" y="188445"/>
                      <a:pt x="620604" y="144842"/>
                      <a:pt x="615947" y="137222"/>
                    </a:cubicBezTo>
                    <a:cubicBezTo>
                      <a:pt x="611290" y="129602"/>
                      <a:pt x="585467" y="149922"/>
                      <a:pt x="585467" y="149922"/>
                    </a:cubicBezTo>
                    <a:cubicBezTo>
                      <a:pt x="579964" y="154579"/>
                      <a:pt x="586314" y="169819"/>
                      <a:pt x="582927" y="165162"/>
                    </a:cubicBezTo>
                    <a:cubicBezTo>
                      <a:pt x="579540" y="160505"/>
                      <a:pt x="571497" y="131719"/>
                      <a:pt x="565147" y="121982"/>
                    </a:cubicBezTo>
                    <a:cubicBezTo>
                      <a:pt x="558797" y="112245"/>
                      <a:pt x="548637" y="104625"/>
                      <a:pt x="544827" y="106742"/>
                    </a:cubicBezTo>
                    <a:cubicBezTo>
                      <a:pt x="541017" y="108859"/>
                      <a:pt x="550330" y="127909"/>
                      <a:pt x="542287" y="134682"/>
                    </a:cubicBezTo>
                    <a:cubicBezTo>
                      <a:pt x="534244" y="141455"/>
                      <a:pt x="506727" y="140185"/>
                      <a:pt x="496567" y="147382"/>
                    </a:cubicBezTo>
                    <a:cubicBezTo>
                      <a:pt x="486407" y="154579"/>
                      <a:pt x="484714" y="164315"/>
                      <a:pt x="481327" y="177862"/>
                    </a:cubicBezTo>
                    <a:cubicBezTo>
                      <a:pt x="477940" y="191409"/>
                      <a:pt x="480057" y="222735"/>
                      <a:pt x="476247" y="228662"/>
                    </a:cubicBezTo>
                    <a:cubicBezTo>
                      <a:pt x="472437" y="234589"/>
                      <a:pt x="465664" y="226545"/>
                      <a:pt x="458467" y="213422"/>
                    </a:cubicBezTo>
                    <a:cubicBezTo>
                      <a:pt x="451270" y="200299"/>
                      <a:pt x="442380" y="155425"/>
                      <a:pt x="433067" y="149922"/>
                    </a:cubicBezTo>
                    <a:cubicBezTo>
                      <a:pt x="423754" y="144419"/>
                      <a:pt x="408937" y="171512"/>
                      <a:pt x="402587" y="180402"/>
                    </a:cubicBezTo>
                    <a:cubicBezTo>
                      <a:pt x="396237" y="189292"/>
                      <a:pt x="400894" y="193525"/>
                      <a:pt x="394967" y="203262"/>
                    </a:cubicBezTo>
                    <a:cubicBezTo>
                      <a:pt x="389040" y="212999"/>
                      <a:pt x="379304" y="236282"/>
                      <a:pt x="367027" y="238822"/>
                    </a:cubicBezTo>
                    <a:cubicBezTo>
                      <a:pt x="354750" y="241362"/>
                      <a:pt x="332737" y="224005"/>
                      <a:pt x="321307" y="218502"/>
                    </a:cubicBezTo>
                    <a:cubicBezTo>
                      <a:pt x="309877" y="212999"/>
                      <a:pt x="303527" y="204532"/>
                      <a:pt x="298447" y="205802"/>
                    </a:cubicBezTo>
                    <a:cubicBezTo>
                      <a:pt x="293367" y="207072"/>
                      <a:pt x="297177" y="230779"/>
                      <a:pt x="290827" y="226122"/>
                    </a:cubicBezTo>
                    <a:cubicBezTo>
                      <a:pt x="284477" y="221465"/>
                      <a:pt x="269237" y="180402"/>
                      <a:pt x="260347" y="177862"/>
                    </a:cubicBezTo>
                    <a:cubicBezTo>
                      <a:pt x="251457" y="175322"/>
                      <a:pt x="243414" y="215115"/>
                      <a:pt x="237487" y="210882"/>
                    </a:cubicBezTo>
                    <a:cubicBezTo>
                      <a:pt x="231560" y="206649"/>
                      <a:pt x="227750" y="155425"/>
                      <a:pt x="224787" y="152462"/>
                    </a:cubicBezTo>
                    <a:cubicBezTo>
                      <a:pt x="221824" y="149499"/>
                      <a:pt x="226904" y="198605"/>
                      <a:pt x="219707" y="193102"/>
                    </a:cubicBezTo>
                    <a:cubicBezTo>
                      <a:pt x="212510" y="187599"/>
                      <a:pt x="188380" y="126639"/>
                      <a:pt x="181607" y="119442"/>
                    </a:cubicBezTo>
                    <a:cubicBezTo>
                      <a:pt x="174834" y="112245"/>
                      <a:pt x="191767" y="154579"/>
                      <a:pt x="179067" y="149922"/>
                    </a:cubicBezTo>
                    <a:cubicBezTo>
                      <a:pt x="166367" y="145265"/>
                      <a:pt x="124034" y="109705"/>
                      <a:pt x="105407" y="91502"/>
                    </a:cubicBezTo>
                    <a:cubicBezTo>
                      <a:pt x="86780" y="73299"/>
                      <a:pt x="82124" y="55942"/>
                      <a:pt x="67307" y="40702"/>
                    </a:cubicBezTo>
                    <a:cubicBezTo>
                      <a:pt x="52490" y="25462"/>
                      <a:pt x="37674" y="15725"/>
                      <a:pt x="16507" y="62"/>
                    </a:cubicBezTo>
                    <a:close/>
                  </a:path>
                </a:pathLst>
              </a:custGeom>
              <a:solidFill>
                <a:schemeClr val="tx1">
                  <a:lumMod val="85000"/>
                  <a:lumOff val="1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4" name="フリーフォーム: 図形 133">
                <a:extLst>
                  <a:ext uri="{FF2B5EF4-FFF2-40B4-BE49-F238E27FC236}">
                    <a16:creationId xmlns:a16="http://schemas.microsoft.com/office/drawing/2014/main" id="{A6FF4DD4-42FD-7FF7-6958-FF981C706D6C}"/>
                  </a:ext>
                </a:extLst>
              </p:cNvPr>
              <p:cNvSpPr/>
              <p:nvPr/>
            </p:nvSpPr>
            <p:spPr>
              <a:xfrm>
                <a:off x="4206240" y="2014755"/>
                <a:ext cx="3769360" cy="2395119"/>
              </a:xfrm>
              <a:custGeom>
                <a:avLst/>
                <a:gdLst>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99183 w 3725411"/>
                  <a:gd name="connsiteY102" fmla="*/ 178508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68703 w 3725411"/>
                  <a:gd name="connsiteY102" fmla="*/ 176222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6702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8226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95225"/>
                  <a:gd name="connsiteX1" fmla="*/ 657863 w 3725411"/>
                  <a:gd name="connsiteY1" fmla="*/ 687805 h 2395225"/>
                  <a:gd name="connsiteX2" fmla="*/ 393703 w 3725411"/>
                  <a:gd name="connsiteY2" fmla="*/ 885925 h 2395225"/>
                  <a:gd name="connsiteX3" fmla="*/ 210823 w 3725411"/>
                  <a:gd name="connsiteY3" fmla="*/ 891005 h 2395225"/>
                  <a:gd name="connsiteX4" fmla="*/ 312423 w 3725411"/>
                  <a:gd name="connsiteY4" fmla="*/ 951965 h 2395225"/>
                  <a:gd name="connsiteX5" fmla="*/ 200663 w 3725411"/>
                  <a:gd name="connsiteY5" fmla="*/ 997685 h 2395225"/>
                  <a:gd name="connsiteX6" fmla="*/ 114303 w 3725411"/>
                  <a:gd name="connsiteY6" fmla="*/ 997685 h 2395225"/>
                  <a:gd name="connsiteX7" fmla="*/ 99063 w 3725411"/>
                  <a:gd name="connsiteY7" fmla="*/ 997685 h 2395225"/>
                  <a:gd name="connsiteX8" fmla="*/ 154943 w 3725411"/>
                  <a:gd name="connsiteY8" fmla="*/ 1028165 h 2395225"/>
                  <a:gd name="connsiteX9" fmla="*/ 2543 w 3725411"/>
                  <a:gd name="connsiteY9" fmla="*/ 1109445 h 2395225"/>
                  <a:gd name="connsiteX10" fmla="*/ 302263 w 3725411"/>
                  <a:gd name="connsiteY10" fmla="*/ 1104365 h 2395225"/>
                  <a:gd name="connsiteX11" fmla="*/ 266703 w 3725411"/>
                  <a:gd name="connsiteY11" fmla="*/ 1205965 h 2395225"/>
                  <a:gd name="connsiteX12" fmla="*/ 226063 w 3725411"/>
                  <a:gd name="connsiteY12" fmla="*/ 1312645 h 2395225"/>
                  <a:gd name="connsiteX13" fmla="*/ 281943 w 3725411"/>
                  <a:gd name="connsiteY13" fmla="*/ 1429485 h 2395225"/>
                  <a:gd name="connsiteX14" fmla="*/ 236223 w 3725411"/>
                  <a:gd name="connsiteY14" fmla="*/ 1317725 h 2395225"/>
                  <a:gd name="connsiteX15" fmla="*/ 297183 w 3725411"/>
                  <a:gd name="connsiteY15" fmla="*/ 1256765 h 2395225"/>
                  <a:gd name="connsiteX16" fmla="*/ 276863 w 3725411"/>
                  <a:gd name="connsiteY16" fmla="*/ 1414245 h 2395225"/>
                  <a:gd name="connsiteX17" fmla="*/ 139703 w 3725411"/>
                  <a:gd name="connsiteY17" fmla="*/ 1536165 h 2395225"/>
                  <a:gd name="connsiteX18" fmla="*/ 129543 w 3725411"/>
                  <a:gd name="connsiteY18" fmla="*/ 1531085 h 2395225"/>
                  <a:gd name="connsiteX19" fmla="*/ 281943 w 3725411"/>
                  <a:gd name="connsiteY19" fmla="*/ 1500605 h 2395225"/>
                  <a:gd name="connsiteX20" fmla="*/ 241303 w 3725411"/>
                  <a:gd name="connsiteY20" fmla="*/ 1571725 h 2395225"/>
                  <a:gd name="connsiteX21" fmla="*/ 99063 w 3725411"/>
                  <a:gd name="connsiteY21" fmla="*/ 1622525 h 2395225"/>
                  <a:gd name="connsiteX22" fmla="*/ 281943 w 3725411"/>
                  <a:gd name="connsiteY22" fmla="*/ 1597125 h 2395225"/>
                  <a:gd name="connsiteX23" fmla="*/ 261623 w 3725411"/>
                  <a:gd name="connsiteY23" fmla="*/ 1734285 h 2395225"/>
                  <a:gd name="connsiteX24" fmla="*/ 236223 w 3725411"/>
                  <a:gd name="connsiteY24" fmla="*/ 1759685 h 2395225"/>
                  <a:gd name="connsiteX25" fmla="*/ 327663 w 3725411"/>
                  <a:gd name="connsiteY25" fmla="*/ 1698725 h 2395225"/>
                  <a:gd name="connsiteX26" fmla="*/ 266703 w 3725411"/>
                  <a:gd name="connsiteY26" fmla="*/ 1840965 h 2395225"/>
                  <a:gd name="connsiteX27" fmla="*/ 342903 w 3725411"/>
                  <a:gd name="connsiteY27" fmla="*/ 1744445 h 2395225"/>
                  <a:gd name="connsiteX28" fmla="*/ 378463 w 3725411"/>
                  <a:gd name="connsiteY28" fmla="*/ 1851125 h 2395225"/>
                  <a:gd name="connsiteX29" fmla="*/ 378463 w 3725411"/>
                  <a:gd name="connsiteY29" fmla="*/ 1668245 h 2395225"/>
                  <a:gd name="connsiteX30" fmla="*/ 403863 w 3725411"/>
                  <a:gd name="connsiteY30" fmla="*/ 1866365 h 2395225"/>
                  <a:gd name="connsiteX31" fmla="*/ 495303 w 3725411"/>
                  <a:gd name="connsiteY31" fmla="*/ 1526005 h 2395225"/>
                  <a:gd name="connsiteX32" fmla="*/ 541023 w 3725411"/>
                  <a:gd name="connsiteY32" fmla="*/ 1754605 h 2395225"/>
                  <a:gd name="connsiteX33" fmla="*/ 624843 w 3725411"/>
                  <a:gd name="connsiteY33" fmla="*/ 2082265 h 2395225"/>
                  <a:gd name="connsiteX34" fmla="*/ 566423 w 3725411"/>
                  <a:gd name="connsiteY34" fmla="*/ 1439645 h 2395225"/>
                  <a:gd name="connsiteX35" fmla="*/ 601983 w 3725411"/>
                  <a:gd name="connsiteY35" fmla="*/ 1348205 h 2395225"/>
                  <a:gd name="connsiteX36" fmla="*/ 601983 w 3725411"/>
                  <a:gd name="connsiteY36" fmla="*/ 1236445 h 2395225"/>
                  <a:gd name="connsiteX37" fmla="*/ 535943 w 3725411"/>
                  <a:gd name="connsiteY37" fmla="*/ 1287245 h 2395225"/>
                  <a:gd name="connsiteX38" fmla="*/ 657863 w 3725411"/>
                  <a:gd name="connsiteY38" fmla="*/ 1272005 h 2395225"/>
                  <a:gd name="connsiteX39" fmla="*/ 805183 w 3725411"/>
                  <a:gd name="connsiteY39" fmla="*/ 1200885 h 2395225"/>
                  <a:gd name="connsiteX40" fmla="*/ 957583 w 3725411"/>
                  <a:gd name="connsiteY40" fmla="*/ 1099285 h 2395225"/>
                  <a:gd name="connsiteX41" fmla="*/ 800103 w 3725411"/>
                  <a:gd name="connsiteY41" fmla="*/ 1251685 h 2395225"/>
                  <a:gd name="connsiteX42" fmla="*/ 1023623 w 3725411"/>
                  <a:gd name="connsiteY42" fmla="*/ 1109445 h 2395225"/>
                  <a:gd name="connsiteX43" fmla="*/ 1140463 w 3725411"/>
                  <a:gd name="connsiteY43" fmla="*/ 1023085 h 2395225"/>
                  <a:gd name="connsiteX44" fmla="*/ 1115063 w 3725411"/>
                  <a:gd name="connsiteY44" fmla="*/ 1155165 h 2395225"/>
                  <a:gd name="connsiteX45" fmla="*/ 1328423 w 3725411"/>
                  <a:gd name="connsiteY45" fmla="*/ 850365 h 2395225"/>
                  <a:gd name="connsiteX46" fmla="*/ 1333503 w 3725411"/>
                  <a:gd name="connsiteY46" fmla="*/ 972285 h 2395225"/>
                  <a:gd name="connsiteX47" fmla="*/ 1262383 w 3725411"/>
                  <a:gd name="connsiteY47" fmla="*/ 1119605 h 2395225"/>
                  <a:gd name="connsiteX48" fmla="*/ 1424943 w 3725411"/>
                  <a:gd name="connsiteY48" fmla="*/ 931645 h 2395225"/>
                  <a:gd name="connsiteX49" fmla="*/ 1389383 w 3725411"/>
                  <a:gd name="connsiteY49" fmla="*/ 1094205 h 2395225"/>
                  <a:gd name="connsiteX50" fmla="*/ 1485903 w 3725411"/>
                  <a:gd name="connsiteY50" fmla="*/ 860525 h 2395225"/>
                  <a:gd name="connsiteX51" fmla="*/ 1567183 w 3725411"/>
                  <a:gd name="connsiteY51" fmla="*/ 1150085 h 2395225"/>
                  <a:gd name="connsiteX52" fmla="*/ 1536703 w 3725411"/>
                  <a:gd name="connsiteY52" fmla="*/ 885925 h 2395225"/>
                  <a:gd name="connsiteX53" fmla="*/ 1582423 w 3725411"/>
                  <a:gd name="connsiteY53" fmla="*/ 885925 h 2395225"/>
                  <a:gd name="connsiteX54" fmla="*/ 1633223 w 3725411"/>
                  <a:gd name="connsiteY54" fmla="*/ 1134845 h 2395225"/>
                  <a:gd name="connsiteX55" fmla="*/ 1597663 w 3725411"/>
                  <a:gd name="connsiteY55" fmla="*/ 1200885 h 2395225"/>
                  <a:gd name="connsiteX56" fmla="*/ 1648463 w 3725411"/>
                  <a:gd name="connsiteY56" fmla="*/ 1084045 h 2395225"/>
                  <a:gd name="connsiteX57" fmla="*/ 1684023 w 3725411"/>
                  <a:gd name="connsiteY57" fmla="*/ 1216125 h 2395225"/>
                  <a:gd name="connsiteX58" fmla="*/ 1699263 w 3725411"/>
                  <a:gd name="connsiteY58" fmla="*/ 1043405 h 2395225"/>
                  <a:gd name="connsiteX59" fmla="*/ 1805943 w 3725411"/>
                  <a:gd name="connsiteY59" fmla="*/ 1165325 h 2395225"/>
                  <a:gd name="connsiteX60" fmla="*/ 1744983 w 3725411"/>
                  <a:gd name="connsiteY60" fmla="*/ 1028165 h 2395225"/>
                  <a:gd name="connsiteX61" fmla="*/ 1729743 w 3725411"/>
                  <a:gd name="connsiteY61" fmla="*/ 880845 h 2395225"/>
                  <a:gd name="connsiteX62" fmla="*/ 1846583 w 3725411"/>
                  <a:gd name="connsiteY62" fmla="*/ 1028165 h 2395225"/>
                  <a:gd name="connsiteX63" fmla="*/ 1765303 w 3725411"/>
                  <a:gd name="connsiteY63" fmla="*/ 779245 h 2395225"/>
                  <a:gd name="connsiteX64" fmla="*/ 1948183 w 3725411"/>
                  <a:gd name="connsiteY64" fmla="*/ 992605 h 2395225"/>
                  <a:gd name="connsiteX65" fmla="*/ 2054863 w 3725411"/>
                  <a:gd name="connsiteY65" fmla="*/ 1023085 h 2395225"/>
                  <a:gd name="connsiteX66" fmla="*/ 1948183 w 3725411"/>
                  <a:gd name="connsiteY66" fmla="*/ 840205 h 2395225"/>
                  <a:gd name="connsiteX67" fmla="*/ 1882143 w 3725411"/>
                  <a:gd name="connsiteY67" fmla="*/ 657325 h 2395225"/>
                  <a:gd name="connsiteX68" fmla="*/ 2278383 w 3725411"/>
                  <a:gd name="connsiteY68" fmla="*/ 992605 h 2395225"/>
                  <a:gd name="connsiteX69" fmla="*/ 2288543 w 3725411"/>
                  <a:gd name="connsiteY69" fmla="*/ 982445 h 2395225"/>
                  <a:gd name="connsiteX70" fmla="*/ 2131063 w 3725411"/>
                  <a:gd name="connsiteY70" fmla="*/ 819885 h 2395225"/>
                  <a:gd name="connsiteX71" fmla="*/ 1958343 w 3725411"/>
                  <a:gd name="connsiteY71" fmla="*/ 677645 h 2395225"/>
                  <a:gd name="connsiteX72" fmla="*/ 1907543 w 3725411"/>
                  <a:gd name="connsiteY72" fmla="*/ 474445 h 2395225"/>
                  <a:gd name="connsiteX73" fmla="*/ 2024383 w 3725411"/>
                  <a:gd name="connsiteY73" fmla="*/ 555725 h 2395225"/>
                  <a:gd name="connsiteX74" fmla="*/ 2044703 w 3725411"/>
                  <a:gd name="connsiteY74" fmla="*/ 515085 h 2395225"/>
                  <a:gd name="connsiteX75" fmla="*/ 2227583 w 3725411"/>
                  <a:gd name="connsiteY75" fmla="*/ 845285 h 2395225"/>
                  <a:gd name="connsiteX76" fmla="*/ 2268223 w 3725411"/>
                  <a:gd name="connsiteY76" fmla="*/ 951965 h 2395225"/>
                  <a:gd name="connsiteX77" fmla="*/ 2207263 w 3725411"/>
                  <a:gd name="connsiteY77" fmla="*/ 697965 h 2395225"/>
                  <a:gd name="connsiteX78" fmla="*/ 2110743 w 3725411"/>
                  <a:gd name="connsiteY78" fmla="*/ 484605 h 2395225"/>
                  <a:gd name="connsiteX79" fmla="*/ 2349503 w 3725411"/>
                  <a:gd name="connsiteY79" fmla="*/ 637005 h 2395225"/>
                  <a:gd name="connsiteX80" fmla="*/ 2512063 w 3725411"/>
                  <a:gd name="connsiteY80" fmla="*/ 743685 h 2395225"/>
                  <a:gd name="connsiteX81" fmla="*/ 2593343 w 3725411"/>
                  <a:gd name="connsiteY81" fmla="*/ 814805 h 2395225"/>
                  <a:gd name="connsiteX82" fmla="*/ 2664463 w 3725411"/>
                  <a:gd name="connsiteY82" fmla="*/ 1063725 h 2395225"/>
                  <a:gd name="connsiteX83" fmla="*/ 2608583 w 3725411"/>
                  <a:gd name="connsiteY83" fmla="*/ 809725 h 2395225"/>
                  <a:gd name="connsiteX84" fmla="*/ 2776223 w 3725411"/>
                  <a:gd name="connsiteY84" fmla="*/ 1089125 h 2395225"/>
                  <a:gd name="connsiteX85" fmla="*/ 2806703 w 3725411"/>
                  <a:gd name="connsiteY85" fmla="*/ 1139925 h 2395225"/>
                  <a:gd name="connsiteX86" fmla="*/ 2735583 w 3725411"/>
                  <a:gd name="connsiteY86" fmla="*/ 891005 h 2395225"/>
                  <a:gd name="connsiteX87" fmla="*/ 2908303 w 3725411"/>
                  <a:gd name="connsiteY87" fmla="*/ 1205965 h 2395225"/>
                  <a:gd name="connsiteX88" fmla="*/ 2908303 w 3725411"/>
                  <a:gd name="connsiteY88" fmla="*/ 1246605 h 2395225"/>
                  <a:gd name="connsiteX89" fmla="*/ 2923543 w 3725411"/>
                  <a:gd name="connsiteY89" fmla="*/ 1078965 h 2395225"/>
                  <a:gd name="connsiteX90" fmla="*/ 3030223 w 3725411"/>
                  <a:gd name="connsiteY90" fmla="*/ 1211045 h 2395225"/>
                  <a:gd name="connsiteX91" fmla="*/ 3106423 w 3725411"/>
                  <a:gd name="connsiteY91" fmla="*/ 1287245 h 2395225"/>
                  <a:gd name="connsiteX92" fmla="*/ 3192783 w 3725411"/>
                  <a:gd name="connsiteY92" fmla="*/ 1327885 h 2395225"/>
                  <a:gd name="connsiteX93" fmla="*/ 3197863 w 3725411"/>
                  <a:gd name="connsiteY93" fmla="*/ 1454885 h 2395225"/>
                  <a:gd name="connsiteX94" fmla="*/ 3243583 w 3725411"/>
                  <a:gd name="connsiteY94" fmla="*/ 1749525 h 2395225"/>
                  <a:gd name="connsiteX95" fmla="*/ 3213103 w 3725411"/>
                  <a:gd name="connsiteY95" fmla="*/ 1891765 h 2395225"/>
                  <a:gd name="connsiteX96" fmla="*/ 3208023 w 3725411"/>
                  <a:gd name="connsiteY96" fmla="*/ 2079725 h 2395225"/>
                  <a:gd name="connsiteX97" fmla="*/ 3136903 w 3725411"/>
                  <a:gd name="connsiteY97" fmla="*/ 2394685 h 2395225"/>
                  <a:gd name="connsiteX98" fmla="*/ 3248663 w 3725411"/>
                  <a:gd name="connsiteY98" fmla="*/ 1998445 h 2395225"/>
                  <a:gd name="connsiteX99" fmla="*/ 3263903 w 3725411"/>
                  <a:gd name="connsiteY99" fmla="*/ 1668245 h 2395225"/>
                  <a:gd name="connsiteX100" fmla="*/ 3289303 w 3725411"/>
                  <a:gd name="connsiteY100" fmla="*/ 1459965 h 2395225"/>
                  <a:gd name="connsiteX101" fmla="*/ 3406143 w 3725411"/>
                  <a:gd name="connsiteY101" fmla="*/ 1653005 h 2395225"/>
                  <a:gd name="connsiteX102" fmla="*/ 3543938 w 3725411"/>
                  <a:gd name="connsiteY102" fmla="*/ 1741270 h 2395225"/>
                  <a:gd name="connsiteX103" fmla="*/ 3660143 w 3725411"/>
                  <a:gd name="connsiteY103" fmla="*/ 1754605 h 2395225"/>
                  <a:gd name="connsiteX104" fmla="*/ 3578863 w 3725411"/>
                  <a:gd name="connsiteY104" fmla="*/ 1688565 h 2395225"/>
                  <a:gd name="connsiteX105" fmla="*/ 3700783 w 3725411"/>
                  <a:gd name="connsiteY105" fmla="*/ 1683485 h 2395225"/>
                  <a:gd name="connsiteX106" fmla="*/ 3634743 w 3725411"/>
                  <a:gd name="connsiteY106" fmla="*/ 1617445 h 2395225"/>
                  <a:gd name="connsiteX107" fmla="*/ 3675383 w 3725411"/>
                  <a:gd name="connsiteY107" fmla="*/ 1607285 h 2395225"/>
                  <a:gd name="connsiteX108" fmla="*/ 3568703 w 3725411"/>
                  <a:gd name="connsiteY108" fmla="*/ 1536165 h 2395225"/>
                  <a:gd name="connsiteX109" fmla="*/ 3533143 w 3725411"/>
                  <a:gd name="connsiteY109" fmla="*/ 1404085 h 2395225"/>
                  <a:gd name="connsiteX110" fmla="*/ 3629663 w 3725411"/>
                  <a:gd name="connsiteY110" fmla="*/ 1571725 h 2395225"/>
                  <a:gd name="connsiteX111" fmla="*/ 3594103 w 3725411"/>
                  <a:gd name="connsiteY111" fmla="*/ 1404085 h 2395225"/>
                  <a:gd name="connsiteX112" fmla="*/ 3553463 w 3725411"/>
                  <a:gd name="connsiteY112" fmla="*/ 1282165 h 2395225"/>
                  <a:gd name="connsiteX113" fmla="*/ 3573783 w 3725411"/>
                  <a:gd name="connsiteY113" fmla="*/ 1241525 h 2395225"/>
                  <a:gd name="connsiteX114" fmla="*/ 3660143 w 3725411"/>
                  <a:gd name="connsiteY114" fmla="*/ 1343125 h 2395225"/>
                  <a:gd name="connsiteX115" fmla="*/ 3599183 w 3725411"/>
                  <a:gd name="connsiteY115" fmla="*/ 1180565 h 2395225"/>
                  <a:gd name="connsiteX116" fmla="*/ 3721103 w 3725411"/>
                  <a:gd name="connsiteY116" fmla="*/ 1246605 h 2395225"/>
                  <a:gd name="connsiteX117" fmla="*/ 3690623 w 3725411"/>
                  <a:gd name="connsiteY117" fmla="*/ 1195805 h 2395225"/>
                  <a:gd name="connsiteX118" fmla="*/ 3619503 w 3725411"/>
                  <a:gd name="connsiteY118" fmla="*/ 1129765 h 2395225"/>
                  <a:gd name="connsiteX119" fmla="*/ 3609343 w 3725411"/>
                  <a:gd name="connsiteY119" fmla="*/ 1058645 h 2395225"/>
                  <a:gd name="connsiteX120" fmla="*/ 3670303 w 3725411"/>
                  <a:gd name="connsiteY120" fmla="*/ 1053565 h 2395225"/>
                  <a:gd name="connsiteX121" fmla="*/ 3522983 w 3725411"/>
                  <a:gd name="connsiteY121" fmla="*/ 1002765 h 2395225"/>
                  <a:gd name="connsiteX122" fmla="*/ 3411223 w 3725411"/>
                  <a:gd name="connsiteY122" fmla="*/ 921485 h 2395225"/>
                  <a:gd name="connsiteX123" fmla="*/ 3248663 w 3725411"/>
                  <a:gd name="connsiteY123" fmla="*/ 809725 h 2395225"/>
                  <a:gd name="connsiteX124" fmla="*/ 3157223 w 3725411"/>
                  <a:gd name="connsiteY124" fmla="*/ 728445 h 2395225"/>
                  <a:gd name="connsiteX125" fmla="*/ 2984503 w 3725411"/>
                  <a:gd name="connsiteY125" fmla="*/ 484605 h 2395225"/>
                  <a:gd name="connsiteX126" fmla="*/ 2694943 w 3725411"/>
                  <a:gd name="connsiteY126" fmla="*/ 276325 h 2395225"/>
                  <a:gd name="connsiteX127" fmla="*/ 2583183 w 3725411"/>
                  <a:gd name="connsiteY127" fmla="*/ 159485 h 2395225"/>
                  <a:gd name="connsiteX128" fmla="*/ 2420623 w 3725411"/>
                  <a:gd name="connsiteY128" fmla="*/ 108685 h 2395225"/>
                  <a:gd name="connsiteX129" fmla="*/ 2252983 w 3725411"/>
                  <a:gd name="connsiteY129" fmla="*/ 17245 h 2395225"/>
                  <a:gd name="connsiteX130" fmla="*/ 2019303 w 3725411"/>
                  <a:gd name="connsiteY130" fmla="*/ 17245 h 2395225"/>
                  <a:gd name="connsiteX131" fmla="*/ 1887223 w 3725411"/>
                  <a:gd name="connsiteY131" fmla="*/ 113765 h 2395225"/>
                  <a:gd name="connsiteX132" fmla="*/ 1435103 w 3725411"/>
                  <a:gd name="connsiteY132" fmla="*/ 2005 h 2395225"/>
                  <a:gd name="connsiteX133" fmla="*/ 1008383 w 3725411"/>
                  <a:gd name="connsiteY133" fmla="*/ 235685 h 2395225"/>
                  <a:gd name="connsiteX0" fmla="*/ 1008383 w 3725411"/>
                  <a:gd name="connsiteY0" fmla="*/ 235685 h 2395119"/>
                  <a:gd name="connsiteX1" fmla="*/ 657863 w 3725411"/>
                  <a:gd name="connsiteY1" fmla="*/ 687805 h 2395119"/>
                  <a:gd name="connsiteX2" fmla="*/ 393703 w 3725411"/>
                  <a:gd name="connsiteY2" fmla="*/ 885925 h 2395119"/>
                  <a:gd name="connsiteX3" fmla="*/ 210823 w 3725411"/>
                  <a:gd name="connsiteY3" fmla="*/ 891005 h 2395119"/>
                  <a:gd name="connsiteX4" fmla="*/ 312423 w 3725411"/>
                  <a:gd name="connsiteY4" fmla="*/ 951965 h 2395119"/>
                  <a:gd name="connsiteX5" fmla="*/ 200663 w 3725411"/>
                  <a:gd name="connsiteY5" fmla="*/ 997685 h 2395119"/>
                  <a:gd name="connsiteX6" fmla="*/ 114303 w 3725411"/>
                  <a:gd name="connsiteY6" fmla="*/ 997685 h 2395119"/>
                  <a:gd name="connsiteX7" fmla="*/ 99063 w 3725411"/>
                  <a:gd name="connsiteY7" fmla="*/ 997685 h 2395119"/>
                  <a:gd name="connsiteX8" fmla="*/ 154943 w 3725411"/>
                  <a:gd name="connsiteY8" fmla="*/ 1028165 h 2395119"/>
                  <a:gd name="connsiteX9" fmla="*/ 2543 w 3725411"/>
                  <a:gd name="connsiteY9" fmla="*/ 1109445 h 2395119"/>
                  <a:gd name="connsiteX10" fmla="*/ 302263 w 3725411"/>
                  <a:gd name="connsiteY10" fmla="*/ 1104365 h 2395119"/>
                  <a:gd name="connsiteX11" fmla="*/ 266703 w 3725411"/>
                  <a:gd name="connsiteY11" fmla="*/ 1205965 h 2395119"/>
                  <a:gd name="connsiteX12" fmla="*/ 226063 w 3725411"/>
                  <a:gd name="connsiteY12" fmla="*/ 1312645 h 2395119"/>
                  <a:gd name="connsiteX13" fmla="*/ 281943 w 3725411"/>
                  <a:gd name="connsiteY13" fmla="*/ 1429485 h 2395119"/>
                  <a:gd name="connsiteX14" fmla="*/ 236223 w 3725411"/>
                  <a:gd name="connsiteY14" fmla="*/ 1317725 h 2395119"/>
                  <a:gd name="connsiteX15" fmla="*/ 297183 w 3725411"/>
                  <a:gd name="connsiteY15" fmla="*/ 1256765 h 2395119"/>
                  <a:gd name="connsiteX16" fmla="*/ 276863 w 3725411"/>
                  <a:gd name="connsiteY16" fmla="*/ 1414245 h 2395119"/>
                  <a:gd name="connsiteX17" fmla="*/ 139703 w 3725411"/>
                  <a:gd name="connsiteY17" fmla="*/ 1536165 h 2395119"/>
                  <a:gd name="connsiteX18" fmla="*/ 129543 w 3725411"/>
                  <a:gd name="connsiteY18" fmla="*/ 1531085 h 2395119"/>
                  <a:gd name="connsiteX19" fmla="*/ 281943 w 3725411"/>
                  <a:gd name="connsiteY19" fmla="*/ 1500605 h 2395119"/>
                  <a:gd name="connsiteX20" fmla="*/ 241303 w 3725411"/>
                  <a:gd name="connsiteY20" fmla="*/ 1571725 h 2395119"/>
                  <a:gd name="connsiteX21" fmla="*/ 99063 w 3725411"/>
                  <a:gd name="connsiteY21" fmla="*/ 1622525 h 2395119"/>
                  <a:gd name="connsiteX22" fmla="*/ 281943 w 3725411"/>
                  <a:gd name="connsiteY22" fmla="*/ 1597125 h 2395119"/>
                  <a:gd name="connsiteX23" fmla="*/ 261623 w 3725411"/>
                  <a:gd name="connsiteY23" fmla="*/ 1734285 h 2395119"/>
                  <a:gd name="connsiteX24" fmla="*/ 236223 w 3725411"/>
                  <a:gd name="connsiteY24" fmla="*/ 1759685 h 2395119"/>
                  <a:gd name="connsiteX25" fmla="*/ 327663 w 3725411"/>
                  <a:gd name="connsiteY25" fmla="*/ 1698725 h 2395119"/>
                  <a:gd name="connsiteX26" fmla="*/ 266703 w 3725411"/>
                  <a:gd name="connsiteY26" fmla="*/ 1840965 h 2395119"/>
                  <a:gd name="connsiteX27" fmla="*/ 342903 w 3725411"/>
                  <a:gd name="connsiteY27" fmla="*/ 1744445 h 2395119"/>
                  <a:gd name="connsiteX28" fmla="*/ 378463 w 3725411"/>
                  <a:gd name="connsiteY28" fmla="*/ 1851125 h 2395119"/>
                  <a:gd name="connsiteX29" fmla="*/ 378463 w 3725411"/>
                  <a:gd name="connsiteY29" fmla="*/ 1668245 h 2395119"/>
                  <a:gd name="connsiteX30" fmla="*/ 403863 w 3725411"/>
                  <a:gd name="connsiteY30" fmla="*/ 1866365 h 2395119"/>
                  <a:gd name="connsiteX31" fmla="*/ 495303 w 3725411"/>
                  <a:gd name="connsiteY31" fmla="*/ 1526005 h 2395119"/>
                  <a:gd name="connsiteX32" fmla="*/ 541023 w 3725411"/>
                  <a:gd name="connsiteY32" fmla="*/ 1754605 h 2395119"/>
                  <a:gd name="connsiteX33" fmla="*/ 624843 w 3725411"/>
                  <a:gd name="connsiteY33" fmla="*/ 2082265 h 2395119"/>
                  <a:gd name="connsiteX34" fmla="*/ 566423 w 3725411"/>
                  <a:gd name="connsiteY34" fmla="*/ 1439645 h 2395119"/>
                  <a:gd name="connsiteX35" fmla="*/ 601983 w 3725411"/>
                  <a:gd name="connsiteY35" fmla="*/ 1348205 h 2395119"/>
                  <a:gd name="connsiteX36" fmla="*/ 601983 w 3725411"/>
                  <a:gd name="connsiteY36" fmla="*/ 1236445 h 2395119"/>
                  <a:gd name="connsiteX37" fmla="*/ 535943 w 3725411"/>
                  <a:gd name="connsiteY37" fmla="*/ 1287245 h 2395119"/>
                  <a:gd name="connsiteX38" fmla="*/ 657863 w 3725411"/>
                  <a:gd name="connsiteY38" fmla="*/ 1272005 h 2395119"/>
                  <a:gd name="connsiteX39" fmla="*/ 805183 w 3725411"/>
                  <a:gd name="connsiteY39" fmla="*/ 1200885 h 2395119"/>
                  <a:gd name="connsiteX40" fmla="*/ 957583 w 3725411"/>
                  <a:gd name="connsiteY40" fmla="*/ 1099285 h 2395119"/>
                  <a:gd name="connsiteX41" fmla="*/ 800103 w 3725411"/>
                  <a:gd name="connsiteY41" fmla="*/ 1251685 h 2395119"/>
                  <a:gd name="connsiteX42" fmla="*/ 1023623 w 3725411"/>
                  <a:gd name="connsiteY42" fmla="*/ 1109445 h 2395119"/>
                  <a:gd name="connsiteX43" fmla="*/ 1140463 w 3725411"/>
                  <a:gd name="connsiteY43" fmla="*/ 1023085 h 2395119"/>
                  <a:gd name="connsiteX44" fmla="*/ 1115063 w 3725411"/>
                  <a:gd name="connsiteY44" fmla="*/ 1155165 h 2395119"/>
                  <a:gd name="connsiteX45" fmla="*/ 1328423 w 3725411"/>
                  <a:gd name="connsiteY45" fmla="*/ 850365 h 2395119"/>
                  <a:gd name="connsiteX46" fmla="*/ 1333503 w 3725411"/>
                  <a:gd name="connsiteY46" fmla="*/ 972285 h 2395119"/>
                  <a:gd name="connsiteX47" fmla="*/ 1262383 w 3725411"/>
                  <a:gd name="connsiteY47" fmla="*/ 1119605 h 2395119"/>
                  <a:gd name="connsiteX48" fmla="*/ 1424943 w 3725411"/>
                  <a:gd name="connsiteY48" fmla="*/ 931645 h 2395119"/>
                  <a:gd name="connsiteX49" fmla="*/ 1389383 w 3725411"/>
                  <a:gd name="connsiteY49" fmla="*/ 1094205 h 2395119"/>
                  <a:gd name="connsiteX50" fmla="*/ 1485903 w 3725411"/>
                  <a:gd name="connsiteY50" fmla="*/ 860525 h 2395119"/>
                  <a:gd name="connsiteX51" fmla="*/ 1567183 w 3725411"/>
                  <a:gd name="connsiteY51" fmla="*/ 1150085 h 2395119"/>
                  <a:gd name="connsiteX52" fmla="*/ 1536703 w 3725411"/>
                  <a:gd name="connsiteY52" fmla="*/ 885925 h 2395119"/>
                  <a:gd name="connsiteX53" fmla="*/ 1582423 w 3725411"/>
                  <a:gd name="connsiteY53" fmla="*/ 885925 h 2395119"/>
                  <a:gd name="connsiteX54" fmla="*/ 1633223 w 3725411"/>
                  <a:gd name="connsiteY54" fmla="*/ 1134845 h 2395119"/>
                  <a:gd name="connsiteX55" fmla="*/ 1597663 w 3725411"/>
                  <a:gd name="connsiteY55" fmla="*/ 1200885 h 2395119"/>
                  <a:gd name="connsiteX56" fmla="*/ 1648463 w 3725411"/>
                  <a:gd name="connsiteY56" fmla="*/ 1084045 h 2395119"/>
                  <a:gd name="connsiteX57" fmla="*/ 1684023 w 3725411"/>
                  <a:gd name="connsiteY57" fmla="*/ 1216125 h 2395119"/>
                  <a:gd name="connsiteX58" fmla="*/ 1699263 w 3725411"/>
                  <a:gd name="connsiteY58" fmla="*/ 1043405 h 2395119"/>
                  <a:gd name="connsiteX59" fmla="*/ 1805943 w 3725411"/>
                  <a:gd name="connsiteY59" fmla="*/ 1165325 h 2395119"/>
                  <a:gd name="connsiteX60" fmla="*/ 1744983 w 3725411"/>
                  <a:gd name="connsiteY60" fmla="*/ 1028165 h 2395119"/>
                  <a:gd name="connsiteX61" fmla="*/ 1729743 w 3725411"/>
                  <a:gd name="connsiteY61" fmla="*/ 880845 h 2395119"/>
                  <a:gd name="connsiteX62" fmla="*/ 1846583 w 3725411"/>
                  <a:gd name="connsiteY62" fmla="*/ 1028165 h 2395119"/>
                  <a:gd name="connsiteX63" fmla="*/ 1765303 w 3725411"/>
                  <a:gd name="connsiteY63" fmla="*/ 779245 h 2395119"/>
                  <a:gd name="connsiteX64" fmla="*/ 1948183 w 3725411"/>
                  <a:gd name="connsiteY64" fmla="*/ 992605 h 2395119"/>
                  <a:gd name="connsiteX65" fmla="*/ 2054863 w 3725411"/>
                  <a:gd name="connsiteY65" fmla="*/ 1023085 h 2395119"/>
                  <a:gd name="connsiteX66" fmla="*/ 1948183 w 3725411"/>
                  <a:gd name="connsiteY66" fmla="*/ 840205 h 2395119"/>
                  <a:gd name="connsiteX67" fmla="*/ 1882143 w 3725411"/>
                  <a:gd name="connsiteY67" fmla="*/ 657325 h 2395119"/>
                  <a:gd name="connsiteX68" fmla="*/ 2278383 w 3725411"/>
                  <a:gd name="connsiteY68" fmla="*/ 992605 h 2395119"/>
                  <a:gd name="connsiteX69" fmla="*/ 2288543 w 3725411"/>
                  <a:gd name="connsiteY69" fmla="*/ 982445 h 2395119"/>
                  <a:gd name="connsiteX70" fmla="*/ 2131063 w 3725411"/>
                  <a:gd name="connsiteY70" fmla="*/ 819885 h 2395119"/>
                  <a:gd name="connsiteX71" fmla="*/ 1958343 w 3725411"/>
                  <a:gd name="connsiteY71" fmla="*/ 677645 h 2395119"/>
                  <a:gd name="connsiteX72" fmla="*/ 1907543 w 3725411"/>
                  <a:gd name="connsiteY72" fmla="*/ 474445 h 2395119"/>
                  <a:gd name="connsiteX73" fmla="*/ 2024383 w 3725411"/>
                  <a:gd name="connsiteY73" fmla="*/ 555725 h 2395119"/>
                  <a:gd name="connsiteX74" fmla="*/ 2044703 w 3725411"/>
                  <a:gd name="connsiteY74" fmla="*/ 515085 h 2395119"/>
                  <a:gd name="connsiteX75" fmla="*/ 2227583 w 3725411"/>
                  <a:gd name="connsiteY75" fmla="*/ 845285 h 2395119"/>
                  <a:gd name="connsiteX76" fmla="*/ 2268223 w 3725411"/>
                  <a:gd name="connsiteY76" fmla="*/ 951965 h 2395119"/>
                  <a:gd name="connsiteX77" fmla="*/ 2207263 w 3725411"/>
                  <a:gd name="connsiteY77" fmla="*/ 697965 h 2395119"/>
                  <a:gd name="connsiteX78" fmla="*/ 2110743 w 3725411"/>
                  <a:gd name="connsiteY78" fmla="*/ 484605 h 2395119"/>
                  <a:gd name="connsiteX79" fmla="*/ 2349503 w 3725411"/>
                  <a:gd name="connsiteY79" fmla="*/ 637005 h 2395119"/>
                  <a:gd name="connsiteX80" fmla="*/ 2512063 w 3725411"/>
                  <a:gd name="connsiteY80" fmla="*/ 743685 h 2395119"/>
                  <a:gd name="connsiteX81" fmla="*/ 2593343 w 3725411"/>
                  <a:gd name="connsiteY81" fmla="*/ 814805 h 2395119"/>
                  <a:gd name="connsiteX82" fmla="*/ 2664463 w 3725411"/>
                  <a:gd name="connsiteY82" fmla="*/ 1063725 h 2395119"/>
                  <a:gd name="connsiteX83" fmla="*/ 2608583 w 3725411"/>
                  <a:gd name="connsiteY83" fmla="*/ 809725 h 2395119"/>
                  <a:gd name="connsiteX84" fmla="*/ 2776223 w 3725411"/>
                  <a:gd name="connsiteY84" fmla="*/ 1089125 h 2395119"/>
                  <a:gd name="connsiteX85" fmla="*/ 2806703 w 3725411"/>
                  <a:gd name="connsiteY85" fmla="*/ 1139925 h 2395119"/>
                  <a:gd name="connsiteX86" fmla="*/ 2735583 w 3725411"/>
                  <a:gd name="connsiteY86" fmla="*/ 891005 h 2395119"/>
                  <a:gd name="connsiteX87" fmla="*/ 2908303 w 3725411"/>
                  <a:gd name="connsiteY87" fmla="*/ 1205965 h 2395119"/>
                  <a:gd name="connsiteX88" fmla="*/ 2908303 w 3725411"/>
                  <a:gd name="connsiteY88" fmla="*/ 1246605 h 2395119"/>
                  <a:gd name="connsiteX89" fmla="*/ 2923543 w 3725411"/>
                  <a:gd name="connsiteY89" fmla="*/ 1078965 h 2395119"/>
                  <a:gd name="connsiteX90" fmla="*/ 3030223 w 3725411"/>
                  <a:gd name="connsiteY90" fmla="*/ 1211045 h 2395119"/>
                  <a:gd name="connsiteX91" fmla="*/ 3106423 w 3725411"/>
                  <a:gd name="connsiteY91" fmla="*/ 1287245 h 2395119"/>
                  <a:gd name="connsiteX92" fmla="*/ 3192783 w 3725411"/>
                  <a:gd name="connsiteY92" fmla="*/ 1327885 h 2395119"/>
                  <a:gd name="connsiteX93" fmla="*/ 3197863 w 3725411"/>
                  <a:gd name="connsiteY93" fmla="*/ 1454885 h 2395119"/>
                  <a:gd name="connsiteX94" fmla="*/ 3243583 w 3725411"/>
                  <a:gd name="connsiteY94" fmla="*/ 1749525 h 2395119"/>
                  <a:gd name="connsiteX95" fmla="*/ 3213103 w 3725411"/>
                  <a:gd name="connsiteY95" fmla="*/ 1891765 h 2395119"/>
                  <a:gd name="connsiteX96" fmla="*/ 3200403 w 3725411"/>
                  <a:gd name="connsiteY96" fmla="*/ 2072105 h 2395119"/>
                  <a:gd name="connsiteX97" fmla="*/ 3136903 w 3725411"/>
                  <a:gd name="connsiteY97" fmla="*/ 2394685 h 2395119"/>
                  <a:gd name="connsiteX98" fmla="*/ 3248663 w 3725411"/>
                  <a:gd name="connsiteY98" fmla="*/ 1998445 h 2395119"/>
                  <a:gd name="connsiteX99" fmla="*/ 3263903 w 3725411"/>
                  <a:gd name="connsiteY99" fmla="*/ 1668245 h 2395119"/>
                  <a:gd name="connsiteX100" fmla="*/ 3289303 w 3725411"/>
                  <a:gd name="connsiteY100" fmla="*/ 1459965 h 2395119"/>
                  <a:gd name="connsiteX101" fmla="*/ 3406143 w 3725411"/>
                  <a:gd name="connsiteY101" fmla="*/ 1653005 h 2395119"/>
                  <a:gd name="connsiteX102" fmla="*/ 3543938 w 3725411"/>
                  <a:gd name="connsiteY102" fmla="*/ 1741270 h 2395119"/>
                  <a:gd name="connsiteX103" fmla="*/ 3660143 w 3725411"/>
                  <a:gd name="connsiteY103" fmla="*/ 1754605 h 2395119"/>
                  <a:gd name="connsiteX104" fmla="*/ 3578863 w 3725411"/>
                  <a:gd name="connsiteY104" fmla="*/ 1688565 h 2395119"/>
                  <a:gd name="connsiteX105" fmla="*/ 3700783 w 3725411"/>
                  <a:gd name="connsiteY105" fmla="*/ 1683485 h 2395119"/>
                  <a:gd name="connsiteX106" fmla="*/ 3634743 w 3725411"/>
                  <a:gd name="connsiteY106" fmla="*/ 1617445 h 2395119"/>
                  <a:gd name="connsiteX107" fmla="*/ 3675383 w 3725411"/>
                  <a:gd name="connsiteY107" fmla="*/ 1607285 h 2395119"/>
                  <a:gd name="connsiteX108" fmla="*/ 3568703 w 3725411"/>
                  <a:gd name="connsiteY108" fmla="*/ 1536165 h 2395119"/>
                  <a:gd name="connsiteX109" fmla="*/ 3533143 w 3725411"/>
                  <a:gd name="connsiteY109" fmla="*/ 1404085 h 2395119"/>
                  <a:gd name="connsiteX110" fmla="*/ 3629663 w 3725411"/>
                  <a:gd name="connsiteY110" fmla="*/ 1571725 h 2395119"/>
                  <a:gd name="connsiteX111" fmla="*/ 3594103 w 3725411"/>
                  <a:gd name="connsiteY111" fmla="*/ 1404085 h 2395119"/>
                  <a:gd name="connsiteX112" fmla="*/ 3553463 w 3725411"/>
                  <a:gd name="connsiteY112" fmla="*/ 1282165 h 2395119"/>
                  <a:gd name="connsiteX113" fmla="*/ 3573783 w 3725411"/>
                  <a:gd name="connsiteY113" fmla="*/ 1241525 h 2395119"/>
                  <a:gd name="connsiteX114" fmla="*/ 3660143 w 3725411"/>
                  <a:gd name="connsiteY114" fmla="*/ 1343125 h 2395119"/>
                  <a:gd name="connsiteX115" fmla="*/ 3599183 w 3725411"/>
                  <a:gd name="connsiteY115" fmla="*/ 1180565 h 2395119"/>
                  <a:gd name="connsiteX116" fmla="*/ 3721103 w 3725411"/>
                  <a:gd name="connsiteY116" fmla="*/ 1246605 h 2395119"/>
                  <a:gd name="connsiteX117" fmla="*/ 3690623 w 3725411"/>
                  <a:gd name="connsiteY117" fmla="*/ 1195805 h 2395119"/>
                  <a:gd name="connsiteX118" fmla="*/ 3619503 w 3725411"/>
                  <a:gd name="connsiteY118" fmla="*/ 1129765 h 2395119"/>
                  <a:gd name="connsiteX119" fmla="*/ 3609343 w 3725411"/>
                  <a:gd name="connsiteY119" fmla="*/ 1058645 h 2395119"/>
                  <a:gd name="connsiteX120" fmla="*/ 3670303 w 3725411"/>
                  <a:gd name="connsiteY120" fmla="*/ 1053565 h 2395119"/>
                  <a:gd name="connsiteX121" fmla="*/ 3522983 w 3725411"/>
                  <a:gd name="connsiteY121" fmla="*/ 1002765 h 2395119"/>
                  <a:gd name="connsiteX122" fmla="*/ 3411223 w 3725411"/>
                  <a:gd name="connsiteY122" fmla="*/ 921485 h 2395119"/>
                  <a:gd name="connsiteX123" fmla="*/ 3248663 w 3725411"/>
                  <a:gd name="connsiteY123" fmla="*/ 809725 h 2395119"/>
                  <a:gd name="connsiteX124" fmla="*/ 3157223 w 3725411"/>
                  <a:gd name="connsiteY124" fmla="*/ 728445 h 2395119"/>
                  <a:gd name="connsiteX125" fmla="*/ 2984503 w 3725411"/>
                  <a:gd name="connsiteY125" fmla="*/ 484605 h 2395119"/>
                  <a:gd name="connsiteX126" fmla="*/ 2694943 w 3725411"/>
                  <a:gd name="connsiteY126" fmla="*/ 276325 h 2395119"/>
                  <a:gd name="connsiteX127" fmla="*/ 2583183 w 3725411"/>
                  <a:gd name="connsiteY127" fmla="*/ 159485 h 2395119"/>
                  <a:gd name="connsiteX128" fmla="*/ 2420623 w 3725411"/>
                  <a:gd name="connsiteY128" fmla="*/ 108685 h 2395119"/>
                  <a:gd name="connsiteX129" fmla="*/ 2252983 w 3725411"/>
                  <a:gd name="connsiteY129" fmla="*/ 17245 h 2395119"/>
                  <a:gd name="connsiteX130" fmla="*/ 2019303 w 3725411"/>
                  <a:gd name="connsiteY130" fmla="*/ 17245 h 2395119"/>
                  <a:gd name="connsiteX131" fmla="*/ 1887223 w 3725411"/>
                  <a:gd name="connsiteY131" fmla="*/ 113765 h 2395119"/>
                  <a:gd name="connsiteX132" fmla="*/ 1435103 w 3725411"/>
                  <a:gd name="connsiteY132" fmla="*/ 2005 h 2395119"/>
                  <a:gd name="connsiteX133" fmla="*/ 1008383 w 3725411"/>
                  <a:gd name="connsiteY133" fmla="*/ 235685 h 239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Lst>
                <a:rect l="l" t="t" r="r" b="b"/>
                <a:pathLst>
                  <a:path w="3725411" h="2395119">
                    <a:moveTo>
                      <a:pt x="1008383" y="235685"/>
                    </a:moveTo>
                    <a:cubicBezTo>
                      <a:pt x="878843" y="349985"/>
                      <a:pt x="760310" y="579432"/>
                      <a:pt x="657863" y="687805"/>
                    </a:cubicBezTo>
                    <a:cubicBezTo>
                      <a:pt x="555416" y="796178"/>
                      <a:pt x="468210" y="852058"/>
                      <a:pt x="393703" y="885925"/>
                    </a:cubicBezTo>
                    <a:cubicBezTo>
                      <a:pt x="319196" y="919792"/>
                      <a:pt x="224370" y="879998"/>
                      <a:pt x="210823" y="891005"/>
                    </a:cubicBezTo>
                    <a:cubicBezTo>
                      <a:pt x="197276" y="902012"/>
                      <a:pt x="314116" y="934185"/>
                      <a:pt x="312423" y="951965"/>
                    </a:cubicBezTo>
                    <a:cubicBezTo>
                      <a:pt x="310730" y="969745"/>
                      <a:pt x="233683" y="990065"/>
                      <a:pt x="200663" y="997685"/>
                    </a:cubicBezTo>
                    <a:cubicBezTo>
                      <a:pt x="167643" y="1005305"/>
                      <a:pt x="114303" y="997685"/>
                      <a:pt x="114303" y="997685"/>
                    </a:cubicBezTo>
                    <a:cubicBezTo>
                      <a:pt x="97370" y="997685"/>
                      <a:pt x="92290" y="992605"/>
                      <a:pt x="99063" y="997685"/>
                    </a:cubicBezTo>
                    <a:cubicBezTo>
                      <a:pt x="105836" y="1002765"/>
                      <a:pt x="171030" y="1009538"/>
                      <a:pt x="154943" y="1028165"/>
                    </a:cubicBezTo>
                    <a:cubicBezTo>
                      <a:pt x="138856" y="1046792"/>
                      <a:pt x="-22010" y="1096745"/>
                      <a:pt x="2543" y="1109445"/>
                    </a:cubicBezTo>
                    <a:cubicBezTo>
                      <a:pt x="27096" y="1122145"/>
                      <a:pt x="258236" y="1088278"/>
                      <a:pt x="302263" y="1104365"/>
                    </a:cubicBezTo>
                    <a:cubicBezTo>
                      <a:pt x="346290" y="1120452"/>
                      <a:pt x="279403" y="1171252"/>
                      <a:pt x="266703" y="1205965"/>
                    </a:cubicBezTo>
                    <a:cubicBezTo>
                      <a:pt x="254003" y="1240678"/>
                      <a:pt x="223523" y="1275392"/>
                      <a:pt x="226063" y="1312645"/>
                    </a:cubicBezTo>
                    <a:cubicBezTo>
                      <a:pt x="228603" y="1349898"/>
                      <a:pt x="280250" y="1428638"/>
                      <a:pt x="281943" y="1429485"/>
                    </a:cubicBezTo>
                    <a:cubicBezTo>
                      <a:pt x="283636" y="1430332"/>
                      <a:pt x="233683" y="1346512"/>
                      <a:pt x="236223" y="1317725"/>
                    </a:cubicBezTo>
                    <a:cubicBezTo>
                      <a:pt x="238763" y="1288938"/>
                      <a:pt x="290410" y="1240678"/>
                      <a:pt x="297183" y="1256765"/>
                    </a:cubicBezTo>
                    <a:cubicBezTo>
                      <a:pt x="303956" y="1272852"/>
                      <a:pt x="303110" y="1367678"/>
                      <a:pt x="276863" y="1414245"/>
                    </a:cubicBezTo>
                    <a:cubicBezTo>
                      <a:pt x="250616" y="1460812"/>
                      <a:pt x="164256" y="1516692"/>
                      <a:pt x="139703" y="1536165"/>
                    </a:cubicBezTo>
                    <a:cubicBezTo>
                      <a:pt x="115150" y="1555638"/>
                      <a:pt x="105836" y="1537012"/>
                      <a:pt x="129543" y="1531085"/>
                    </a:cubicBezTo>
                    <a:cubicBezTo>
                      <a:pt x="153250" y="1525158"/>
                      <a:pt x="263316" y="1493832"/>
                      <a:pt x="281943" y="1500605"/>
                    </a:cubicBezTo>
                    <a:cubicBezTo>
                      <a:pt x="300570" y="1507378"/>
                      <a:pt x="271783" y="1551405"/>
                      <a:pt x="241303" y="1571725"/>
                    </a:cubicBezTo>
                    <a:cubicBezTo>
                      <a:pt x="210823" y="1592045"/>
                      <a:pt x="92290" y="1618292"/>
                      <a:pt x="99063" y="1622525"/>
                    </a:cubicBezTo>
                    <a:cubicBezTo>
                      <a:pt x="105836" y="1626758"/>
                      <a:pt x="254850" y="1578498"/>
                      <a:pt x="281943" y="1597125"/>
                    </a:cubicBezTo>
                    <a:cubicBezTo>
                      <a:pt x="309036" y="1615752"/>
                      <a:pt x="269243" y="1707192"/>
                      <a:pt x="261623" y="1734285"/>
                    </a:cubicBezTo>
                    <a:cubicBezTo>
                      <a:pt x="254003" y="1761378"/>
                      <a:pt x="225216" y="1765612"/>
                      <a:pt x="236223" y="1759685"/>
                    </a:cubicBezTo>
                    <a:cubicBezTo>
                      <a:pt x="247230" y="1753758"/>
                      <a:pt x="322583" y="1685178"/>
                      <a:pt x="327663" y="1698725"/>
                    </a:cubicBezTo>
                    <a:cubicBezTo>
                      <a:pt x="332743" y="1712272"/>
                      <a:pt x="264163" y="1833345"/>
                      <a:pt x="266703" y="1840965"/>
                    </a:cubicBezTo>
                    <a:cubicBezTo>
                      <a:pt x="269243" y="1848585"/>
                      <a:pt x="324276" y="1742752"/>
                      <a:pt x="342903" y="1744445"/>
                    </a:cubicBezTo>
                    <a:cubicBezTo>
                      <a:pt x="361530" y="1746138"/>
                      <a:pt x="372536" y="1863825"/>
                      <a:pt x="378463" y="1851125"/>
                    </a:cubicBezTo>
                    <a:cubicBezTo>
                      <a:pt x="384390" y="1838425"/>
                      <a:pt x="374230" y="1665705"/>
                      <a:pt x="378463" y="1668245"/>
                    </a:cubicBezTo>
                    <a:cubicBezTo>
                      <a:pt x="382696" y="1670785"/>
                      <a:pt x="384390" y="1890072"/>
                      <a:pt x="403863" y="1866365"/>
                    </a:cubicBezTo>
                    <a:cubicBezTo>
                      <a:pt x="423336" y="1842658"/>
                      <a:pt x="472443" y="1544632"/>
                      <a:pt x="495303" y="1526005"/>
                    </a:cubicBezTo>
                    <a:cubicBezTo>
                      <a:pt x="518163" y="1507378"/>
                      <a:pt x="519433" y="1661895"/>
                      <a:pt x="541023" y="1754605"/>
                    </a:cubicBezTo>
                    <a:cubicBezTo>
                      <a:pt x="562613" y="1847315"/>
                      <a:pt x="620610" y="2134758"/>
                      <a:pt x="624843" y="2082265"/>
                    </a:cubicBezTo>
                    <a:cubicBezTo>
                      <a:pt x="629076" y="2029772"/>
                      <a:pt x="570233" y="1561988"/>
                      <a:pt x="566423" y="1439645"/>
                    </a:cubicBezTo>
                    <a:cubicBezTo>
                      <a:pt x="562613" y="1317302"/>
                      <a:pt x="596056" y="1382072"/>
                      <a:pt x="601983" y="1348205"/>
                    </a:cubicBezTo>
                    <a:cubicBezTo>
                      <a:pt x="607910" y="1314338"/>
                      <a:pt x="612990" y="1246605"/>
                      <a:pt x="601983" y="1236445"/>
                    </a:cubicBezTo>
                    <a:cubicBezTo>
                      <a:pt x="590976" y="1226285"/>
                      <a:pt x="526630" y="1281318"/>
                      <a:pt x="535943" y="1287245"/>
                    </a:cubicBezTo>
                    <a:cubicBezTo>
                      <a:pt x="545256" y="1293172"/>
                      <a:pt x="612990" y="1286398"/>
                      <a:pt x="657863" y="1272005"/>
                    </a:cubicBezTo>
                    <a:cubicBezTo>
                      <a:pt x="702736" y="1257612"/>
                      <a:pt x="755230" y="1229672"/>
                      <a:pt x="805183" y="1200885"/>
                    </a:cubicBezTo>
                    <a:cubicBezTo>
                      <a:pt x="855136" y="1172098"/>
                      <a:pt x="958430" y="1090818"/>
                      <a:pt x="957583" y="1099285"/>
                    </a:cubicBezTo>
                    <a:cubicBezTo>
                      <a:pt x="956736" y="1107752"/>
                      <a:pt x="789096" y="1249992"/>
                      <a:pt x="800103" y="1251685"/>
                    </a:cubicBezTo>
                    <a:cubicBezTo>
                      <a:pt x="811110" y="1253378"/>
                      <a:pt x="966896" y="1147545"/>
                      <a:pt x="1023623" y="1109445"/>
                    </a:cubicBezTo>
                    <a:cubicBezTo>
                      <a:pt x="1080350" y="1071345"/>
                      <a:pt x="1125223" y="1015465"/>
                      <a:pt x="1140463" y="1023085"/>
                    </a:cubicBezTo>
                    <a:cubicBezTo>
                      <a:pt x="1155703" y="1030705"/>
                      <a:pt x="1083736" y="1183952"/>
                      <a:pt x="1115063" y="1155165"/>
                    </a:cubicBezTo>
                    <a:cubicBezTo>
                      <a:pt x="1146390" y="1126378"/>
                      <a:pt x="1292016" y="880845"/>
                      <a:pt x="1328423" y="850365"/>
                    </a:cubicBezTo>
                    <a:cubicBezTo>
                      <a:pt x="1364830" y="819885"/>
                      <a:pt x="1344510" y="927412"/>
                      <a:pt x="1333503" y="972285"/>
                    </a:cubicBezTo>
                    <a:cubicBezTo>
                      <a:pt x="1322496" y="1017158"/>
                      <a:pt x="1247143" y="1126378"/>
                      <a:pt x="1262383" y="1119605"/>
                    </a:cubicBezTo>
                    <a:cubicBezTo>
                      <a:pt x="1277623" y="1112832"/>
                      <a:pt x="1403776" y="935878"/>
                      <a:pt x="1424943" y="931645"/>
                    </a:cubicBezTo>
                    <a:cubicBezTo>
                      <a:pt x="1446110" y="927412"/>
                      <a:pt x="1379223" y="1106058"/>
                      <a:pt x="1389383" y="1094205"/>
                    </a:cubicBezTo>
                    <a:cubicBezTo>
                      <a:pt x="1399543" y="1082352"/>
                      <a:pt x="1456270" y="851212"/>
                      <a:pt x="1485903" y="860525"/>
                    </a:cubicBezTo>
                    <a:cubicBezTo>
                      <a:pt x="1515536" y="869838"/>
                      <a:pt x="1558716" y="1145852"/>
                      <a:pt x="1567183" y="1150085"/>
                    </a:cubicBezTo>
                    <a:cubicBezTo>
                      <a:pt x="1575650" y="1154318"/>
                      <a:pt x="1534163" y="929952"/>
                      <a:pt x="1536703" y="885925"/>
                    </a:cubicBezTo>
                    <a:cubicBezTo>
                      <a:pt x="1539243" y="841898"/>
                      <a:pt x="1566336" y="844439"/>
                      <a:pt x="1582423" y="885925"/>
                    </a:cubicBezTo>
                    <a:cubicBezTo>
                      <a:pt x="1598510" y="927411"/>
                      <a:pt x="1630683" y="1082352"/>
                      <a:pt x="1633223" y="1134845"/>
                    </a:cubicBezTo>
                    <a:cubicBezTo>
                      <a:pt x="1635763" y="1187338"/>
                      <a:pt x="1595123" y="1209352"/>
                      <a:pt x="1597663" y="1200885"/>
                    </a:cubicBezTo>
                    <a:cubicBezTo>
                      <a:pt x="1600203" y="1192418"/>
                      <a:pt x="1634070" y="1081505"/>
                      <a:pt x="1648463" y="1084045"/>
                    </a:cubicBezTo>
                    <a:cubicBezTo>
                      <a:pt x="1662856" y="1086585"/>
                      <a:pt x="1675556" y="1222898"/>
                      <a:pt x="1684023" y="1216125"/>
                    </a:cubicBezTo>
                    <a:cubicBezTo>
                      <a:pt x="1692490" y="1209352"/>
                      <a:pt x="1678943" y="1051872"/>
                      <a:pt x="1699263" y="1043405"/>
                    </a:cubicBezTo>
                    <a:cubicBezTo>
                      <a:pt x="1719583" y="1034938"/>
                      <a:pt x="1798323" y="1167865"/>
                      <a:pt x="1805943" y="1165325"/>
                    </a:cubicBezTo>
                    <a:cubicBezTo>
                      <a:pt x="1813563" y="1162785"/>
                      <a:pt x="1757683" y="1075578"/>
                      <a:pt x="1744983" y="1028165"/>
                    </a:cubicBezTo>
                    <a:cubicBezTo>
                      <a:pt x="1732283" y="980752"/>
                      <a:pt x="1712810" y="880845"/>
                      <a:pt x="1729743" y="880845"/>
                    </a:cubicBezTo>
                    <a:cubicBezTo>
                      <a:pt x="1746676" y="880845"/>
                      <a:pt x="1840656" y="1045098"/>
                      <a:pt x="1846583" y="1028165"/>
                    </a:cubicBezTo>
                    <a:cubicBezTo>
                      <a:pt x="1852510" y="1011232"/>
                      <a:pt x="1748370" y="785172"/>
                      <a:pt x="1765303" y="779245"/>
                    </a:cubicBezTo>
                    <a:cubicBezTo>
                      <a:pt x="1782236" y="773318"/>
                      <a:pt x="1899923" y="951965"/>
                      <a:pt x="1948183" y="992605"/>
                    </a:cubicBezTo>
                    <a:cubicBezTo>
                      <a:pt x="1996443" y="1033245"/>
                      <a:pt x="2054863" y="1048485"/>
                      <a:pt x="2054863" y="1023085"/>
                    </a:cubicBezTo>
                    <a:cubicBezTo>
                      <a:pt x="2054863" y="997685"/>
                      <a:pt x="1976970" y="901165"/>
                      <a:pt x="1948183" y="840205"/>
                    </a:cubicBezTo>
                    <a:cubicBezTo>
                      <a:pt x="1919396" y="779245"/>
                      <a:pt x="1827110" y="631925"/>
                      <a:pt x="1882143" y="657325"/>
                    </a:cubicBezTo>
                    <a:cubicBezTo>
                      <a:pt x="1937176" y="682725"/>
                      <a:pt x="2210650" y="938418"/>
                      <a:pt x="2278383" y="992605"/>
                    </a:cubicBezTo>
                    <a:cubicBezTo>
                      <a:pt x="2346116" y="1046792"/>
                      <a:pt x="2313096" y="1011232"/>
                      <a:pt x="2288543" y="982445"/>
                    </a:cubicBezTo>
                    <a:cubicBezTo>
                      <a:pt x="2263990" y="953658"/>
                      <a:pt x="2186096" y="870685"/>
                      <a:pt x="2131063" y="819885"/>
                    </a:cubicBezTo>
                    <a:cubicBezTo>
                      <a:pt x="2076030" y="769085"/>
                      <a:pt x="1995596" y="735218"/>
                      <a:pt x="1958343" y="677645"/>
                    </a:cubicBezTo>
                    <a:cubicBezTo>
                      <a:pt x="1921090" y="620072"/>
                      <a:pt x="1896536" y="494765"/>
                      <a:pt x="1907543" y="474445"/>
                    </a:cubicBezTo>
                    <a:cubicBezTo>
                      <a:pt x="1918550" y="454125"/>
                      <a:pt x="2001523" y="548952"/>
                      <a:pt x="2024383" y="555725"/>
                    </a:cubicBezTo>
                    <a:cubicBezTo>
                      <a:pt x="2047243" y="562498"/>
                      <a:pt x="2010836" y="466825"/>
                      <a:pt x="2044703" y="515085"/>
                    </a:cubicBezTo>
                    <a:cubicBezTo>
                      <a:pt x="2078570" y="563345"/>
                      <a:pt x="2190330" y="772472"/>
                      <a:pt x="2227583" y="845285"/>
                    </a:cubicBezTo>
                    <a:cubicBezTo>
                      <a:pt x="2264836" y="918098"/>
                      <a:pt x="2271610" y="976518"/>
                      <a:pt x="2268223" y="951965"/>
                    </a:cubicBezTo>
                    <a:cubicBezTo>
                      <a:pt x="2264836" y="927412"/>
                      <a:pt x="2233510" y="775858"/>
                      <a:pt x="2207263" y="697965"/>
                    </a:cubicBezTo>
                    <a:cubicBezTo>
                      <a:pt x="2181016" y="620072"/>
                      <a:pt x="2087036" y="494765"/>
                      <a:pt x="2110743" y="484605"/>
                    </a:cubicBezTo>
                    <a:cubicBezTo>
                      <a:pt x="2134450" y="474445"/>
                      <a:pt x="2282616" y="593825"/>
                      <a:pt x="2349503" y="637005"/>
                    </a:cubicBezTo>
                    <a:cubicBezTo>
                      <a:pt x="2416390" y="680185"/>
                      <a:pt x="2471423" y="714052"/>
                      <a:pt x="2512063" y="743685"/>
                    </a:cubicBezTo>
                    <a:cubicBezTo>
                      <a:pt x="2552703" y="773318"/>
                      <a:pt x="2567943" y="761465"/>
                      <a:pt x="2593343" y="814805"/>
                    </a:cubicBezTo>
                    <a:cubicBezTo>
                      <a:pt x="2618743" y="868145"/>
                      <a:pt x="2661923" y="1064572"/>
                      <a:pt x="2664463" y="1063725"/>
                    </a:cubicBezTo>
                    <a:cubicBezTo>
                      <a:pt x="2667003" y="1062878"/>
                      <a:pt x="2589956" y="805492"/>
                      <a:pt x="2608583" y="809725"/>
                    </a:cubicBezTo>
                    <a:cubicBezTo>
                      <a:pt x="2627210" y="813958"/>
                      <a:pt x="2743203" y="1034092"/>
                      <a:pt x="2776223" y="1089125"/>
                    </a:cubicBezTo>
                    <a:cubicBezTo>
                      <a:pt x="2809243" y="1144158"/>
                      <a:pt x="2813476" y="1172945"/>
                      <a:pt x="2806703" y="1139925"/>
                    </a:cubicBezTo>
                    <a:cubicBezTo>
                      <a:pt x="2799930" y="1106905"/>
                      <a:pt x="2718650" y="879998"/>
                      <a:pt x="2735583" y="891005"/>
                    </a:cubicBezTo>
                    <a:cubicBezTo>
                      <a:pt x="2752516" y="902012"/>
                      <a:pt x="2879516" y="1146698"/>
                      <a:pt x="2908303" y="1205965"/>
                    </a:cubicBezTo>
                    <a:cubicBezTo>
                      <a:pt x="2937090" y="1265232"/>
                      <a:pt x="2905763" y="1267772"/>
                      <a:pt x="2908303" y="1246605"/>
                    </a:cubicBezTo>
                    <a:cubicBezTo>
                      <a:pt x="2910843" y="1225438"/>
                      <a:pt x="2903223" y="1084892"/>
                      <a:pt x="2923543" y="1078965"/>
                    </a:cubicBezTo>
                    <a:cubicBezTo>
                      <a:pt x="2943863" y="1073038"/>
                      <a:pt x="2999743" y="1176332"/>
                      <a:pt x="3030223" y="1211045"/>
                    </a:cubicBezTo>
                    <a:cubicBezTo>
                      <a:pt x="3060703" y="1245758"/>
                      <a:pt x="3079330" y="1267772"/>
                      <a:pt x="3106423" y="1287245"/>
                    </a:cubicBezTo>
                    <a:cubicBezTo>
                      <a:pt x="3133516" y="1306718"/>
                      <a:pt x="3177543" y="1299945"/>
                      <a:pt x="3192783" y="1327885"/>
                    </a:cubicBezTo>
                    <a:cubicBezTo>
                      <a:pt x="3208023" y="1355825"/>
                      <a:pt x="3189396" y="1384612"/>
                      <a:pt x="3197863" y="1454885"/>
                    </a:cubicBezTo>
                    <a:cubicBezTo>
                      <a:pt x="3206330" y="1525158"/>
                      <a:pt x="3241043" y="1676712"/>
                      <a:pt x="3243583" y="1749525"/>
                    </a:cubicBezTo>
                    <a:cubicBezTo>
                      <a:pt x="3246123" y="1822338"/>
                      <a:pt x="3220300" y="1838002"/>
                      <a:pt x="3213103" y="1891765"/>
                    </a:cubicBezTo>
                    <a:cubicBezTo>
                      <a:pt x="3205906" y="1945528"/>
                      <a:pt x="3213103" y="1988285"/>
                      <a:pt x="3200403" y="2072105"/>
                    </a:cubicBezTo>
                    <a:cubicBezTo>
                      <a:pt x="3187703" y="2155925"/>
                      <a:pt x="3128860" y="2406962"/>
                      <a:pt x="3136903" y="2394685"/>
                    </a:cubicBezTo>
                    <a:cubicBezTo>
                      <a:pt x="3144946" y="2382408"/>
                      <a:pt x="3227496" y="2119518"/>
                      <a:pt x="3248663" y="1998445"/>
                    </a:cubicBezTo>
                    <a:cubicBezTo>
                      <a:pt x="3269830" y="1877372"/>
                      <a:pt x="3257130" y="1757992"/>
                      <a:pt x="3263903" y="1668245"/>
                    </a:cubicBezTo>
                    <a:cubicBezTo>
                      <a:pt x="3270676" y="1578498"/>
                      <a:pt x="3265596" y="1462505"/>
                      <a:pt x="3289303" y="1459965"/>
                    </a:cubicBezTo>
                    <a:cubicBezTo>
                      <a:pt x="3313010" y="1457425"/>
                      <a:pt x="3363704" y="1606121"/>
                      <a:pt x="3406143" y="1653005"/>
                    </a:cubicBezTo>
                    <a:cubicBezTo>
                      <a:pt x="3448582" y="1699889"/>
                      <a:pt x="3501605" y="1724337"/>
                      <a:pt x="3543938" y="1741270"/>
                    </a:cubicBezTo>
                    <a:cubicBezTo>
                      <a:pt x="3586271" y="1758203"/>
                      <a:pt x="3654322" y="1763389"/>
                      <a:pt x="3660143" y="1754605"/>
                    </a:cubicBezTo>
                    <a:cubicBezTo>
                      <a:pt x="3665964" y="1745821"/>
                      <a:pt x="3572090" y="1700418"/>
                      <a:pt x="3578863" y="1688565"/>
                    </a:cubicBezTo>
                    <a:cubicBezTo>
                      <a:pt x="3585636" y="1676712"/>
                      <a:pt x="3691470" y="1695338"/>
                      <a:pt x="3700783" y="1683485"/>
                    </a:cubicBezTo>
                    <a:cubicBezTo>
                      <a:pt x="3710096" y="1671632"/>
                      <a:pt x="3638976" y="1630145"/>
                      <a:pt x="3634743" y="1617445"/>
                    </a:cubicBezTo>
                    <a:cubicBezTo>
                      <a:pt x="3630510" y="1604745"/>
                      <a:pt x="3686390" y="1620832"/>
                      <a:pt x="3675383" y="1607285"/>
                    </a:cubicBezTo>
                    <a:cubicBezTo>
                      <a:pt x="3664376" y="1593738"/>
                      <a:pt x="3592410" y="1570032"/>
                      <a:pt x="3568703" y="1536165"/>
                    </a:cubicBezTo>
                    <a:cubicBezTo>
                      <a:pt x="3544996" y="1502298"/>
                      <a:pt x="3522983" y="1398158"/>
                      <a:pt x="3533143" y="1404085"/>
                    </a:cubicBezTo>
                    <a:cubicBezTo>
                      <a:pt x="3543303" y="1410012"/>
                      <a:pt x="3619503" y="1571725"/>
                      <a:pt x="3629663" y="1571725"/>
                    </a:cubicBezTo>
                    <a:cubicBezTo>
                      <a:pt x="3639823" y="1571725"/>
                      <a:pt x="3606803" y="1452345"/>
                      <a:pt x="3594103" y="1404085"/>
                    </a:cubicBezTo>
                    <a:cubicBezTo>
                      <a:pt x="3581403" y="1355825"/>
                      <a:pt x="3556850" y="1309258"/>
                      <a:pt x="3553463" y="1282165"/>
                    </a:cubicBezTo>
                    <a:cubicBezTo>
                      <a:pt x="3550076" y="1255072"/>
                      <a:pt x="3556003" y="1231365"/>
                      <a:pt x="3573783" y="1241525"/>
                    </a:cubicBezTo>
                    <a:cubicBezTo>
                      <a:pt x="3591563" y="1251685"/>
                      <a:pt x="3655910" y="1353285"/>
                      <a:pt x="3660143" y="1343125"/>
                    </a:cubicBezTo>
                    <a:cubicBezTo>
                      <a:pt x="3664376" y="1332965"/>
                      <a:pt x="3589023" y="1196652"/>
                      <a:pt x="3599183" y="1180565"/>
                    </a:cubicBezTo>
                    <a:cubicBezTo>
                      <a:pt x="3609343" y="1164478"/>
                      <a:pt x="3705863" y="1244065"/>
                      <a:pt x="3721103" y="1246605"/>
                    </a:cubicBezTo>
                    <a:cubicBezTo>
                      <a:pt x="3736343" y="1249145"/>
                      <a:pt x="3707556" y="1215278"/>
                      <a:pt x="3690623" y="1195805"/>
                    </a:cubicBezTo>
                    <a:cubicBezTo>
                      <a:pt x="3673690" y="1176332"/>
                      <a:pt x="3633050" y="1152625"/>
                      <a:pt x="3619503" y="1129765"/>
                    </a:cubicBezTo>
                    <a:cubicBezTo>
                      <a:pt x="3605956" y="1106905"/>
                      <a:pt x="3600876" y="1071345"/>
                      <a:pt x="3609343" y="1058645"/>
                    </a:cubicBezTo>
                    <a:cubicBezTo>
                      <a:pt x="3617810" y="1045945"/>
                      <a:pt x="3684696" y="1062878"/>
                      <a:pt x="3670303" y="1053565"/>
                    </a:cubicBezTo>
                    <a:cubicBezTo>
                      <a:pt x="3655910" y="1044252"/>
                      <a:pt x="3566163" y="1024778"/>
                      <a:pt x="3522983" y="1002765"/>
                    </a:cubicBezTo>
                    <a:cubicBezTo>
                      <a:pt x="3479803" y="980752"/>
                      <a:pt x="3456943" y="953658"/>
                      <a:pt x="3411223" y="921485"/>
                    </a:cubicBezTo>
                    <a:cubicBezTo>
                      <a:pt x="3365503" y="889312"/>
                      <a:pt x="3290996" y="841898"/>
                      <a:pt x="3248663" y="809725"/>
                    </a:cubicBezTo>
                    <a:cubicBezTo>
                      <a:pt x="3206330" y="777552"/>
                      <a:pt x="3201250" y="782632"/>
                      <a:pt x="3157223" y="728445"/>
                    </a:cubicBezTo>
                    <a:cubicBezTo>
                      <a:pt x="3113196" y="674258"/>
                      <a:pt x="3061550" y="559958"/>
                      <a:pt x="2984503" y="484605"/>
                    </a:cubicBezTo>
                    <a:cubicBezTo>
                      <a:pt x="2907456" y="409252"/>
                      <a:pt x="2761830" y="330512"/>
                      <a:pt x="2694943" y="276325"/>
                    </a:cubicBezTo>
                    <a:cubicBezTo>
                      <a:pt x="2628056" y="222138"/>
                      <a:pt x="2628903" y="187425"/>
                      <a:pt x="2583183" y="159485"/>
                    </a:cubicBezTo>
                    <a:cubicBezTo>
                      <a:pt x="2537463" y="131545"/>
                      <a:pt x="2475656" y="132392"/>
                      <a:pt x="2420623" y="108685"/>
                    </a:cubicBezTo>
                    <a:cubicBezTo>
                      <a:pt x="2365590" y="84978"/>
                      <a:pt x="2319870" y="32485"/>
                      <a:pt x="2252983" y="17245"/>
                    </a:cubicBezTo>
                    <a:cubicBezTo>
                      <a:pt x="2186096" y="2005"/>
                      <a:pt x="2080263" y="1158"/>
                      <a:pt x="2019303" y="17245"/>
                    </a:cubicBezTo>
                    <a:cubicBezTo>
                      <a:pt x="1958343" y="33332"/>
                      <a:pt x="1984590" y="116305"/>
                      <a:pt x="1887223" y="113765"/>
                    </a:cubicBezTo>
                    <a:cubicBezTo>
                      <a:pt x="1789856" y="111225"/>
                      <a:pt x="1586656" y="-17468"/>
                      <a:pt x="1435103" y="2005"/>
                    </a:cubicBezTo>
                    <a:cubicBezTo>
                      <a:pt x="1283550" y="21478"/>
                      <a:pt x="1137923" y="121385"/>
                      <a:pt x="1008383" y="235685"/>
                    </a:cubicBezTo>
                    <a:close/>
                  </a:path>
                </a:pathLst>
              </a:custGeom>
              <a:solidFill>
                <a:srgbClr val="342723"/>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5" name="フリーフォーム: 図形 134">
                <a:extLst>
                  <a:ext uri="{FF2B5EF4-FFF2-40B4-BE49-F238E27FC236}">
                    <a16:creationId xmlns:a16="http://schemas.microsoft.com/office/drawing/2014/main" id="{912968C9-7B73-849A-67A1-B9A050474C30}"/>
                  </a:ext>
                </a:extLst>
              </p:cNvPr>
              <p:cNvSpPr/>
              <p:nvPr/>
            </p:nvSpPr>
            <p:spPr>
              <a:xfrm>
                <a:off x="5458606" y="3459454"/>
                <a:ext cx="240916" cy="217841"/>
              </a:xfrm>
              <a:custGeom>
                <a:avLst/>
                <a:gdLst>
                  <a:gd name="connsiteX0" fmla="*/ 149079 w 217000"/>
                  <a:gd name="connsiteY0" fmla="*/ 194372 h 202591"/>
                  <a:gd name="connsiteX1" fmla="*/ 70974 w 217000"/>
                  <a:gd name="connsiteY1" fmla="*/ 196277 h 202591"/>
                  <a:gd name="connsiteX2" fmla="*/ 13824 w 217000"/>
                  <a:gd name="connsiteY2" fmla="*/ 150557 h 202591"/>
                  <a:gd name="connsiteX3" fmla="*/ 489 w 217000"/>
                  <a:gd name="connsiteY3" fmla="*/ 81977 h 202591"/>
                  <a:gd name="connsiteX4" fmla="*/ 25254 w 217000"/>
                  <a:gd name="connsiteY4" fmla="*/ 17207 h 202591"/>
                  <a:gd name="connsiteX5" fmla="*/ 63354 w 217000"/>
                  <a:gd name="connsiteY5" fmla="*/ 62 h 202591"/>
                  <a:gd name="connsiteX6" fmla="*/ 183369 w 217000"/>
                  <a:gd name="connsiteY6" fmla="*/ 21017 h 202591"/>
                  <a:gd name="connsiteX7" fmla="*/ 213849 w 217000"/>
                  <a:gd name="connsiteY7" fmla="*/ 59117 h 202591"/>
                  <a:gd name="connsiteX8" fmla="*/ 211944 w 217000"/>
                  <a:gd name="connsiteY8" fmla="*/ 123887 h 202591"/>
                  <a:gd name="connsiteX9" fmla="*/ 149079 w 217000"/>
                  <a:gd name="connsiteY9" fmla="*/ 194372 h 202591"/>
                  <a:gd name="connsiteX0" fmla="*/ 149079 w 216607"/>
                  <a:gd name="connsiteY0" fmla="*/ 194372 h 200055"/>
                  <a:gd name="connsiteX1" fmla="*/ 70974 w 216607"/>
                  <a:gd name="connsiteY1" fmla="*/ 196277 h 200055"/>
                  <a:gd name="connsiteX2" fmla="*/ 13824 w 216607"/>
                  <a:gd name="connsiteY2" fmla="*/ 150557 h 200055"/>
                  <a:gd name="connsiteX3" fmla="*/ 489 w 216607"/>
                  <a:gd name="connsiteY3" fmla="*/ 81977 h 200055"/>
                  <a:gd name="connsiteX4" fmla="*/ 25254 w 216607"/>
                  <a:gd name="connsiteY4" fmla="*/ 17207 h 200055"/>
                  <a:gd name="connsiteX5" fmla="*/ 63354 w 216607"/>
                  <a:gd name="connsiteY5" fmla="*/ 62 h 200055"/>
                  <a:gd name="connsiteX6" fmla="*/ 183369 w 216607"/>
                  <a:gd name="connsiteY6" fmla="*/ 21017 h 200055"/>
                  <a:gd name="connsiteX7" fmla="*/ 213849 w 216607"/>
                  <a:gd name="connsiteY7" fmla="*/ 59117 h 200055"/>
                  <a:gd name="connsiteX8" fmla="*/ 211944 w 216607"/>
                  <a:gd name="connsiteY8" fmla="*/ 123887 h 200055"/>
                  <a:gd name="connsiteX9" fmla="*/ 185274 w 216607"/>
                  <a:gd name="connsiteY9" fmla="*/ 169607 h 200055"/>
                  <a:gd name="connsiteX10" fmla="*/ 149079 w 216607"/>
                  <a:gd name="connsiteY10" fmla="*/ 194372 h 200055"/>
                  <a:gd name="connsiteX0" fmla="*/ 149079 w 216261"/>
                  <a:gd name="connsiteY0" fmla="*/ 194372 h 200226"/>
                  <a:gd name="connsiteX1" fmla="*/ 70974 w 216261"/>
                  <a:gd name="connsiteY1" fmla="*/ 196277 h 200226"/>
                  <a:gd name="connsiteX2" fmla="*/ 13824 w 216261"/>
                  <a:gd name="connsiteY2" fmla="*/ 150557 h 200226"/>
                  <a:gd name="connsiteX3" fmla="*/ 489 w 216261"/>
                  <a:gd name="connsiteY3" fmla="*/ 81977 h 200226"/>
                  <a:gd name="connsiteX4" fmla="*/ 25254 w 216261"/>
                  <a:gd name="connsiteY4" fmla="*/ 17207 h 200226"/>
                  <a:gd name="connsiteX5" fmla="*/ 63354 w 216261"/>
                  <a:gd name="connsiteY5" fmla="*/ 62 h 200226"/>
                  <a:gd name="connsiteX6" fmla="*/ 183369 w 216261"/>
                  <a:gd name="connsiteY6" fmla="*/ 21017 h 200226"/>
                  <a:gd name="connsiteX7" fmla="*/ 213849 w 216261"/>
                  <a:gd name="connsiteY7" fmla="*/ 59117 h 200226"/>
                  <a:gd name="connsiteX8" fmla="*/ 211944 w 216261"/>
                  <a:gd name="connsiteY8" fmla="*/ 123887 h 200226"/>
                  <a:gd name="connsiteX9" fmla="*/ 192894 w 216261"/>
                  <a:gd name="connsiteY9" fmla="*/ 165797 h 200226"/>
                  <a:gd name="connsiteX10" fmla="*/ 149079 w 216261"/>
                  <a:gd name="connsiteY10" fmla="*/ 194372 h 200226"/>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7431 w 216261"/>
                  <a:gd name="connsiteY0" fmla="*/ 196158 h 200214"/>
                  <a:gd name="connsiteX1" fmla="*/ 70974 w 216261"/>
                  <a:gd name="connsiteY1" fmla="*/ 194542 h 200214"/>
                  <a:gd name="connsiteX2" fmla="*/ 13824 w 216261"/>
                  <a:gd name="connsiteY2" fmla="*/ 148822 h 200214"/>
                  <a:gd name="connsiteX3" fmla="*/ 489 w 216261"/>
                  <a:gd name="connsiteY3" fmla="*/ 80242 h 200214"/>
                  <a:gd name="connsiteX4" fmla="*/ 25254 w 216261"/>
                  <a:gd name="connsiteY4" fmla="*/ 15472 h 200214"/>
                  <a:gd name="connsiteX5" fmla="*/ 68297 w 216261"/>
                  <a:gd name="connsiteY5" fmla="*/ 87 h 200214"/>
                  <a:gd name="connsiteX6" fmla="*/ 183369 w 216261"/>
                  <a:gd name="connsiteY6" fmla="*/ 19282 h 200214"/>
                  <a:gd name="connsiteX7" fmla="*/ 213849 w 216261"/>
                  <a:gd name="connsiteY7" fmla="*/ 57382 h 200214"/>
                  <a:gd name="connsiteX8" fmla="*/ 211944 w 216261"/>
                  <a:gd name="connsiteY8" fmla="*/ 122152 h 200214"/>
                  <a:gd name="connsiteX9" fmla="*/ 192894 w 216261"/>
                  <a:gd name="connsiteY9" fmla="*/ 164062 h 200214"/>
                  <a:gd name="connsiteX10" fmla="*/ 147431 w 216261"/>
                  <a:gd name="connsiteY10" fmla="*/ 196158 h 20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261" h="200214">
                    <a:moveTo>
                      <a:pt x="147431" y="196158"/>
                    </a:moveTo>
                    <a:cubicBezTo>
                      <a:pt x="127111" y="201238"/>
                      <a:pt x="93242" y="202431"/>
                      <a:pt x="70974" y="194542"/>
                    </a:cubicBezTo>
                    <a:cubicBezTo>
                      <a:pt x="48706" y="186653"/>
                      <a:pt x="25571" y="167872"/>
                      <a:pt x="13824" y="148822"/>
                    </a:cubicBezTo>
                    <a:cubicBezTo>
                      <a:pt x="2077" y="129772"/>
                      <a:pt x="-1416" y="102467"/>
                      <a:pt x="489" y="80242"/>
                    </a:cubicBezTo>
                    <a:cubicBezTo>
                      <a:pt x="2394" y="58017"/>
                      <a:pt x="13953" y="28831"/>
                      <a:pt x="25254" y="15472"/>
                    </a:cubicBezTo>
                    <a:cubicBezTo>
                      <a:pt x="36555" y="2113"/>
                      <a:pt x="41945" y="-548"/>
                      <a:pt x="68297" y="87"/>
                    </a:cubicBezTo>
                    <a:cubicBezTo>
                      <a:pt x="94649" y="722"/>
                      <a:pt x="159110" y="9733"/>
                      <a:pt x="183369" y="19282"/>
                    </a:cubicBezTo>
                    <a:cubicBezTo>
                      <a:pt x="207628" y="28831"/>
                      <a:pt x="209087" y="40237"/>
                      <a:pt x="213849" y="57382"/>
                    </a:cubicBezTo>
                    <a:cubicBezTo>
                      <a:pt x="218611" y="74527"/>
                      <a:pt x="215436" y="104372"/>
                      <a:pt x="211944" y="122152"/>
                    </a:cubicBezTo>
                    <a:cubicBezTo>
                      <a:pt x="208452" y="139932"/>
                      <a:pt x="203371" y="152315"/>
                      <a:pt x="192894" y="164062"/>
                    </a:cubicBezTo>
                    <a:cubicBezTo>
                      <a:pt x="182417" y="175809"/>
                      <a:pt x="167751" y="191078"/>
                      <a:pt x="147431" y="196158"/>
                    </a:cubicBezTo>
                    <a:close/>
                  </a:path>
                </a:pathLst>
              </a:custGeom>
              <a:solidFill>
                <a:srgbClr val="573825"/>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6" name="フリーフォーム: 図形 135">
                <a:extLst>
                  <a:ext uri="{FF2B5EF4-FFF2-40B4-BE49-F238E27FC236}">
                    <a16:creationId xmlns:a16="http://schemas.microsoft.com/office/drawing/2014/main" id="{DC47FC50-3C05-7C74-CEBF-4CA9E73D4BBD}"/>
                  </a:ext>
                </a:extLst>
              </p:cNvPr>
              <p:cNvSpPr/>
              <p:nvPr/>
            </p:nvSpPr>
            <p:spPr>
              <a:xfrm>
                <a:off x="6627171" y="3481937"/>
                <a:ext cx="248979" cy="207610"/>
              </a:xfrm>
              <a:custGeom>
                <a:avLst/>
                <a:gdLst>
                  <a:gd name="connsiteX0" fmla="*/ 71216 w 200362"/>
                  <a:gd name="connsiteY0" fmla="*/ 189098 h 189960"/>
                  <a:gd name="connsiteX1" fmla="*/ 19781 w 200362"/>
                  <a:gd name="connsiteY1" fmla="*/ 162428 h 189960"/>
                  <a:gd name="connsiteX2" fmla="*/ 731 w 200362"/>
                  <a:gd name="connsiteY2" fmla="*/ 120518 h 189960"/>
                  <a:gd name="connsiteX3" fmla="*/ 4541 w 200362"/>
                  <a:gd name="connsiteY3" fmla="*/ 72893 h 189960"/>
                  <a:gd name="connsiteX4" fmla="*/ 10256 w 200362"/>
                  <a:gd name="connsiteY4" fmla="*/ 32888 h 189960"/>
                  <a:gd name="connsiteX5" fmla="*/ 95981 w 200362"/>
                  <a:gd name="connsiteY5" fmla="*/ 6218 h 189960"/>
                  <a:gd name="connsiteX6" fmla="*/ 158846 w 200362"/>
                  <a:gd name="connsiteY6" fmla="*/ 6218 h 189960"/>
                  <a:gd name="connsiteX7" fmla="*/ 198851 w 200362"/>
                  <a:gd name="connsiteY7" fmla="*/ 74798 h 189960"/>
                  <a:gd name="connsiteX8" fmla="*/ 189326 w 200362"/>
                  <a:gd name="connsiteY8" fmla="*/ 128138 h 189960"/>
                  <a:gd name="connsiteX9" fmla="*/ 164561 w 200362"/>
                  <a:gd name="connsiteY9" fmla="*/ 177668 h 189960"/>
                  <a:gd name="connsiteX10" fmla="*/ 71216 w 200362"/>
                  <a:gd name="connsiteY10" fmla="*/ 189098 h 189960"/>
                  <a:gd name="connsiteX0" fmla="*/ 80258 w 209404"/>
                  <a:gd name="connsiteY0" fmla="*/ 189098 h 189960"/>
                  <a:gd name="connsiteX1" fmla="*/ 28823 w 209404"/>
                  <a:gd name="connsiteY1" fmla="*/ 162428 h 189960"/>
                  <a:gd name="connsiteX2" fmla="*/ 9773 w 209404"/>
                  <a:gd name="connsiteY2" fmla="*/ 120518 h 189960"/>
                  <a:gd name="connsiteX3" fmla="*/ 248 w 209404"/>
                  <a:gd name="connsiteY3" fmla="*/ 74798 h 189960"/>
                  <a:gd name="connsiteX4" fmla="*/ 19298 w 209404"/>
                  <a:gd name="connsiteY4" fmla="*/ 32888 h 189960"/>
                  <a:gd name="connsiteX5" fmla="*/ 105023 w 209404"/>
                  <a:gd name="connsiteY5" fmla="*/ 6218 h 189960"/>
                  <a:gd name="connsiteX6" fmla="*/ 167888 w 209404"/>
                  <a:gd name="connsiteY6" fmla="*/ 6218 h 189960"/>
                  <a:gd name="connsiteX7" fmla="*/ 207893 w 209404"/>
                  <a:gd name="connsiteY7" fmla="*/ 74798 h 189960"/>
                  <a:gd name="connsiteX8" fmla="*/ 198368 w 209404"/>
                  <a:gd name="connsiteY8" fmla="*/ 128138 h 189960"/>
                  <a:gd name="connsiteX9" fmla="*/ 173603 w 209404"/>
                  <a:gd name="connsiteY9" fmla="*/ 177668 h 189960"/>
                  <a:gd name="connsiteX10" fmla="*/ 80258 w 209404"/>
                  <a:gd name="connsiteY10" fmla="*/ 189098 h 189960"/>
                  <a:gd name="connsiteX0" fmla="*/ 80258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80258 w 212543"/>
                  <a:gd name="connsiteY10" fmla="*/ 189098 h 189776"/>
                  <a:gd name="connsiteX0" fmla="*/ 11264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12643 w 212543"/>
                  <a:gd name="connsiteY10" fmla="*/ 189098 h 189776"/>
                  <a:gd name="connsiteX0" fmla="*/ 97403 w 212543"/>
                  <a:gd name="connsiteY0" fmla="*/ 187193 h 188039"/>
                  <a:gd name="connsiteX1" fmla="*/ 28823 w 212543"/>
                  <a:gd name="connsiteY1" fmla="*/ 162428 h 188039"/>
                  <a:gd name="connsiteX2" fmla="*/ 9773 w 212543"/>
                  <a:gd name="connsiteY2" fmla="*/ 120518 h 188039"/>
                  <a:gd name="connsiteX3" fmla="*/ 248 w 212543"/>
                  <a:gd name="connsiteY3" fmla="*/ 74798 h 188039"/>
                  <a:gd name="connsiteX4" fmla="*/ 19298 w 212543"/>
                  <a:gd name="connsiteY4" fmla="*/ 32888 h 188039"/>
                  <a:gd name="connsiteX5" fmla="*/ 105023 w 212543"/>
                  <a:gd name="connsiteY5" fmla="*/ 6218 h 188039"/>
                  <a:gd name="connsiteX6" fmla="*/ 167888 w 212543"/>
                  <a:gd name="connsiteY6" fmla="*/ 6218 h 188039"/>
                  <a:gd name="connsiteX7" fmla="*/ 207893 w 212543"/>
                  <a:gd name="connsiteY7" fmla="*/ 74798 h 188039"/>
                  <a:gd name="connsiteX8" fmla="*/ 207893 w 212543"/>
                  <a:gd name="connsiteY8" fmla="*/ 133853 h 188039"/>
                  <a:gd name="connsiteX9" fmla="*/ 173603 w 212543"/>
                  <a:gd name="connsiteY9" fmla="*/ 177668 h 188039"/>
                  <a:gd name="connsiteX10" fmla="*/ 97403 w 212543"/>
                  <a:gd name="connsiteY10" fmla="*/ 187193 h 188039"/>
                  <a:gd name="connsiteX0" fmla="*/ 10121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01213 w 212543"/>
                  <a:gd name="connsiteY10" fmla="*/ 189098 h 189776"/>
                  <a:gd name="connsiteX0" fmla="*/ 101321 w 212651"/>
                  <a:gd name="connsiteY0" fmla="*/ 189098 h 189776"/>
                  <a:gd name="connsiteX1" fmla="*/ 44171 w 212651"/>
                  <a:gd name="connsiteY1" fmla="*/ 162428 h 189776"/>
                  <a:gd name="connsiteX2" fmla="*/ 9881 w 212651"/>
                  <a:gd name="connsiteY2" fmla="*/ 120518 h 189776"/>
                  <a:gd name="connsiteX3" fmla="*/ 356 w 212651"/>
                  <a:gd name="connsiteY3" fmla="*/ 74798 h 189776"/>
                  <a:gd name="connsiteX4" fmla="*/ 19406 w 212651"/>
                  <a:gd name="connsiteY4" fmla="*/ 32888 h 189776"/>
                  <a:gd name="connsiteX5" fmla="*/ 105131 w 212651"/>
                  <a:gd name="connsiteY5" fmla="*/ 6218 h 189776"/>
                  <a:gd name="connsiteX6" fmla="*/ 167996 w 212651"/>
                  <a:gd name="connsiteY6" fmla="*/ 6218 h 189776"/>
                  <a:gd name="connsiteX7" fmla="*/ 208001 w 212651"/>
                  <a:gd name="connsiteY7" fmla="*/ 74798 h 189776"/>
                  <a:gd name="connsiteX8" fmla="*/ 208001 w 212651"/>
                  <a:gd name="connsiteY8" fmla="*/ 133853 h 189776"/>
                  <a:gd name="connsiteX9" fmla="*/ 173711 w 212651"/>
                  <a:gd name="connsiteY9" fmla="*/ 177668 h 189776"/>
                  <a:gd name="connsiteX10" fmla="*/ 101321 w 212651"/>
                  <a:gd name="connsiteY10" fmla="*/ 189098 h 189776"/>
                  <a:gd name="connsiteX0" fmla="*/ 101288 w 212618"/>
                  <a:gd name="connsiteY0" fmla="*/ 189098 h 189447"/>
                  <a:gd name="connsiteX1" fmla="*/ 40328 w 212618"/>
                  <a:gd name="connsiteY1" fmla="*/ 168143 h 189447"/>
                  <a:gd name="connsiteX2" fmla="*/ 9848 w 212618"/>
                  <a:gd name="connsiteY2" fmla="*/ 120518 h 189447"/>
                  <a:gd name="connsiteX3" fmla="*/ 323 w 212618"/>
                  <a:gd name="connsiteY3" fmla="*/ 74798 h 189447"/>
                  <a:gd name="connsiteX4" fmla="*/ 19373 w 212618"/>
                  <a:gd name="connsiteY4" fmla="*/ 32888 h 189447"/>
                  <a:gd name="connsiteX5" fmla="*/ 105098 w 212618"/>
                  <a:gd name="connsiteY5" fmla="*/ 6218 h 189447"/>
                  <a:gd name="connsiteX6" fmla="*/ 167963 w 212618"/>
                  <a:gd name="connsiteY6" fmla="*/ 6218 h 189447"/>
                  <a:gd name="connsiteX7" fmla="*/ 207968 w 212618"/>
                  <a:gd name="connsiteY7" fmla="*/ 74798 h 189447"/>
                  <a:gd name="connsiteX8" fmla="*/ 207968 w 212618"/>
                  <a:gd name="connsiteY8" fmla="*/ 133853 h 189447"/>
                  <a:gd name="connsiteX9" fmla="*/ 173678 w 212618"/>
                  <a:gd name="connsiteY9" fmla="*/ 177668 h 189447"/>
                  <a:gd name="connsiteX10" fmla="*/ 101288 w 212618"/>
                  <a:gd name="connsiteY10" fmla="*/ 189098 h 189447"/>
                  <a:gd name="connsiteX0" fmla="*/ 101288 w 209479"/>
                  <a:gd name="connsiteY0" fmla="*/ 189098 h 189466"/>
                  <a:gd name="connsiteX1" fmla="*/ 40328 w 209479"/>
                  <a:gd name="connsiteY1" fmla="*/ 168143 h 189466"/>
                  <a:gd name="connsiteX2" fmla="*/ 9848 w 209479"/>
                  <a:gd name="connsiteY2" fmla="*/ 120518 h 189466"/>
                  <a:gd name="connsiteX3" fmla="*/ 323 w 209479"/>
                  <a:gd name="connsiteY3" fmla="*/ 74798 h 189466"/>
                  <a:gd name="connsiteX4" fmla="*/ 19373 w 209479"/>
                  <a:gd name="connsiteY4" fmla="*/ 32888 h 189466"/>
                  <a:gd name="connsiteX5" fmla="*/ 105098 w 209479"/>
                  <a:gd name="connsiteY5" fmla="*/ 6218 h 189466"/>
                  <a:gd name="connsiteX6" fmla="*/ 167963 w 209479"/>
                  <a:gd name="connsiteY6" fmla="*/ 6218 h 189466"/>
                  <a:gd name="connsiteX7" fmla="*/ 207968 w 209479"/>
                  <a:gd name="connsiteY7" fmla="*/ 74798 h 189466"/>
                  <a:gd name="connsiteX8" fmla="*/ 198443 w 209479"/>
                  <a:gd name="connsiteY8" fmla="*/ 131948 h 189466"/>
                  <a:gd name="connsiteX9" fmla="*/ 173678 w 209479"/>
                  <a:gd name="connsiteY9" fmla="*/ 177668 h 189466"/>
                  <a:gd name="connsiteX10" fmla="*/ 101288 w 209479"/>
                  <a:gd name="connsiteY10" fmla="*/ 189098 h 189466"/>
                  <a:gd name="connsiteX0" fmla="*/ 101288 w 209479"/>
                  <a:gd name="connsiteY0" fmla="*/ 189098 h 189761"/>
                  <a:gd name="connsiteX1" fmla="*/ 40328 w 209479"/>
                  <a:gd name="connsiteY1" fmla="*/ 168143 h 189761"/>
                  <a:gd name="connsiteX2" fmla="*/ 9848 w 209479"/>
                  <a:gd name="connsiteY2" fmla="*/ 120518 h 189761"/>
                  <a:gd name="connsiteX3" fmla="*/ 323 w 209479"/>
                  <a:gd name="connsiteY3" fmla="*/ 74798 h 189761"/>
                  <a:gd name="connsiteX4" fmla="*/ 19373 w 209479"/>
                  <a:gd name="connsiteY4" fmla="*/ 32888 h 189761"/>
                  <a:gd name="connsiteX5" fmla="*/ 105098 w 209479"/>
                  <a:gd name="connsiteY5" fmla="*/ 6218 h 189761"/>
                  <a:gd name="connsiteX6" fmla="*/ 167963 w 209479"/>
                  <a:gd name="connsiteY6" fmla="*/ 6218 h 189761"/>
                  <a:gd name="connsiteX7" fmla="*/ 207968 w 209479"/>
                  <a:gd name="connsiteY7" fmla="*/ 74798 h 189761"/>
                  <a:gd name="connsiteX8" fmla="*/ 198443 w 209479"/>
                  <a:gd name="connsiteY8" fmla="*/ 131948 h 189761"/>
                  <a:gd name="connsiteX9" fmla="*/ 164153 w 209479"/>
                  <a:gd name="connsiteY9" fmla="*/ 179573 h 189761"/>
                  <a:gd name="connsiteX10" fmla="*/ 101288 w 209479"/>
                  <a:gd name="connsiteY10" fmla="*/ 189098 h 189761"/>
                  <a:gd name="connsiteX0" fmla="*/ 101288 w 209366"/>
                  <a:gd name="connsiteY0" fmla="*/ 185876 h 186539"/>
                  <a:gd name="connsiteX1" fmla="*/ 40328 w 209366"/>
                  <a:gd name="connsiteY1" fmla="*/ 164921 h 186539"/>
                  <a:gd name="connsiteX2" fmla="*/ 9848 w 209366"/>
                  <a:gd name="connsiteY2" fmla="*/ 117296 h 186539"/>
                  <a:gd name="connsiteX3" fmla="*/ 323 w 209366"/>
                  <a:gd name="connsiteY3" fmla="*/ 71576 h 186539"/>
                  <a:gd name="connsiteX4" fmla="*/ 19373 w 209366"/>
                  <a:gd name="connsiteY4" fmla="*/ 29666 h 186539"/>
                  <a:gd name="connsiteX5" fmla="*/ 105098 w 209366"/>
                  <a:gd name="connsiteY5" fmla="*/ 2996 h 186539"/>
                  <a:gd name="connsiteX6" fmla="*/ 169688 w 209366"/>
                  <a:gd name="connsiteY6" fmla="*/ 8345 h 186539"/>
                  <a:gd name="connsiteX7" fmla="*/ 207968 w 209366"/>
                  <a:gd name="connsiteY7" fmla="*/ 71576 h 186539"/>
                  <a:gd name="connsiteX8" fmla="*/ 198443 w 209366"/>
                  <a:gd name="connsiteY8" fmla="*/ 128726 h 186539"/>
                  <a:gd name="connsiteX9" fmla="*/ 164153 w 209366"/>
                  <a:gd name="connsiteY9" fmla="*/ 176351 h 186539"/>
                  <a:gd name="connsiteX10" fmla="*/ 101288 w 209366"/>
                  <a:gd name="connsiteY10" fmla="*/ 185876 h 186539"/>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8434"/>
                  <a:gd name="connsiteY0" fmla="*/ 186242 h 186905"/>
                  <a:gd name="connsiteX1" fmla="*/ 40328 w 208434"/>
                  <a:gd name="connsiteY1" fmla="*/ 165287 h 186905"/>
                  <a:gd name="connsiteX2" fmla="*/ 9848 w 208434"/>
                  <a:gd name="connsiteY2" fmla="*/ 117662 h 186905"/>
                  <a:gd name="connsiteX3" fmla="*/ 323 w 208434"/>
                  <a:gd name="connsiteY3" fmla="*/ 71942 h 186905"/>
                  <a:gd name="connsiteX4" fmla="*/ 19373 w 208434"/>
                  <a:gd name="connsiteY4" fmla="*/ 35382 h 186905"/>
                  <a:gd name="connsiteX5" fmla="*/ 105098 w 208434"/>
                  <a:gd name="connsiteY5" fmla="*/ 3362 h 186905"/>
                  <a:gd name="connsiteX6" fmla="*/ 185214 w 208434"/>
                  <a:gd name="connsiteY6" fmla="*/ 8711 h 186905"/>
                  <a:gd name="connsiteX7" fmla="*/ 207968 w 208434"/>
                  <a:gd name="connsiteY7" fmla="*/ 71942 h 186905"/>
                  <a:gd name="connsiteX8" fmla="*/ 198443 w 208434"/>
                  <a:gd name="connsiteY8" fmla="*/ 129092 h 186905"/>
                  <a:gd name="connsiteX9" fmla="*/ 164153 w 208434"/>
                  <a:gd name="connsiteY9" fmla="*/ 176717 h 186905"/>
                  <a:gd name="connsiteX10" fmla="*/ 101288 w 208434"/>
                  <a:gd name="connsiteY10" fmla="*/ 186242 h 186905"/>
                  <a:gd name="connsiteX0" fmla="*/ 101288 w 213426"/>
                  <a:gd name="connsiteY0" fmla="*/ 186538 h 187201"/>
                  <a:gd name="connsiteX1" fmla="*/ 40328 w 213426"/>
                  <a:gd name="connsiteY1" fmla="*/ 165583 h 187201"/>
                  <a:gd name="connsiteX2" fmla="*/ 9848 w 213426"/>
                  <a:gd name="connsiteY2" fmla="*/ 117958 h 187201"/>
                  <a:gd name="connsiteX3" fmla="*/ 323 w 213426"/>
                  <a:gd name="connsiteY3" fmla="*/ 72238 h 187201"/>
                  <a:gd name="connsiteX4" fmla="*/ 19373 w 213426"/>
                  <a:gd name="connsiteY4" fmla="*/ 35678 h 187201"/>
                  <a:gd name="connsiteX5" fmla="*/ 105098 w 213426"/>
                  <a:gd name="connsiteY5" fmla="*/ 3658 h 187201"/>
                  <a:gd name="connsiteX6" fmla="*/ 185214 w 213426"/>
                  <a:gd name="connsiteY6" fmla="*/ 9007 h 187201"/>
                  <a:gd name="connsiteX7" fmla="*/ 213143 w 213426"/>
                  <a:gd name="connsiteY7" fmla="*/ 77588 h 187201"/>
                  <a:gd name="connsiteX8" fmla="*/ 198443 w 213426"/>
                  <a:gd name="connsiteY8" fmla="*/ 129388 h 187201"/>
                  <a:gd name="connsiteX9" fmla="*/ 164153 w 213426"/>
                  <a:gd name="connsiteY9" fmla="*/ 177013 h 187201"/>
                  <a:gd name="connsiteX10" fmla="*/ 101288 w 213426"/>
                  <a:gd name="connsiteY10" fmla="*/ 186538 h 187201"/>
                  <a:gd name="connsiteX0" fmla="*/ 101288 w 213899"/>
                  <a:gd name="connsiteY0" fmla="*/ 186538 h 187168"/>
                  <a:gd name="connsiteX1" fmla="*/ 40328 w 213899"/>
                  <a:gd name="connsiteY1" fmla="*/ 165583 h 187168"/>
                  <a:gd name="connsiteX2" fmla="*/ 9848 w 213899"/>
                  <a:gd name="connsiteY2" fmla="*/ 117958 h 187168"/>
                  <a:gd name="connsiteX3" fmla="*/ 323 w 213899"/>
                  <a:gd name="connsiteY3" fmla="*/ 72238 h 187168"/>
                  <a:gd name="connsiteX4" fmla="*/ 19373 w 213899"/>
                  <a:gd name="connsiteY4" fmla="*/ 35678 h 187168"/>
                  <a:gd name="connsiteX5" fmla="*/ 105098 w 213899"/>
                  <a:gd name="connsiteY5" fmla="*/ 3658 h 187168"/>
                  <a:gd name="connsiteX6" fmla="*/ 185214 w 213899"/>
                  <a:gd name="connsiteY6" fmla="*/ 9007 h 187168"/>
                  <a:gd name="connsiteX7" fmla="*/ 213143 w 213899"/>
                  <a:gd name="connsiteY7" fmla="*/ 77588 h 187168"/>
                  <a:gd name="connsiteX8" fmla="*/ 203618 w 213899"/>
                  <a:gd name="connsiteY8" fmla="*/ 131171 h 187168"/>
                  <a:gd name="connsiteX9" fmla="*/ 164153 w 213899"/>
                  <a:gd name="connsiteY9" fmla="*/ 177013 h 187168"/>
                  <a:gd name="connsiteX10" fmla="*/ 101288 w 213899"/>
                  <a:gd name="connsiteY10" fmla="*/ 186538 h 187168"/>
                  <a:gd name="connsiteX0" fmla="*/ 101288 w 214675"/>
                  <a:gd name="connsiteY0" fmla="*/ 184117 h 184747"/>
                  <a:gd name="connsiteX1" fmla="*/ 40328 w 214675"/>
                  <a:gd name="connsiteY1" fmla="*/ 163162 h 184747"/>
                  <a:gd name="connsiteX2" fmla="*/ 9848 w 214675"/>
                  <a:gd name="connsiteY2" fmla="*/ 115537 h 184747"/>
                  <a:gd name="connsiteX3" fmla="*/ 323 w 214675"/>
                  <a:gd name="connsiteY3" fmla="*/ 69817 h 184747"/>
                  <a:gd name="connsiteX4" fmla="*/ 19373 w 214675"/>
                  <a:gd name="connsiteY4" fmla="*/ 33257 h 184747"/>
                  <a:gd name="connsiteX5" fmla="*/ 105098 w 214675"/>
                  <a:gd name="connsiteY5" fmla="*/ 1237 h 184747"/>
                  <a:gd name="connsiteX6" fmla="*/ 202734 w 214675"/>
                  <a:gd name="connsiteY6" fmla="*/ 13367 h 184747"/>
                  <a:gd name="connsiteX7" fmla="*/ 213143 w 214675"/>
                  <a:gd name="connsiteY7" fmla="*/ 75167 h 184747"/>
                  <a:gd name="connsiteX8" fmla="*/ 203618 w 214675"/>
                  <a:gd name="connsiteY8" fmla="*/ 128750 h 184747"/>
                  <a:gd name="connsiteX9" fmla="*/ 164153 w 214675"/>
                  <a:gd name="connsiteY9" fmla="*/ 174592 h 184747"/>
                  <a:gd name="connsiteX10" fmla="*/ 101288 w 214675"/>
                  <a:gd name="connsiteY10" fmla="*/ 184117 h 184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675" h="184747">
                    <a:moveTo>
                      <a:pt x="101288" y="184117"/>
                    </a:moveTo>
                    <a:cubicBezTo>
                      <a:pt x="80651" y="182212"/>
                      <a:pt x="55568" y="174592"/>
                      <a:pt x="40328" y="163162"/>
                    </a:cubicBezTo>
                    <a:cubicBezTo>
                      <a:pt x="25088" y="151732"/>
                      <a:pt x="16515" y="131094"/>
                      <a:pt x="9848" y="115537"/>
                    </a:cubicBezTo>
                    <a:cubicBezTo>
                      <a:pt x="3181" y="99980"/>
                      <a:pt x="-1264" y="83530"/>
                      <a:pt x="323" y="69817"/>
                    </a:cubicBezTo>
                    <a:cubicBezTo>
                      <a:pt x="1910" y="56104"/>
                      <a:pt x="1911" y="44687"/>
                      <a:pt x="19373" y="33257"/>
                    </a:cubicBezTo>
                    <a:cubicBezTo>
                      <a:pt x="36836" y="21827"/>
                      <a:pt x="74538" y="4552"/>
                      <a:pt x="105098" y="1237"/>
                    </a:cubicBezTo>
                    <a:cubicBezTo>
                      <a:pt x="135658" y="-2078"/>
                      <a:pt x="184727" y="1045"/>
                      <a:pt x="202734" y="13367"/>
                    </a:cubicBezTo>
                    <a:cubicBezTo>
                      <a:pt x="220741" y="25689"/>
                      <a:pt x="212996" y="55937"/>
                      <a:pt x="213143" y="75167"/>
                    </a:cubicBezTo>
                    <a:cubicBezTo>
                      <a:pt x="213290" y="94397"/>
                      <a:pt x="209333" y="111605"/>
                      <a:pt x="203618" y="128750"/>
                    </a:cubicBezTo>
                    <a:cubicBezTo>
                      <a:pt x="197903" y="145895"/>
                      <a:pt x="181208" y="165364"/>
                      <a:pt x="164153" y="174592"/>
                    </a:cubicBezTo>
                    <a:cubicBezTo>
                      <a:pt x="147098" y="183820"/>
                      <a:pt x="121925" y="186022"/>
                      <a:pt x="101288" y="184117"/>
                    </a:cubicBezTo>
                    <a:close/>
                  </a:path>
                </a:pathLst>
              </a:custGeom>
              <a:solidFill>
                <a:srgbClr val="52372D"/>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7" name="楕円 136">
                <a:extLst>
                  <a:ext uri="{FF2B5EF4-FFF2-40B4-BE49-F238E27FC236}">
                    <a16:creationId xmlns:a16="http://schemas.microsoft.com/office/drawing/2014/main" id="{C335CCA7-5AB5-E44A-B055-5263557B76BD}"/>
                  </a:ext>
                </a:extLst>
              </p:cNvPr>
              <p:cNvSpPr/>
              <p:nvPr/>
            </p:nvSpPr>
            <p:spPr>
              <a:xfrm>
                <a:off x="5541010" y="3523135"/>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8" name="楕円 137">
                <a:extLst>
                  <a:ext uri="{FF2B5EF4-FFF2-40B4-BE49-F238E27FC236}">
                    <a16:creationId xmlns:a16="http://schemas.microsoft.com/office/drawing/2014/main" id="{2424086F-F7D3-B983-1CAD-9125BF766692}"/>
                  </a:ext>
                </a:extLst>
              </p:cNvPr>
              <p:cNvSpPr/>
              <p:nvPr/>
            </p:nvSpPr>
            <p:spPr>
              <a:xfrm>
                <a:off x="6709410" y="3551790"/>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9" name="楕円 138">
                <a:extLst>
                  <a:ext uri="{FF2B5EF4-FFF2-40B4-BE49-F238E27FC236}">
                    <a16:creationId xmlns:a16="http://schemas.microsoft.com/office/drawing/2014/main" id="{515ECCA6-195B-3C6D-50A8-3E31D36B64FE}"/>
                  </a:ext>
                </a:extLst>
              </p:cNvPr>
              <p:cNvSpPr/>
              <p:nvPr/>
            </p:nvSpPr>
            <p:spPr>
              <a:xfrm>
                <a:off x="5510815" y="3514231"/>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0" name="楕円 139">
                <a:extLst>
                  <a:ext uri="{FF2B5EF4-FFF2-40B4-BE49-F238E27FC236}">
                    <a16:creationId xmlns:a16="http://schemas.microsoft.com/office/drawing/2014/main" id="{CF049941-3EB2-E6BA-5EAB-1E07589D9D81}"/>
                  </a:ext>
                </a:extLst>
              </p:cNvPr>
              <p:cNvSpPr/>
              <p:nvPr/>
            </p:nvSpPr>
            <p:spPr>
              <a:xfrm>
                <a:off x="6678258" y="3546397"/>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1" name="フリーフォーム: 図形 140">
                <a:extLst>
                  <a:ext uri="{FF2B5EF4-FFF2-40B4-BE49-F238E27FC236}">
                    <a16:creationId xmlns:a16="http://schemas.microsoft.com/office/drawing/2014/main" id="{184AA620-3F6F-C7C7-4B5F-13F3A33B4764}"/>
                  </a:ext>
                </a:extLst>
              </p:cNvPr>
              <p:cNvSpPr/>
              <p:nvPr/>
            </p:nvSpPr>
            <p:spPr>
              <a:xfrm>
                <a:off x="5297170" y="3455646"/>
                <a:ext cx="544830" cy="179094"/>
              </a:xfrm>
              <a:custGeom>
                <a:avLst/>
                <a:gdLst>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36245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3870 w 544830"/>
                  <a:gd name="connsiteY6" fmla="*/ 114315 h 180990"/>
                  <a:gd name="connsiteX7" fmla="*/ 535305 w 544830"/>
                  <a:gd name="connsiteY7" fmla="*/ 169560 h 180990"/>
                  <a:gd name="connsiteX8" fmla="*/ 544830 w 544830"/>
                  <a:gd name="connsiteY8" fmla="*/ 180990 h 180990"/>
                  <a:gd name="connsiteX0" fmla="*/ 0 w 544830"/>
                  <a:gd name="connsiteY0" fmla="*/ 125754 h 179094"/>
                  <a:gd name="connsiteX1" fmla="*/ 74295 w 544830"/>
                  <a:gd name="connsiteY1" fmla="*/ 51459 h 179094"/>
                  <a:gd name="connsiteX2" fmla="*/ 16954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 name="connsiteX0" fmla="*/ 0 w 544830"/>
                  <a:gd name="connsiteY0" fmla="*/ 125754 h 179094"/>
                  <a:gd name="connsiteX1" fmla="*/ 74295 w 544830"/>
                  <a:gd name="connsiteY1" fmla="*/ 51459 h 179094"/>
                  <a:gd name="connsiteX2" fmla="*/ 16192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4830" h="179094">
                    <a:moveTo>
                      <a:pt x="0" y="125754"/>
                    </a:moveTo>
                    <a:cubicBezTo>
                      <a:pt x="23019" y="97972"/>
                      <a:pt x="47308" y="70191"/>
                      <a:pt x="74295" y="51459"/>
                    </a:cubicBezTo>
                    <a:cubicBezTo>
                      <a:pt x="101282" y="32727"/>
                      <a:pt x="135890" y="21931"/>
                      <a:pt x="161925" y="13359"/>
                    </a:cubicBezTo>
                    <a:cubicBezTo>
                      <a:pt x="187960" y="4787"/>
                      <a:pt x="202248" y="341"/>
                      <a:pt x="230505" y="24"/>
                    </a:cubicBezTo>
                    <a:cubicBezTo>
                      <a:pt x="258762" y="-293"/>
                      <a:pt x="299403" y="2564"/>
                      <a:pt x="331470" y="11454"/>
                    </a:cubicBezTo>
                    <a:cubicBezTo>
                      <a:pt x="363537" y="20344"/>
                      <a:pt x="397510" y="36537"/>
                      <a:pt x="422910" y="53364"/>
                    </a:cubicBezTo>
                    <a:cubicBezTo>
                      <a:pt x="448310" y="70192"/>
                      <a:pt x="465138" y="93369"/>
                      <a:pt x="483870" y="112419"/>
                    </a:cubicBezTo>
                    <a:cubicBezTo>
                      <a:pt x="502602" y="131469"/>
                      <a:pt x="526098" y="158139"/>
                      <a:pt x="535305" y="167664"/>
                    </a:cubicBezTo>
                    <a:cubicBezTo>
                      <a:pt x="544513" y="177189"/>
                      <a:pt x="544671" y="178141"/>
                      <a:pt x="544830" y="179094"/>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2" name="フリーフォーム: 図形 141">
                <a:extLst>
                  <a:ext uri="{FF2B5EF4-FFF2-40B4-BE49-F238E27FC236}">
                    <a16:creationId xmlns:a16="http://schemas.microsoft.com/office/drawing/2014/main" id="{EFB1923E-FD4C-4557-D62F-184C9387AD93}"/>
                  </a:ext>
                </a:extLst>
              </p:cNvPr>
              <p:cNvSpPr/>
              <p:nvPr/>
            </p:nvSpPr>
            <p:spPr>
              <a:xfrm>
                <a:off x="6490335" y="3479350"/>
                <a:ext cx="520700" cy="185871"/>
              </a:xfrm>
              <a:custGeom>
                <a:avLst/>
                <a:gdLst>
                  <a:gd name="connsiteX0" fmla="*/ 0 w 544004"/>
                  <a:gd name="connsiteY0" fmla="*/ 183228 h 183228"/>
                  <a:gd name="connsiteX1" fmla="*/ 53340 w 544004"/>
                  <a:gd name="connsiteY1" fmla="*/ 108933 h 183228"/>
                  <a:gd name="connsiteX2" fmla="*/ 140970 w 544004"/>
                  <a:gd name="connsiteY2" fmla="*/ 44163 h 183228"/>
                  <a:gd name="connsiteX3" fmla="*/ 247650 w 544004"/>
                  <a:gd name="connsiteY3" fmla="*/ 348 h 183228"/>
                  <a:gd name="connsiteX4" fmla="*/ 405765 w 544004"/>
                  <a:gd name="connsiteY4" fmla="*/ 27018 h 183228"/>
                  <a:gd name="connsiteX5" fmla="*/ 495300 w 544004"/>
                  <a:gd name="connsiteY5" fmla="*/ 86073 h 183228"/>
                  <a:gd name="connsiteX6" fmla="*/ 539115 w 544004"/>
                  <a:gd name="connsiteY6" fmla="*/ 122268 h 183228"/>
                  <a:gd name="connsiteX7" fmla="*/ 541020 w 544004"/>
                  <a:gd name="connsiteY7" fmla="*/ 126078 h 183228"/>
                  <a:gd name="connsiteX0" fmla="*/ 0 w 544004"/>
                  <a:gd name="connsiteY0" fmla="*/ 185104 h 185104"/>
                  <a:gd name="connsiteX1" fmla="*/ 53340 w 544004"/>
                  <a:gd name="connsiteY1" fmla="*/ 110809 h 185104"/>
                  <a:gd name="connsiteX2" fmla="*/ 140970 w 544004"/>
                  <a:gd name="connsiteY2" fmla="*/ 46039 h 185104"/>
                  <a:gd name="connsiteX3" fmla="*/ 272415 w 544004"/>
                  <a:gd name="connsiteY3" fmla="*/ 319 h 185104"/>
                  <a:gd name="connsiteX4" fmla="*/ 405765 w 544004"/>
                  <a:gd name="connsiteY4" fmla="*/ 28894 h 185104"/>
                  <a:gd name="connsiteX5" fmla="*/ 495300 w 544004"/>
                  <a:gd name="connsiteY5" fmla="*/ 87949 h 185104"/>
                  <a:gd name="connsiteX6" fmla="*/ 539115 w 544004"/>
                  <a:gd name="connsiteY6" fmla="*/ 124144 h 185104"/>
                  <a:gd name="connsiteX7" fmla="*/ 541020 w 544004"/>
                  <a:gd name="connsiteY7" fmla="*/ 127954 h 185104"/>
                  <a:gd name="connsiteX0" fmla="*/ 0 w 544004"/>
                  <a:gd name="connsiteY0" fmla="*/ 184805 h 184805"/>
                  <a:gd name="connsiteX1" fmla="*/ 53340 w 544004"/>
                  <a:gd name="connsiteY1" fmla="*/ 110510 h 184805"/>
                  <a:gd name="connsiteX2" fmla="*/ 15430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4828 h 184828"/>
                  <a:gd name="connsiteX1" fmla="*/ 53340 w 544004"/>
                  <a:gd name="connsiteY1" fmla="*/ 110533 h 184828"/>
                  <a:gd name="connsiteX2" fmla="*/ 165735 w 544004"/>
                  <a:gd name="connsiteY2" fmla="*/ 34333 h 184828"/>
                  <a:gd name="connsiteX3" fmla="*/ 272415 w 544004"/>
                  <a:gd name="connsiteY3" fmla="*/ 43 h 184828"/>
                  <a:gd name="connsiteX4" fmla="*/ 405765 w 544004"/>
                  <a:gd name="connsiteY4" fmla="*/ 28618 h 184828"/>
                  <a:gd name="connsiteX5" fmla="*/ 495300 w 544004"/>
                  <a:gd name="connsiteY5" fmla="*/ 87673 h 184828"/>
                  <a:gd name="connsiteX6" fmla="*/ 539115 w 544004"/>
                  <a:gd name="connsiteY6" fmla="*/ 123868 h 184828"/>
                  <a:gd name="connsiteX7" fmla="*/ 541020 w 544004"/>
                  <a:gd name="connsiteY7" fmla="*/ 127678 h 184828"/>
                  <a:gd name="connsiteX0" fmla="*/ 0 w 544004"/>
                  <a:gd name="connsiteY0" fmla="*/ 184805 h 184805"/>
                  <a:gd name="connsiteX1" fmla="*/ 53340 w 544004"/>
                  <a:gd name="connsiteY1" fmla="*/ 110510 h 184805"/>
                  <a:gd name="connsiteX2" fmla="*/ 15811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6097 h 186097"/>
                  <a:gd name="connsiteX1" fmla="*/ 53340 w 544004"/>
                  <a:gd name="connsiteY1" fmla="*/ 111802 h 186097"/>
                  <a:gd name="connsiteX2" fmla="*/ 158115 w 544004"/>
                  <a:gd name="connsiteY2" fmla="*/ 33697 h 186097"/>
                  <a:gd name="connsiteX3" fmla="*/ 272415 w 544004"/>
                  <a:gd name="connsiteY3" fmla="*/ 1312 h 186097"/>
                  <a:gd name="connsiteX4" fmla="*/ 385445 w 544004"/>
                  <a:gd name="connsiteY4" fmla="*/ 14647 h 186097"/>
                  <a:gd name="connsiteX5" fmla="*/ 495300 w 544004"/>
                  <a:gd name="connsiteY5" fmla="*/ 88942 h 186097"/>
                  <a:gd name="connsiteX6" fmla="*/ 539115 w 544004"/>
                  <a:gd name="connsiteY6" fmla="*/ 125137 h 186097"/>
                  <a:gd name="connsiteX7" fmla="*/ 541020 w 544004"/>
                  <a:gd name="connsiteY7" fmla="*/ 128947 h 186097"/>
                  <a:gd name="connsiteX0" fmla="*/ 0 w 544004"/>
                  <a:gd name="connsiteY0" fmla="*/ 185922 h 185922"/>
                  <a:gd name="connsiteX1" fmla="*/ 53340 w 544004"/>
                  <a:gd name="connsiteY1" fmla="*/ 111627 h 185922"/>
                  <a:gd name="connsiteX2" fmla="*/ 158115 w 544004"/>
                  <a:gd name="connsiteY2" fmla="*/ 33522 h 185922"/>
                  <a:gd name="connsiteX3" fmla="*/ 272415 w 544004"/>
                  <a:gd name="connsiteY3" fmla="*/ 1137 h 185922"/>
                  <a:gd name="connsiteX4" fmla="*/ 385445 w 544004"/>
                  <a:gd name="connsiteY4" fmla="*/ 14472 h 185922"/>
                  <a:gd name="connsiteX5" fmla="*/ 482600 w 544004"/>
                  <a:gd name="connsiteY5" fmla="*/ 81147 h 185922"/>
                  <a:gd name="connsiteX6" fmla="*/ 539115 w 544004"/>
                  <a:gd name="connsiteY6" fmla="*/ 124962 h 185922"/>
                  <a:gd name="connsiteX7" fmla="*/ 541020 w 544004"/>
                  <a:gd name="connsiteY7" fmla="*/ 128772 h 185922"/>
                  <a:gd name="connsiteX0" fmla="*/ 0 w 540644"/>
                  <a:gd name="connsiteY0" fmla="*/ 185922 h 185922"/>
                  <a:gd name="connsiteX1" fmla="*/ 53340 w 540644"/>
                  <a:gd name="connsiteY1" fmla="*/ 111627 h 185922"/>
                  <a:gd name="connsiteX2" fmla="*/ 158115 w 540644"/>
                  <a:gd name="connsiteY2" fmla="*/ 33522 h 185922"/>
                  <a:gd name="connsiteX3" fmla="*/ 272415 w 540644"/>
                  <a:gd name="connsiteY3" fmla="*/ 1137 h 185922"/>
                  <a:gd name="connsiteX4" fmla="*/ 385445 w 540644"/>
                  <a:gd name="connsiteY4" fmla="*/ 14472 h 185922"/>
                  <a:gd name="connsiteX5" fmla="*/ 482600 w 540644"/>
                  <a:gd name="connsiteY5" fmla="*/ 81147 h 185922"/>
                  <a:gd name="connsiteX6" fmla="*/ 539115 w 540644"/>
                  <a:gd name="connsiteY6" fmla="*/ 124962 h 185922"/>
                  <a:gd name="connsiteX7" fmla="*/ 520700 w 540644"/>
                  <a:gd name="connsiteY7" fmla="*/ 126232 h 185922"/>
                  <a:gd name="connsiteX0" fmla="*/ 0 w 540644"/>
                  <a:gd name="connsiteY0" fmla="*/ 185871 h 185871"/>
                  <a:gd name="connsiteX1" fmla="*/ 53340 w 540644"/>
                  <a:gd name="connsiteY1" fmla="*/ 111576 h 185871"/>
                  <a:gd name="connsiteX2" fmla="*/ 158115 w 540644"/>
                  <a:gd name="connsiteY2" fmla="*/ 33471 h 185871"/>
                  <a:gd name="connsiteX3" fmla="*/ 272415 w 540644"/>
                  <a:gd name="connsiteY3" fmla="*/ 1086 h 185871"/>
                  <a:gd name="connsiteX4" fmla="*/ 385445 w 540644"/>
                  <a:gd name="connsiteY4" fmla="*/ 14421 h 185871"/>
                  <a:gd name="connsiteX5" fmla="*/ 482600 w 540644"/>
                  <a:gd name="connsiteY5" fmla="*/ 78556 h 185871"/>
                  <a:gd name="connsiteX6" fmla="*/ 539115 w 540644"/>
                  <a:gd name="connsiteY6" fmla="*/ 124911 h 185871"/>
                  <a:gd name="connsiteX7" fmla="*/ 520700 w 540644"/>
                  <a:gd name="connsiteY7" fmla="*/ 126181 h 185871"/>
                  <a:gd name="connsiteX0" fmla="*/ 0 w 520700"/>
                  <a:gd name="connsiteY0" fmla="*/ 185871 h 185871"/>
                  <a:gd name="connsiteX1" fmla="*/ 53340 w 520700"/>
                  <a:gd name="connsiteY1" fmla="*/ 111576 h 185871"/>
                  <a:gd name="connsiteX2" fmla="*/ 158115 w 520700"/>
                  <a:gd name="connsiteY2" fmla="*/ 33471 h 185871"/>
                  <a:gd name="connsiteX3" fmla="*/ 272415 w 520700"/>
                  <a:gd name="connsiteY3" fmla="*/ 1086 h 185871"/>
                  <a:gd name="connsiteX4" fmla="*/ 385445 w 520700"/>
                  <a:gd name="connsiteY4" fmla="*/ 14421 h 185871"/>
                  <a:gd name="connsiteX5" fmla="*/ 482600 w 520700"/>
                  <a:gd name="connsiteY5" fmla="*/ 78556 h 185871"/>
                  <a:gd name="connsiteX6" fmla="*/ 520700 w 520700"/>
                  <a:gd name="connsiteY6" fmla="*/ 126181 h 185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0700" h="185871">
                    <a:moveTo>
                      <a:pt x="0" y="185871"/>
                    </a:moveTo>
                    <a:cubicBezTo>
                      <a:pt x="14922" y="160312"/>
                      <a:pt x="26988" y="136976"/>
                      <a:pt x="53340" y="111576"/>
                    </a:cubicBezTo>
                    <a:cubicBezTo>
                      <a:pt x="79692" y="86176"/>
                      <a:pt x="121603" y="51886"/>
                      <a:pt x="158115" y="33471"/>
                    </a:cubicBezTo>
                    <a:cubicBezTo>
                      <a:pt x="194627" y="15056"/>
                      <a:pt x="234527" y="4261"/>
                      <a:pt x="272415" y="1086"/>
                    </a:cubicBezTo>
                    <a:cubicBezTo>
                      <a:pt x="310303" y="-2089"/>
                      <a:pt x="350414" y="1509"/>
                      <a:pt x="385445" y="14421"/>
                    </a:cubicBezTo>
                    <a:cubicBezTo>
                      <a:pt x="420476" y="27333"/>
                      <a:pt x="460058" y="59929"/>
                      <a:pt x="482600" y="78556"/>
                    </a:cubicBezTo>
                    <a:cubicBezTo>
                      <a:pt x="505142" y="97183"/>
                      <a:pt x="512762" y="116259"/>
                      <a:pt x="520700" y="126181"/>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43" name="グループ化 142">
                <a:extLst>
                  <a:ext uri="{FF2B5EF4-FFF2-40B4-BE49-F238E27FC236}">
                    <a16:creationId xmlns:a16="http://schemas.microsoft.com/office/drawing/2014/main" id="{C5E6BB1D-9611-20A2-1FAD-78A87257934F}"/>
                  </a:ext>
                </a:extLst>
              </p:cNvPr>
              <p:cNvGrpSpPr/>
              <p:nvPr/>
            </p:nvGrpSpPr>
            <p:grpSpPr>
              <a:xfrm>
                <a:off x="4548687" y="1282785"/>
                <a:ext cx="3181164" cy="2003626"/>
                <a:chOff x="7994671" y="1156606"/>
                <a:chExt cx="2983170" cy="1888703"/>
              </a:xfrm>
            </p:grpSpPr>
            <p:sp>
              <p:nvSpPr>
                <p:cNvPr id="144" name="フリーフォーム: 図形 143">
                  <a:extLst>
                    <a:ext uri="{FF2B5EF4-FFF2-40B4-BE49-F238E27FC236}">
                      <a16:creationId xmlns:a16="http://schemas.microsoft.com/office/drawing/2014/main" id="{E700C2F4-8297-5757-6685-B373CDD585AC}"/>
                    </a:ext>
                  </a:extLst>
                </p:cNvPr>
                <p:cNvSpPr/>
                <p:nvPr/>
              </p:nvSpPr>
              <p:spPr>
                <a:xfrm>
                  <a:off x="7994671" y="1156606"/>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45" name="グループ化 144">
                  <a:extLst>
                    <a:ext uri="{FF2B5EF4-FFF2-40B4-BE49-F238E27FC236}">
                      <a16:creationId xmlns:a16="http://schemas.microsoft.com/office/drawing/2014/main" id="{2B9867FA-D63C-BB4A-3E59-C12D59F63D29}"/>
                    </a:ext>
                  </a:extLst>
                </p:cNvPr>
                <p:cNvGrpSpPr/>
                <p:nvPr/>
              </p:nvGrpSpPr>
              <p:grpSpPr>
                <a:xfrm>
                  <a:off x="8079861" y="1231992"/>
                  <a:ext cx="2793429" cy="1630436"/>
                  <a:chOff x="8079861" y="1231992"/>
                  <a:chExt cx="2793429" cy="1630436"/>
                </a:xfrm>
              </p:grpSpPr>
              <p:sp>
                <p:nvSpPr>
                  <p:cNvPr id="146" name="フリーフォーム: 図形 145">
                    <a:extLst>
                      <a:ext uri="{FF2B5EF4-FFF2-40B4-BE49-F238E27FC236}">
                        <a16:creationId xmlns:a16="http://schemas.microsoft.com/office/drawing/2014/main" id="{334E0FDB-E734-4227-7DFC-E42A78EE8063}"/>
                      </a:ext>
                    </a:extLst>
                  </p:cNvPr>
                  <p:cNvSpPr/>
                  <p:nvPr/>
                </p:nvSpPr>
                <p:spPr>
                  <a:xfrm>
                    <a:off x="8095725" y="1855609"/>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7" name="フリーフォーム: 図形 146">
                    <a:extLst>
                      <a:ext uri="{FF2B5EF4-FFF2-40B4-BE49-F238E27FC236}">
                        <a16:creationId xmlns:a16="http://schemas.microsoft.com/office/drawing/2014/main" id="{B1B1CA83-13D9-FA76-C015-747A853853F2}"/>
                      </a:ext>
                    </a:extLst>
                  </p:cNvPr>
                  <p:cNvSpPr/>
                  <p:nvPr/>
                </p:nvSpPr>
                <p:spPr>
                  <a:xfrm>
                    <a:off x="8489114" y="1231992"/>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A4F9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8" name="フリーフォーム: 図形 147">
                    <a:extLst>
                      <a:ext uri="{FF2B5EF4-FFF2-40B4-BE49-F238E27FC236}">
                        <a16:creationId xmlns:a16="http://schemas.microsoft.com/office/drawing/2014/main" id="{391C0796-21CA-68F8-4551-54B6BC6104F7}"/>
                      </a:ext>
                    </a:extLst>
                  </p:cNvPr>
                  <p:cNvSpPr/>
                  <p:nvPr/>
                </p:nvSpPr>
                <p:spPr>
                  <a:xfrm>
                    <a:off x="8079861" y="2404281"/>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9" name="フリーフォーム: 図形 148">
                    <a:extLst>
                      <a:ext uri="{FF2B5EF4-FFF2-40B4-BE49-F238E27FC236}">
                        <a16:creationId xmlns:a16="http://schemas.microsoft.com/office/drawing/2014/main" id="{8926183F-6FC8-50DB-66F0-B8D303788BB8}"/>
                      </a:ext>
                    </a:extLst>
                  </p:cNvPr>
                  <p:cNvSpPr/>
                  <p:nvPr/>
                </p:nvSpPr>
                <p:spPr>
                  <a:xfrm>
                    <a:off x="8085210" y="2363991"/>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0" name="フリーフォーム: 図形 149">
                    <a:extLst>
                      <a:ext uri="{FF2B5EF4-FFF2-40B4-BE49-F238E27FC236}">
                        <a16:creationId xmlns:a16="http://schemas.microsoft.com/office/drawing/2014/main" id="{F8860753-CB82-305E-59B2-EEB5017751CE}"/>
                      </a:ext>
                    </a:extLst>
                  </p:cNvPr>
                  <p:cNvSpPr/>
                  <p:nvPr/>
                </p:nvSpPr>
                <p:spPr>
                  <a:xfrm>
                    <a:off x="10627545" y="2353754"/>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1" name="フリーフォーム: 図形 150">
                    <a:extLst>
                      <a:ext uri="{FF2B5EF4-FFF2-40B4-BE49-F238E27FC236}">
                        <a16:creationId xmlns:a16="http://schemas.microsoft.com/office/drawing/2014/main" id="{8F723C8F-9810-B817-176C-38B7BCC9B38C}"/>
                      </a:ext>
                    </a:extLst>
                  </p:cNvPr>
                  <p:cNvSpPr/>
                  <p:nvPr/>
                </p:nvSpPr>
                <p:spPr>
                  <a:xfrm>
                    <a:off x="10661835" y="2237549"/>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2" name="フリーフォーム: 図形 151">
                    <a:extLst>
                      <a:ext uri="{FF2B5EF4-FFF2-40B4-BE49-F238E27FC236}">
                        <a16:creationId xmlns:a16="http://schemas.microsoft.com/office/drawing/2014/main" id="{FCCBB577-A403-9F05-CEDD-20D94CB7343D}"/>
                      </a:ext>
                    </a:extLst>
                  </p:cNvPr>
                  <p:cNvSpPr/>
                  <p:nvPr/>
                </p:nvSpPr>
                <p:spPr>
                  <a:xfrm>
                    <a:off x="8206400" y="1802301"/>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3" name="フリーフォーム: 図形 152">
                    <a:extLst>
                      <a:ext uri="{FF2B5EF4-FFF2-40B4-BE49-F238E27FC236}">
                        <a16:creationId xmlns:a16="http://schemas.microsoft.com/office/drawing/2014/main" id="{A1CF6A80-9849-7669-5878-8ABEA138A484}"/>
                      </a:ext>
                    </a:extLst>
                  </p:cNvPr>
                  <p:cNvSpPr/>
                  <p:nvPr/>
                </p:nvSpPr>
                <p:spPr>
                  <a:xfrm>
                    <a:off x="10492290" y="1591754"/>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grpSp>
      <p:sp>
        <p:nvSpPr>
          <p:cNvPr id="42" name="四角形: 角を丸くする 41">
            <a:extLst>
              <a:ext uri="{FF2B5EF4-FFF2-40B4-BE49-F238E27FC236}">
                <a16:creationId xmlns:a16="http://schemas.microsoft.com/office/drawing/2014/main" id="{62C0862E-CA8F-224E-B9B1-A4F998C72FF3}"/>
              </a:ext>
            </a:extLst>
          </p:cNvPr>
          <p:cNvSpPr/>
          <p:nvPr/>
        </p:nvSpPr>
        <p:spPr>
          <a:xfrm>
            <a:off x="1481358" y="987844"/>
            <a:ext cx="3863660" cy="1211319"/>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2800" b="1" dirty="0">
                <a:ln w="12700">
                  <a:noFill/>
                </a:ln>
                <a:solidFill>
                  <a:schemeClr val="bg1">
                    <a:alpha val="97000"/>
                  </a:schemeClr>
                </a:solidFill>
                <a:effectLst>
                  <a:outerShdw blurRad="50800" dist="50800" dir="5400000" algn="ctr" rotWithShape="0">
                    <a:schemeClr val="bg1">
                      <a:lumMod val="50000"/>
                    </a:schemeClr>
                  </a:outerShdw>
                </a:effectLst>
              </a:rPr>
              <a:t>体重計なら</a:t>
            </a:r>
            <a:r>
              <a:rPr kumimoji="1" lang="ja-JP" altLang="en-US" sz="2800" b="1" dirty="0">
                <a:ln w="12700">
                  <a:noFill/>
                </a:ln>
                <a:solidFill>
                  <a:schemeClr val="bg1">
                    <a:alpha val="97000"/>
                  </a:schemeClr>
                </a:solidFill>
                <a:effectLst>
                  <a:outerShdw blurRad="50800" dist="50800" dir="5400000" algn="ctr" rotWithShape="0">
                    <a:schemeClr val="bg1">
                      <a:lumMod val="50000"/>
                    </a:schemeClr>
                  </a:outerShdw>
                </a:effectLst>
              </a:rPr>
              <a:t>簡単！</a:t>
            </a:r>
            <a:endParaRPr kumimoji="1" lang="en-US" altLang="ja-JP" sz="2800" b="1" dirty="0">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68" name="テキスト ボックス 67">
            <a:extLst>
              <a:ext uri="{FF2B5EF4-FFF2-40B4-BE49-F238E27FC236}">
                <a16:creationId xmlns:a16="http://schemas.microsoft.com/office/drawing/2014/main" id="{0F7154CA-E26C-4AC7-1C0D-A8E44A84A3B2}"/>
              </a:ext>
            </a:extLst>
          </p:cNvPr>
          <p:cNvSpPr txBox="1"/>
          <p:nvPr/>
        </p:nvSpPr>
        <p:spPr>
          <a:xfrm>
            <a:off x="72484" y="-85473"/>
            <a:ext cx="2236510" cy="907941"/>
          </a:xfrm>
          <a:prstGeom prst="rect">
            <a:avLst/>
          </a:prstGeom>
          <a:noFill/>
        </p:spPr>
        <p:txBody>
          <a:bodyPr wrap="none" rtlCol="0">
            <a:spAutoFit/>
          </a:bodyPr>
          <a:lstStyle/>
          <a:p>
            <a:pPr defTabSz="914377">
              <a:lnSpc>
                <a:spcPct val="150000"/>
              </a:lnSpc>
              <a:defRPr/>
            </a:pPr>
            <a:r>
              <a:rPr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要因調査</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69" name="グループ化 68">
            <a:extLst>
              <a:ext uri="{FF2B5EF4-FFF2-40B4-BE49-F238E27FC236}">
                <a16:creationId xmlns:a16="http://schemas.microsoft.com/office/drawing/2014/main" id="{2551F49D-9AD1-CB3C-B462-9B1EA7E17D3D}"/>
              </a:ext>
            </a:extLst>
          </p:cNvPr>
          <p:cNvGrpSpPr/>
          <p:nvPr/>
        </p:nvGrpSpPr>
        <p:grpSpPr>
          <a:xfrm>
            <a:off x="112911" y="742436"/>
            <a:ext cx="2186864" cy="45719"/>
            <a:chOff x="4061460" y="1183703"/>
            <a:chExt cx="4069080" cy="0"/>
          </a:xfrm>
        </p:grpSpPr>
        <p:cxnSp>
          <p:nvCxnSpPr>
            <p:cNvPr id="70" name="直線コネクタ 69">
              <a:extLst>
                <a:ext uri="{FF2B5EF4-FFF2-40B4-BE49-F238E27FC236}">
                  <a16:creationId xmlns:a16="http://schemas.microsoft.com/office/drawing/2014/main" id="{F30889F0-6411-1A73-090C-FFBE9429810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1" name="直線コネクタ 70">
              <a:extLst>
                <a:ext uri="{FF2B5EF4-FFF2-40B4-BE49-F238E27FC236}">
                  <a16:creationId xmlns:a16="http://schemas.microsoft.com/office/drawing/2014/main" id="{32CE9818-32CA-6E87-3A67-5A8182834A7C}"/>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79" name="図 78">
            <a:extLst>
              <a:ext uri="{FF2B5EF4-FFF2-40B4-BE49-F238E27FC236}">
                <a16:creationId xmlns:a16="http://schemas.microsoft.com/office/drawing/2014/main" id="{4B2F861F-1E72-394F-A81F-9A99C94F1455}"/>
              </a:ext>
            </a:extLst>
          </p:cNvPr>
          <p:cNvPicPr>
            <a:picLocks noChangeAspect="1"/>
          </p:cNvPicPr>
          <p:nvPr/>
        </p:nvPicPr>
        <p:blipFill>
          <a:blip r:embed="rId7"/>
          <a:stretch>
            <a:fillRect/>
          </a:stretch>
        </p:blipFill>
        <p:spPr>
          <a:xfrm>
            <a:off x="2394801" y="1872354"/>
            <a:ext cx="1309661" cy="1033739"/>
          </a:xfrm>
          <a:prstGeom prst="rect">
            <a:avLst/>
          </a:prstGeom>
        </p:spPr>
      </p:pic>
      <p:pic>
        <p:nvPicPr>
          <p:cNvPr id="80" name="図 79">
            <a:extLst>
              <a:ext uri="{FF2B5EF4-FFF2-40B4-BE49-F238E27FC236}">
                <a16:creationId xmlns:a16="http://schemas.microsoft.com/office/drawing/2014/main" id="{E95957FD-FD31-D799-C40B-9AF96C305C69}"/>
              </a:ext>
            </a:extLst>
          </p:cNvPr>
          <p:cNvPicPr>
            <a:picLocks noChangeAspect="1"/>
          </p:cNvPicPr>
          <p:nvPr/>
        </p:nvPicPr>
        <p:blipFill>
          <a:blip r:embed="rId8"/>
          <a:stretch>
            <a:fillRect/>
          </a:stretch>
        </p:blipFill>
        <p:spPr>
          <a:xfrm>
            <a:off x="5741499" y="1792212"/>
            <a:ext cx="2097580" cy="2021047"/>
          </a:xfrm>
          <a:prstGeom prst="rect">
            <a:avLst/>
          </a:prstGeom>
        </p:spPr>
      </p:pic>
      <p:graphicFrame>
        <p:nvGraphicFramePr>
          <p:cNvPr id="81" name="表 110">
            <a:extLst>
              <a:ext uri="{FF2B5EF4-FFF2-40B4-BE49-F238E27FC236}">
                <a16:creationId xmlns:a16="http://schemas.microsoft.com/office/drawing/2014/main" id="{0A5D9FB6-16B6-334E-187B-14CBC6962709}"/>
              </a:ext>
            </a:extLst>
          </p:cNvPr>
          <p:cNvGraphicFramePr>
            <a:graphicFrameLocks noGrp="1"/>
          </p:cNvGraphicFramePr>
          <p:nvPr>
            <p:extLst>
              <p:ext uri="{D42A27DB-BD31-4B8C-83A1-F6EECF244321}">
                <p14:modId xmlns:p14="http://schemas.microsoft.com/office/powerpoint/2010/main" val="3794091558"/>
              </p:ext>
            </p:extLst>
          </p:nvPr>
        </p:nvGraphicFramePr>
        <p:xfrm>
          <a:off x="8451609" y="1123862"/>
          <a:ext cx="3173383" cy="4594547"/>
        </p:xfrm>
        <a:graphic>
          <a:graphicData uri="http://schemas.openxmlformats.org/drawingml/2006/table">
            <a:tbl>
              <a:tblPr firstRow="1" bandRow="1">
                <a:tableStyleId>{5C22544A-7EE6-4342-B048-85BDC9FD1C3A}</a:tableStyleId>
              </a:tblPr>
              <a:tblGrid>
                <a:gridCol w="1279915">
                  <a:extLst>
                    <a:ext uri="{9D8B030D-6E8A-4147-A177-3AD203B41FA5}">
                      <a16:colId xmlns:a16="http://schemas.microsoft.com/office/drawing/2014/main" val="739061227"/>
                    </a:ext>
                  </a:extLst>
                </a:gridCol>
                <a:gridCol w="1893468">
                  <a:extLst>
                    <a:ext uri="{9D8B030D-6E8A-4147-A177-3AD203B41FA5}">
                      <a16:colId xmlns:a16="http://schemas.microsoft.com/office/drawing/2014/main" val="2000159232"/>
                    </a:ext>
                  </a:extLst>
                </a:gridCol>
              </a:tblGrid>
              <a:tr h="477731">
                <a:tc>
                  <a:txBody>
                    <a:bodyPr/>
                    <a:lstStyle/>
                    <a:p>
                      <a:pPr algn="ctr"/>
                      <a:r>
                        <a:rPr kumimoji="1" lang="ja-JP" altLang="en-US" sz="1900">
                          <a:solidFill>
                            <a:schemeClr val="tx1"/>
                          </a:solidFill>
                        </a:rPr>
                        <a:t>作業者</a:t>
                      </a:r>
                    </a:p>
                  </a:txBody>
                  <a:tcPr marL="100584" marR="100584"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900" dirty="0">
                          <a:solidFill>
                            <a:schemeClr val="tx1"/>
                          </a:solidFill>
                        </a:rPr>
                        <a:t>最小重量</a:t>
                      </a:r>
                      <a:r>
                        <a:rPr kumimoji="1" lang="en-US" altLang="ja-JP" sz="1900" dirty="0">
                          <a:solidFill>
                            <a:schemeClr val="tx1"/>
                          </a:solidFill>
                        </a:rPr>
                        <a:t>(N)</a:t>
                      </a:r>
                      <a:endParaRPr kumimoji="1" lang="ja-JP" altLang="en-US" sz="1900" dirty="0">
                        <a:solidFill>
                          <a:schemeClr val="tx1"/>
                        </a:solidFill>
                      </a:endParaRPr>
                    </a:p>
                  </a:txBody>
                  <a:tcPr marL="100584" marR="1005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79199089"/>
                  </a:ext>
                </a:extLst>
              </a:tr>
              <a:tr h="589616">
                <a:tc>
                  <a:txBody>
                    <a:bodyPr/>
                    <a:lstStyle/>
                    <a:p>
                      <a:pPr algn="ctr"/>
                      <a:r>
                        <a:rPr kumimoji="1" lang="ja-JP" altLang="en-US" sz="1900" dirty="0">
                          <a:solidFill>
                            <a:schemeClr val="tx1"/>
                          </a:solidFill>
                        </a:rPr>
                        <a:t>森田</a:t>
                      </a:r>
                      <a:endParaRPr kumimoji="1" lang="en-US" altLang="ja-JP" sz="1900" dirty="0">
                        <a:solidFill>
                          <a:schemeClr val="tx1"/>
                        </a:solidFill>
                      </a:endParaRPr>
                    </a:p>
                  </a:txBody>
                  <a:tcPr marL="100584" marR="100584"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3200" dirty="0">
                          <a:solidFill>
                            <a:schemeClr val="tx1"/>
                          </a:solidFill>
                        </a:rPr>
                        <a:t>0.051</a:t>
                      </a:r>
                      <a:endParaRPr kumimoji="1" lang="ja-JP" altLang="en-US" sz="3200" dirty="0">
                        <a:solidFill>
                          <a:schemeClr val="tx1"/>
                        </a:solidFill>
                      </a:endParaRPr>
                    </a:p>
                  </a:txBody>
                  <a:tcPr marL="100584" marR="1005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08371403"/>
                  </a:ext>
                </a:extLst>
              </a:tr>
              <a:tr h="589616">
                <a:tc>
                  <a:txBody>
                    <a:bodyPr/>
                    <a:lstStyle/>
                    <a:p>
                      <a:pPr algn="ctr"/>
                      <a:r>
                        <a:rPr kumimoji="1" lang="ja-JP" altLang="en-US" sz="1900">
                          <a:solidFill>
                            <a:schemeClr val="tx1"/>
                          </a:solidFill>
                        </a:rPr>
                        <a:t>山本</a:t>
                      </a:r>
                    </a:p>
                  </a:txBody>
                  <a:tcPr marL="100584" marR="100584"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3200" dirty="0">
                          <a:solidFill>
                            <a:schemeClr val="tx1"/>
                          </a:solidFill>
                        </a:rPr>
                        <a:t>0.047</a:t>
                      </a:r>
                      <a:endParaRPr kumimoji="1" lang="ja-JP" altLang="en-US" sz="3200" dirty="0">
                        <a:solidFill>
                          <a:schemeClr val="tx1"/>
                        </a:solidFill>
                      </a:endParaRPr>
                    </a:p>
                  </a:txBody>
                  <a:tcPr marL="100584" marR="1005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39734747"/>
                  </a:ext>
                </a:extLst>
              </a:tr>
              <a:tr h="589616">
                <a:tc>
                  <a:txBody>
                    <a:bodyPr/>
                    <a:lstStyle/>
                    <a:p>
                      <a:pPr algn="ctr"/>
                      <a:r>
                        <a:rPr kumimoji="1" lang="ja-JP" altLang="en-US" sz="1900">
                          <a:solidFill>
                            <a:schemeClr val="tx1"/>
                          </a:solidFill>
                        </a:rPr>
                        <a:t>長南</a:t>
                      </a:r>
                    </a:p>
                  </a:txBody>
                  <a:tcPr marL="100584" marR="100584"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3200" dirty="0">
                          <a:solidFill>
                            <a:schemeClr val="tx1"/>
                          </a:solidFill>
                        </a:rPr>
                        <a:t>0.045</a:t>
                      </a:r>
                      <a:endParaRPr kumimoji="1" lang="ja-JP" altLang="en-US" sz="3200" dirty="0">
                        <a:solidFill>
                          <a:schemeClr val="tx1"/>
                        </a:solidFill>
                      </a:endParaRPr>
                    </a:p>
                  </a:txBody>
                  <a:tcPr marL="100584" marR="1005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18683002"/>
                  </a:ext>
                </a:extLst>
              </a:tr>
              <a:tr h="589616">
                <a:tc>
                  <a:txBody>
                    <a:bodyPr/>
                    <a:lstStyle/>
                    <a:p>
                      <a:pPr algn="ctr"/>
                      <a:r>
                        <a:rPr kumimoji="1" lang="ja-JP" altLang="en-US" sz="1900">
                          <a:solidFill>
                            <a:schemeClr val="tx1"/>
                          </a:solidFill>
                        </a:rPr>
                        <a:t>神河</a:t>
                      </a:r>
                    </a:p>
                  </a:txBody>
                  <a:tcPr marL="100584" marR="100584"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3200" dirty="0">
                          <a:solidFill>
                            <a:schemeClr val="tx1"/>
                          </a:solidFill>
                        </a:rPr>
                        <a:t>0.041</a:t>
                      </a:r>
                      <a:endParaRPr kumimoji="1" lang="ja-JP" altLang="en-US" sz="3200" dirty="0">
                        <a:solidFill>
                          <a:schemeClr val="tx1"/>
                        </a:solidFill>
                      </a:endParaRPr>
                    </a:p>
                  </a:txBody>
                  <a:tcPr marL="100584" marR="1005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8303258"/>
                  </a:ext>
                </a:extLst>
              </a:tr>
              <a:tr h="589616">
                <a:tc>
                  <a:txBody>
                    <a:bodyPr/>
                    <a:lstStyle/>
                    <a:p>
                      <a:pPr algn="ctr"/>
                      <a:r>
                        <a:rPr kumimoji="1" lang="ja-JP" altLang="en-US" sz="1900">
                          <a:solidFill>
                            <a:schemeClr val="tx1"/>
                          </a:solidFill>
                        </a:rPr>
                        <a:t>永井</a:t>
                      </a:r>
                    </a:p>
                  </a:txBody>
                  <a:tcPr marL="100584" marR="100584"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3200" dirty="0">
                          <a:solidFill>
                            <a:schemeClr val="tx1"/>
                          </a:solidFill>
                        </a:rPr>
                        <a:t>0.042</a:t>
                      </a:r>
                      <a:endParaRPr kumimoji="1" lang="ja-JP" altLang="en-US" sz="3200" dirty="0">
                        <a:solidFill>
                          <a:schemeClr val="tx1"/>
                        </a:solidFill>
                      </a:endParaRPr>
                    </a:p>
                  </a:txBody>
                  <a:tcPr marL="100584" marR="1005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95049280"/>
                  </a:ext>
                </a:extLst>
              </a:tr>
              <a:tr h="579120">
                <a:tc>
                  <a:txBody>
                    <a:bodyPr/>
                    <a:lstStyle/>
                    <a:p>
                      <a:pPr algn="ctr"/>
                      <a:r>
                        <a:rPr kumimoji="1" lang="ja-JP" altLang="en-US" sz="1900">
                          <a:solidFill>
                            <a:schemeClr val="tx1"/>
                          </a:solidFill>
                        </a:rPr>
                        <a:t>三浦</a:t>
                      </a:r>
                    </a:p>
                  </a:txBody>
                  <a:tcPr marL="100584" marR="100584"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3200" dirty="0">
                          <a:solidFill>
                            <a:schemeClr val="tx1"/>
                          </a:solidFill>
                        </a:rPr>
                        <a:t>0.040</a:t>
                      </a:r>
                      <a:endParaRPr kumimoji="1" lang="ja-JP" altLang="en-US" sz="3200" dirty="0">
                        <a:solidFill>
                          <a:schemeClr val="tx1"/>
                        </a:solidFill>
                      </a:endParaRPr>
                    </a:p>
                  </a:txBody>
                  <a:tcPr marL="100584" marR="1005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63023920"/>
                  </a:ext>
                </a:extLst>
              </a:tr>
              <a:tr h="589616">
                <a:tc>
                  <a:txBody>
                    <a:bodyPr/>
                    <a:lstStyle/>
                    <a:p>
                      <a:pPr algn="ctr"/>
                      <a:r>
                        <a:rPr kumimoji="1" lang="ja-JP" altLang="en-US" sz="1900">
                          <a:solidFill>
                            <a:schemeClr val="tx1"/>
                          </a:solidFill>
                        </a:rPr>
                        <a:t>小田</a:t>
                      </a:r>
                    </a:p>
                  </a:txBody>
                  <a:tcPr marL="100584" marR="100584"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algn="ctr"/>
                      <a:r>
                        <a:rPr kumimoji="1" lang="en-US" altLang="ja-JP" sz="3200" dirty="0">
                          <a:solidFill>
                            <a:schemeClr val="tx1"/>
                          </a:solidFill>
                        </a:rPr>
                        <a:t>0.040</a:t>
                      </a:r>
                      <a:endParaRPr kumimoji="1" lang="ja-JP" altLang="en-US" sz="3200" dirty="0">
                        <a:solidFill>
                          <a:schemeClr val="tx1"/>
                        </a:solidFill>
                      </a:endParaRPr>
                    </a:p>
                  </a:txBody>
                  <a:tcPr marL="100584" marR="1005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2413983935"/>
                  </a:ext>
                </a:extLst>
              </a:tr>
            </a:tbl>
          </a:graphicData>
        </a:graphic>
      </p:graphicFrame>
      <p:sp>
        <p:nvSpPr>
          <p:cNvPr id="82" name="テキスト ボックス 81">
            <a:extLst>
              <a:ext uri="{FF2B5EF4-FFF2-40B4-BE49-F238E27FC236}">
                <a16:creationId xmlns:a16="http://schemas.microsoft.com/office/drawing/2014/main" id="{A22B848D-785E-64A9-C77A-BE2927A5338D}"/>
              </a:ext>
            </a:extLst>
          </p:cNvPr>
          <p:cNvSpPr txBox="1"/>
          <p:nvPr/>
        </p:nvSpPr>
        <p:spPr>
          <a:xfrm>
            <a:off x="8909654" y="5714274"/>
            <a:ext cx="3297949" cy="338554"/>
          </a:xfrm>
          <a:prstGeom prst="rect">
            <a:avLst/>
          </a:prstGeom>
          <a:noFill/>
        </p:spPr>
        <p:txBody>
          <a:bodyPr wrap="square" rtlCol="0">
            <a:spAutoFit/>
          </a:bodyPr>
          <a:lstStyle/>
          <a:p>
            <a:r>
              <a:rPr lang="ja-JP" altLang="en-US" sz="1600" dirty="0">
                <a:solidFill>
                  <a:schemeClr val="bg1"/>
                </a:solidFill>
                <a:latin typeface="+mn-ea"/>
              </a:rPr>
              <a:t>表３：作業者別最小保持力</a:t>
            </a:r>
            <a:endParaRPr lang="en-US" altLang="ja-JP" sz="1600" dirty="0">
              <a:solidFill>
                <a:schemeClr val="bg1"/>
              </a:solidFill>
              <a:latin typeface="+mn-ea"/>
            </a:endParaRPr>
          </a:p>
        </p:txBody>
      </p:sp>
      <p:sp>
        <p:nvSpPr>
          <p:cNvPr id="266" name="テキスト ボックス 265">
            <a:extLst>
              <a:ext uri="{FF2B5EF4-FFF2-40B4-BE49-F238E27FC236}">
                <a16:creationId xmlns:a16="http://schemas.microsoft.com/office/drawing/2014/main" id="{E0F85937-18BC-7B7C-C627-5FA260FAF73C}"/>
              </a:ext>
            </a:extLst>
          </p:cNvPr>
          <p:cNvSpPr txBox="1"/>
          <p:nvPr/>
        </p:nvSpPr>
        <p:spPr>
          <a:xfrm>
            <a:off x="7992799" y="742434"/>
            <a:ext cx="4439081" cy="338554"/>
          </a:xfrm>
          <a:prstGeom prst="rect">
            <a:avLst/>
          </a:prstGeom>
          <a:noFill/>
        </p:spPr>
        <p:txBody>
          <a:bodyPr wrap="square" rtlCol="0">
            <a:spAutoFit/>
          </a:bodyPr>
          <a:lstStyle/>
          <a:p>
            <a:r>
              <a:rPr lang="ja-JP" altLang="en-US" sz="1600" dirty="0">
                <a:solidFill>
                  <a:schemeClr val="bg1"/>
                </a:solidFill>
                <a:latin typeface="+mn-ea"/>
              </a:rPr>
              <a:t>作成日：</a:t>
            </a:r>
            <a:r>
              <a:rPr lang="en-US" altLang="ja-JP" sz="1600" dirty="0">
                <a:solidFill>
                  <a:schemeClr val="bg1"/>
                </a:solidFill>
                <a:latin typeface="+mn-ea"/>
              </a:rPr>
              <a:t>2024</a:t>
            </a:r>
            <a:r>
              <a:rPr lang="ja-JP" altLang="en-US" sz="1600" dirty="0">
                <a:solidFill>
                  <a:schemeClr val="bg1"/>
                </a:solidFill>
                <a:latin typeface="+mn-ea"/>
              </a:rPr>
              <a:t>年　　</a:t>
            </a:r>
            <a:r>
              <a:rPr lang="en-US" altLang="ja-JP" sz="1600" dirty="0">
                <a:solidFill>
                  <a:schemeClr val="bg1"/>
                </a:solidFill>
                <a:latin typeface="+mn-ea"/>
              </a:rPr>
              <a:t>10</a:t>
            </a:r>
            <a:r>
              <a:rPr lang="ja-JP" altLang="en-US" sz="1600" dirty="0">
                <a:solidFill>
                  <a:schemeClr val="bg1"/>
                </a:solidFill>
                <a:latin typeface="+mn-ea"/>
              </a:rPr>
              <a:t>月</a:t>
            </a:r>
            <a:r>
              <a:rPr lang="en-US" altLang="ja-JP" sz="1600" dirty="0">
                <a:solidFill>
                  <a:schemeClr val="bg1"/>
                </a:solidFill>
                <a:latin typeface="+mn-ea"/>
              </a:rPr>
              <a:t>23</a:t>
            </a:r>
            <a:r>
              <a:rPr lang="ja-JP" altLang="en-US" sz="1600" dirty="0">
                <a:solidFill>
                  <a:schemeClr val="bg1"/>
                </a:solidFill>
                <a:latin typeface="+mn-ea"/>
              </a:rPr>
              <a:t>日　作成者：永井</a:t>
            </a:r>
            <a:endParaRPr lang="en-US" altLang="ja-JP" sz="1600" dirty="0">
              <a:solidFill>
                <a:schemeClr val="bg1"/>
              </a:solidFill>
              <a:latin typeface="+mn-ea"/>
            </a:endParaRPr>
          </a:p>
        </p:txBody>
      </p:sp>
      <p:pic>
        <p:nvPicPr>
          <p:cNvPr id="7" name="図 6">
            <a:extLst>
              <a:ext uri="{FF2B5EF4-FFF2-40B4-BE49-F238E27FC236}">
                <a16:creationId xmlns:a16="http://schemas.microsoft.com/office/drawing/2014/main" id="{518D3027-6AF2-5584-C593-F2D9D39E95E9}"/>
              </a:ext>
            </a:extLst>
          </p:cNvPr>
          <p:cNvPicPr>
            <a:picLocks noChangeAspect="1"/>
          </p:cNvPicPr>
          <p:nvPr/>
        </p:nvPicPr>
        <p:blipFill rotWithShape="1">
          <a:blip r:embed="rId3"/>
          <a:srcRect l="59372" t="18" r="-2" b="90087"/>
          <a:stretch>
            <a:fillRect/>
          </a:stretch>
        </p:blipFill>
        <p:spPr>
          <a:xfrm>
            <a:off x="7182855" y="41567"/>
            <a:ext cx="4953731" cy="680331"/>
          </a:xfrm>
          <a:prstGeom prst="rect">
            <a:avLst/>
          </a:prstGeom>
        </p:spPr>
      </p:pic>
      <p:sp>
        <p:nvSpPr>
          <p:cNvPr id="11" name="吹き出し: 角を丸めた四角形 10">
            <a:extLst>
              <a:ext uri="{FF2B5EF4-FFF2-40B4-BE49-F238E27FC236}">
                <a16:creationId xmlns:a16="http://schemas.microsoft.com/office/drawing/2014/main" id="{736D9E93-C1E0-D1F4-EB4A-C76F87C44F45}"/>
              </a:ext>
            </a:extLst>
          </p:cNvPr>
          <p:cNvSpPr/>
          <p:nvPr/>
        </p:nvSpPr>
        <p:spPr>
          <a:xfrm>
            <a:off x="5499623" y="4375751"/>
            <a:ext cx="2405052" cy="856465"/>
          </a:xfrm>
          <a:prstGeom prst="wedgeRoundRectCallout">
            <a:avLst>
              <a:gd name="adj1" fmla="val 76687"/>
              <a:gd name="adj2" fmla="val 38145"/>
              <a:gd name="adj3" fmla="val 16667"/>
            </a:avLst>
          </a:prstGeom>
          <a:solidFill>
            <a:schemeClr val="bg1"/>
          </a:solidFill>
          <a:ln w="4445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en-US" altLang="ja-JP" sz="3600" b="1" dirty="0">
                <a:solidFill>
                  <a:srgbClr val="FF0000"/>
                </a:solidFill>
              </a:rPr>
              <a:t>0.04N</a:t>
            </a:r>
            <a:endParaRPr kumimoji="1" lang="ja-JP" altLang="en-US" sz="3600" b="1" dirty="0"/>
          </a:p>
        </p:txBody>
      </p:sp>
      <p:sp>
        <p:nvSpPr>
          <p:cNvPr id="12" name="四角形: 角を丸くする 11">
            <a:extLst>
              <a:ext uri="{FF2B5EF4-FFF2-40B4-BE49-F238E27FC236}">
                <a16:creationId xmlns:a16="http://schemas.microsoft.com/office/drawing/2014/main" id="{F6D52161-66D6-474F-2500-3071CE7963C8}"/>
              </a:ext>
            </a:extLst>
          </p:cNvPr>
          <p:cNvSpPr/>
          <p:nvPr/>
        </p:nvSpPr>
        <p:spPr>
          <a:xfrm>
            <a:off x="181615" y="6109203"/>
            <a:ext cx="1182875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スケールを保持する力は最小で</a:t>
            </a:r>
            <a:r>
              <a:rPr lang="en-US" altLang="ja-JP" sz="4000" b="1" dirty="0">
                <a:ln w="12700">
                  <a:noFill/>
                </a:ln>
                <a:solidFill>
                  <a:schemeClr val="bg1">
                    <a:alpha val="97000"/>
                  </a:schemeClr>
                </a:solidFill>
                <a:effectLst>
                  <a:outerShdw blurRad="50800" dist="50800" dir="5400000" algn="ctr" rotWithShape="0">
                    <a:schemeClr val="bg1">
                      <a:lumMod val="50000"/>
                    </a:schemeClr>
                  </a:outerShdw>
                </a:effectLst>
              </a:rPr>
              <a:t>0.04N</a:t>
            </a:r>
            <a:endPar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endParaRPr>
          </a:p>
        </p:txBody>
      </p:sp>
      <p:pic>
        <p:nvPicPr>
          <p:cNvPr id="14" name="図 13">
            <a:extLst>
              <a:ext uri="{FF2B5EF4-FFF2-40B4-BE49-F238E27FC236}">
                <a16:creationId xmlns:a16="http://schemas.microsoft.com/office/drawing/2014/main" id="{762B5EC8-8FC7-040C-9348-DD454C0F96F0}"/>
              </a:ext>
            </a:extLst>
          </p:cNvPr>
          <p:cNvPicPr>
            <a:picLocks noChangeAspect="1"/>
          </p:cNvPicPr>
          <p:nvPr/>
        </p:nvPicPr>
        <p:blipFill>
          <a:blip r:embed="rId9"/>
          <a:srcRect l="24403" t="6019" r="27062" b="57115"/>
          <a:stretch>
            <a:fillRect/>
          </a:stretch>
        </p:blipFill>
        <p:spPr>
          <a:xfrm>
            <a:off x="251903" y="1096513"/>
            <a:ext cx="1539223" cy="1909879"/>
          </a:xfrm>
          <a:prstGeom prst="rect">
            <a:avLst/>
          </a:prstGeom>
        </p:spPr>
      </p:pic>
      <p:sp>
        <p:nvSpPr>
          <p:cNvPr id="17" name="四角形: 角を丸くする 16">
            <a:extLst>
              <a:ext uri="{FF2B5EF4-FFF2-40B4-BE49-F238E27FC236}">
                <a16:creationId xmlns:a16="http://schemas.microsoft.com/office/drawing/2014/main" id="{6439BBF3-33FC-22E9-B584-A526D5A5CC3F}"/>
              </a:ext>
            </a:extLst>
          </p:cNvPr>
          <p:cNvSpPr/>
          <p:nvPr/>
        </p:nvSpPr>
        <p:spPr>
          <a:xfrm>
            <a:off x="670919" y="2858505"/>
            <a:ext cx="886591" cy="313261"/>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a:solidFill>
                  <a:sysClr val="windowText" lastClr="000000"/>
                </a:solidFill>
              </a:rPr>
              <a:t>神河</a:t>
            </a:r>
          </a:p>
        </p:txBody>
      </p:sp>
      <p:sp>
        <p:nvSpPr>
          <p:cNvPr id="6" name="テキスト ボックス 5">
            <a:extLst>
              <a:ext uri="{FF2B5EF4-FFF2-40B4-BE49-F238E27FC236}">
                <a16:creationId xmlns:a16="http://schemas.microsoft.com/office/drawing/2014/main" id="{97EF7C71-C97E-90E0-A2EC-39E3EB61EC41}"/>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26/59</a:t>
            </a:r>
          </a:p>
        </p:txBody>
      </p:sp>
    </p:spTree>
    <p:extLst>
      <p:ext uri="{BB962C8B-B14F-4D97-AF65-F5344CB8AC3E}">
        <p14:creationId xmlns:p14="http://schemas.microsoft.com/office/powerpoint/2010/main" val="108914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81"/>
                                        </p:tgtEl>
                                        <p:attrNameLst>
                                          <p:attrName>style.visibility</p:attrName>
                                        </p:attrNameLst>
                                      </p:cBhvr>
                                      <p:to>
                                        <p:strVal val="visible"/>
                                      </p:to>
                                    </p:set>
                                    <p:animEffect transition="in" filter="fade">
                                      <p:cBhvr>
                                        <p:cTn id="13" dur="500"/>
                                        <p:tgtEl>
                                          <p:spTgt spid="8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2"/>
                                        </p:tgtEl>
                                        <p:attrNameLst>
                                          <p:attrName>style.visibility</p:attrName>
                                        </p:attrNameLst>
                                      </p:cBhvr>
                                      <p:to>
                                        <p:strVal val="visible"/>
                                      </p:to>
                                    </p:set>
                                    <p:animEffect transition="in" filter="fade">
                                      <p:cBhvr>
                                        <p:cTn id="16" dur="500"/>
                                        <p:tgtEl>
                                          <p:spTgt spid="82"/>
                                        </p:tgtEl>
                                      </p:cBhvr>
                                    </p:animEffect>
                                  </p:childTnLst>
                                </p:cTn>
                              </p:par>
                              <p:par>
                                <p:cTn id="17" presetID="10" presetClass="entr" presetSubtype="0" fill="hold" nodeType="withEffect">
                                  <p:stCondLst>
                                    <p:cond delay="0"/>
                                  </p:stCondLst>
                                  <p:childTnLst>
                                    <p:set>
                                      <p:cBhvr>
                                        <p:cTn id="18" dur="1" fill="hold">
                                          <p:stCondLst>
                                            <p:cond delay="0"/>
                                          </p:stCondLst>
                                        </p:cTn>
                                        <p:tgtEl>
                                          <p:spTgt spid="80"/>
                                        </p:tgtEl>
                                        <p:attrNameLst>
                                          <p:attrName>style.visibility</p:attrName>
                                        </p:attrNameLst>
                                      </p:cBhvr>
                                      <p:to>
                                        <p:strVal val="visible"/>
                                      </p:to>
                                    </p:set>
                                    <p:animEffect transition="in" filter="fade">
                                      <p:cBhvr>
                                        <p:cTn id="19" dur="500"/>
                                        <p:tgtEl>
                                          <p:spTgt spid="8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66"/>
                                        </p:tgtEl>
                                        <p:attrNameLst>
                                          <p:attrName>style.visibility</p:attrName>
                                        </p:attrNameLst>
                                      </p:cBhvr>
                                      <p:to>
                                        <p:strVal val="visible"/>
                                      </p:to>
                                    </p:set>
                                    <p:animEffect transition="in" filter="fade">
                                      <p:cBhvr>
                                        <p:cTn id="22" dur="500"/>
                                        <p:tgtEl>
                                          <p:spTgt spid="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 grpId="0"/>
      <p:bldP spid="266" grpId="0"/>
      <p:bldP spid="11" grpId="0" animBg="1"/>
      <p:bldP spid="1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94E6442E-0FAE-CC35-17AD-45CB83A55EEF}"/>
              </a:ext>
            </a:extLst>
          </p:cNvPr>
          <p:cNvPicPr>
            <a:picLocks noChangeAspect="1"/>
          </p:cNvPicPr>
          <p:nvPr/>
        </p:nvPicPr>
        <p:blipFill rotWithShape="1">
          <a:blip r:embed="rId3"/>
          <a:srcRect t="19"/>
          <a:stretch/>
        </p:blipFill>
        <p:spPr>
          <a:xfrm>
            <a:off x="-1278" y="0"/>
            <a:ext cx="12191980" cy="6856718"/>
          </a:xfrm>
          <a:prstGeom prst="rect">
            <a:avLst/>
          </a:prstGeom>
        </p:spPr>
      </p:pic>
      <p:pic>
        <p:nvPicPr>
          <p:cNvPr id="32" name="図 31">
            <a:extLst>
              <a:ext uri="{FF2B5EF4-FFF2-40B4-BE49-F238E27FC236}">
                <a16:creationId xmlns:a16="http://schemas.microsoft.com/office/drawing/2014/main" id="{082B7A5A-F754-6A5C-83BB-B3CE5B351CC3}"/>
              </a:ext>
            </a:extLst>
          </p:cNvPr>
          <p:cNvPicPr>
            <a:picLocks noChangeAspect="1"/>
          </p:cNvPicPr>
          <p:nvPr/>
        </p:nvPicPr>
        <p:blipFill>
          <a:blip r:embed="rId4"/>
          <a:stretch>
            <a:fillRect/>
          </a:stretch>
        </p:blipFill>
        <p:spPr>
          <a:xfrm>
            <a:off x="267723" y="2173685"/>
            <a:ext cx="4489135" cy="2923059"/>
          </a:xfrm>
          <a:prstGeom prst="rect">
            <a:avLst/>
          </a:prstGeom>
        </p:spPr>
      </p:pic>
      <p:sp>
        <p:nvSpPr>
          <p:cNvPr id="12" name="テキスト ボックス 11">
            <a:extLst>
              <a:ext uri="{FF2B5EF4-FFF2-40B4-BE49-F238E27FC236}">
                <a16:creationId xmlns:a16="http://schemas.microsoft.com/office/drawing/2014/main" id="{824C12D1-6325-6DD6-F4A6-B0D3FAB2391E}"/>
              </a:ext>
            </a:extLst>
          </p:cNvPr>
          <p:cNvSpPr txBox="1"/>
          <p:nvPr/>
        </p:nvSpPr>
        <p:spPr>
          <a:xfrm>
            <a:off x="-71221" y="623284"/>
            <a:ext cx="5128662" cy="581698"/>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altLang="ja-JP" sz="240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400">
                <a:solidFill>
                  <a:prstClr val="white"/>
                </a:solidFill>
                <a:latin typeface="Toyota Type Semibold" panose="020B0702020202020204" pitchFamily="34" charset="0"/>
                <a:ea typeface="BIZ UDPゴシック"/>
                <a:cs typeface="Toyota Type Semibold" panose="020B0702020202020204" pitchFamily="34" charset="0"/>
              </a:rPr>
              <a:t>調査内容：スケールが動き始める力</a:t>
            </a:r>
            <a:r>
              <a:rPr lang="en-US" altLang="ja-JP" sz="240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400" i="0" u="none" strike="noStrike" kern="1200" cap="none" spc="0" normalizeH="0" baseline="0" noProof="0">
              <a:ln>
                <a:noFill/>
              </a:ln>
              <a:solidFill>
                <a:prstClr val="white"/>
              </a:solidFill>
              <a:effectLst/>
              <a:uLnTx/>
              <a:uFillTx/>
              <a:latin typeface="Toyota Type Semibold" panose="020B0702020202020204" pitchFamily="34" charset="0"/>
              <a:ea typeface="BIZ UDPゴシック"/>
              <a:cs typeface="Toyota Type Semibold" panose="020B0702020202020204" pitchFamily="34" charset="0"/>
            </a:endParaRPr>
          </a:p>
        </p:txBody>
      </p:sp>
      <p:sp>
        <p:nvSpPr>
          <p:cNvPr id="61" name="テキスト ボックス 60">
            <a:extLst>
              <a:ext uri="{FF2B5EF4-FFF2-40B4-BE49-F238E27FC236}">
                <a16:creationId xmlns:a16="http://schemas.microsoft.com/office/drawing/2014/main" id="{A1B1638D-32AD-CF4F-5BF9-68F777351AD1}"/>
              </a:ext>
            </a:extLst>
          </p:cNvPr>
          <p:cNvSpPr txBox="1"/>
          <p:nvPr/>
        </p:nvSpPr>
        <p:spPr>
          <a:xfrm>
            <a:off x="72483" y="-85474"/>
            <a:ext cx="2236510" cy="907941"/>
          </a:xfrm>
          <a:prstGeom prst="rect">
            <a:avLst/>
          </a:prstGeom>
          <a:noFill/>
        </p:spPr>
        <p:txBody>
          <a:bodyPr wrap="non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要因調査</a:t>
            </a:r>
            <a:endParaRPr kumimoji="1" lang="en-US" altLang="ja-JP" sz="4000" b="1" i="0" u="none" strike="noStrike" kern="1200" cap="none" spc="0" normalizeH="0" baseline="0" noProof="0">
              <a:ln>
                <a:noFill/>
              </a:ln>
              <a:solidFill>
                <a:prstClr val="white"/>
              </a:solidFill>
              <a:effectLst/>
              <a:uLnTx/>
              <a:uFillTx/>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90982D82-4861-43A3-81CB-CDAA3A392281}"/>
              </a:ext>
            </a:extLst>
          </p:cNvPr>
          <p:cNvGrpSpPr/>
          <p:nvPr/>
        </p:nvGrpSpPr>
        <p:grpSpPr>
          <a:xfrm>
            <a:off x="112911" y="742433"/>
            <a:ext cx="2186864" cy="45719"/>
            <a:chOff x="4061460" y="1183703"/>
            <a:chExt cx="4069080" cy="0"/>
          </a:xfrm>
        </p:grpSpPr>
        <p:cxnSp>
          <p:nvCxnSpPr>
            <p:cNvPr id="147" name="直線コネクタ 146">
              <a:extLst>
                <a:ext uri="{FF2B5EF4-FFF2-40B4-BE49-F238E27FC236}">
                  <a16:creationId xmlns:a16="http://schemas.microsoft.com/office/drawing/2014/main" id="{6366CE55-E524-7680-0A0D-B1E7268B2E72}"/>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48" name="直線コネクタ 147">
              <a:extLst>
                <a:ext uri="{FF2B5EF4-FFF2-40B4-BE49-F238E27FC236}">
                  <a16:creationId xmlns:a16="http://schemas.microsoft.com/office/drawing/2014/main" id="{E5DD7331-3666-B671-E3A9-085652CEEF2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277" name="図 276">
            <a:extLst>
              <a:ext uri="{FF2B5EF4-FFF2-40B4-BE49-F238E27FC236}">
                <a16:creationId xmlns:a16="http://schemas.microsoft.com/office/drawing/2014/main" id="{FDB670E3-0545-3582-2F05-50A3D3CE11D7}"/>
              </a:ext>
            </a:extLst>
          </p:cNvPr>
          <p:cNvPicPr>
            <a:picLocks noChangeAspect="1"/>
          </p:cNvPicPr>
          <p:nvPr/>
        </p:nvPicPr>
        <p:blipFill>
          <a:blip r:embed="rId5"/>
          <a:srcRect l="14051" t="7974" r="15165" b="38518"/>
          <a:stretch>
            <a:fillRect/>
          </a:stretch>
        </p:blipFill>
        <p:spPr>
          <a:xfrm>
            <a:off x="714763" y="4291299"/>
            <a:ext cx="1512081" cy="1714500"/>
          </a:xfrm>
          <a:prstGeom prst="rect">
            <a:avLst/>
          </a:prstGeom>
        </p:spPr>
      </p:pic>
      <p:sp>
        <p:nvSpPr>
          <p:cNvPr id="278" name="四角形: 角を丸くする 277">
            <a:extLst>
              <a:ext uri="{FF2B5EF4-FFF2-40B4-BE49-F238E27FC236}">
                <a16:creationId xmlns:a16="http://schemas.microsoft.com/office/drawing/2014/main" id="{68893EAA-11D6-A0A5-2285-507000402C13}"/>
              </a:ext>
            </a:extLst>
          </p:cNvPr>
          <p:cNvSpPr/>
          <p:nvPr/>
        </p:nvSpPr>
        <p:spPr>
          <a:xfrm>
            <a:off x="1074087" y="5635614"/>
            <a:ext cx="886591"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山本</a:t>
            </a:r>
            <a:r>
              <a:rPr kumimoji="1" lang="en-US" altLang="ja-JP" sz="1600" dirty="0">
                <a:solidFill>
                  <a:sysClr val="windowText" lastClr="000000"/>
                </a:solidFill>
              </a:rPr>
              <a:t>TL</a:t>
            </a:r>
            <a:endParaRPr kumimoji="1" lang="ja-JP" altLang="en-US" sz="1600" dirty="0">
              <a:solidFill>
                <a:sysClr val="windowText" lastClr="000000"/>
              </a:solidFill>
            </a:endParaRPr>
          </a:p>
        </p:txBody>
      </p:sp>
      <p:pic>
        <p:nvPicPr>
          <p:cNvPr id="279" name="図 278">
            <a:extLst>
              <a:ext uri="{FF2B5EF4-FFF2-40B4-BE49-F238E27FC236}">
                <a16:creationId xmlns:a16="http://schemas.microsoft.com/office/drawing/2014/main" id="{322B57FC-3C7A-851D-B134-F2F39A49AB70}"/>
              </a:ext>
            </a:extLst>
          </p:cNvPr>
          <p:cNvPicPr>
            <a:picLocks noChangeAspect="1"/>
          </p:cNvPicPr>
          <p:nvPr/>
        </p:nvPicPr>
        <p:blipFill>
          <a:blip r:embed="rId6"/>
          <a:srcRect l="11282" t="6666" r="19143" b="42580"/>
          <a:stretch>
            <a:fillRect/>
          </a:stretch>
        </p:blipFill>
        <p:spPr>
          <a:xfrm>
            <a:off x="3088355" y="4271507"/>
            <a:ext cx="1566899" cy="1714499"/>
          </a:xfrm>
          <a:prstGeom prst="rect">
            <a:avLst/>
          </a:prstGeom>
        </p:spPr>
      </p:pic>
      <p:sp>
        <p:nvSpPr>
          <p:cNvPr id="280" name="四角形: 角を丸くする 279">
            <a:extLst>
              <a:ext uri="{FF2B5EF4-FFF2-40B4-BE49-F238E27FC236}">
                <a16:creationId xmlns:a16="http://schemas.microsoft.com/office/drawing/2014/main" id="{69BA1D8F-4869-F96B-E4E3-DDB8424CB90B}"/>
              </a:ext>
            </a:extLst>
          </p:cNvPr>
          <p:cNvSpPr/>
          <p:nvPr/>
        </p:nvSpPr>
        <p:spPr>
          <a:xfrm>
            <a:off x="3473777" y="5635616"/>
            <a:ext cx="957015" cy="29157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瀬戸</a:t>
            </a:r>
            <a:r>
              <a:rPr kumimoji="1" lang="en-US" altLang="ja-JP" sz="1600" dirty="0">
                <a:solidFill>
                  <a:sysClr val="windowText" lastClr="000000"/>
                </a:solidFill>
              </a:rPr>
              <a:t>EX</a:t>
            </a:r>
            <a:endParaRPr kumimoji="1" lang="ja-JP" altLang="en-US" sz="1600" dirty="0">
              <a:solidFill>
                <a:sysClr val="windowText" lastClr="000000"/>
              </a:solidFill>
            </a:endParaRPr>
          </a:p>
        </p:txBody>
      </p:sp>
      <p:grpSp>
        <p:nvGrpSpPr>
          <p:cNvPr id="285" name="グループ化 284">
            <a:extLst>
              <a:ext uri="{FF2B5EF4-FFF2-40B4-BE49-F238E27FC236}">
                <a16:creationId xmlns:a16="http://schemas.microsoft.com/office/drawing/2014/main" id="{DB7A0EC2-5F66-183C-DE10-CDF19158B15D}"/>
              </a:ext>
            </a:extLst>
          </p:cNvPr>
          <p:cNvGrpSpPr/>
          <p:nvPr/>
        </p:nvGrpSpPr>
        <p:grpSpPr>
          <a:xfrm>
            <a:off x="154703" y="916561"/>
            <a:ext cx="12387417" cy="5849662"/>
            <a:chOff x="154703" y="916561"/>
            <a:chExt cx="12387417" cy="5849662"/>
          </a:xfrm>
        </p:grpSpPr>
        <p:sp>
          <p:nvSpPr>
            <p:cNvPr id="6" name="四角形: 角を丸くする 5">
              <a:extLst>
                <a:ext uri="{FF2B5EF4-FFF2-40B4-BE49-F238E27FC236}">
                  <a16:creationId xmlns:a16="http://schemas.microsoft.com/office/drawing/2014/main" id="{7ADF8A29-A905-5073-73FD-A1D3D31BBB54}"/>
                </a:ext>
              </a:extLst>
            </p:cNvPr>
            <p:cNvSpPr/>
            <p:nvPr/>
          </p:nvSpPr>
          <p:spPr>
            <a:xfrm>
              <a:off x="154703" y="6113151"/>
              <a:ext cx="1182875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4000" b="1">
                  <a:ln w="12700">
                    <a:noFill/>
                  </a:ln>
                  <a:solidFill>
                    <a:schemeClr val="bg1">
                      <a:alpha val="97000"/>
                    </a:schemeClr>
                  </a:solidFill>
                  <a:effectLst>
                    <a:outerShdw blurRad="50800" dist="50800" dir="5400000" algn="ctr" rotWithShape="0">
                      <a:schemeClr val="bg1">
                        <a:lumMod val="50000"/>
                      </a:schemeClr>
                    </a:outerShdw>
                  </a:effectLst>
                </a:rPr>
                <a:t>真因 ： スケールにかかる力が大きい</a:t>
              </a:r>
              <a:endParaRPr kumimoji="1" lang="ja-JP" altLang="en-US" sz="4000" b="1">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56" name="矢印: U ターン 55">
              <a:extLst>
                <a:ext uri="{FF2B5EF4-FFF2-40B4-BE49-F238E27FC236}">
                  <a16:creationId xmlns:a16="http://schemas.microsoft.com/office/drawing/2014/main" id="{D386C590-2508-EA89-817D-77F4A558D3A0}"/>
                </a:ext>
              </a:extLst>
            </p:cNvPr>
            <p:cNvSpPr/>
            <p:nvPr/>
          </p:nvSpPr>
          <p:spPr>
            <a:xfrm rot="19528870">
              <a:off x="2544847" y="1593354"/>
              <a:ext cx="2111635" cy="1111689"/>
            </a:xfrm>
            <a:custGeom>
              <a:avLst/>
              <a:gdLst>
                <a:gd name="connsiteX0" fmla="*/ 0 w 1536976"/>
                <a:gd name="connsiteY0" fmla="*/ 1866061 h 1866061"/>
                <a:gd name="connsiteX1" fmla="*/ 0 w 1536976"/>
                <a:gd name="connsiteY1" fmla="*/ 671620 h 1866061"/>
                <a:gd name="connsiteX2" fmla="*/ 671620 w 1536976"/>
                <a:gd name="connsiteY2" fmla="*/ 0 h 1866061"/>
                <a:gd name="connsiteX3" fmla="*/ 671620 w 1536976"/>
                <a:gd name="connsiteY3" fmla="*/ 0 h 1866061"/>
                <a:gd name="connsiteX4" fmla="*/ 1343240 w 1536976"/>
                <a:gd name="connsiteY4" fmla="*/ 671620 h 1866061"/>
                <a:gd name="connsiteX5" fmla="*/ 1343240 w 1536976"/>
                <a:gd name="connsiteY5" fmla="*/ 752262 h 1866061"/>
                <a:gd name="connsiteX6" fmla="*/ 1536976 w 1536976"/>
                <a:gd name="connsiteY6" fmla="*/ 752262 h 1866061"/>
                <a:gd name="connsiteX7" fmla="*/ 1259198 w 1536976"/>
                <a:gd name="connsiteY7" fmla="*/ 1136506 h 1866061"/>
                <a:gd name="connsiteX8" fmla="*/ 981421 w 1536976"/>
                <a:gd name="connsiteY8" fmla="*/ 752262 h 1866061"/>
                <a:gd name="connsiteX9" fmla="*/ 1175156 w 1536976"/>
                <a:gd name="connsiteY9" fmla="*/ 752262 h 1866061"/>
                <a:gd name="connsiteX10" fmla="*/ 1175156 w 1536976"/>
                <a:gd name="connsiteY10" fmla="*/ 671620 h 1866061"/>
                <a:gd name="connsiteX11" fmla="*/ 671620 w 1536976"/>
                <a:gd name="connsiteY11" fmla="*/ 168084 h 1866061"/>
                <a:gd name="connsiteX12" fmla="*/ 671620 w 1536976"/>
                <a:gd name="connsiteY12" fmla="*/ 168084 h 1866061"/>
                <a:gd name="connsiteX13" fmla="*/ 168084 w 1536976"/>
                <a:gd name="connsiteY13" fmla="*/ 671620 h 1866061"/>
                <a:gd name="connsiteX14" fmla="*/ 168084 w 1536976"/>
                <a:gd name="connsiteY14" fmla="*/ 1866061 h 1866061"/>
                <a:gd name="connsiteX15" fmla="*/ 0 w 1536976"/>
                <a:gd name="connsiteY15" fmla="*/ 1866061 h 1866061"/>
                <a:gd name="connsiteX0" fmla="*/ 300624 w 1837600"/>
                <a:gd name="connsiteY0" fmla="*/ 1866061 h 1866061"/>
                <a:gd name="connsiteX1" fmla="*/ 0 w 1837600"/>
                <a:gd name="connsiteY1" fmla="*/ 659094 h 1866061"/>
                <a:gd name="connsiteX2" fmla="*/ 972244 w 1837600"/>
                <a:gd name="connsiteY2" fmla="*/ 0 h 1866061"/>
                <a:gd name="connsiteX3" fmla="*/ 972244 w 1837600"/>
                <a:gd name="connsiteY3" fmla="*/ 0 h 1866061"/>
                <a:gd name="connsiteX4" fmla="*/ 1643864 w 1837600"/>
                <a:gd name="connsiteY4" fmla="*/ 671620 h 1866061"/>
                <a:gd name="connsiteX5" fmla="*/ 1643864 w 1837600"/>
                <a:gd name="connsiteY5" fmla="*/ 752262 h 1866061"/>
                <a:gd name="connsiteX6" fmla="*/ 1837600 w 1837600"/>
                <a:gd name="connsiteY6" fmla="*/ 752262 h 1866061"/>
                <a:gd name="connsiteX7" fmla="*/ 1559822 w 1837600"/>
                <a:gd name="connsiteY7" fmla="*/ 1136506 h 1866061"/>
                <a:gd name="connsiteX8" fmla="*/ 1282045 w 1837600"/>
                <a:gd name="connsiteY8" fmla="*/ 752262 h 1866061"/>
                <a:gd name="connsiteX9" fmla="*/ 1475780 w 1837600"/>
                <a:gd name="connsiteY9" fmla="*/ 752262 h 1866061"/>
                <a:gd name="connsiteX10" fmla="*/ 1475780 w 1837600"/>
                <a:gd name="connsiteY10" fmla="*/ 671620 h 1866061"/>
                <a:gd name="connsiteX11" fmla="*/ 972244 w 1837600"/>
                <a:gd name="connsiteY11" fmla="*/ 168084 h 1866061"/>
                <a:gd name="connsiteX12" fmla="*/ 972244 w 1837600"/>
                <a:gd name="connsiteY12" fmla="*/ 168084 h 1866061"/>
                <a:gd name="connsiteX13" fmla="*/ 468708 w 1837600"/>
                <a:gd name="connsiteY13" fmla="*/ 671620 h 1866061"/>
                <a:gd name="connsiteX14" fmla="*/ 468708 w 1837600"/>
                <a:gd name="connsiteY14" fmla="*/ 1866061 h 1866061"/>
                <a:gd name="connsiteX15" fmla="*/ 300624 w 1837600"/>
                <a:gd name="connsiteY15" fmla="*/ 1866061 h 1866061"/>
                <a:gd name="connsiteX0" fmla="*/ 300624 w 1837600"/>
                <a:gd name="connsiteY0" fmla="*/ 1866061 h 1866061"/>
                <a:gd name="connsiteX1" fmla="*/ 0 w 1837600"/>
                <a:gd name="connsiteY1" fmla="*/ 659094 h 1866061"/>
                <a:gd name="connsiteX2" fmla="*/ 972244 w 1837600"/>
                <a:gd name="connsiteY2" fmla="*/ 0 h 1866061"/>
                <a:gd name="connsiteX3" fmla="*/ 972244 w 1837600"/>
                <a:gd name="connsiteY3" fmla="*/ 0 h 1866061"/>
                <a:gd name="connsiteX4" fmla="*/ 1643864 w 1837600"/>
                <a:gd name="connsiteY4" fmla="*/ 671620 h 1866061"/>
                <a:gd name="connsiteX5" fmla="*/ 1643864 w 1837600"/>
                <a:gd name="connsiteY5" fmla="*/ 752262 h 1866061"/>
                <a:gd name="connsiteX6" fmla="*/ 1837600 w 1837600"/>
                <a:gd name="connsiteY6" fmla="*/ 752262 h 1866061"/>
                <a:gd name="connsiteX7" fmla="*/ 1559822 w 1837600"/>
                <a:gd name="connsiteY7" fmla="*/ 1136506 h 1866061"/>
                <a:gd name="connsiteX8" fmla="*/ 1282045 w 1837600"/>
                <a:gd name="connsiteY8" fmla="*/ 752262 h 1866061"/>
                <a:gd name="connsiteX9" fmla="*/ 1475780 w 1837600"/>
                <a:gd name="connsiteY9" fmla="*/ 752262 h 1866061"/>
                <a:gd name="connsiteX10" fmla="*/ 1475780 w 1837600"/>
                <a:gd name="connsiteY10" fmla="*/ 671620 h 1866061"/>
                <a:gd name="connsiteX11" fmla="*/ 972244 w 1837600"/>
                <a:gd name="connsiteY11" fmla="*/ 168084 h 1866061"/>
                <a:gd name="connsiteX12" fmla="*/ 972244 w 1837600"/>
                <a:gd name="connsiteY12" fmla="*/ 168084 h 1866061"/>
                <a:gd name="connsiteX13" fmla="*/ 180609 w 1837600"/>
                <a:gd name="connsiteY13" fmla="*/ 696673 h 1866061"/>
                <a:gd name="connsiteX14" fmla="*/ 468708 w 1837600"/>
                <a:gd name="connsiteY14" fmla="*/ 1866061 h 1866061"/>
                <a:gd name="connsiteX15" fmla="*/ 300624 w 1837600"/>
                <a:gd name="connsiteY15" fmla="*/ 1866061 h 1866061"/>
                <a:gd name="connsiteX0" fmla="*/ 0 w 2050543"/>
                <a:gd name="connsiteY0" fmla="*/ 1740801 h 1866061"/>
                <a:gd name="connsiteX1" fmla="*/ 212943 w 2050543"/>
                <a:gd name="connsiteY1" fmla="*/ 659094 h 1866061"/>
                <a:gd name="connsiteX2" fmla="*/ 1185187 w 2050543"/>
                <a:gd name="connsiteY2" fmla="*/ 0 h 1866061"/>
                <a:gd name="connsiteX3" fmla="*/ 1185187 w 2050543"/>
                <a:gd name="connsiteY3" fmla="*/ 0 h 1866061"/>
                <a:gd name="connsiteX4" fmla="*/ 1856807 w 2050543"/>
                <a:gd name="connsiteY4" fmla="*/ 671620 h 1866061"/>
                <a:gd name="connsiteX5" fmla="*/ 1856807 w 2050543"/>
                <a:gd name="connsiteY5" fmla="*/ 752262 h 1866061"/>
                <a:gd name="connsiteX6" fmla="*/ 2050543 w 2050543"/>
                <a:gd name="connsiteY6" fmla="*/ 752262 h 1866061"/>
                <a:gd name="connsiteX7" fmla="*/ 1772765 w 2050543"/>
                <a:gd name="connsiteY7" fmla="*/ 1136506 h 1866061"/>
                <a:gd name="connsiteX8" fmla="*/ 1494988 w 2050543"/>
                <a:gd name="connsiteY8" fmla="*/ 752262 h 1866061"/>
                <a:gd name="connsiteX9" fmla="*/ 1688723 w 2050543"/>
                <a:gd name="connsiteY9" fmla="*/ 752262 h 1866061"/>
                <a:gd name="connsiteX10" fmla="*/ 1688723 w 2050543"/>
                <a:gd name="connsiteY10" fmla="*/ 671620 h 1866061"/>
                <a:gd name="connsiteX11" fmla="*/ 1185187 w 2050543"/>
                <a:gd name="connsiteY11" fmla="*/ 168084 h 1866061"/>
                <a:gd name="connsiteX12" fmla="*/ 1185187 w 2050543"/>
                <a:gd name="connsiteY12" fmla="*/ 168084 h 1866061"/>
                <a:gd name="connsiteX13" fmla="*/ 393552 w 2050543"/>
                <a:gd name="connsiteY13" fmla="*/ 696673 h 1866061"/>
                <a:gd name="connsiteX14" fmla="*/ 681651 w 2050543"/>
                <a:gd name="connsiteY14" fmla="*/ 1866061 h 1866061"/>
                <a:gd name="connsiteX15" fmla="*/ 0 w 2050543"/>
                <a:gd name="connsiteY15" fmla="*/ 1740801 h 1866061"/>
                <a:gd name="connsiteX0" fmla="*/ 0 w 2050543"/>
                <a:gd name="connsiteY0" fmla="*/ 1740801 h 1740801"/>
                <a:gd name="connsiteX1" fmla="*/ 212943 w 2050543"/>
                <a:gd name="connsiteY1" fmla="*/ 659094 h 1740801"/>
                <a:gd name="connsiteX2" fmla="*/ 1185187 w 2050543"/>
                <a:gd name="connsiteY2" fmla="*/ 0 h 1740801"/>
                <a:gd name="connsiteX3" fmla="*/ 1185187 w 2050543"/>
                <a:gd name="connsiteY3" fmla="*/ 0 h 1740801"/>
                <a:gd name="connsiteX4" fmla="*/ 1856807 w 2050543"/>
                <a:gd name="connsiteY4" fmla="*/ 671620 h 1740801"/>
                <a:gd name="connsiteX5" fmla="*/ 1856807 w 2050543"/>
                <a:gd name="connsiteY5" fmla="*/ 752262 h 1740801"/>
                <a:gd name="connsiteX6" fmla="*/ 2050543 w 2050543"/>
                <a:gd name="connsiteY6" fmla="*/ 752262 h 1740801"/>
                <a:gd name="connsiteX7" fmla="*/ 1772765 w 2050543"/>
                <a:gd name="connsiteY7" fmla="*/ 1136506 h 1740801"/>
                <a:gd name="connsiteX8" fmla="*/ 1494988 w 2050543"/>
                <a:gd name="connsiteY8" fmla="*/ 752262 h 1740801"/>
                <a:gd name="connsiteX9" fmla="*/ 1688723 w 2050543"/>
                <a:gd name="connsiteY9" fmla="*/ 752262 h 1740801"/>
                <a:gd name="connsiteX10" fmla="*/ 1688723 w 2050543"/>
                <a:gd name="connsiteY10" fmla="*/ 671620 h 1740801"/>
                <a:gd name="connsiteX11" fmla="*/ 1185187 w 2050543"/>
                <a:gd name="connsiteY11" fmla="*/ 168084 h 1740801"/>
                <a:gd name="connsiteX12" fmla="*/ 1185187 w 2050543"/>
                <a:gd name="connsiteY12" fmla="*/ 168084 h 1740801"/>
                <a:gd name="connsiteX13" fmla="*/ 393552 w 2050543"/>
                <a:gd name="connsiteY13" fmla="*/ 696673 h 1740801"/>
                <a:gd name="connsiteX14" fmla="*/ 205662 w 2050543"/>
                <a:gd name="connsiteY14" fmla="*/ 1728275 h 1740801"/>
                <a:gd name="connsiteX15" fmla="*/ 0 w 2050543"/>
                <a:gd name="connsiteY15" fmla="*/ 1740801 h 1740801"/>
                <a:gd name="connsiteX0" fmla="*/ 0 w 1844881"/>
                <a:gd name="connsiteY0" fmla="*/ 1728275 h 1728275"/>
                <a:gd name="connsiteX1" fmla="*/ 7281 w 1844881"/>
                <a:gd name="connsiteY1" fmla="*/ 659094 h 1728275"/>
                <a:gd name="connsiteX2" fmla="*/ 979525 w 1844881"/>
                <a:gd name="connsiteY2" fmla="*/ 0 h 1728275"/>
                <a:gd name="connsiteX3" fmla="*/ 979525 w 1844881"/>
                <a:gd name="connsiteY3" fmla="*/ 0 h 1728275"/>
                <a:gd name="connsiteX4" fmla="*/ 1651145 w 1844881"/>
                <a:gd name="connsiteY4" fmla="*/ 671620 h 1728275"/>
                <a:gd name="connsiteX5" fmla="*/ 1651145 w 1844881"/>
                <a:gd name="connsiteY5" fmla="*/ 752262 h 1728275"/>
                <a:gd name="connsiteX6" fmla="*/ 1844881 w 1844881"/>
                <a:gd name="connsiteY6" fmla="*/ 752262 h 1728275"/>
                <a:gd name="connsiteX7" fmla="*/ 1567103 w 1844881"/>
                <a:gd name="connsiteY7" fmla="*/ 1136506 h 1728275"/>
                <a:gd name="connsiteX8" fmla="*/ 1289326 w 1844881"/>
                <a:gd name="connsiteY8" fmla="*/ 752262 h 1728275"/>
                <a:gd name="connsiteX9" fmla="*/ 1483061 w 1844881"/>
                <a:gd name="connsiteY9" fmla="*/ 752262 h 1728275"/>
                <a:gd name="connsiteX10" fmla="*/ 1483061 w 1844881"/>
                <a:gd name="connsiteY10" fmla="*/ 671620 h 1728275"/>
                <a:gd name="connsiteX11" fmla="*/ 979525 w 1844881"/>
                <a:gd name="connsiteY11" fmla="*/ 168084 h 1728275"/>
                <a:gd name="connsiteX12" fmla="*/ 979525 w 1844881"/>
                <a:gd name="connsiteY12" fmla="*/ 168084 h 1728275"/>
                <a:gd name="connsiteX13" fmla="*/ 187890 w 1844881"/>
                <a:gd name="connsiteY13" fmla="*/ 696673 h 1728275"/>
                <a:gd name="connsiteX14" fmla="*/ 0 w 1844881"/>
                <a:gd name="connsiteY14" fmla="*/ 1728275 h 1728275"/>
                <a:gd name="connsiteX0" fmla="*/ 180609 w 1837600"/>
                <a:gd name="connsiteY0" fmla="*/ 696673 h 1136506"/>
                <a:gd name="connsiteX1" fmla="*/ 0 w 1837600"/>
                <a:gd name="connsiteY1" fmla="*/ 659094 h 1136506"/>
                <a:gd name="connsiteX2" fmla="*/ 972244 w 1837600"/>
                <a:gd name="connsiteY2" fmla="*/ 0 h 1136506"/>
                <a:gd name="connsiteX3" fmla="*/ 972244 w 1837600"/>
                <a:gd name="connsiteY3" fmla="*/ 0 h 1136506"/>
                <a:gd name="connsiteX4" fmla="*/ 1643864 w 1837600"/>
                <a:gd name="connsiteY4" fmla="*/ 671620 h 1136506"/>
                <a:gd name="connsiteX5" fmla="*/ 1643864 w 1837600"/>
                <a:gd name="connsiteY5" fmla="*/ 752262 h 1136506"/>
                <a:gd name="connsiteX6" fmla="*/ 1837600 w 1837600"/>
                <a:gd name="connsiteY6" fmla="*/ 752262 h 1136506"/>
                <a:gd name="connsiteX7" fmla="*/ 1559822 w 1837600"/>
                <a:gd name="connsiteY7" fmla="*/ 1136506 h 1136506"/>
                <a:gd name="connsiteX8" fmla="*/ 1282045 w 1837600"/>
                <a:gd name="connsiteY8" fmla="*/ 752262 h 1136506"/>
                <a:gd name="connsiteX9" fmla="*/ 1475780 w 1837600"/>
                <a:gd name="connsiteY9" fmla="*/ 752262 h 1136506"/>
                <a:gd name="connsiteX10" fmla="*/ 1475780 w 1837600"/>
                <a:gd name="connsiteY10" fmla="*/ 671620 h 1136506"/>
                <a:gd name="connsiteX11" fmla="*/ 972244 w 1837600"/>
                <a:gd name="connsiteY11" fmla="*/ 168084 h 1136506"/>
                <a:gd name="connsiteX12" fmla="*/ 972244 w 1837600"/>
                <a:gd name="connsiteY12" fmla="*/ 168084 h 1136506"/>
                <a:gd name="connsiteX13" fmla="*/ 180609 w 1837600"/>
                <a:gd name="connsiteY13" fmla="*/ 696673 h 1136506"/>
                <a:gd name="connsiteX0" fmla="*/ 773353 w 2430344"/>
                <a:gd name="connsiteY0" fmla="*/ 696673 h 1136506"/>
                <a:gd name="connsiteX1" fmla="*/ 0 w 2430344"/>
                <a:gd name="connsiteY1" fmla="*/ 567274 h 1136506"/>
                <a:gd name="connsiteX2" fmla="*/ 1564988 w 2430344"/>
                <a:gd name="connsiteY2" fmla="*/ 0 h 1136506"/>
                <a:gd name="connsiteX3" fmla="*/ 1564988 w 2430344"/>
                <a:gd name="connsiteY3" fmla="*/ 0 h 1136506"/>
                <a:gd name="connsiteX4" fmla="*/ 2236608 w 2430344"/>
                <a:gd name="connsiteY4" fmla="*/ 671620 h 1136506"/>
                <a:gd name="connsiteX5" fmla="*/ 2236608 w 2430344"/>
                <a:gd name="connsiteY5" fmla="*/ 752262 h 1136506"/>
                <a:gd name="connsiteX6" fmla="*/ 2430344 w 2430344"/>
                <a:gd name="connsiteY6" fmla="*/ 752262 h 1136506"/>
                <a:gd name="connsiteX7" fmla="*/ 2152566 w 2430344"/>
                <a:gd name="connsiteY7" fmla="*/ 1136506 h 1136506"/>
                <a:gd name="connsiteX8" fmla="*/ 1874789 w 2430344"/>
                <a:gd name="connsiteY8" fmla="*/ 752262 h 1136506"/>
                <a:gd name="connsiteX9" fmla="*/ 2068524 w 2430344"/>
                <a:gd name="connsiteY9" fmla="*/ 752262 h 1136506"/>
                <a:gd name="connsiteX10" fmla="*/ 2068524 w 2430344"/>
                <a:gd name="connsiteY10" fmla="*/ 671620 h 1136506"/>
                <a:gd name="connsiteX11" fmla="*/ 1564988 w 2430344"/>
                <a:gd name="connsiteY11" fmla="*/ 168084 h 1136506"/>
                <a:gd name="connsiteX12" fmla="*/ 1564988 w 2430344"/>
                <a:gd name="connsiteY12" fmla="*/ 168084 h 1136506"/>
                <a:gd name="connsiteX13" fmla="*/ 773353 w 2430344"/>
                <a:gd name="connsiteY13" fmla="*/ 696673 h 1136506"/>
                <a:gd name="connsiteX0" fmla="*/ 196771 w 2430344"/>
                <a:gd name="connsiteY0" fmla="*/ 727796 h 1136506"/>
                <a:gd name="connsiteX1" fmla="*/ 0 w 2430344"/>
                <a:gd name="connsiteY1" fmla="*/ 567274 h 1136506"/>
                <a:gd name="connsiteX2" fmla="*/ 1564988 w 2430344"/>
                <a:gd name="connsiteY2" fmla="*/ 0 h 1136506"/>
                <a:gd name="connsiteX3" fmla="*/ 1564988 w 2430344"/>
                <a:gd name="connsiteY3" fmla="*/ 0 h 1136506"/>
                <a:gd name="connsiteX4" fmla="*/ 2236608 w 2430344"/>
                <a:gd name="connsiteY4" fmla="*/ 671620 h 1136506"/>
                <a:gd name="connsiteX5" fmla="*/ 2236608 w 2430344"/>
                <a:gd name="connsiteY5" fmla="*/ 752262 h 1136506"/>
                <a:gd name="connsiteX6" fmla="*/ 2430344 w 2430344"/>
                <a:gd name="connsiteY6" fmla="*/ 752262 h 1136506"/>
                <a:gd name="connsiteX7" fmla="*/ 2152566 w 2430344"/>
                <a:gd name="connsiteY7" fmla="*/ 1136506 h 1136506"/>
                <a:gd name="connsiteX8" fmla="*/ 1874789 w 2430344"/>
                <a:gd name="connsiteY8" fmla="*/ 752262 h 1136506"/>
                <a:gd name="connsiteX9" fmla="*/ 2068524 w 2430344"/>
                <a:gd name="connsiteY9" fmla="*/ 752262 h 1136506"/>
                <a:gd name="connsiteX10" fmla="*/ 2068524 w 2430344"/>
                <a:gd name="connsiteY10" fmla="*/ 671620 h 1136506"/>
                <a:gd name="connsiteX11" fmla="*/ 1564988 w 2430344"/>
                <a:gd name="connsiteY11" fmla="*/ 168084 h 1136506"/>
                <a:gd name="connsiteX12" fmla="*/ 1564988 w 2430344"/>
                <a:gd name="connsiteY12" fmla="*/ 168084 h 1136506"/>
                <a:gd name="connsiteX13" fmla="*/ 196771 w 2430344"/>
                <a:gd name="connsiteY13" fmla="*/ 727796 h 1136506"/>
                <a:gd name="connsiteX0" fmla="*/ 196771 w 2430344"/>
                <a:gd name="connsiteY0" fmla="*/ 727796 h 1136506"/>
                <a:gd name="connsiteX1" fmla="*/ 0 w 2430344"/>
                <a:gd name="connsiteY1" fmla="*/ 567274 h 1136506"/>
                <a:gd name="connsiteX2" fmla="*/ 1564988 w 2430344"/>
                <a:gd name="connsiteY2" fmla="*/ 0 h 1136506"/>
                <a:gd name="connsiteX3" fmla="*/ 1564988 w 2430344"/>
                <a:gd name="connsiteY3" fmla="*/ 0 h 1136506"/>
                <a:gd name="connsiteX4" fmla="*/ 2236608 w 2430344"/>
                <a:gd name="connsiteY4" fmla="*/ 671620 h 1136506"/>
                <a:gd name="connsiteX5" fmla="*/ 2236608 w 2430344"/>
                <a:gd name="connsiteY5" fmla="*/ 752262 h 1136506"/>
                <a:gd name="connsiteX6" fmla="*/ 2430344 w 2430344"/>
                <a:gd name="connsiteY6" fmla="*/ 752262 h 1136506"/>
                <a:gd name="connsiteX7" fmla="*/ 2152566 w 2430344"/>
                <a:gd name="connsiteY7" fmla="*/ 1136506 h 1136506"/>
                <a:gd name="connsiteX8" fmla="*/ 1874789 w 2430344"/>
                <a:gd name="connsiteY8" fmla="*/ 752262 h 1136506"/>
                <a:gd name="connsiteX9" fmla="*/ 2068524 w 2430344"/>
                <a:gd name="connsiteY9" fmla="*/ 752262 h 1136506"/>
                <a:gd name="connsiteX10" fmla="*/ 2068524 w 2430344"/>
                <a:gd name="connsiteY10" fmla="*/ 671620 h 1136506"/>
                <a:gd name="connsiteX11" fmla="*/ 1564988 w 2430344"/>
                <a:gd name="connsiteY11" fmla="*/ 168084 h 1136506"/>
                <a:gd name="connsiteX12" fmla="*/ 1564988 w 2430344"/>
                <a:gd name="connsiteY12" fmla="*/ 168084 h 1136506"/>
                <a:gd name="connsiteX13" fmla="*/ 196771 w 2430344"/>
                <a:gd name="connsiteY13" fmla="*/ 727796 h 1136506"/>
                <a:gd name="connsiteX0" fmla="*/ 196771 w 2430344"/>
                <a:gd name="connsiteY0" fmla="*/ 727796 h 1136506"/>
                <a:gd name="connsiteX1" fmla="*/ 0 w 2430344"/>
                <a:gd name="connsiteY1" fmla="*/ 567274 h 1136506"/>
                <a:gd name="connsiteX2" fmla="*/ 1564988 w 2430344"/>
                <a:gd name="connsiteY2" fmla="*/ 0 h 1136506"/>
                <a:gd name="connsiteX3" fmla="*/ 1564988 w 2430344"/>
                <a:gd name="connsiteY3" fmla="*/ 0 h 1136506"/>
                <a:gd name="connsiteX4" fmla="*/ 2236608 w 2430344"/>
                <a:gd name="connsiteY4" fmla="*/ 671620 h 1136506"/>
                <a:gd name="connsiteX5" fmla="*/ 2236608 w 2430344"/>
                <a:gd name="connsiteY5" fmla="*/ 752262 h 1136506"/>
                <a:gd name="connsiteX6" fmla="*/ 2430344 w 2430344"/>
                <a:gd name="connsiteY6" fmla="*/ 752262 h 1136506"/>
                <a:gd name="connsiteX7" fmla="*/ 2152566 w 2430344"/>
                <a:gd name="connsiteY7" fmla="*/ 1136506 h 1136506"/>
                <a:gd name="connsiteX8" fmla="*/ 1874789 w 2430344"/>
                <a:gd name="connsiteY8" fmla="*/ 752262 h 1136506"/>
                <a:gd name="connsiteX9" fmla="*/ 2068524 w 2430344"/>
                <a:gd name="connsiteY9" fmla="*/ 752262 h 1136506"/>
                <a:gd name="connsiteX10" fmla="*/ 2068524 w 2430344"/>
                <a:gd name="connsiteY10" fmla="*/ 671620 h 1136506"/>
                <a:gd name="connsiteX11" fmla="*/ 1564988 w 2430344"/>
                <a:gd name="connsiteY11" fmla="*/ 168084 h 1136506"/>
                <a:gd name="connsiteX12" fmla="*/ 1564988 w 2430344"/>
                <a:gd name="connsiteY12" fmla="*/ 168084 h 1136506"/>
                <a:gd name="connsiteX13" fmla="*/ 196771 w 2430344"/>
                <a:gd name="connsiteY13" fmla="*/ 727796 h 1136506"/>
                <a:gd name="connsiteX0" fmla="*/ 196771 w 2430344"/>
                <a:gd name="connsiteY0" fmla="*/ 783291 h 1192001"/>
                <a:gd name="connsiteX1" fmla="*/ 0 w 2430344"/>
                <a:gd name="connsiteY1" fmla="*/ 622769 h 1192001"/>
                <a:gd name="connsiteX2" fmla="*/ 1564988 w 2430344"/>
                <a:gd name="connsiteY2" fmla="*/ 55495 h 1192001"/>
                <a:gd name="connsiteX3" fmla="*/ 1307558 w 2430344"/>
                <a:gd name="connsiteY3" fmla="*/ 0 h 1192001"/>
                <a:gd name="connsiteX4" fmla="*/ 2236608 w 2430344"/>
                <a:gd name="connsiteY4" fmla="*/ 727115 h 1192001"/>
                <a:gd name="connsiteX5" fmla="*/ 2236608 w 2430344"/>
                <a:gd name="connsiteY5" fmla="*/ 807757 h 1192001"/>
                <a:gd name="connsiteX6" fmla="*/ 2430344 w 2430344"/>
                <a:gd name="connsiteY6" fmla="*/ 807757 h 1192001"/>
                <a:gd name="connsiteX7" fmla="*/ 2152566 w 2430344"/>
                <a:gd name="connsiteY7" fmla="*/ 1192001 h 1192001"/>
                <a:gd name="connsiteX8" fmla="*/ 1874789 w 2430344"/>
                <a:gd name="connsiteY8" fmla="*/ 807757 h 1192001"/>
                <a:gd name="connsiteX9" fmla="*/ 2068524 w 2430344"/>
                <a:gd name="connsiteY9" fmla="*/ 807757 h 1192001"/>
                <a:gd name="connsiteX10" fmla="*/ 2068524 w 2430344"/>
                <a:gd name="connsiteY10" fmla="*/ 727115 h 1192001"/>
                <a:gd name="connsiteX11" fmla="*/ 1564988 w 2430344"/>
                <a:gd name="connsiteY11" fmla="*/ 223579 h 1192001"/>
                <a:gd name="connsiteX12" fmla="*/ 1564988 w 2430344"/>
                <a:gd name="connsiteY12" fmla="*/ 223579 h 1192001"/>
                <a:gd name="connsiteX13" fmla="*/ 196771 w 2430344"/>
                <a:gd name="connsiteY13" fmla="*/ 783291 h 1192001"/>
                <a:gd name="connsiteX0" fmla="*/ 196771 w 2430344"/>
                <a:gd name="connsiteY0" fmla="*/ 783291 h 1192001"/>
                <a:gd name="connsiteX1" fmla="*/ 0 w 2430344"/>
                <a:gd name="connsiteY1" fmla="*/ 622769 h 1192001"/>
                <a:gd name="connsiteX2" fmla="*/ 1564988 w 2430344"/>
                <a:gd name="connsiteY2" fmla="*/ 55495 h 1192001"/>
                <a:gd name="connsiteX3" fmla="*/ 1307558 w 2430344"/>
                <a:gd name="connsiteY3" fmla="*/ 0 h 1192001"/>
                <a:gd name="connsiteX4" fmla="*/ 2236608 w 2430344"/>
                <a:gd name="connsiteY4" fmla="*/ 727115 h 1192001"/>
                <a:gd name="connsiteX5" fmla="*/ 2236608 w 2430344"/>
                <a:gd name="connsiteY5" fmla="*/ 807757 h 1192001"/>
                <a:gd name="connsiteX6" fmla="*/ 2430344 w 2430344"/>
                <a:gd name="connsiteY6" fmla="*/ 807757 h 1192001"/>
                <a:gd name="connsiteX7" fmla="*/ 2152566 w 2430344"/>
                <a:gd name="connsiteY7" fmla="*/ 1192001 h 1192001"/>
                <a:gd name="connsiteX8" fmla="*/ 1874789 w 2430344"/>
                <a:gd name="connsiteY8" fmla="*/ 807757 h 1192001"/>
                <a:gd name="connsiteX9" fmla="*/ 2068524 w 2430344"/>
                <a:gd name="connsiteY9" fmla="*/ 807757 h 1192001"/>
                <a:gd name="connsiteX10" fmla="*/ 2068524 w 2430344"/>
                <a:gd name="connsiteY10" fmla="*/ 727115 h 1192001"/>
                <a:gd name="connsiteX11" fmla="*/ 1564988 w 2430344"/>
                <a:gd name="connsiteY11" fmla="*/ 223579 h 1192001"/>
                <a:gd name="connsiteX12" fmla="*/ 1304547 w 2430344"/>
                <a:gd name="connsiteY12" fmla="*/ 213146 h 1192001"/>
                <a:gd name="connsiteX13" fmla="*/ 196771 w 2430344"/>
                <a:gd name="connsiteY13" fmla="*/ 783291 h 1192001"/>
                <a:gd name="connsiteX0" fmla="*/ 196771 w 2430344"/>
                <a:gd name="connsiteY0" fmla="*/ 783291 h 1192001"/>
                <a:gd name="connsiteX1" fmla="*/ 0 w 2430344"/>
                <a:gd name="connsiteY1" fmla="*/ 622769 h 1192001"/>
                <a:gd name="connsiteX2" fmla="*/ 1564988 w 2430344"/>
                <a:gd name="connsiteY2" fmla="*/ 55495 h 1192001"/>
                <a:gd name="connsiteX3" fmla="*/ 1307558 w 2430344"/>
                <a:gd name="connsiteY3" fmla="*/ 0 h 1192001"/>
                <a:gd name="connsiteX4" fmla="*/ 2236608 w 2430344"/>
                <a:gd name="connsiteY4" fmla="*/ 727115 h 1192001"/>
                <a:gd name="connsiteX5" fmla="*/ 2236608 w 2430344"/>
                <a:gd name="connsiteY5" fmla="*/ 807757 h 1192001"/>
                <a:gd name="connsiteX6" fmla="*/ 2430344 w 2430344"/>
                <a:gd name="connsiteY6" fmla="*/ 807757 h 1192001"/>
                <a:gd name="connsiteX7" fmla="*/ 2152566 w 2430344"/>
                <a:gd name="connsiteY7" fmla="*/ 1192001 h 1192001"/>
                <a:gd name="connsiteX8" fmla="*/ 1874789 w 2430344"/>
                <a:gd name="connsiteY8" fmla="*/ 807757 h 1192001"/>
                <a:gd name="connsiteX9" fmla="*/ 2068524 w 2430344"/>
                <a:gd name="connsiteY9" fmla="*/ 807757 h 1192001"/>
                <a:gd name="connsiteX10" fmla="*/ 2068524 w 2430344"/>
                <a:gd name="connsiteY10" fmla="*/ 727115 h 1192001"/>
                <a:gd name="connsiteX11" fmla="*/ 1329738 w 2430344"/>
                <a:gd name="connsiteY11" fmla="*/ 200901 h 1192001"/>
                <a:gd name="connsiteX12" fmla="*/ 1304547 w 2430344"/>
                <a:gd name="connsiteY12" fmla="*/ 213146 h 1192001"/>
                <a:gd name="connsiteX13" fmla="*/ 196771 w 2430344"/>
                <a:gd name="connsiteY13" fmla="*/ 783291 h 1192001"/>
                <a:gd name="connsiteX0" fmla="*/ 196771 w 2430344"/>
                <a:gd name="connsiteY0" fmla="*/ 751876 h 1160586"/>
                <a:gd name="connsiteX1" fmla="*/ 0 w 2430344"/>
                <a:gd name="connsiteY1" fmla="*/ 591354 h 1160586"/>
                <a:gd name="connsiteX2" fmla="*/ 1564988 w 2430344"/>
                <a:gd name="connsiteY2" fmla="*/ 24080 h 1160586"/>
                <a:gd name="connsiteX3" fmla="*/ 1204487 w 2430344"/>
                <a:gd name="connsiteY3" fmla="*/ 0 h 1160586"/>
                <a:gd name="connsiteX4" fmla="*/ 2236608 w 2430344"/>
                <a:gd name="connsiteY4" fmla="*/ 695700 h 1160586"/>
                <a:gd name="connsiteX5" fmla="*/ 2236608 w 2430344"/>
                <a:gd name="connsiteY5" fmla="*/ 776342 h 1160586"/>
                <a:gd name="connsiteX6" fmla="*/ 2430344 w 2430344"/>
                <a:gd name="connsiteY6" fmla="*/ 776342 h 1160586"/>
                <a:gd name="connsiteX7" fmla="*/ 2152566 w 2430344"/>
                <a:gd name="connsiteY7" fmla="*/ 1160586 h 1160586"/>
                <a:gd name="connsiteX8" fmla="*/ 1874789 w 2430344"/>
                <a:gd name="connsiteY8" fmla="*/ 776342 h 1160586"/>
                <a:gd name="connsiteX9" fmla="*/ 2068524 w 2430344"/>
                <a:gd name="connsiteY9" fmla="*/ 776342 h 1160586"/>
                <a:gd name="connsiteX10" fmla="*/ 2068524 w 2430344"/>
                <a:gd name="connsiteY10" fmla="*/ 695700 h 1160586"/>
                <a:gd name="connsiteX11" fmla="*/ 1329738 w 2430344"/>
                <a:gd name="connsiteY11" fmla="*/ 169486 h 1160586"/>
                <a:gd name="connsiteX12" fmla="*/ 1304547 w 2430344"/>
                <a:gd name="connsiteY12" fmla="*/ 181731 h 1160586"/>
                <a:gd name="connsiteX13" fmla="*/ 196771 w 2430344"/>
                <a:gd name="connsiteY13" fmla="*/ 751876 h 1160586"/>
                <a:gd name="connsiteX0" fmla="*/ 196771 w 2430344"/>
                <a:gd name="connsiteY0" fmla="*/ 751876 h 1160586"/>
                <a:gd name="connsiteX1" fmla="*/ 0 w 2430344"/>
                <a:gd name="connsiteY1" fmla="*/ 591354 h 1160586"/>
                <a:gd name="connsiteX2" fmla="*/ 1209103 w 2430344"/>
                <a:gd name="connsiteY2" fmla="*/ 35126 h 1160586"/>
                <a:gd name="connsiteX3" fmla="*/ 1204487 w 2430344"/>
                <a:gd name="connsiteY3" fmla="*/ 0 h 1160586"/>
                <a:gd name="connsiteX4" fmla="*/ 2236608 w 2430344"/>
                <a:gd name="connsiteY4" fmla="*/ 695700 h 1160586"/>
                <a:gd name="connsiteX5" fmla="*/ 2236608 w 2430344"/>
                <a:gd name="connsiteY5" fmla="*/ 776342 h 1160586"/>
                <a:gd name="connsiteX6" fmla="*/ 2430344 w 2430344"/>
                <a:gd name="connsiteY6" fmla="*/ 776342 h 1160586"/>
                <a:gd name="connsiteX7" fmla="*/ 2152566 w 2430344"/>
                <a:gd name="connsiteY7" fmla="*/ 1160586 h 1160586"/>
                <a:gd name="connsiteX8" fmla="*/ 1874789 w 2430344"/>
                <a:gd name="connsiteY8" fmla="*/ 776342 h 1160586"/>
                <a:gd name="connsiteX9" fmla="*/ 2068524 w 2430344"/>
                <a:gd name="connsiteY9" fmla="*/ 776342 h 1160586"/>
                <a:gd name="connsiteX10" fmla="*/ 2068524 w 2430344"/>
                <a:gd name="connsiteY10" fmla="*/ 695700 h 1160586"/>
                <a:gd name="connsiteX11" fmla="*/ 1329738 w 2430344"/>
                <a:gd name="connsiteY11" fmla="*/ 169486 h 1160586"/>
                <a:gd name="connsiteX12" fmla="*/ 1304547 w 2430344"/>
                <a:gd name="connsiteY12" fmla="*/ 181731 h 1160586"/>
                <a:gd name="connsiteX13" fmla="*/ 196771 w 2430344"/>
                <a:gd name="connsiteY13" fmla="*/ 751876 h 1160586"/>
                <a:gd name="connsiteX0" fmla="*/ 196771 w 2430344"/>
                <a:gd name="connsiteY0" fmla="*/ 789516 h 1198226"/>
                <a:gd name="connsiteX1" fmla="*/ 0 w 2430344"/>
                <a:gd name="connsiteY1" fmla="*/ 628994 h 1198226"/>
                <a:gd name="connsiteX2" fmla="*/ 1209103 w 2430344"/>
                <a:gd name="connsiteY2" fmla="*/ 72766 h 1198226"/>
                <a:gd name="connsiteX3" fmla="*/ 1422875 w 2430344"/>
                <a:gd name="connsiteY3" fmla="*/ 0 h 1198226"/>
                <a:gd name="connsiteX4" fmla="*/ 2236608 w 2430344"/>
                <a:gd name="connsiteY4" fmla="*/ 733340 h 1198226"/>
                <a:gd name="connsiteX5" fmla="*/ 2236608 w 2430344"/>
                <a:gd name="connsiteY5" fmla="*/ 813982 h 1198226"/>
                <a:gd name="connsiteX6" fmla="*/ 2430344 w 2430344"/>
                <a:gd name="connsiteY6" fmla="*/ 813982 h 1198226"/>
                <a:gd name="connsiteX7" fmla="*/ 2152566 w 2430344"/>
                <a:gd name="connsiteY7" fmla="*/ 1198226 h 1198226"/>
                <a:gd name="connsiteX8" fmla="*/ 1874789 w 2430344"/>
                <a:gd name="connsiteY8" fmla="*/ 813982 h 1198226"/>
                <a:gd name="connsiteX9" fmla="*/ 2068524 w 2430344"/>
                <a:gd name="connsiteY9" fmla="*/ 813982 h 1198226"/>
                <a:gd name="connsiteX10" fmla="*/ 2068524 w 2430344"/>
                <a:gd name="connsiteY10" fmla="*/ 733340 h 1198226"/>
                <a:gd name="connsiteX11" fmla="*/ 1329738 w 2430344"/>
                <a:gd name="connsiteY11" fmla="*/ 207126 h 1198226"/>
                <a:gd name="connsiteX12" fmla="*/ 1304547 w 2430344"/>
                <a:gd name="connsiteY12" fmla="*/ 219371 h 1198226"/>
                <a:gd name="connsiteX13" fmla="*/ 196771 w 2430344"/>
                <a:gd name="connsiteY13" fmla="*/ 789516 h 1198226"/>
                <a:gd name="connsiteX0" fmla="*/ 196771 w 2430344"/>
                <a:gd name="connsiteY0" fmla="*/ 789946 h 1198656"/>
                <a:gd name="connsiteX1" fmla="*/ 0 w 2430344"/>
                <a:gd name="connsiteY1" fmla="*/ 629424 h 1198656"/>
                <a:gd name="connsiteX2" fmla="*/ 1422875 w 2430344"/>
                <a:gd name="connsiteY2" fmla="*/ 430 h 1198656"/>
                <a:gd name="connsiteX3" fmla="*/ 2236608 w 2430344"/>
                <a:gd name="connsiteY3" fmla="*/ 733770 h 1198656"/>
                <a:gd name="connsiteX4" fmla="*/ 2236608 w 2430344"/>
                <a:gd name="connsiteY4" fmla="*/ 814412 h 1198656"/>
                <a:gd name="connsiteX5" fmla="*/ 2430344 w 2430344"/>
                <a:gd name="connsiteY5" fmla="*/ 814412 h 1198656"/>
                <a:gd name="connsiteX6" fmla="*/ 2152566 w 2430344"/>
                <a:gd name="connsiteY6" fmla="*/ 1198656 h 1198656"/>
                <a:gd name="connsiteX7" fmla="*/ 1874789 w 2430344"/>
                <a:gd name="connsiteY7" fmla="*/ 814412 h 1198656"/>
                <a:gd name="connsiteX8" fmla="*/ 2068524 w 2430344"/>
                <a:gd name="connsiteY8" fmla="*/ 814412 h 1198656"/>
                <a:gd name="connsiteX9" fmla="*/ 2068524 w 2430344"/>
                <a:gd name="connsiteY9" fmla="*/ 733770 h 1198656"/>
                <a:gd name="connsiteX10" fmla="*/ 1329738 w 2430344"/>
                <a:gd name="connsiteY10" fmla="*/ 207556 h 1198656"/>
                <a:gd name="connsiteX11" fmla="*/ 1304547 w 2430344"/>
                <a:gd name="connsiteY11" fmla="*/ 219801 h 1198656"/>
                <a:gd name="connsiteX12" fmla="*/ 196771 w 2430344"/>
                <a:gd name="connsiteY12" fmla="*/ 789946 h 1198656"/>
                <a:gd name="connsiteX0" fmla="*/ 196771 w 2430344"/>
                <a:gd name="connsiteY0" fmla="*/ 789946 h 1198656"/>
                <a:gd name="connsiteX1" fmla="*/ 0 w 2430344"/>
                <a:gd name="connsiteY1" fmla="*/ 629424 h 1198656"/>
                <a:gd name="connsiteX2" fmla="*/ 1422875 w 2430344"/>
                <a:gd name="connsiteY2" fmla="*/ 430 h 1198656"/>
                <a:gd name="connsiteX3" fmla="*/ 2236608 w 2430344"/>
                <a:gd name="connsiteY3" fmla="*/ 733770 h 1198656"/>
                <a:gd name="connsiteX4" fmla="*/ 2236608 w 2430344"/>
                <a:gd name="connsiteY4" fmla="*/ 814412 h 1198656"/>
                <a:gd name="connsiteX5" fmla="*/ 2430344 w 2430344"/>
                <a:gd name="connsiteY5" fmla="*/ 814412 h 1198656"/>
                <a:gd name="connsiteX6" fmla="*/ 2152566 w 2430344"/>
                <a:gd name="connsiteY6" fmla="*/ 1198656 h 1198656"/>
                <a:gd name="connsiteX7" fmla="*/ 1874789 w 2430344"/>
                <a:gd name="connsiteY7" fmla="*/ 814412 h 1198656"/>
                <a:gd name="connsiteX8" fmla="*/ 2068524 w 2430344"/>
                <a:gd name="connsiteY8" fmla="*/ 814412 h 1198656"/>
                <a:gd name="connsiteX9" fmla="*/ 2068524 w 2430344"/>
                <a:gd name="connsiteY9" fmla="*/ 733770 h 1198656"/>
                <a:gd name="connsiteX10" fmla="*/ 1329738 w 2430344"/>
                <a:gd name="connsiteY10" fmla="*/ 207556 h 1198656"/>
                <a:gd name="connsiteX11" fmla="*/ 196771 w 2430344"/>
                <a:gd name="connsiteY11" fmla="*/ 789946 h 1198656"/>
                <a:gd name="connsiteX0" fmla="*/ 196771 w 2430344"/>
                <a:gd name="connsiteY0" fmla="*/ 789946 h 1198656"/>
                <a:gd name="connsiteX1" fmla="*/ 0 w 2430344"/>
                <a:gd name="connsiteY1" fmla="*/ 629424 h 1198656"/>
                <a:gd name="connsiteX2" fmla="*/ 1422875 w 2430344"/>
                <a:gd name="connsiteY2" fmla="*/ 430 h 1198656"/>
                <a:gd name="connsiteX3" fmla="*/ 2236608 w 2430344"/>
                <a:gd name="connsiteY3" fmla="*/ 733770 h 1198656"/>
                <a:gd name="connsiteX4" fmla="*/ 2236608 w 2430344"/>
                <a:gd name="connsiteY4" fmla="*/ 814412 h 1198656"/>
                <a:gd name="connsiteX5" fmla="*/ 2430344 w 2430344"/>
                <a:gd name="connsiteY5" fmla="*/ 814412 h 1198656"/>
                <a:gd name="connsiteX6" fmla="*/ 2152566 w 2430344"/>
                <a:gd name="connsiteY6" fmla="*/ 1198656 h 1198656"/>
                <a:gd name="connsiteX7" fmla="*/ 1874789 w 2430344"/>
                <a:gd name="connsiteY7" fmla="*/ 814412 h 1198656"/>
                <a:gd name="connsiteX8" fmla="*/ 2068524 w 2430344"/>
                <a:gd name="connsiteY8" fmla="*/ 814412 h 1198656"/>
                <a:gd name="connsiteX9" fmla="*/ 2068524 w 2430344"/>
                <a:gd name="connsiteY9" fmla="*/ 733770 h 1198656"/>
                <a:gd name="connsiteX10" fmla="*/ 1274038 w 2430344"/>
                <a:gd name="connsiteY10" fmla="*/ 259544 h 1198656"/>
                <a:gd name="connsiteX11" fmla="*/ 196771 w 2430344"/>
                <a:gd name="connsiteY11" fmla="*/ 789946 h 1198656"/>
                <a:gd name="connsiteX0" fmla="*/ 196771 w 2430344"/>
                <a:gd name="connsiteY0" fmla="*/ 789946 h 1198656"/>
                <a:gd name="connsiteX1" fmla="*/ 0 w 2430344"/>
                <a:gd name="connsiteY1" fmla="*/ 629424 h 1198656"/>
                <a:gd name="connsiteX2" fmla="*/ 1422875 w 2430344"/>
                <a:gd name="connsiteY2" fmla="*/ 430 h 1198656"/>
                <a:gd name="connsiteX3" fmla="*/ 2236608 w 2430344"/>
                <a:gd name="connsiteY3" fmla="*/ 733770 h 1198656"/>
                <a:gd name="connsiteX4" fmla="*/ 2236608 w 2430344"/>
                <a:gd name="connsiteY4" fmla="*/ 814412 h 1198656"/>
                <a:gd name="connsiteX5" fmla="*/ 2430344 w 2430344"/>
                <a:gd name="connsiteY5" fmla="*/ 814412 h 1198656"/>
                <a:gd name="connsiteX6" fmla="*/ 2152566 w 2430344"/>
                <a:gd name="connsiteY6" fmla="*/ 1198656 h 1198656"/>
                <a:gd name="connsiteX7" fmla="*/ 1874789 w 2430344"/>
                <a:gd name="connsiteY7" fmla="*/ 814412 h 1198656"/>
                <a:gd name="connsiteX8" fmla="*/ 2068524 w 2430344"/>
                <a:gd name="connsiteY8" fmla="*/ 814412 h 1198656"/>
                <a:gd name="connsiteX9" fmla="*/ 2068524 w 2430344"/>
                <a:gd name="connsiteY9" fmla="*/ 733770 h 1198656"/>
                <a:gd name="connsiteX10" fmla="*/ 1274038 w 2430344"/>
                <a:gd name="connsiteY10" fmla="*/ 259544 h 1198656"/>
                <a:gd name="connsiteX11" fmla="*/ 196771 w 2430344"/>
                <a:gd name="connsiteY11" fmla="*/ 789946 h 1198656"/>
                <a:gd name="connsiteX0" fmla="*/ 196771 w 2430344"/>
                <a:gd name="connsiteY0" fmla="*/ 789946 h 1198656"/>
                <a:gd name="connsiteX1" fmla="*/ 0 w 2430344"/>
                <a:gd name="connsiteY1" fmla="*/ 629424 h 1198656"/>
                <a:gd name="connsiteX2" fmla="*/ 1422875 w 2430344"/>
                <a:gd name="connsiteY2" fmla="*/ 430 h 1198656"/>
                <a:gd name="connsiteX3" fmla="*/ 2236608 w 2430344"/>
                <a:gd name="connsiteY3" fmla="*/ 733770 h 1198656"/>
                <a:gd name="connsiteX4" fmla="*/ 2236608 w 2430344"/>
                <a:gd name="connsiteY4" fmla="*/ 814412 h 1198656"/>
                <a:gd name="connsiteX5" fmla="*/ 2430344 w 2430344"/>
                <a:gd name="connsiteY5" fmla="*/ 814412 h 1198656"/>
                <a:gd name="connsiteX6" fmla="*/ 2152566 w 2430344"/>
                <a:gd name="connsiteY6" fmla="*/ 1198656 h 1198656"/>
                <a:gd name="connsiteX7" fmla="*/ 1874789 w 2430344"/>
                <a:gd name="connsiteY7" fmla="*/ 814412 h 1198656"/>
                <a:gd name="connsiteX8" fmla="*/ 2068524 w 2430344"/>
                <a:gd name="connsiteY8" fmla="*/ 814412 h 1198656"/>
                <a:gd name="connsiteX9" fmla="*/ 2068524 w 2430344"/>
                <a:gd name="connsiteY9" fmla="*/ 733770 h 1198656"/>
                <a:gd name="connsiteX10" fmla="*/ 1274038 w 2430344"/>
                <a:gd name="connsiteY10" fmla="*/ 259544 h 1198656"/>
                <a:gd name="connsiteX11" fmla="*/ 196771 w 2430344"/>
                <a:gd name="connsiteY11" fmla="*/ 789946 h 1198656"/>
                <a:gd name="connsiteX0" fmla="*/ 196771 w 2430344"/>
                <a:gd name="connsiteY0" fmla="*/ 721160 h 1129870"/>
                <a:gd name="connsiteX1" fmla="*/ 0 w 2430344"/>
                <a:gd name="connsiteY1" fmla="*/ 560638 h 1129870"/>
                <a:gd name="connsiteX2" fmla="*/ 1306858 w 2430344"/>
                <a:gd name="connsiteY2" fmla="*/ 495 h 1129870"/>
                <a:gd name="connsiteX3" fmla="*/ 2236608 w 2430344"/>
                <a:gd name="connsiteY3" fmla="*/ 664984 h 1129870"/>
                <a:gd name="connsiteX4" fmla="*/ 2236608 w 2430344"/>
                <a:gd name="connsiteY4" fmla="*/ 745626 h 1129870"/>
                <a:gd name="connsiteX5" fmla="*/ 2430344 w 2430344"/>
                <a:gd name="connsiteY5" fmla="*/ 745626 h 1129870"/>
                <a:gd name="connsiteX6" fmla="*/ 2152566 w 2430344"/>
                <a:gd name="connsiteY6" fmla="*/ 1129870 h 1129870"/>
                <a:gd name="connsiteX7" fmla="*/ 1874789 w 2430344"/>
                <a:gd name="connsiteY7" fmla="*/ 745626 h 1129870"/>
                <a:gd name="connsiteX8" fmla="*/ 2068524 w 2430344"/>
                <a:gd name="connsiteY8" fmla="*/ 745626 h 1129870"/>
                <a:gd name="connsiteX9" fmla="*/ 2068524 w 2430344"/>
                <a:gd name="connsiteY9" fmla="*/ 664984 h 1129870"/>
                <a:gd name="connsiteX10" fmla="*/ 1274038 w 2430344"/>
                <a:gd name="connsiteY10" fmla="*/ 190758 h 1129870"/>
                <a:gd name="connsiteX11" fmla="*/ 196771 w 2430344"/>
                <a:gd name="connsiteY11" fmla="*/ 721160 h 1129870"/>
                <a:gd name="connsiteX0" fmla="*/ 196771 w 2430344"/>
                <a:gd name="connsiteY0" fmla="*/ 721160 h 1129870"/>
                <a:gd name="connsiteX1" fmla="*/ 0 w 2430344"/>
                <a:gd name="connsiteY1" fmla="*/ 560638 h 1129870"/>
                <a:gd name="connsiteX2" fmla="*/ 1306858 w 2430344"/>
                <a:gd name="connsiteY2" fmla="*/ 495 h 1129870"/>
                <a:gd name="connsiteX3" fmla="*/ 2236608 w 2430344"/>
                <a:gd name="connsiteY3" fmla="*/ 664984 h 1129870"/>
                <a:gd name="connsiteX4" fmla="*/ 2236608 w 2430344"/>
                <a:gd name="connsiteY4" fmla="*/ 745626 h 1129870"/>
                <a:gd name="connsiteX5" fmla="*/ 2430344 w 2430344"/>
                <a:gd name="connsiteY5" fmla="*/ 745626 h 1129870"/>
                <a:gd name="connsiteX6" fmla="*/ 2152566 w 2430344"/>
                <a:gd name="connsiteY6" fmla="*/ 1129870 h 1129870"/>
                <a:gd name="connsiteX7" fmla="*/ 1874789 w 2430344"/>
                <a:gd name="connsiteY7" fmla="*/ 745626 h 1129870"/>
                <a:gd name="connsiteX8" fmla="*/ 2068524 w 2430344"/>
                <a:gd name="connsiteY8" fmla="*/ 745626 h 1129870"/>
                <a:gd name="connsiteX9" fmla="*/ 2068524 w 2430344"/>
                <a:gd name="connsiteY9" fmla="*/ 664984 h 1129870"/>
                <a:gd name="connsiteX10" fmla="*/ 1274038 w 2430344"/>
                <a:gd name="connsiteY10" fmla="*/ 190758 h 1129870"/>
                <a:gd name="connsiteX11" fmla="*/ 196771 w 2430344"/>
                <a:gd name="connsiteY11" fmla="*/ 721160 h 1129870"/>
                <a:gd name="connsiteX0" fmla="*/ 196771 w 2430344"/>
                <a:gd name="connsiteY0" fmla="*/ 730403 h 1139113"/>
                <a:gd name="connsiteX1" fmla="*/ 0 w 2430344"/>
                <a:gd name="connsiteY1" fmla="*/ 569881 h 1139113"/>
                <a:gd name="connsiteX2" fmla="*/ 1306858 w 2430344"/>
                <a:gd name="connsiteY2" fmla="*/ 9738 h 1139113"/>
                <a:gd name="connsiteX3" fmla="*/ 2236608 w 2430344"/>
                <a:gd name="connsiteY3" fmla="*/ 674227 h 1139113"/>
                <a:gd name="connsiteX4" fmla="*/ 2236608 w 2430344"/>
                <a:gd name="connsiteY4" fmla="*/ 754869 h 1139113"/>
                <a:gd name="connsiteX5" fmla="*/ 2430344 w 2430344"/>
                <a:gd name="connsiteY5" fmla="*/ 754869 h 1139113"/>
                <a:gd name="connsiteX6" fmla="*/ 2152566 w 2430344"/>
                <a:gd name="connsiteY6" fmla="*/ 1139113 h 1139113"/>
                <a:gd name="connsiteX7" fmla="*/ 1874789 w 2430344"/>
                <a:gd name="connsiteY7" fmla="*/ 754869 h 1139113"/>
                <a:gd name="connsiteX8" fmla="*/ 2068524 w 2430344"/>
                <a:gd name="connsiteY8" fmla="*/ 754869 h 1139113"/>
                <a:gd name="connsiteX9" fmla="*/ 2068524 w 2430344"/>
                <a:gd name="connsiteY9" fmla="*/ 674227 h 1139113"/>
                <a:gd name="connsiteX10" fmla="*/ 1274038 w 2430344"/>
                <a:gd name="connsiteY10" fmla="*/ 200001 h 1139113"/>
                <a:gd name="connsiteX11" fmla="*/ 196771 w 2430344"/>
                <a:gd name="connsiteY11" fmla="*/ 730403 h 1139113"/>
                <a:gd name="connsiteX0" fmla="*/ 196771 w 2430344"/>
                <a:gd name="connsiteY0" fmla="*/ 722431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2068524 w 2430344"/>
                <a:gd name="connsiteY9" fmla="*/ 666255 h 1131141"/>
                <a:gd name="connsiteX10" fmla="*/ 1274038 w 2430344"/>
                <a:gd name="connsiteY10" fmla="*/ 192029 h 1131141"/>
                <a:gd name="connsiteX11" fmla="*/ 196771 w 2430344"/>
                <a:gd name="connsiteY11" fmla="*/ 722431 h 1131141"/>
                <a:gd name="connsiteX0" fmla="*/ 196771 w 2430344"/>
                <a:gd name="connsiteY0" fmla="*/ 722431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2068524 w 2430344"/>
                <a:gd name="connsiteY9" fmla="*/ 666255 h 1131141"/>
                <a:gd name="connsiteX10" fmla="*/ 1274038 w 2430344"/>
                <a:gd name="connsiteY10" fmla="*/ 192029 h 1131141"/>
                <a:gd name="connsiteX11" fmla="*/ 196771 w 2430344"/>
                <a:gd name="connsiteY11" fmla="*/ 722431 h 1131141"/>
                <a:gd name="connsiteX0" fmla="*/ 312087 w 2430344"/>
                <a:gd name="connsiteY0" fmla="*/ 716206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2068524 w 2430344"/>
                <a:gd name="connsiteY9" fmla="*/ 666255 h 1131141"/>
                <a:gd name="connsiteX10" fmla="*/ 1274038 w 2430344"/>
                <a:gd name="connsiteY10" fmla="*/ 192029 h 1131141"/>
                <a:gd name="connsiteX11" fmla="*/ 312087 w 2430344"/>
                <a:gd name="connsiteY11" fmla="*/ 716206 h 1131141"/>
                <a:gd name="connsiteX0" fmla="*/ 312087 w 2430344"/>
                <a:gd name="connsiteY0" fmla="*/ 716206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2068524 w 2430344"/>
                <a:gd name="connsiteY9" fmla="*/ 666255 h 1131141"/>
                <a:gd name="connsiteX10" fmla="*/ 1274038 w 2430344"/>
                <a:gd name="connsiteY10" fmla="*/ 192029 h 1131141"/>
                <a:gd name="connsiteX11" fmla="*/ 312087 w 2430344"/>
                <a:gd name="connsiteY11" fmla="*/ 716206 h 1131141"/>
                <a:gd name="connsiteX0" fmla="*/ 312087 w 2430344"/>
                <a:gd name="connsiteY0" fmla="*/ 716206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2068524 w 2430344"/>
                <a:gd name="connsiteY9" fmla="*/ 666255 h 1131141"/>
                <a:gd name="connsiteX10" fmla="*/ 1274038 w 2430344"/>
                <a:gd name="connsiteY10" fmla="*/ 192029 h 1131141"/>
                <a:gd name="connsiteX11" fmla="*/ 312087 w 2430344"/>
                <a:gd name="connsiteY11" fmla="*/ 716206 h 1131141"/>
                <a:gd name="connsiteX0" fmla="*/ 312087 w 2430344"/>
                <a:gd name="connsiteY0" fmla="*/ 716206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2068524 w 2430344"/>
                <a:gd name="connsiteY9" fmla="*/ 666255 h 1131141"/>
                <a:gd name="connsiteX10" fmla="*/ 1274038 w 2430344"/>
                <a:gd name="connsiteY10" fmla="*/ 192029 h 1131141"/>
                <a:gd name="connsiteX11" fmla="*/ 312087 w 2430344"/>
                <a:gd name="connsiteY11" fmla="*/ 716206 h 1131141"/>
                <a:gd name="connsiteX0" fmla="*/ 312087 w 2430344"/>
                <a:gd name="connsiteY0" fmla="*/ 716206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2068524 w 2430344"/>
                <a:gd name="connsiteY9" fmla="*/ 666255 h 1131141"/>
                <a:gd name="connsiteX10" fmla="*/ 1274038 w 2430344"/>
                <a:gd name="connsiteY10" fmla="*/ 192029 h 1131141"/>
                <a:gd name="connsiteX11" fmla="*/ 312087 w 2430344"/>
                <a:gd name="connsiteY11" fmla="*/ 716206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2068524 w 2430344"/>
                <a:gd name="connsiteY9" fmla="*/ 666255 h 1131141"/>
                <a:gd name="connsiteX10" fmla="*/ 1274038 w 2430344"/>
                <a:gd name="connsiteY10" fmla="*/ 192029 h 1131141"/>
                <a:gd name="connsiteX11" fmla="*/ 264014 w 2430344"/>
                <a:gd name="connsiteY11"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666255 h 1131141"/>
                <a:gd name="connsiteX4" fmla="*/ 2236608 w 2430344"/>
                <a:gd name="connsiteY4" fmla="*/ 746897 h 1131141"/>
                <a:gd name="connsiteX5" fmla="*/ 2430344 w 2430344"/>
                <a:gd name="connsiteY5" fmla="*/ 746897 h 1131141"/>
                <a:gd name="connsiteX6" fmla="*/ 2152566 w 2430344"/>
                <a:gd name="connsiteY6" fmla="*/ 1131141 h 1131141"/>
                <a:gd name="connsiteX7" fmla="*/ 1874789 w 2430344"/>
                <a:gd name="connsiteY7" fmla="*/ 746897 h 1131141"/>
                <a:gd name="connsiteX8" fmla="*/ 2068524 w 2430344"/>
                <a:gd name="connsiteY8" fmla="*/ 746897 h 1131141"/>
                <a:gd name="connsiteX9" fmla="*/ 1274038 w 2430344"/>
                <a:gd name="connsiteY9" fmla="*/ 192029 h 1131141"/>
                <a:gd name="connsiteX10" fmla="*/ 264014 w 2430344"/>
                <a:gd name="connsiteY10"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038 w 2430344"/>
                <a:gd name="connsiteY8" fmla="*/ 192029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038 w 2430344"/>
                <a:gd name="connsiteY8" fmla="*/ 192029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038 w 2430344"/>
                <a:gd name="connsiteY8" fmla="*/ 192029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038 w 2430344"/>
                <a:gd name="connsiteY8" fmla="*/ 192029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038 w 2430344"/>
                <a:gd name="connsiteY8" fmla="*/ 192029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038 w 2430344"/>
                <a:gd name="connsiteY8" fmla="*/ 192029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038 w 2430344"/>
                <a:gd name="connsiteY8" fmla="*/ 192029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538 w 2430344"/>
                <a:gd name="connsiteY8" fmla="*/ 147428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538 w 2430344"/>
                <a:gd name="connsiteY8" fmla="*/ 147428 h 1131141"/>
                <a:gd name="connsiteX9" fmla="*/ 264014 w 2430344"/>
                <a:gd name="connsiteY9" fmla="*/ 758258 h 1131141"/>
                <a:gd name="connsiteX0" fmla="*/ 264014 w 2430344"/>
                <a:gd name="connsiteY0" fmla="*/ 758258 h 1131141"/>
                <a:gd name="connsiteX1" fmla="*/ 0 w 2430344"/>
                <a:gd name="connsiteY1" fmla="*/ 561909 h 1131141"/>
                <a:gd name="connsiteX2" fmla="*/ 1306858 w 2430344"/>
                <a:gd name="connsiteY2" fmla="*/ 1766 h 1131141"/>
                <a:gd name="connsiteX3" fmla="*/ 2236608 w 2430344"/>
                <a:gd name="connsiteY3" fmla="*/ 746897 h 1131141"/>
                <a:gd name="connsiteX4" fmla="*/ 2430344 w 2430344"/>
                <a:gd name="connsiteY4" fmla="*/ 746897 h 1131141"/>
                <a:gd name="connsiteX5" fmla="*/ 2152566 w 2430344"/>
                <a:gd name="connsiteY5" fmla="*/ 1131141 h 1131141"/>
                <a:gd name="connsiteX6" fmla="*/ 1874789 w 2430344"/>
                <a:gd name="connsiteY6" fmla="*/ 746897 h 1131141"/>
                <a:gd name="connsiteX7" fmla="*/ 2068524 w 2430344"/>
                <a:gd name="connsiteY7" fmla="*/ 746897 h 1131141"/>
                <a:gd name="connsiteX8" fmla="*/ 1274538 w 2430344"/>
                <a:gd name="connsiteY8" fmla="*/ 147428 h 1131141"/>
                <a:gd name="connsiteX9" fmla="*/ 264014 w 2430344"/>
                <a:gd name="connsiteY9" fmla="*/ 758258 h 1131141"/>
                <a:gd name="connsiteX0" fmla="*/ 264014 w 2430344"/>
                <a:gd name="connsiteY0" fmla="*/ 775315 h 1148198"/>
                <a:gd name="connsiteX1" fmla="*/ 0 w 2430344"/>
                <a:gd name="connsiteY1" fmla="*/ 578966 h 1148198"/>
                <a:gd name="connsiteX2" fmla="*/ 1291883 w 2430344"/>
                <a:gd name="connsiteY2" fmla="*/ 1705 h 1148198"/>
                <a:gd name="connsiteX3" fmla="*/ 2236608 w 2430344"/>
                <a:gd name="connsiteY3" fmla="*/ 763954 h 1148198"/>
                <a:gd name="connsiteX4" fmla="*/ 2430344 w 2430344"/>
                <a:gd name="connsiteY4" fmla="*/ 763954 h 1148198"/>
                <a:gd name="connsiteX5" fmla="*/ 2152566 w 2430344"/>
                <a:gd name="connsiteY5" fmla="*/ 1148198 h 1148198"/>
                <a:gd name="connsiteX6" fmla="*/ 1874789 w 2430344"/>
                <a:gd name="connsiteY6" fmla="*/ 763954 h 1148198"/>
                <a:gd name="connsiteX7" fmla="*/ 2068524 w 2430344"/>
                <a:gd name="connsiteY7" fmla="*/ 763954 h 1148198"/>
                <a:gd name="connsiteX8" fmla="*/ 1274538 w 2430344"/>
                <a:gd name="connsiteY8" fmla="*/ 164485 h 1148198"/>
                <a:gd name="connsiteX9" fmla="*/ 264014 w 2430344"/>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74789 w 2402861"/>
                <a:gd name="connsiteY6" fmla="*/ 763954 h 1148198"/>
                <a:gd name="connsiteX7" fmla="*/ 2068524 w 2402861"/>
                <a:gd name="connsiteY7" fmla="*/ 763954 h 1148198"/>
                <a:gd name="connsiteX8" fmla="*/ 1274538 w 2402861"/>
                <a:gd name="connsiteY8" fmla="*/ 164485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74538 w 2402861"/>
                <a:gd name="connsiteY8" fmla="*/ 164485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74538 w 2402861"/>
                <a:gd name="connsiteY8" fmla="*/ 164485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74538 w 2402861"/>
                <a:gd name="connsiteY8" fmla="*/ 164485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49521 w 2402861"/>
                <a:gd name="connsiteY8" fmla="*/ 167773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49521 w 2402861"/>
                <a:gd name="connsiteY8" fmla="*/ 167773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49521 w 2402861"/>
                <a:gd name="connsiteY8" fmla="*/ 167773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49521 w 2402861"/>
                <a:gd name="connsiteY8" fmla="*/ 167773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49521 w 2402861"/>
                <a:gd name="connsiteY8" fmla="*/ 167773 h 1148198"/>
                <a:gd name="connsiteX9" fmla="*/ 264014 w 2402861"/>
                <a:gd name="connsiteY9" fmla="*/ 775315 h 1148198"/>
                <a:gd name="connsiteX0" fmla="*/ 264014 w 2402861"/>
                <a:gd name="connsiteY0" fmla="*/ 775315 h 1148198"/>
                <a:gd name="connsiteX1" fmla="*/ 0 w 2402861"/>
                <a:gd name="connsiteY1" fmla="*/ 578966 h 1148198"/>
                <a:gd name="connsiteX2" fmla="*/ 1291883 w 2402861"/>
                <a:gd name="connsiteY2" fmla="*/ 1705 h 1148198"/>
                <a:gd name="connsiteX3" fmla="*/ 2236608 w 2402861"/>
                <a:gd name="connsiteY3" fmla="*/ 763954 h 1148198"/>
                <a:gd name="connsiteX4" fmla="*/ 2402861 w 2402861"/>
                <a:gd name="connsiteY4" fmla="*/ 748478 h 1148198"/>
                <a:gd name="connsiteX5" fmla="*/ 2152566 w 2402861"/>
                <a:gd name="connsiteY5" fmla="*/ 1148198 h 1148198"/>
                <a:gd name="connsiteX6" fmla="*/ 1895768 w 2402861"/>
                <a:gd name="connsiteY6" fmla="*/ 802551 h 1148198"/>
                <a:gd name="connsiteX7" fmla="*/ 2068524 w 2402861"/>
                <a:gd name="connsiteY7" fmla="*/ 763954 h 1148198"/>
                <a:gd name="connsiteX8" fmla="*/ 1249521 w 2402861"/>
                <a:gd name="connsiteY8" fmla="*/ 167773 h 1148198"/>
                <a:gd name="connsiteX9" fmla="*/ 264014 w 2402861"/>
                <a:gd name="connsiteY9" fmla="*/ 775315 h 1148198"/>
                <a:gd name="connsiteX0" fmla="*/ 264014 w 2404755"/>
                <a:gd name="connsiteY0" fmla="*/ 775315 h 1148198"/>
                <a:gd name="connsiteX1" fmla="*/ 0 w 2404755"/>
                <a:gd name="connsiteY1" fmla="*/ 578966 h 1148198"/>
                <a:gd name="connsiteX2" fmla="*/ 1291883 w 2404755"/>
                <a:gd name="connsiteY2" fmla="*/ 1705 h 1148198"/>
                <a:gd name="connsiteX3" fmla="*/ 2236608 w 2404755"/>
                <a:gd name="connsiteY3" fmla="*/ 763954 h 1148198"/>
                <a:gd name="connsiteX4" fmla="*/ 2404755 w 2404755"/>
                <a:gd name="connsiteY4" fmla="*/ 738685 h 1148198"/>
                <a:gd name="connsiteX5" fmla="*/ 2152566 w 2404755"/>
                <a:gd name="connsiteY5" fmla="*/ 1148198 h 1148198"/>
                <a:gd name="connsiteX6" fmla="*/ 1895768 w 2404755"/>
                <a:gd name="connsiteY6" fmla="*/ 802551 h 1148198"/>
                <a:gd name="connsiteX7" fmla="*/ 2068524 w 2404755"/>
                <a:gd name="connsiteY7" fmla="*/ 763954 h 1148198"/>
                <a:gd name="connsiteX8" fmla="*/ 1249521 w 2404755"/>
                <a:gd name="connsiteY8" fmla="*/ 167773 h 1148198"/>
                <a:gd name="connsiteX9" fmla="*/ 264014 w 2404755"/>
                <a:gd name="connsiteY9" fmla="*/ 775315 h 1148198"/>
                <a:gd name="connsiteX0" fmla="*/ 264014 w 2404755"/>
                <a:gd name="connsiteY0" fmla="*/ 775315 h 1094554"/>
                <a:gd name="connsiteX1" fmla="*/ 0 w 2404755"/>
                <a:gd name="connsiteY1" fmla="*/ 578966 h 1094554"/>
                <a:gd name="connsiteX2" fmla="*/ 1291883 w 2404755"/>
                <a:gd name="connsiteY2" fmla="*/ 1705 h 1094554"/>
                <a:gd name="connsiteX3" fmla="*/ 2236608 w 2404755"/>
                <a:gd name="connsiteY3" fmla="*/ 763954 h 1094554"/>
                <a:gd name="connsiteX4" fmla="*/ 2404755 w 2404755"/>
                <a:gd name="connsiteY4" fmla="*/ 738685 h 1094554"/>
                <a:gd name="connsiteX5" fmla="*/ 2221862 w 2404755"/>
                <a:gd name="connsiteY5" fmla="*/ 1094554 h 1094554"/>
                <a:gd name="connsiteX6" fmla="*/ 1895768 w 2404755"/>
                <a:gd name="connsiteY6" fmla="*/ 802551 h 1094554"/>
                <a:gd name="connsiteX7" fmla="*/ 2068524 w 2404755"/>
                <a:gd name="connsiteY7" fmla="*/ 763954 h 1094554"/>
                <a:gd name="connsiteX8" fmla="*/ 1249521 w 2404755"/>
                <a:gd name="connsiteY8" fmla="*/ 167773 h 1094554"/>
                <a:gd name="connsiteX9" fmla="*/ 264014 w 2404755"/>
                <a:gd name="connsiteY9" fmla="*/ 775315 h 1094554"/>
                <a:gd name="connsiteX0" fmla="*/ 264014 w 2404755"/>
                <a:gd name="connsiteY0" fmla="*/ 775315 h 1094554"/>
                <a:gd name="connsiteX1" fmla="*/ 0 w 2404755"/>
                <a:gd name="connsiteY1" fmla="*/ 578966 h 1094554"/>
                <a:gd name="connsiteX2" fmla="*/ 1291883 w 2404755"/>
                <a:gd name="connsiteY2" fmla="*/ 1705 h 1094554"/>
                <a:gd name="connsiteX3" fmla="*/ 2236608 w 2404755"/>
                <a:gd name="connsiteY3" fmla="*/ 763954 h 1094554"/>
                <a:gd name="connsiteX4" fmla="*/ 2404755 w 2404755"/>
                <a:gd name="connsiteY4" fmla="*/ 738685 h 1094554"/>
                <a:gd name="connsiteX5" fmla="*/ 2221862 w 2404755"/>
                <a:gd name="connsiteY5" fmla="*/ 1094554 h 1094554"/>
                <a:gd name="connsiteX6" fmla="*/ 1895768 w 2404755"/>
                <a:gd name="connsiteY6" fmla="*/ 802551 h 1094554"/>
                <a:gd name="connsiteX7" fmla="*/ 2087037 w 2404755"/>
                <a:gd name="connsiteY7" fmla="*/ 783787 h 1094554"/>
                <a:gd name="connsiteX8" fmla="*/ 1249521 w 2404755"/>
                <a:gd name="connsiteY8" fmla="*/ 167773 h 1094554"/>
                <a:gd name="connsiteX9" fmla="*/ 264014 w 2404755"/>
                <a:gd name="connsiteY9" fmla="*/ 775315 h 1094554"/>
                <a:gd name="connsiteX0" fmla="*/ 231099 w 2371840"/>
                <a:gd name="connsiteY0" fmla="*/ 775288 h 1094527"/>
                <a:gd name="connsiteX1" fmla="*/ 0 w 2371840"/>
                <a:gd name="connsiteY1" fmla="*/ 587338 h 1094527"/>
                <a:gd name="connsiteX2" fmla="*/ 1258968 w 2371840"/>
                <a:gd name="connsiteY2" fmla="*/ 1678 h 1094527"/>
                <a:gd name="connsiteX3" fmla="*/ 2203693 w 2371840"/>
                <a:gd name="connsiteY3" fmla="*/ 763927 h 1094527"/>
                <a:gd name="connsiteX4" fmla="*/ 2371840 w 2371840"/>
                <a:gd name="connsiteY4" fmla="*/ 738658 h 1094527"/>
                <a:gd name="connsiteX5" fmla="*/ 2188947 w 2371840"/>
                <a:gd name="connsiteY5" fmla="*/ 1094527 h 1094527"/>
                <a:gd name="connsiteX6" fmla="*/ 1862853 w 2371840"/>
                <a:gd name="connsiteY6" fmla="*/ 802524 h 1094527"/>
                <a:gd name="connsiteX7" fmla="*/ 2054122 w 2371840"/>
                <a:gd name="connsiteY7" fmla="*/ 783760 h 1094527"/>
                <a:gd name="connsiteX8" fmla="*/ 1216606 w 2371840"/>
                <a:gd name="connsiteY8" fmla="*/ 167746 h 1094527"/>
                <a:gd name="connsiteX9" fmla="*/ 231099 w 2371840"/>
                <a:gd name="connsiteY9" fmla="*/ 775288 h 1094527"/>
                <a:gd name="connsiteX0" fmla="*/ 242785 w 2383526"/>
                <a:gd name="connsiteY0" fmla="*/ 775263 h 1094502"/>
                <a:gd name="connsiteX1" fmla="*/ 0 w 2383526"/>
                <a:gd name="connsiteY1" fmla="*/ 595213 h 1094502"/>
                <a:gd name="connsiteX2" fmla="*/ 1270654 w 2383526"/>
                <a:gd name="connsiteY2" fmla="*/ 1653 h 1094502"/>
                <a:gd name="connsiteX3" fmla="*/ 2215379 w 2383526"/>
                <a:gd name="connsiteY3" fmla="*/ 763902 h 1094502"/>
                <a:gd name="connsiteX4" fmla="*/ 2383526 w 2383526"/>
                <a:gd name="connsiteY4" fmla="*/ 738633 h 1094502"/>
                <a:gd name="connsiteX5" fmla="*/ 2200633 w 2383526"/>
                <a:gd name="connsiteY5" fmla="*/ 1094502 h 1094502"/>
                <a:gd name="connsiteX6" fmla="*/ 1874539 w 2383526"/>
                <a:gd name="connsiteY6" fmla="*/ 802499 h 1094502"/>
                <a:gd name="connsiteX7" fmla="*/ 2065808 w 2383526"/>
                <a:gd name="connsiteY7" fmla="*/ 783735 h 1094502"/>
                <a:gd name="connsiteX8" fmla="*/ 1228292 w 2383526"/>
                <a:gd name="connsiteY8" fmla="*/ 167721 h 1094502"/>
                <a:gd name="connsiteX9" fmla="*/ 242785 w 2383526"/>
                <a:gd name="connsiteY9" fmla="*/ 775263 h 1094502"/>
                <a:gd name="connsiteX0" fmla="*/ 242785 w 2383526"/>
                <a:gd name="connsiteY0" fmla="*/ 775183 h 1094422"/>
                <a:gd name="connsiteX1" fmla="*/ 0 w 2383526"/>
                <a:gd name="connsiteY1" fmla="*/ 595133 h 1094422"/>
                <a:gd name="connsiteX2" fmla="*/ 1270654 w 2383526"/>
                <a:gd name="connsiteY2" fmla="*/ 1573 h 1094422"/>
                <a:gd name="connsiteX3" fmla="*/ 2215379 w 2383526"/>
                <a:gd name="connsiteY3" fmla="*/ 763822 h 1094422"/>
                <a:gd name="connsiteX4" fmla="*/ 2383526 w 2383526"/>
                <a:gd name="connsiteY4" fmla="*/ 738553 h 1094422"/>
                <a:gd name="connsiteX5" fmla="*/ 2200633 w 2383526"/>
                <a:gd name="connsiteY5" fmla="*/ 1094422 h 1094422"/>
                <a:gd name="connsiteX6" fmla="*/ 1874539 w 2383526"/>
                <a:gd name="connsiteY6" fmla="*/ 802419 h 1094422"/>
                <a:gd name="connsiteX7" fmla="*/ 2065808 w 2383526"/>
                <a:gd name="connsiteY7" fmla="*/ 783655 h 1094422"/>
                <a:gd name="connsiteX8" fmla="*/ 1228292 w 2383526"/>
                <a:gd name="connsiteY8" fmla="*/ 167641 h 1094422"/>
                <a:gd name="connsiteX9" fmla="*/ 242785 w 2383526"/>
                <a:gd name="connsiteY9" fmla="*/ 775183 h 1094422"/>
                <a:gd name="connsiteX0" fmla="*/ 242785 w 2383526"/>
                <a:gd name="connsiteY0" fmla="*/ 773610 h 1092849"/>
                <a:gd name="connsiteX1" fmla="*/ 0 w 2383526"/>
                <a:gd name="connsiteY1" fmla="*/ 593560 h 1092849"/>
                <a:gd name="connsiteX2" fmla="*/ 1270654 w 2383526"/>
                <a:gd name="connsiteY2" fmla="*/ 0 h 1092849"/>
                <a:gd name="connsiteX3" fmla="*/ 2215379 w 2383526"/>
                <a:gd name="connsiteY3" fmla="*/ 762249 h 1092849"/>
                <a:gd name="connsiteX4" fmla="*/ 2383526 w 2383526"/>
                <a:gd name="connsiteY4" fmla="*/ 736980 h 1092849"/>
                <a:gd name="connsiteX5" fmla="*/ 2200633 w 2383526"/>
                <a:gd name="connsiteY5" fmla="*/ 1092849 h 1092849"/>
                <a:gd name="connsiteX6" fmla="*/ 1874539 w 2383526"/>
                <a:gd name="connsiteY6" fmla="*/ 800846 h 1092849"/>
                <a:gd name="connsiteX7" fmla="*/ 2065808 w 2383526"/>
                <a:gd name="connsiteY7" fmla="*/ 782082 h 1092849"/>
                <a:gd name="connsiteX8" fmla="*/ 1228292 w 2383526"/>
                <a:gd name="connsiteY8" fmla="*/ 166068 h 1092849"/>
                <a:gd name="connsiteX9" fmla="*/ 242785 w 2383526"/>
                <a:gd name="connsiteY9" fmla="*/ 773610 h 1092849"/>
                <a:gd name="connsiteX0" fmla="*/ 204687 w 2345428"/>
                <a:gd name="connsiteY0" fmla="*/ 773610 h 1092849"/>
                <a:gd name="connsiteX1" fmla="*/ 0 w 2345428"/>
                <a:gd name="connsiteY1" fmla="*/ 617183 h 1092849"/>
                <a:gd name="connsiteX2" fmla="*/ 1232556 w 2345428"/>
                <a:gd name="connsiteY2" fmla="*/ 0 h 1092849"/>
                <a:gd name="connsiteX3" fmla="*/ 2177281 w 2345428"/>
                <a:gd name="connsiteY3" fmla="*/ 762249 h 1092849"/>
                <a:gd name="connsiteX4" fmla="*/ 2345428 w 2345428"/>
                <a:gd name="connsiteY4" fmla="*/ 736980 h 1092849"/>
                <a:gd name="connsiteX5" fmla="*/ 2162535 w 2345428"/>
                <a:gd name="connsiteY5" fmla="*/ 1092849 h 1092849"/>
                <a:gd name="connsiteX6" fmla="*/ 1836441 w 2345428"/>
                <a:gd name="connsiteY6" fmla="*/ 800846 h 1092849"/>
                <a:gd name="connsiteX7" fmla="*/ 2027710 w 2345428"/>
                <a:gd name="connsiteY7" fmla="*/ 782082 h 1092849"/>
                <a:gd name="connsiteX8" fmla="*/ 1190194 w 2345428"/>
                <a:gd name="connsiteY8" fmla="*/ 166068 h 1092849"/>
                <a:gd name="connsiteX9" fmla="*/ 204687 w 2345428"/>
                <a:gd name="connsiteY9" fmla="*/ 773610 h 1092849"/>
                <a:gd name="connsiteX0" fmla="*/ 204687 w 2345428"/>
                <a:gd name="connsiteY0" fmla="*/ 773610 h 1092849"/>
                <a:gd name="connsiteX1" fmla="*/ 0 w 2345428"/>
                <a:gd name="connsiteY1" fmla="*/ 617183 h 1092849"/>
                <a:gd name="connsiteX2" fmla="*/ 1232556 w 2345428"/>
                <a:gd name="connsiteY2" fmla="*/ 0 h 1092849"/>
                <a:gd name="connsiteX3" fmla="*/ 2177281 w 2345428"/>
                <a:gd name="connsiteY3" fmla="*/ 762249 h 1092849"/>
                <a:gd name="connsiteX4" fmla="*/ 2345428 w 2345428"/>
                <a:gd name="connsiteY4" fmla="*/ 736980 h 1092849"/>
                <a:gd name="connsiteX5" fmla="*/ 2162535 w 2345428"/>
                <a:gd name="connsiteY5" fmla="*/ 1092849 h 1092849"/>
                <a:gd name="connsiteX6" fmla="*/ 1836441 w 2345428"/>
                <a:gd name="connsiteY6" fmla="*/ 800846 h 1092849"/>
                <a:gd name="connsiteX7" fmla="*/ 2027710 w 2345428"/>
                <a:gd name="connsiteY7" fmla="*/ 782082 h 1092849"/>
                <a:gd name="connsiteX8" fmla="*/ 1180975 w 2345428"/>
                <a:gd name="connsiteY8" fmla="*/ 192729 h 1092849"/>
                <a:gd name="connsiteX9" fmla="*/ 204687 w 2345428"/>
                <a:gd name="connsiteY9" fmla="*/ 773610 h 1092849"/>
                <a:gd name="connsiteX0" fmla="*/ 204687 w 2345428"/>
                <a:gd name="connsiteY0" fmla="*/ 739622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36441 w 2345428"/>
                <a:gd name="connsiteY6" fmla="*/ 766858 h 1058861"/>
                <a:gd name="connsiteX7" fmla="*/ 2027710 w 2345428"/>
                <a:gd name="connsiteY7" fmla="*/ 748094 h 1058861"/>
                <a:gd name="connsiteX8" fmla="*/ 1180975 w 2345428"/>
                <a:gd name="connsiteY8" fmla="*/ 158741 h 1058861"/>
                <a:gd name="connsiteX9" fmla="*/ 204687 w 2345428"/>
                <a:gd name="connsiteY9" fmla="*/ 739622 h 1058861"/>
                <a:gd name="connsiteX0" fmla="*/ 204687 w 2345428"/>
                <a:gd name="connsiteY0" fmla="*/ 739622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36441 w 2345428"/>
                <a:gd name="connsiteY6" fmla="*/ 766858 h 1058861"/>
                <a:gd name="connsiteX7" fmla="*/ 2027710 w 2345428"/>
                <a:gd name="connsiteY7" fmla="*/ 748094 h 1058861"/>
                <a:gd name="connsiteX8" fmla="*/ 1180975 w 2345428"/>
                <a:gd name="connsiteY8" fmla="*/ 158741 h 1058861"/>
                <a:gd name="connsiteX9" fmla="*/ 204687 w 2345428"/>
                <a:gd name="connsiteY9" fmla="*/ 739622 h 1058861"/>
                <a:gd name="connsiteX0" fmla="*/ 204687 w 2345428"/>
                <a:gd name="connsiteY0" fmla="*/ 739622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65568 w 2345428"/>
                <a:gd name="connsiteY6" fmla="*/ 794841 h 1058861"/>
                <a:gd name="connsiteX7" fmla="*/ 2027710 w 2345428"/>
                <a:gd name="connsiteY7" fmla="*/ 748094 h 1058861"/>
                <a:gd name="connsiteX8" fmla="*/ 1180975 w 2345428"/>
                <a:gd name="connsiteY8" fmla="*/ 158741 h 1058861"/>
                <a:gd name="connsiteX9" fmla="*/ 204687 w 2345428"/>
                <a:gd name="connsiteY9" fmla="*/ 739622 h 1058861"/>
                <a:gd name="connsiteX0" fmla="*/ 204687 w 2345428"/>
                <a:gd name="connsiteY0" fmla="*/ 739622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52487 w 2345428"/>
                <a:gd name="connsiteY6" fmla="*/ 767930 h 1058861"/>
                <a:gd name="connsiteX7" fmla="*/ 2027710 w 2345428"/>
                <a:gd name="connsiteY7" fmla="*/ 748094 h 1058861"/>
                <a:gd name="connsiteX8" fmla="*/ 1180975 w 2345428"/>
                <a:gd name="connsiteY8" fmla="*/ 158741 h 1058861"/>
                <a:gd name="connsiteX9" fmla="*/ 204687 w 2345428"/>
                <a:gd name="connsiteY9" fmla="*/ 739622 h 1058861"/>
                <a:gd name="connsiteX0" fmla="*/ 204687 w 2345428"/>
                <a:gd name="connsiteY0" fmla="*/ 739622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63924 w 2345428"/>
                <a:gd name="connsiteY6" fmla="*/ 782332 h 1058861"/>
                <a:gd name="connsiteX7" fmla="*/ 2027710 w 2345428"/>
                <a:gd name="connsiteY7" fmla="*/ 748094 h 1058861"/>
                <a:gd name="connsiteX8" fmla="*/ 1180975 w 2345428"/>
                <a:gd name="connsiteY8" fmla="*/ 158741 h 1058861"/>
                <a:gd name="connsiteX9" fmla="*/ 204687 w 2345428"/>
                <a:gd name="connsiteY9" fmla="*/ 739622 h 1058861"/>
                <a:gd name="connsiteX0" fmla="*/ 79234 w 2345428"/>
                <a:gd name="connsiteY0" fmla="*/ 645240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63924 w 2345428"/>
                <a:gd name="connsiteY6" fmla="*/ 782332 h 1058861"/>
                <a:gd name="connsiteX7" fmla="*/ 2027710 w 2345428"/>
                <a:gd name="connsiteY7" fmla="*/ 748094 h 1058861"/>
                <a:gd name="connsiteX8" fmla="*/ 1180975 w 2345428"/>
                <a:gd name="connsiteY8" fmla="*/ 158741 h 1058861"/>
                <a:gd name="connsiteX9" fmla="*/ 79234 w 2345428"/>
                <a:gd name="connsiteY9" fmla="*/ 645240 h 1058861"/>
                <a:gd name="connsiteX0" fmla="*/ 79234 w 2345428"/>
                <a:gd name="connsiteY0" fmla="*/ 645240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63924 w 2345428"/>
                <a:gd name="connsiteY6" fmla="*/ 782332 h 1058861"/>
                <a:gd name="connsiteX7" fmla="*/ 2027710 w 2345428"/>
                <a:gd name="connsiteY7" fmla="*/ 748094 h 1058861"/>
                <a:gd name="connsiteX8" fmla="*/ 1180975 w 2345428"/>
                <a:gd name="connsiteY8" fmla="*/ 158741 h 1058861"/>
                <a:gd name="connsiteX9" fmla="*/ 79234 w 2345428"/>
                <a:gd name="connsiteY9" fmla="*/ 645240 h 1058861"/>
                <a:gd name="connsiteX0" fmla="*/ 79234 w 2345428"/>
                <a:gd name="connsiteY0" fmla="*/ 645240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63924 w 2345428"/>
                <a:gd name="connsiteY6" fmla="*/ 782332 h 1058861"/>
                <a:gd name="connsiteX7" fmla="*/ 2027710 w 2345428"/>
                <a:gd name="connsiteY7" fmla="*/ 748094 h 1058861"/>
                <a:gd name="connsiteX8" fmla="*/ 1054653 w 2345428"/>
                <a:gd name="connsiteY8" fmla="*/ 124515 h 1058861"/>
                <a:gd name="connsiteX9" fmla="*/ 79234 w 2345428"/>
                <a:gd name="connsiteY9" fmla="*/ 645240 h 1058861"/>
                <a:gd name="connsiteX0" fmla="*/ 79234 w 2345428"/>
                <a:gd name="connsiteY0" fmla="*/ 645240 h 1058861"/>
                <a:gd name="connsiteX1" fmla="*/ 0 w 2345428"/>
                <a:gd name="connsiteY1" fmla="*/ 583195 h 1058861"/>
                <a:gd name="connsiteX2" fmla="*/ 1240203 w 2345428"/>
                <a:gd name="connsiteY2" fmla="*/ 0 h 1058861"/>
                <a:gd name="connsiteX3" fmla="*/ 2177281 w 2345428"/>
                <a:gd name="connsiteY3" fmla="*/ 728261 h 1058861"/>
                <a:gd name="connsiteX4" fmla="*/ 2345428 w 2345428"/>
                <a:gd name="connsiteY4" fmla="*/ 702992 h 1058861"/>
                <a:gd name="connsiteX5" fmla="*/ 2162535 w 2345428"/>
                <a:gd name="connsiteY5" fmla="*/ 1058861 h 1058861"/>
                <a:gd name="connsiteX6" fmla="*/ 1863924 w 2345428"/>
                <a:gd name="connsiteY6" fmla="*/ 782332 h 1058861"/>
                <a:gd name="connsiteX7" fmla="*/ 2027710 w 2345428"/>
                <a:gd name="connsiteY7" fmla="*/ 748094 h 1058861"/>
                <a:gd name="connsiteX8" fmla="*/ 1054653 w 2345428"/>
                <a:gd name="connsiteY8" fmla="*/ 124515 h 1058861"/>
                <a:gd name="connsiteX9" fmla="*/ 79234 w 2345428"/>
                <a:gd name="connsiteY9" fmla="*/ 645240 h 1058861"/>
                <a:gd name="connsiteX0" fmla="*/ 79234 w 2345428"/>
                <a:gd name="connsiteY0" fmla="*/ 605363 h 1018984"/>
                <a:gd name="connsiteX1" fmla="*/ 0 w 2345428"/>
                <a:gd name="connsiteY1" fmla="*/ 543318 h 1018984"/>
                <a:gd name="connsiteX2" fmla="*/ 1245181 w 2345428"/>
                <a:gd name="connsiteY2" fmla="*/ 0 h 1018984"/>
                <a:gd name="connsiteX3" fmla="*/ 2177281 w 2345428"/>
                <a:gd name="connsiteY3" fmla="*/ 688384 h 1018984"/>
                <a:gd name="connsiteX4" fmla="*/ 2345428 w 2345428"/>
                <a:gd name="connsiteY4" fmla="*/ 663115 h 1018984"/>
                <a:gd name="connsiteX5" fmla="*/ 2162535 w 2345428"/>
                <a:gd name="connsiteY5" fmla="*/ 1018984 h 1018984"/>
                <a:gd name="connsiteX6" fmla="*/ 1863924 w 2345428"/>
                <a:gd name="connsiteY6" fmla="*/ 742455 h 1018984"/>
                <a:gd name="connsiteX7" fmla="*/ 2027710 w 2345428"/>
                <a:gd name="connsiteY7" fmla="*/ 708217 h 1018984"/>
                <a:gd name="connsiteX8" fmla="*/ 1054653 w 2345428"/>
                <a:gd name="connsiteY8" fmla="*/ 84638 h 1018984"/>
                <a:gd name="connsiteX9" fmla="*/ 79234 w 2345428"/>
                <a:gd name="connsiteY9" fmla="*/ 605363 h 1018984"/>
                <a:gd name="connsiteX0" fmla="*/ 79234 w 2345428"/>
                <a:gd name="connsiteY0" fmla="*/ 608322 h 1021943"/>
                <a:gd name="connsiteX1" fmla="*/ 0 w 2345428"/>
                <a:gd name="connsiteY1" fmla="*/ 546277 h 1021943"/>
                <a:gd name="connsiteX2" fmla="*/ 1040648 w 2345428"/>
                <a:gd name="connsiteY2" fmla="*/ 0 h 1021943"/>
                <a:gd name="connsiteX3" fmla="*/ 2177281 w 2345428"/>
                <a:gd name="connsiteY3" fmla="*/ 691343 h 1021943"/>
                <a:gd name="connsiteX4" fmla="*/ 2345428 w 2345428"/>
                <a:gd name="connsiteY4" fmla="*/ 666074 h 1021943"/>
                <a:gd name="connsiteX5" fmla="*/ 2162535 w 2345428"/>
                <a:gd name="connsiteY5" fmla="*/ 1021943 h 1021943"/>
                <a:gd name="connsiteX6" fmla="*/ 1863924 w 2345428"/>
                <a:gd name="connsiteY6" fmla="*/ 745414 h 1021943"/>
                <a:gd name="connsiteX7" fmla="*/ 2027710 w 2345428"/>
                <a:gd name="connsiteY7" fmla="*/ 711176 h 1021943"/>
                <a:gd name="connsiteX8" fmla="*/ 1054653 w 2345428"/>
                <a:gd name="connsiteY8" fmla="*/ 87597 h 1021943"/>
                <a:gd name="connsiteX9" fmla="*/ 79234 w 2345428"/>
                <a:gd name="connsiteY9" fmla="*/ 608322 h 1021943"/>
                <a:gd name="connsiteX0" fmla="*/ 79234 w 2345428"/>
                <a:gd name="connsiteY0" fmla="*/ 608322 h 1021943"/>
                <a:gd name="connsiteX1" fmla="*/ 0 w 2345428"/>
                <a:gd name="connsiteY1" fmla="*/ 546277 h 1021943"/>
                <a:gd name="connsiteX2" fmla="*/ 1040648 w 2345428"/>
                <a:gd name="connsiteY2" fmla="*/ 0 h 1021943"/>
                <a:gd name="connsiteX3" fmla="*/ 2177281 w 2345428"/>
                <a:gd name="connsiteY3" fmla="*/ 691343 h 1021943"/>
                <a:gd name="connsiteX4" fmla="*/ 2345428 w 2345428"/>
                <a:gd name="connsiteY4" fmla="*/ 666074 h 1021943"/>
                <a:gd name="connsiteX5" fmla="*/ 2162535 w 2345428"/>
                <a:gd name="connsiteY5" fmla="*/ 1021943 h 1021943"/>
                <a:gd name="connsiteX6" fmla="*/ 1863924 w 2345428"/>
                <a:gd name="connsiteY6" fmla="*/ 745414 h 1021943"/>
                <a:gd name="connsiteX7" fmla="*/ 2027710 w 2345428"/>
                <a:gd name="connsiteY7" fmla="*/ 711176 h 1021943"/>
                <a:gd name="connsiteX8" fmla="*/ 1054653 w 2345428"/>
                <a:gd name="connsiteY8" fmla="*/ 87597 h 1021943"/>
                <a:gd name="connsiteX9" fmla="*/ 79234 w 2345428"/>
                <a:gd name="connsiteY9" fmla="*/ 608322 h 1021943"/>
                <a:gd name="connsiteX0" fmla="*/ 79234 w 2345428"/>
                <a:gd name="connsiteY0" fmla="*/ 608322 h 1021943"/>
                <a:gd name="connsiteX1" fmla="*/ 0 w 2345428"/>
                <a:gd name="connsiteY1" fmla="*/ 546277 h 1021943"/>
                <a:gd name="connsiteX2" fmla="*/ 1040648 w 2345428"/>
                <a:gd name="connsiteY2" fmla="*/ 0 h 1021943"/>
                <a:gd name="connsiteX3" fmla="*/ 2177281 w 2345428"/>
                <a:gd name="connsiteY3" fmla="*/ 691343 h 1021943"/>
                <a:gd name="connsiteX4" fmla="*/ 2345428 w 2345428"/>
                <a:gd name="connsiteY4" fmla="*/ 666074 h 1021943"/>
                <a:gd name="connsiteX5" fmla="*/ 2162535 w 2345428"/>
                <a:gd name="connsiteY5" fmla="*/ 1021943 h 1021943"/>
                <a:gd name="connsiteX6" fmla="*/ 1863924 w 2345428"/>
                <a:gd name="connsiteY6" fmla="*/ 745414 h 1021943"/>
                <a:gd name="connsiteX7" fmla="*/ 2027710 w 2345428"/>
                <a:gd name="connsiteY7" fmla="*/ 711176 h 1021943"/>
                <a:gd name="connsiteX8" fmla="*/ 1054653 w 2345428"/>
                <a:gd name="connsiteY8" fmla="*/ 87597 h 1021943"/>
                <a:gd name="connsiteX9" fmla="*/ 79234 w 2345428"/>
                <a:gd name="connsiteY9" fmla="*/ 608322 h 1021943"/>
                <a:gd name="connsiteX0" fmla="*/ 79234 w 2345428"/>
                <a:gd name="connsiteY0" fmla="*/ 608322 h 1021943"/>
                <a:gd name="connsiteX1" fmla="*/ 0 w 2345428"/>
                <a:gd name="connsiteY1" fmla="*/ 546277 h 1021943"/>
                <a:gd name="connsiteX2" fmla="*/ 1040648 w 2345428"/>
                <a:gd name="connsiteY2" fmla="*/ 0 h 1021943"/>
                <a:gd name="connsiteX3" fmla="*/ 2177281 w 2345428"/>
                <a:gd name="connsiteY3" fmla="*/ 691343 h 1021943"/>
                <a:gd name="connsiteX4" fmla="*/ 2345428 w 2345428"/>
                <a:gd name="connsiteY4" fmla="*/ 666074 h 1021943"/>
                <a:gd name="connsiteX5" fmla="*/ 2162535 w 2345428"/>
                <a:gd name="connsiteY5" fmla="*/ 1021943 h 1021943"/>
                <a:gd name="connsiteX6" fmla="*/ 1863924 w 2345428"/>
                <a:gd name="connsiteY6" fmla="*/ 745414 h 1021943"/>
                <a:gd name="connsiteX7" fmla="*/ 2027710 w 2345428"/>
                <a:gd name="connsiteY7" fmla="*/ 711176 h 1021943"/>
                <a:gd name="connsiteX8" fmla="*/ 1054653 w 2345428"/>
                <a:gd name="connsiteY8" fmla="*/ 87597 h 1021943"/>
                <a:gd name="connsiteX9" fmla="*/ 79234 w 2345428"/>
                <a:gd name="connsiteY9" fmla="*/ 608322 h 1021943"/>
                <a:gd name="connsiteX0" fmla="*/ 79234 w 2345428"/>
                <a:gd name="connsiteY0" fmla="*/ 610671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79234 w 2345428"/>
                <a:gd name="connsiteY9" fmla="*/ 610671 h 1024292"/>
                <a:gd name="connsiteX0" fmla="*/ 63942 w 2345428"/>
                <a:gd name="connsiteY0" fmla="*/ 579903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3942 w 2345428"/>
                <a:gd name="connsiteY9" fmla="*/ 579903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64627 w 2345428"/>
                <a:gd name="connsiteY0" fmla="*/ 596575 h 1024292"/>
                <a:gd name="connsiteX1" fmla="*/ 0 w 2345428"/>
                <a:gd name="connsiteY1" fmla="*/ 548626 h 1024292"/>
                <a:gd name="connsiteX2" fmla="*/ 1040648 w 2345428"/>
                <a:gd name="connsiteY2" fmla="*/ 2349 h 1024292"/>
                <a:gd name="connsiteX3" fmla="*/ 2177281 w 2345428"/>
                <a:gd name="connsiteY3" fmla="*/ 693692 h 1024292"/>
                <a:gd name="connsiteX4" fmla="*/ 2345428 w 2345428"/>
                <a:gd name="connsiteY4" fmla="*/ 668423 h 1024292"/>
                <a:gd name="connsiteX5" fmla="*/ 2162535 w 2345428"/>
                <a:gd name="connsiteY5" fmla="*/ 1024292 h 1024292"/>
                <a:gd name="connsiteX6" fmla="*/ 1863924 w 2345428"/>
                <a:gd name="connsiteY6" fmla="*/ 747763 h 1024292"/>
                <a:gd name="connsiteX7" fmla="*/ 2027710 w 2345428"/>
                <a:gd name="connsiteY7" fmla="*/ 713525 h 1024292"/>
                <a:gd name="connsiteX8" fmla="*/ 1054653 w 2345428"/>
                <a:gd name="connsiteY8" fmla="*/ 89946 h 1024292"/>
                <a:gd name="connsiteX9" fmla="*/ 64627 w 2345428"/>
                <a:gd name="connsiteY9" fmla="*/ 596575 h 1024292"/>
                <a:gd name="connsiteX0" fmla="*/ 2734 w 2283535"/>
                <a:gd name="connsiteY0" fmla="*/ 596575 h 1024292"/>
                <a:gd name="connsiteX1" fmla="*/ 202969 w 2283535"/>
                <a:gd name="connsiteY1" fmla="*/ 295983 h 1024292"/>
                <a:gd name="connsiteX2" fmla="*/ 978755 w 2283535"/>
                <a:gd name="connsiteY2" fmla="*/ 2349 h 1024292"/>
                <a:gd name="connsiteX3" fmla="*/ 2115388 w 2283535"/>
                <a:gd name="connsiteY3" fmla="*/ 693692 h 1024292"/>
                <a:gd name="connsiteX4" fmla="*/ 2283535 w 2283535"/>
                <a:gd name="connsiteY4" fmla="*/ 668423 h 1024292"/>
                <a:gd name="connsiteX5" fmla="*/ 2100642 w 2283535"/>
                <a:gd name="connsiteY5" fmla="*/ 1024292 h 1024292"/>
                <a:gd name="connsiteX6" fmla="*/ 1802031 w 2283535"/>
                <a:gd name="connsiteY6" fmla="*/ 747763 h 1024292"/>
                <a:gd name="connsiteX7" fmla="*/ 1965817 w 2283535"/>
                <a:gd name="connsiteY7" fmla="*/ 713525 h 1024292"/>
                <a:gd name="connsiteX8" fmla="*/ 992760 w 2283535"/>
                <a:gd name="connsiteY8" fmla="*/ 89946 h 1024292"/>
                <a:gd name="connsiteX9" fmla="*/ 2734 w 2283535"/>
                <a:gd name="connsiteY9" fmla="*/ 596575 h 1024292"/>
                <a:gd name="connsiteX0" fmla="*/ 43015 w 2080566"/>
                <a:gd name="connsiteY0" fmla="*/ 333209 h 1024292"/>
                <a:gd name="connsiteX1" fmla="*/ 0 w 2080566"/>
                <a:gd name="connsiteY1" fmla="*/ 295983 h 1024292"/>
                <a:gd name="connsiteX2" fmla="*/ 775786 w 2080566"/>
                <a:gd name="connsiteY2" fmla="*/ 2349 h 1024292"/>
                <a:gd name="connsiteX3" fmla="*/ 1912419 w 2080566"/>
                <a:gd name="connsiteY3" fmla="*/ 693692 h 1024292"/>
                <a:gd name="connsiteX4" fmla="*/ 2080566 w 2080566"/>
                <a:gd name="connsiteY4" fmla="*/ 668423 h 1024292"/>
                <a:gd name="connsiteX5" fmla="*/ 1897673 w 2080566"/>
                <a:gd name="connsiteY5" fmla="*/ 1024292 h 1024292"/>
                <a:gd name="connsiteX6" fmla="*/ 1599062 w 2080566"/>
                <a:gd name="connsiteY6" fmla="*/ 747763 h 1024292"/>
                <a:gd name="connsiteX7" fmla="*/ 1762848 w 2080566"/>
                <a:gd name="connsiteY7" fmla="*/ 713525 h 1024292"/>
                <a:gd name="connsiteX8" fmla="*/ 789791 w 2080566"/>
                <a:gd name="connsiteY8" fmla="*/ 89946 h 1024292"/>
                <a:gd name="connsiteX9" fmla="*/ 43015 w 2080566"/>
                <a:gd name="connsiteY9" fmla="*/ 333209 h 1024292"/>
                <a:gd name="connsiteX0" fmla="*/ 43015 w 2080566"/>
                <a:gd name="connsiteY0" fmla="*/ 333209 h 1024292"/>
                <a:gd name="connsiteX1" fmla="*/ 0 w 2080566"/>
                <a:gd name="connsiteY1" fmla="*/ 295983 h 1024292"/>
                <a:gd name="connsiteX2" fmla="*/ 775786 w 2080566"/>
                <a:gd name="connsiteY2" fmla="*/ 2349 h 1024292"/>
                <a:gd name="connsiteX3" fmla="*/ 1912419 w 2080566"/>
                <a:gd name="connsiteY3" fmla="*/ 693692 h 1024292"/>
                <a:gd name="connsiteX4" fmla="*/ 2080566 w 2080566"/>
                <a:gd name="connsiteY4" fmla="*/ 668423 h 1024292"/>
                <a:gd name="connsiteX5" fmla="*/ 1897673 w 2080566"/>
                <a:gd name="connsiteY5" fmla="*/ 1024292 h 1024292"/>
                <a:gd name="connsiteX6" fmla="*/ 1599062 w 2080566"/>
                <a:gd name="connsiteY6" fmla="*/ 747763 h 1024292"/>
                <a:gd name="connsiteX7" fmla="*/ 1762848 w 2080566"/>
                <a:gd name="connsiteY7" fmla="*/ 713525 h 1024292"/>
                <a:gd name="connsiteX8" fmla="*/ 789791 w 2080566"/>
                <a:gd name="connsiteY8" fmla="*/ 89946 h 1024292"/>
                <a:gd name="connsiteX9" fmla="*/ 43015 w 2080566"/>
                <a:gd name="connsiteY9" fmla="*/ 333209 h 1024292"/>
                <a:gd name="connsiteX0" fmla="*/ 43015 w 2080566"/>
                <a:gd name="connsiteY0" fmla="*/ 353798 h 1044881"/>
                <a:gd name="connsiteX1" fmla="*/ 0 w 2080566"/>
                <a:gd name="connsiteY1" fmla="*/ 316572 h 1044881"/>
                <a:gd name="connsiteX2" fmla="*/ 781765 w 2080566"/>
                <a:gd name="connsiteY2" fmla="*/ 2203 h 1044881"/>
                <a:gd name="connsiteX3" fmla="*/ 1912419 w 2080566"/>
                <a:gd name="connsiteY3" fmla="*/ 714281 h 1044881"/>
                <a:gd name="connsiteX4" fmla="*/ 2080566 w 2080566"/>
                <a:gd name="connsiteY4" fmla="*/ 689012 h 1044881"/>
                <a:gd name="connsiteX5" fmla="*/ 1897673 w 2080566"/>
                <a:gd name="connsiteY5" fmla="*/ 1044881 h 1044881"/>
                <a:gd name="connsiteX6" fmla="*/ 1599062 w 2080566"/>
                <a:gd name="connsiteY6" fmla="*/ 768352 h 1044881"/>
                <a:gd name="connsiteX7" fmla="*/ 1762848 w 2080566"/>
                <a:gd name="connsiteY7" fmla="*/ 734114 h 1044881"/>
                <a:gd name="connsiteX8" fmla="*/ 789791 w 2080566"/>
                <a:gd name="connsiteY8" fmla="*/ 110535 h 1044881"/>
                <a:gd name="connsiteX9" fmla="*/ 43015 w 2080566"/>
                <a:gd name="connsiteY9" fmla="*/ 353798 h 1044881"/>
                <a:gd name="connsiteX0" fmla="*/ 54438 w 2080566"/>
                <a:gd name="connsiteY0" fmla="*/ 349232 h 1044881"/>
                <a:gd name="connsiteX1" fmla="*/ 0 w 2080566"/>
                <a:gd name="connsiteY1" fmla="*/ 316572 h 1044881"/>
                <a:gd name="connsiteX2" fmla="*/ 781765 w 2080566"/>
                <a:gd name="connsiteY2" fmla="*/ 2203 h 1044881"/>
                <a:gd name="connsiteX3" fmla="*/ 1912419 w 2080566"/>
                <a:gd name="connsiteY3" fmla="*/ 714281 h 1044881"/>
                <a:gd name="connsiteX4" fmla="*/ 2080566 w 2080566"/>
                <a:gd name="connsiteY4" fmla="*/ 689012 h 1044881"/>
                <a:gd name="connsiteX5" fmla="*/ 1897673 w 2080566"/>
                <a:gd name="connsiteY5" fmla="*/ 1044881 h 1044881"/>
                <a:gd name="connsiteX6" fmla="*/ 1599062 w 2080566"/>
                <a:gd name="connsiteY6" fmla="*/ 768352 h 1044881"/>
                <a:gd name="connsiteX7" fmla="*/ 1762848 w 2080566"/>
                <a:gd name="connsiteY7" fmla="*/ 734114 h 1044881"/>
                <a:gd name="connsiteX8" fmla="*/ 789791 w 2080566"/>
                <a:gd name="connsiteY8" fmla="*/ 110535 h 1044881"/>
                <a:gd name="connsiteX9" fmla="*/ 54438 w 2080566"/>
                <a:gd name="connsiteY9" fmla="*/ 349232 h 1044881"/>
                <a:gd name="connsiteX0" fmla="*/ 789791 w 2080566"/>
                <a:gd name="connsiteY0" fmla="*/ 110535 h 1044881"/>
                <a:gd name="connsiteX1" fmla="*/ 0 w 2080566"/>
                <a:gd name="connsiteY1" fmla="*/ 316572 h 1044881"/>
                <a:gd name="connsiteX2" fmla="*/ 781765 w 2080566"/>
                <a:gd name="connsiteY2" fmla="*/ 2203 h 1044881"/>
                <a:gd name="connsiteX3" fmla="*/ 1912419 w 2080566"/>
                <a:gd name="connsiteY3" fmla="*/ 714281 h 1044881"/>
                <a:gd name="connsiteX4" fmla="*/ 2080566 w 2080566"/>
                <a:gd name="connsiteY4" fmla="*/ 689012 h 1044881"/>
                <a:gd name="connsiteX5" fmla="*/ 1897673 w 2080566"/>
                <a:gd name="connsiteY5" fmla="*/ 1044881 h 1044881"/>
                <a:gd name="connsiteX6" fmla="*/ 1599062 w 2080566"/>
                <a:gd name="connsiteY6" fmla="*/ 768352 h 1044881"/>
                <a:gd name="connsiteX7" fmla="*/ 1762848 w 2080566"/>
                <a:gd name="connsiteY7" fmla="*/ 734114 h 1044881"/>
                <a:gd name="connsiteX8" fmla="*/ 789791 w 2080566"/>
                <a:gd name="connsiteY8" fmla="*/ 110535 h 1044881"/>
                <a:gd name="connsiteX0" fmla="*/ 789791 w 2080566"/>
                <a:gd name="connsiteY0" fmla="*/ 110535 h 1044881"/>
                <a:gd name="connsiteX1" fmla="*/ 0 w 2080566"/>
                <a:gd name="connsiteY1" fmla="*/ 316572 h 1044881"/>
                <a:gd name="connsiteX2" fmla="*/ 781765 w 2080566"/>
                <a:gd name="connsiteY2" fmla="*/ 2203 h 1044881"/>
                <a:gd name="connsiteX3" fmla="*/ 1912419 w 2080566"/>
                <a:gd name="connsiteY3" fmla="*/ 714281 h 1044881"/>
                <a:gd name="connsiteX4" fmla="*/ 2080566 w 2080566"/>
                <a:gd name="connsiteY4" fmla="*/ 689012 h 1044881"/>
                <a:gd name="connsiteX5" fmla="*/ 1897673 w 2080566"/>
                <a:gd name="connsiteY5" fmla="*/ 1044881 h 1044881"/>
                <a:gd name="connsiteX6" fmla="*/ 1599062 w 2080566"/>
                <a:gd name="connsiteY6" fmla="*/ 768352 h 1044881"/>
                <a:gd name="connsiteX7" fmla="*/ 1762848 w 2080566"/>
                <a:gd name="connsiteY7" fmla="*/ 734114 h 1044881"/>
                <a:gd name="connsiteX8" fmla="*/ 789791 w 2080566"/>
                <a:gd name="connsiteY8" fmla="*/ 110535 h 1044881"/>
                <a:gd name="connsiteX0" fmla="*/ 789791 w 2080566"/>
                <a:gd name="connsiteY0" fmla="*/ 110535 h 1044881"/>
                <a:gd name="connsiteX1" fmla="*/ 0 w 2080566"/>
                <a:gd name="connsiteY1" fmla="*/ 316572 h 1044881"/>
                <a:gd name="connsiteX2" fmla="*/ 781765 w 2080566"/>
                <a:gd name="connsiteY2" fmla="*/ 2203 h 1044881"/>
                <a:gd name="connsiteX3" fmla="*/ 1912419 w 2080566"/>
                <a:gd name="connsiteY3" fmla="*/ 714281 h 1044881"/>
                <a:gd name="connsiteX4" fmla="*/ 2080566 w 2080566"/>
                <a:gd name="connsiteY4" fmla="*/ 689012 h 1044881"/>
                <a:gd name="connsiteX5" fmla="*/ 1897673 w 2080566"/>
                <a:gd name="connsiteY5" fmla="*/ 1044881 h 1044881"/>
                <a:gd name="connsiteX6" fmla="*/ 1599062 w 2080566"/>
                <a:gd name="connsiteY6" fmla="*/ 768352 h 1044881"/>
                <a:gd name="connsiteX7" fmla="*/ 1762848 w 2080566"/>
                <a:gd name="connsiteY7" fmla="*/ 734114 h 1044881"/>
                <a:gd name="connsiteX8" fmla="*/ 789791 w 2080566"/>
                <a:gd name="connsiteY8" fmla="*/ 110535 h 1044881"/>
                <a:gd name="connsiteX0" fmla="*/ 135914 w 1426689"/>
                <a:gd name="connsiteY0" fmla="*/ 152379 h 1086725"/>
                <a:gd name="connsiteX1" fmla="*/ 127888 w 1426689"/>
                <a:gd name="connsiteY1" fmla="*/ 44047 h 1086725"/>
                <a:gd name="connsiteX2" fmla="*/ 1258542 w 1426689"/>
                <a:gd name="connsiteY2" fmla="*/ 756125 h 1086725"/>
                <a:gd name="connsiteX3" fmla="*/ 1426689 w 1426689"/>
                <a:gd name="connsiteY3" fmla="*/ 730856 h 1086725"/>
                <a:gd name="connsiteX4" fmla="*/ 1243796 w 1426689"/>
                <a:gd name="connsiteY4" fmla="*/ 1086725 h 1086725"/>
                <a:gd name="connsiteX5" fmla="*/ 945185 w 1426689"/>
                <a:gd name="connsiteY5" fmla="*/ 810196 h 1086725"/>
                <a:gd name="connsiteX6" fmla="*/ 1108971 w 1426689"/>
                <a:gd name="connsiteY6" fmla="*/ 775958 h 1086725"/>
                <a:gd name="connsiteX7" fmla="*/ 135914 w 1426689"/>
                <a:gd name="connsiteY7" fmla="*/ 152379 h 1086725"/>
                <a:gd name="connsiteX0" fmla="*/ 981609 w 1299327"/>
                <a:gd name="connsiteY0" fmla="*/ 734115 h 1044882"/>
                <a:gd name="connsiteX1" fmla="*/ 526 w 1299327"/>
                <a:gd name="connsiteY1" fmla="*/ 2204 h 1044882"/>
                <a:gd name="connsiteX2" fmla="*/ 1131180 w 1299327"/>
                <a:gd name="connsiteY2" fmla="*/ 714282 h 1044882"/>
                <a:gd name="connsiteX3" fmla="*/ 1299327 w 1299327"/>
                <a:gd name="connsiteY3" fmla="*/ 689013 h 1044882"/>
                <a:gd name="connsiteX4" fmla="*/ 1116434 w 1299327"/>
                <a:gd name="connsiteY4" fmla="*/ 1044882 h 1044882"/>
                <a:gd name="connsiteX5" fmla="*/ 817823 w 1299327"/>
                <a:gd name="connsiteY5" fmla="*/ 768353 h 1044882"/>
                <a:gd name="connsiteX6" fmla="*/ 981609 w 1299327"/>
                <a:gd name="connsiteY6" fmla="*/ 734115 h 1044882"/>
                <a:gd name="connsiteX0" fmla="*/ 1794191 w 2111909"/>
                <a:gd name="connsiteY0" fmla="*/ 462504 h 773271"/>
                <a:gd name="connsiteX1" fmla="*/ 274 w 2111909"/>
                <a:gd name="connsiteY1" fmla="*/ 9717 h 773271"/>
                <a:gd name="connsiteX2" fmla="*/ 1943762 w 2111909"/>
                <a:gd name="connsiteY2" fmla="*/ 442671 h 773271"/>
                <a:gd name="connsiteX3" fmla="*/ 2111909 w 2111909"/>
                <a:gd name="connsiteY3" fmla="*/ 417402 h 773271"/>
                <a:gd name="connsiteX4" fmla="*/ 1929016 w 2111909"/>
                <a:gd name="connsiteY4" fmla="*/ 773271 h 773271"/>
                <a:gd name="connsiteX5" fmla="*/ 1630405 w 2111909"/>
                <a:gd name="connsiteY5" fmla="*/ 496742 h 773271"/>
                <a:gd name="connsiteX6" fmla="*/ 1794191 w 2111909"/>
                <a:gd name="connsiteY6" fmla="*/ 462504 h 773271"/>
                <a:gd name="connsiteX0" fmla="*/ 1794191 w 2111909"/>
                <a:gd name="connsiteY0" fmla="*/ 800922 h 1111689"/>
                <a:gd name="connsiteX1" fmla="*/ 274 w 2111909"/>
                <a:gd name="connsiteY1" fmla="*/ 348135 h 1111689"/>
                <a:gd name="connsiteX2" fmla="*/ 1943762 w 2111909"/>
                <a:gd name="connsiteY2" fmla="*/ 781089 h 1111689"/>
                <a:gd name="connsiteX3" fmla="*/ 2111909 w 2111909"/>
                <a:gd name="connsiteY3" fmla="*/ 755820 h 1111689"/>
                <a:gd name="connsiteX4" fmla="*/ 1929016 w 2111909"/>
                <a:gd name="connsiteY4" fmla="*/ 1111689 h 1111689"/>
                <a:gd name="connsiteX5" fmla="*/ 1630405 w 2111909"/>
                <a:gd name="connsiteY5" fmla="*/ 835160 h 1111689"/>
                <a:gd name="connsiteX6" fmla="*/ 1794191 w 2111909"/>
                <a:gd name="connsiteY6" fmla="*/ 800922 h 1111689"/>
                <a:gd name="connsiteX0" fmla="*/ 1793917 w 2111635"/>
                <a:gd name="connsiteY0" fmla="*/ 800922 h 1111689"/>
                <a:gd name="connsiteX1" fmla="*/ 0 w 2111635"/>
                <a:gd name="connsiteY1" fmla="*/ 348135 h 1111689"/>
                <a:gd name="connsiteX2" fmla="*/ 1943488 w 2111635"/>
                <a:gd name="connsiteY2" fmla="*/ 781089 h 1111689"/>
                <a:gd name="connsiteX3" fmla="*/ 2111635 w 2111635"/>
                <a:gd name="connsiteY3" fmla="*/ 755820 h 1111689"/>
                <a:gd name="connsiteX4" fmla="*/ 1928742 w 2111635"/>
                <a:gd name="connsiteY4" fmla="*/ 1111689 h 1111689"/>
                <a:gd name="connsiteX5" fmla="*/ 1630131 w 2111635"/>
                <a:gd name="connsiteY5" fmla="*/ 835160 h 1111689"/>
                <a:gd name="connsiteX6" fmla="*/ 1793917 w 2111635"/>
                <a:gd name="connsiteY6" fmla="*/ 800922 h 1111689"/>
                <a:gd name="connsiteX0" fmla="*/ 1793917 w 2111635"/>
                <a:gd name="connsiteY0" fmla="*/ 800922 h 1111689"/>
                <a:gd name="connsiteX1" fmla="*/ 0 w 2111635"/>
                <a:gd name="connsiteY1" fmla="*/ 348135 h 1111689"/>
                <a:gd name="connsiteX2" fmla="*/ 1943488 w 2111635"/>
                <a:gd name="connsiteY2" fmla="*/ 781089 h 1111689"/>
                <a:gd name="connsiteX3" fmla="*/ 2111635 w 2111635"/>
                <a:gd name="connsiteY3" fmla="*/ 755820 h 1111689"/>
                <a:gd name="connsiteX4" fmla="*/ 1928742 w 2111635"/>
                <a:gd name="connsiteY4" fmla="*/ 1111689 h 1111689"/>
                <a:gd name="connsiteX5" fmla="*/ 1630131 w 2111635"/>
                <a:gd name="connsiteY5" fmla="*/ 835160 h 1111689"/>
                <a:gd name="connsiteX6" fmla="*/ 1793917 w 2111635"/>
                <a:gd name="connsiteY6" fmla="*/ 800922 h 111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635" h="1111689">
                  <a:moveTo>
                    <a:pt x="1793917" y="800922"/>
                  </a:moveTo>
                  <a:cubicBezTo>
                    <a:pt x="1727194" y="651178"/>
                    <a:pt x="1238172" y="-339757"/>
                    <a:pt x="0" y="348135"/>
                  </a:cubicBezTo>
                  <a:cubicBezTo>
                    <a:pt x="883055" y="-461577"/>
                    <a:pt x="1803065" y="335505"/>
                    <a:pt x="1943488" y="781089"/>
                  </a:cubicBezTo>
                  <a:lnTo>
                    <a:pt x="2111635" y="755820"/>
                  </a:lnTo>
                  <a:lnTo>
                    <a:pt x="1928742" y="1111689"/>
                  </a:lnTo>
                  <a:lnTo>
                    <a:pt x="1630131" y="835160"/>
                  </a:lnTo>
                  <a:lnTo>
                    <a:pt x="1793917" y="800922"/>
                  </a:lnTo>
                  <a:close/>
                </a:path>
              </a:pathLst>
            </a:custGeom>
            <a:solidFill>
              <a:schemeClr val="accent2">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 name="吹き出し: 角を丸めた四角形 6">
              <a:extLst>
                <a:ext uri="{FF2B5EF4-FFF2-40B4-BE49-F238E27FC236}">
                  <a16:creationId xmlns:a16="http://schemas.microsoft.com/office/drawing/2014/main" id="{2196FA74-CA6C-4303-B630-662798CDA1C3}"/>
                </a:ext>
              </a:extLst>
            </p:cNvPr>
            <p:cNvSpPr/>
            <p:nvPr/>
          </p:nvSpPr>
          <p:spPr>
            <a:xfrm>
              <a:off x="6318741" y="4394321"/>
              <a:ext cx="1840523" cy="825551"/>
            </a:xfrm>
            <a:prstGeom prst="wedgeRoundRectCallout">
              <a:avLst>
                <a:gd name="adj1" fmla="val -61597"/>
                <a:gd name="adj2" fmla="val -73823"/>
                <a:gd name="adj3" fmla="val 16667"/>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en-US" altLang="ja-JP" sz="2800" b="1" dirty="0">
                  <a:solidFill>
                    <a:schemeClr val="tx1"/>
                  </a:solidFill>
                </a:rPr>
                <a:t>0.4Kg</a:t>
              </a:r>
            </a:p>
            <a:p>
              <a:pPr algn="ctr"/>
              <a:r>
                <a:rPr kumimoji="1" lang="en-US" altLang="ja-JP" sz="2800" b="1" dirty="0">
                  <a:solidFill>
                    <a:schemeClr val="tx1"/>
                  </a:solidFill>
                </a:rPr>
                <a:t>(</a:t>
              </a:r>
              <a:r>
                <a:rPr kumimoji="1" lang="ja-JP" altLang="en-US" sz="2800" b="1" dirty="0">
                  <a:solidFill>
                    <a:schemeClr val="tx1"/>
                  </a:solidFill>
                </a:rPr>
                <a:t>体重計</a:t>
              </a:r>
              <a:r>
                <a:rPr kumimoji="1" lang="en-US" altLang="ja-JP" sz="2800" b="1" dirty="0">
                  <a:solidFill>
                    <a:schemeClr val="tx1"/>
                  </a:solidFill>
                </a:rPr>
                <a:t>)</a:t>
              </a:r>
              <a:endParaRPr kumimoji="1" lang="ja-JP" altLang="en-US" sz="2800" b="1" dirty="0">
                <a:solidFill>
                  <a:schemeClr val="tx1"/>
                </a:solidFill>
              </a:endParaRPr>
            </a:p>
          </p:txBody>
        </p:sp>
        <p:sp>
          <p:nvSpPr>
            <p:cNvPr id="8" name="吹き出し: 角を丸めた四角形 7">
              <a:extLst>
                <a:ext uri="{FF2B5EF4-FFF2-40B4-BE49-F238E27FC236}">
                  <a16:creationId xmlns:a16="http://schemas.microsoft.com/office/drawing/2014/main" id="{120A90FB-FCA5-9573-5E0D-1A690D21C59B}"/>
                </a:ext>
              </a:extLst>
            </p:cNvPr>
            <p:cNvSpPr/>
            <p:nvPr/>
          </p:nvSpPr>
          <p:spPr>
            <a:xfrm>
              <a:off x="9308126" y="4288619"/>
              <a:ext cx="2637691" cy="825551"/>
            </a:xfrm>
            <a:prstGeom prst="wedgeRoundRectCallout">
              <a:avLst>
                <a:gd name="adj1" fmla="val -54803"/>
                <a:gd name="adj2" fmla="val 63920"/>
                <a:gd name="adj3" fmla="val 16667"/>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en-US" altLang="ja-JP" sz="2800" b="1" dirty="0">
                  <a:solidFill>
                    <a:schemeClr val="tx1"/>
                  </a:solidFill>
                </a:rPr>
                <a:t>0.9Kg</a:t>
              </a:r>
            </a:p>
            <a:p>
              <a:pPr algn="ctr"/>
              <a:r>
                <a:rPr kumimoji="1" lang="en-US" altLang="ja-JP" sz="2800" b="1" dirty="0">
                  <a:solidFill>
                    <a:schemeClr val="tx1"/>
                  </a:solidFill>
                </a:rPr>
                <a:t>(</a:t>
              </a:r>
              <a:r>
                <a:rPr kumimoji="1" lang="ja-JP" altLang="en-US" sz="2800" b="1" dirty="0">
                  <a:solidFill>
                    <a:schemeClr val="tx1"/>
                  </a:solidFill>
                </a:rPr>
                <a:t>歪センサー</a:t>
              </a:r>
              <a:r>
                <a:rPr kumimoji="1" lang="en-US" altLang="ja-JP" sz="2800" b="1" dirty="0">
                  <a:solidFill>
                    <a:schemeClr val="tx1"/>
                  </a:solidFill>
                </a:rPr>
                <a:t>)</a:t>
              </a:r>
              <a:endParaRPr kumimoji="1" lang="ja-JP" altLang="en-US" sz="2800" b="1" dirty="0">
                <a:solidFill>
                  <a:schemeClr val="tx1"/>
                </a:solidFill>
              </a:endParaRPr>
            </a:p>
          </p:txBody>
        </p:sp>
        <p:sp>
          <p:nvSpPr>
            <p:cNvPr id="9" name="テキスト ボックス 8">
              <a:extLst>
                <a:ext uri="{FF2B5EF4-FFF2-40B4-BE49-F238E27FC236}">
                  <a16:creationId xmlns:a16="http://schemas.microsoft.com/office/drawing/2014/main" id="{6C5E599F-DE60-1AFA-0AAA-36C8343D549D}"/>
                </a:ext>
              </a:extLst>
            </p:cNvPr>
            <p:cNvSpPr txBox="1"/>
            <p:nvPr/>
          </p:nvSpPr>
          <p:spPr>
            <a:xfrm>
              <a:off x="5481029" y="3771062"/>
              <a:ext cx="444352" cy="584775"/>
            </a:xfrm>
            <a:prstGeom prst="rect">
              <a:avLst/>
            </a:prstGeom>
            <a:solidFill>
              <a:schemeClr val="bg1"/>
            </a:solidFill>
          </p:spPr>
          <p:txBody>
            <a:bodyPr wrap="square" rtlCol="0">
              <a:spAutoFit/>
            </a:bodyPr>
            <a:lstStyle/>
            <a:p>
              <a:r>
                <a:rPr kumimoji="1" lang="en-US" altLang="ja-JP" sz="1600" b="1" dirty="0"/>
                <a:t>0.5</a:t>
              </a:r>
            </a:p>
            <a:p>
              <a:endParaRPr kumimoji="1" lang="ja-JP" altLang="en-US" sz="1600" b="1" dirty="0"/>
            </a:p>
          </p:txBody>
        </p:sp>
        <p:graphicFrame>
          <p:nvGraphicFramePr>
            <p:cNvPr id="55" name="グラフ 54">
              <a:extLst>
                <a:ext uri="{FF2B5EF4-FFF2-40B4-BE49-F238E27FC236}">
                  <a16:creationId xmlns:a16="http://schemas.microsoft.com/office/drawing/2014/main" id="{1B40B073-1167-1F08-DB35-C85B216E8C16}"/>
                </a:ext>
              </a:extLst>
            </p:cNvPr>
            <p:cNvGraphicFramePr/>
            <p:nvPr>
              <p:extLst>
                <p:ext uri="{D42A27DB-BD31-4B8C-83A1-F6EECF244321}">
                  <p14:modId xmlns:p14="http://schemas.microsoft.com/office/powerpoint/2010/main" val="3697102595"/>
                </p:ext>
              </p:extLst>
            </p:nvPr>
          </p:nvGraphicFramePr>
          <p:xfrm>
            <a:off x="4889445" y="1264873"/>
            <a:ext cx="7094008" cy="4787211"/>
          </p:xfrm>
          <a:graphic>
            <a:graphicData uri="http://schemas.openxmlformats.org/drawingml/2006/chart">
              <c:chart xmlns:c="http://schemas.openxmlformats.org/drawingml/2006/chart" xmlns:r="http://schemas.openxmlformats.org/officeDocument/2006/relationships" r:id="rId7"/>
            </a:graphicData>
          </a:graphic>
        </p:graphicFrame>
        <p:sp>
          <p:nvSpPr>
            <p:cNvPr id="258" name="フリーフォーム: 図形 257">
              <a:extLst>
                <a:ext uri="{FF2B5EF4-FFF2-40B4-BE49-F238E27FC236}">
                  <a16:creationId xmlns:a16="http://schemas.microsoft.com/office/drawing/2014/main" id="{9D6D2004-7264-D9E8-4969-1A4CFBF7583E}"/>
                </a:ext>
              </a:extLst>
            </p:cNvPr>
            <p:cNvSpPr/>
            <p:nvPr/>
          </p:nvSpPr>
          <p:spPr>
            <a:xfrm>
              <a:off x="6002198" y="1798090"/>
              <a:ext cx="4983388" cy="3426371"/>
            </a:xfrm>
            <a:custGeom>
              <a:avLst/>
              <a:gdLst>
                <a:gd name="connsiteX0" fmla="*/ 0 w 4661452"/>
                <a:gd name="connsiteY0" fmla="*/ 29818 h 3160644"/>
                <a:gd name="connsiteX1" fmla="*/ 29817 w 4661452"/>
                <a:gd name="connsiteY1" fmla="*/ 3160644 h 3160644"/>
                <a:gd name="connsiteX2" fmla="*/ 437322 w 4661452"/>
                <a:gd name="connsiteY2" fmla="*/ 3120887 h 3160644"/>
                <a:gd name="connsiteX3" fmla="*/ 4661452 w 4661452"/>
                <a:gd name="connsiteY3" fmla="*/ 238540 h 3160644"/>
                <a:gd name="connsiteX4" fmla="*/ 4661452 w 4661452"/>
                <a:gd name="connsiteY4" fmla="*/ 0 h 3160644"/>
                <a:gd name="connsiteX5" fmla="*/ 0 w 4661452"/>
                <a:gd name="connsiteY5" fmla="*/ 29818 h 3160644"/>
                <a:gd name="connsiteX0" fmla="*/ 0 w 4651927"/>
                <a:gd name="connsiteY0" fmla="*/ 6005 h 3160644"/>
                <a:gd name="connsiteX1" fmla="*/ 20292 w 4651927"/>
                <a:gd name="connsiteY1" fmla="*/ 3160644 h 3160644"/>
                <a:gd name="connsiteX2" fmla="*/ 427797 w 4651927"/>
                <a:gd name="connsiteY2" fmla="*/ 3120887 h 3160644"/>
                <a:gd name="connsiteX3" fmla="*/ 4651927 w 4651927"/>
                <a:gd name="connsiteY3" fmla="*/ 238540 h 3160644"/>
                <a:gd name="connsiteX4" fmla="*/ 4651927 w 4651927"/>
                <a:gd name="connsiteY4" fmla="*/ 0 h 3160644"/>
                <a:gd name="connsiteX5" fmla="*/ 0 w 4651927"/>
                <a:gd name="connsiteY5" fmla="*/ 6005 h 3160644"/>
                <a:gd name="connsiteX0" fmla="*/ 0 w 4651927"/>
                <a:gd name="connsiteY0" fmla="*/ 6005 h 3120887"/>
                <a:gd name="connsiteX1" fmla="*/ 3623 w 4651927"/>
                <a:gd name="connsiteY1" fmla="*/ 3115400 h 3120887"/>
                <a:gd name="connsiteX2" fmla="*/ 427797 w 4651927"/>
                <a:gd name="connsiteY2" fmla="*/ 3120887 h 3120887"/>
                <a:gd name="connsiteX3" fmla="*/ 4651927 w 4651927"/>
                <a:gd name="connsiteY3" fmla="*/ 238540 h 3120887"/>
                <a:gd name="connsiteX4" fmla="*/ 4651927 w 4651927"/>
                <a:gd name="connsiteY4" fmla="*/ 0 h 3120887"/>
                <a:gd name="connsiteX5" fmla="*/ 0 w 4651927"/>
                <a:gd name="connsiteY5" fmla="*/ 6005 h 3120887"/>
                <a:gd name="connsiteX0" fmla="*/ 0 w 4699552"/>
                <a:gd name="connsiteY0" fmla="*/ 0 h 3114882"/>
                <a:gd name="connsiteX1" fmla="*/ 3623 w 4699552"/>
                <a:gd name="connsiteY1" fmla="*/ 3109395 h 3114882"/>
                <a:gd name="connsiteX2" fmla="*/ 427797 w 4699552"/>
                <a:gd name="connsiteY2" fmla="*/ 3114882 h 3114882"/>
                <a:gd name="connsiteX3" fmla="*/ 4651927 w 4699552"/>
                <a:gd name="connsiteY3" fmla="*/ 232535 h 3114882"/>
                <a:gd name="connsiteX4" fmla="*/ 4699552 w 4699552"/>
                <a:gd name="connsiteY4" fmla="*/ 1139 h 3114882"/>
                <a:gd name="connsiteX5" fmla="*/ 0 w 4699552"/>
                <a:gd name="connsiteY5" fmla="*/ 0 h 3114882"/>
                <a:gd name="connsiteX0" fmla="*/ 0 w 4699552"/>
                <a:gd name="connsiteY0" fmla="*/ 0 h 3114882"/>
                <a:gd name="connsiteX1" fmla="*/ 3623 w 4699552"/>
                <a:gd name="connsiteY1" fmla="*/ 3109395 h 3114882"/>
                <a:gd name="connsiteX2" fmla="*/ 427797 w 4699552"/>
                <a:gd name="connsiteY2" fmla="*/ 3114882 h 3114882"/>
                <a:gd name="connsiteX3" fmla="*/ 4699552 w 4699552"/>
                <a:gd name="connsiteY3" fmla="*/ 203960 h 3114882"/>
                <a:gd name="connsiteX4" fmla="*/ 4699552 w 4699552"/>
                <a:gd name="connsiteY4" fmla="*/ 1139 h 3114882"/>
                <a:gd name="connsiteX5" fmla="*/ 0 w 4699552"/>
                <a:gd name="connsiteY5" fmla="*/ 0 h 3114882"/>
                <a:gd name="connsiteX0" fmla="*/ 0 w 4699552"/>
                <a:gd name="connsiteY0" fmla="*/ 0 h 3114882"/>
                <a:gd name="connsiteX1" fmla="*/ 3623 w 4699552"/>
                <a:gd name="connsiteY1" fmla="*/ 3109395 h 3114882"/>
                <a:gd name="connsiteX2" fmla="*/ 427797 w 4699552"/>
                <a:gd name="connsiteY2" fmla="*/ 3114882 h 3114882"/>
                <a:gd name="connsiteX3" fmla="*/ 4697171 w 4699552"/>
                <a:gd name="connsiteY3" fmla="*/ 187291 h 3114882"/>
                <a:gd name="connsiteX4" fmla="*/ 4699552 w 4699552"/>
                <a:gd name="connsiteY4" fmla="*/ 1139 h 3114882"/>
                <a:gd name="connsiteX5" fmla="*/ 0 w 4699552"/>
                <a:gd name="connsiteY5" fmla="*/ 0 h 311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99552" h="3114882">
                  <a:moveTo>
                    <a:pt x="0" y="0"/>
                  </a:moveTo>
                  <a:cubicBezTo>
                    <a:pt x="1208" y="1036465"/>
                    <a:pt x="2415" y="2072930"/>
                    <a:pt x="3623" y="3109395"/>
                  </a:cubicBezTo>
                  <a:lnTo>
                    <a:pt x="427797" y="3114882"/>
                  </a:lnTo>
                  <a:lnTo>
                    <a:pt x="4697171" y="187291"/>
                  </a:lnTo>
                  <a:cubicBezTo>
                    <a:pt x="4697965" y="125240"/>
                    <a:pt x="4698758" y="63190"/>
                    <a:pt x="4699552" y="1139"/>
                  </a:cubicBezTo>
                  <a:lnTo>
                    <a:pt x="0" y="0"/>
                  </a:lnTo>
                  <a:close/>
                </a:path>
              </a:pathLst>
            </a:custGeom>
            <a:solidFill>
              <a:srgbClr val="4472C4">
                <a:alpha val="3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9" name="フリーフォーム: 図形 258">
              <a:extLst>
                <a:ext uri="{FF2B5EF4-FFF2-40B4-BE49-F238E27FC236}">
                  <a16:creationId xmlns:a16="http://schemas.microsoft.com/office/drawing/2014/main" id="{F7D4F926-1CB5-DCF5-1AE0-0B0B5B1C88FC}"/>
                </a:ext>
              </a:extLst>
            </p:cNvPr>
            <p:cNvSpPr/>
            <p:nvPr/>
          </p:nvSpPr>
          <p:spPr>
            <a:xfrm>
              <a:off x="6467499" y="2015430"/>
              <a:ext cx="4517351" cy="3213973"/>
            </a:xfrm>
            <a:custGeom>
              <a:avLst/>
              <a:gdLst>
                <a:gd name="connsiteX0" fmla="*/ 0 w 4210050"/>
                <a:gd name="connsiteY0" fmla="*/ 2952750 h 2952750"/>
                <a:gd name="connsiteX1" fmla="*/ 4210050 w 4210050"/>
                <a:gd name="connsiteY1" fmla="*/ 2952750 h 2952750"/>
                <a:gd name="connsiteX2" fmla="*/ 4191000 w 4210050"/>
                <a:gd name="connsiteY2" fmla="*/ 0 h 2952750"/>
                <a:gd name="connsiteX3" fmla="*/ 0 w 4210050"/>
                <a:gd name="connsiteY3" fmla="*/ 2952750 h 2952750"/>
                <a:gd name="connsiteX0" fmla="*/ 0 w 4243388"/>
                <a:gd name="connsiteY0" fmla="*/ 2945606 h 2952750"/>
                <a:gd name="connsiteX1" fmla="*/ 4243388 w 4243388"/>
                <a:gd name="connsiteY1" fmla="*/ 2952750 h 2952750"/>
                <a:gd name="connsiteX2" fmla="*/ 4224338 w 4243388"/>
                <a:gd name="connsiteY2" fmla="*/ 0 h 2952750"/>
                <a:gd name="connsiteX3" fmla="*/ 0 w 4243388"/>
                <a:gd name="connsiteY3" fmla="*/ 2945606 h 2952750"/>
                <a:gd name="connsiteX0" fmla="*/ 0 w 4243388"/>
                <a:gd name="connsiteY0" fmla="*/ 2943225 h 2952750"/>
                <a:gd name="connsiteX1" fmla="*/ 4243388 w 4243388"/>
                <a:gd name="connsiteY1" fmla="*/ 2952750 h 2952750"/>
                <a:gd name="connsiteX2" fmla="*/ 4224338 w 4243388"/>
                <a:gd name="connsiteY2" fmla="*/ 0 h 2952750"/>
                <a:gd name="connsiteX3" fmla="*/ 0 w 4243388"/>
                <a:gd name="connsiteY3" fmla="*/ 2943225 h 2952750"/>
                <a:gd name="connsiteX0" fmla="*/ 0 w 4260057"/>
                <a:gd name="connsiteY0" fmla="*/ 2943225 h 2943225"/>
                <a:gd name="connsiteX1" fmla="*/ 4260057 w 4260057"/>
                <a:gd name="connsiteY1" fmla="*/ 2938462 h 2943225"/>
                <a:gd name="connsiteX2" fmla="*/ 4224338 w 4260057"/>
                <a:gd name="connsiteY2" fmla="*/ 0 h 2943225"/>
                <a:gd name="connsiteX3" fmla="*/ 0 w 4260057"/>
                <a:gd name="connsiteY3" fmla="*/ 2943225 h 2943225"/>
                <a:gd name="connsiteX0" fmla="*/ 0 w 4260057"/>
                <a:gd name="connsiteY0" fmla="*/ 2921794 h 2921794"/>
                <a:gd name="connsiteX1" fmla="*/ 4260057 w 4260057"/>
                <a:gd name="connsiteY1" fmla="*/ 2917031 h 2921794"/>
                <a:gd name="connsiteX2" fmla="*/ 4255294 w 4260057"/>
                <a:gd name="connsiteY2" fmla="*/ 0 h 2921794"/>
                <a:gd name="connsiteX3" fmla="*/ 0 w 4260057"/>
                <a:gd name="connsiteY3" fmla="*/ 2921794 h 2921794"/>
              </a:gdLst>
              <a:ahLst/>
              <a:cxnLst>
                <a:cxn ang="0">
                  <a:pos x="connsiteX0" y="connsiteY0"/>
                </a:cxn>
                <a:cxn ang="0">
                  <a:pos x="connsiteX1" y="connsiteY1"/>
                </a:cxn>
                <a:cxn ang="0">
                  <a:pos x="connsiteX2" y="connsiteY2"/>
                </a:cxn>
                <a:cxn ang="0">
                  <a:pos x="connsiteX3" y="connsiteY3"/>
                </a:cxn>
              </a:cxnLst>
              <a:rect l="l" t="t" r="r" b="b"/>
              <a:pathLst>
                <a:path w="4260057" h="2921794">
                  <a:moveTo>
                    <a:pt x="0" y="2921794"/>
                  </a:moveTo>
                  <a:lnTo>
                    <a:pt x="4260057" y="2917031"/>
                  </a:lnTo>
                  <a:cubicBezTo>
                    <a:pt x="4258469" y="1944687"/>
                    <a:pt x="4256882" y="972344"/>
                    <a:pt x="4255294" y="0"/>
                  </a:cubicBezTo>
                  <a:lnTo>
                    <a:pt x="0" y="2921794"/>
                  </a:lnTo>
                  <a:close/>
                </a:path>
              </a:pathLst>
            </a:custGeom>
            <a:solidFill>
              <a:srgbClr val="FF0000">
                <a:alpha val="3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0" name="テキスト ボックス 259">
              <a:extLst>
                <a:ext uri="{FF2B5EF4-FFF2-40B4-BE49-F238E27FC236}">
                  <a16:creationId xmlns:a16="http://schemas.microsoft.com/office/drawing/2014/main" id="{F1AF9CC7-1A7B-8D2D-11E2-FD3642DE184F}"/>
                </a:ext>
              </a:extLst>
            </p:cNvPr>
            <p:cNvSpPr txBox="1"/>
            <p:nvPr/>
          </p:nvSpPr>
          <p:spPr>
            <a:xfrm>
              <a:off x="6382672" y="3299845"/>
              <a:ext cx="1720367" cy="400110"/>
            </a:xfrm>
            <a:prstGeom prst="rect">
              <a:avLst/>
            </a:prstGeom>
            <a:noFill/>
          </p:spPr>
          <p:txBody>
            <a:bodyPr wrap="square" rtlCol="0">
              <a:spAutoFit/>
            </a:bodyPr>
            <a:lstStyle/>
            <a:p>
              <a:r>
                <a:rPr lang="ja-JP" altLang="en-US" sz="2000" b="1">
                  <a:latin typeface="+mn-ea"/>
                </a:rPr>
                <a:t>動かない範囲</a:t>
              </a:r>
              <a:endParaRPr kumimoji="1" lang="en-US" altLang="ja-JP" sz="2000" b="1">
                <a:latin typeface="+mn-ea"/>
              </a:endParaRPr>
            </a:p>
          </p:txBody>
        </p:sp>
        <p:sp>
          <p:nvSpPr>
            <p:cNvPr id="262" name="テキスト ボックス 261">
              <a:extLst>
                <a:ext uri="{FF2B5EF4-FFF2-40B4-BE49-F238E27FC236}">
                  <a16:creationId xmlns:a16="http://schemas.microsoft.com/office/drawing/2014/main" id="{AB8BA8CA-141F-1027-64B8-1B5BA73C84BF}"/>
                </a:ext>
              </a:extLst>
            </p:cNvPr>
            <p:cNvSpPr txBox="1"/>
            <p:nvPr/>
          </p:nvSpPr>
          <p:spPr>
            <a:xfrm>
              <a:off x="9362609" y="3603832"/>
              <a:ext cx="1262704" cy="400110"/>
            </a:xfrm>
            <a:prstGeom prst="rect">
              <a:avLst/>
            </a:prstGeom>
            <a:noFill/>
          </p:spPr>
          <p:txBody>
            <a:bodyPr wrap="square" rtlCol="0">
              <a:spAutoFit/>
            </a:bodyPr>
            <a:lstStyle/>
            <a:p>
              <a:r>
                <a:rPr kumimoji="1" lang="ja-JP" altLang="en-US" sz="2000" b="1">
                  <a:latin typeface="+mn-ea"/>
                </a:rPr>
                <a:t>動く範囲</a:t>
              </a:r>
              <a:endParaRPr kumimoji="1" lang="en-US" altLang="ja-JP" sz="2000" b="1">
                <a:latin typeface="+mn-ea"/>
              </a:endParaRPr>
            </a:p>
          </p:txBody>
        </p:sp>
        <p:sp>
          <p:nvSpPr>
            <p:cNvPr id="263" name="テキスト ボックス 262">
              <a:extLst>
                <a:ext uri="{FF2B5EF4-FFF2-40B4-BE49-F238E27FC236}">
                  <a16:creationId xmlns:a16="http://schemas.microsoft.com/office/drawing/2014/main" id="{6692F7CF-BE89-1218-0738-620EA8FF53FD}"/>
                </a:ext>
              </a:extLst>
            </p:cNvPr>
            <p:cNvSpPr txBox="1"/>
            <p:nvPr/>
          </p:nvSpPr>
          <p:spPr>
            <a:xfrm>
              <a:off x="5292996" y="1369700"/>
              <a:ext cx="825095" cy="307777"/>
            </a:xfrm>
            <a:prstGeom prst="rect">
              <a:avLst/>
            </a:prstGeom>
            <a:noFill/>
          </p:spPr>
          <p:txBody>
            <a:bodyPr wrap="square" rtlCol="0">
              <a:spAutoFit/>
            </a:bodyPr>
            <a:lstStyle/>
            <a:p>
              <a:r>
                <a:rPr kumimoji="1" lang="en-US" altLang="ja-JP" sz="1400" b="1" dirty="0">
                  <a:latin typeface="+mn-ea"/>
                </a:rPr>
                <a:t>(N)</a:t>
              </a:r>
            </a:p>
          </p:txBody>
        </p:sp>
        <p:sp>
          <p:nvSpPr>
            <p:cNvPr id="264" name="テキスト ボックス 263">
              <a:extLst>
                <a:ext uri="{FF2B5EF4-FFF2-40B4-BE49-F238E27FC236}">
                  <a16:creationId xmlns:a16="http://schemas.microsoft.com/office/drawing/2014/main" id="{2599C564-4B3B-4900-7504-7C2391D9986C}"/>
                </a:ext>
              </a:extLst>
            </p:cNvPr>
            <p:cNvSpPr txBox="1"/>
            <p:nvPr/>
          </p:nvSpPr>
          <p:spPr>
            <a:xfrm>
              <a:off x="11158358" y="5321123"/>
              <a:ext cx="825095" cy="307777"/>
            </a:xfrm>
            <a:prstGeom prst="rect">
              <a:avLst/>
            </a:prstGeom>
            <a:noFill/>
          </p:spPr>
          <p:txBody>
            <a:bodyPr wrap="square" rtlCol="0">
              <a:spAutoFit/>
            </a:bodyPr>
            <a:lstStyle/>
            <a:p>
              <a:r>
                <a:rPr kumimoji="1" lang="en-US" altLang="ja-JP" sz="1400" b="1" dirty="0">
                  <a:latin typeface="+mn-ea"/>
                </a:rPr>
                <a:t>   (N)</a:t>
              </a:r>
            </a:p>
          </p:txBody>
        </p:sp>
        <p:cxnSp>
          <p:nvCxnSpPr>
            <p:cNvPr id="265" name="直線コネクタ 264">
              <a:extLst>
                <a:ext uri="{FF2B5EF4-FFF2-40B4-BE49-F238E27FC236}">
                  <a16:creationId xmlns:a16="http://schemas.microsoft.com/office/drawing/2014/main" id="{5D9F1E32-81CD-AC2E-8E70-5D9CAC273D88}"/>
                </a:ext>
              </a:extLst>
            </p:cNvPr>
            <p:cNvCxnSpPr>
              <a:cxnSpLocks/>
            </p:cNvCxnSpPr>
            <p:nvPr/>
          </p:nvCxnSpPr>
          <p:spPr>
            <a:xfrm>
              <a:off x="5989137" y="4315995"/>
              <a:ext cx="3210357" cy="0"/>
            </a:xfrm>
            <a:prstGeom prst="line">
              <a:avLst/>
            </a:prstGeom>
            <a:ln w="19050">
              <a:solidFill>
                <a:srgbClr val="FF0000"/>
              </a:solidFill>
              <a:prstDash val="dash"/>
            </a:ln>
          </p:spPr>
          <p:style>
            <a:lnRef idx="1">
              <a:schemeClr val="accent1"/>
            </a:lnRef>
            <a:fillRef idx="0">
              <a:schemeClr val="accent1"/>
            </a:fillRef>
            <a:effectRef idx="0">
              <a:schemeClr val="accent1"/>
            </a:effectRef>
            <a:fontRef idx="minor">
              <a:schemeClr val="tx1"/>
            </a:fontRef>
          </p:style>
        </p:cxnSp>
        <p:pic>
          <p:nvPicPr>
            <p:cNvPr id="266" name="図 265">
              <a:extLst>
                <a:ext uri="{FF2B5EF4-FFF2-40B4-BE49-F238E27FC236}">
                  <a16:creationId xmlns:a16="http://schemas.microsoft.com/office/drawing/2014/main" id="{179CEBF5-F3A7-77F3-018B-8C12A4369A57}"/>
                </a:ext>
              </a:extLst>
            </p:cNvPr>
            <p:cNvPicPr>
              <a:picLocks noChangeAspect="1"/>
            </p:cNvPicPr>
            <p:nvPr/>
          </p:nvPicPr>
          <p:blipFill>
            <a:blip r:embed="rId8"/>
            <a:stretch>
              <a:fillRect/>
            </a:stretch>
          </p:blipFill>
          <p:spPr>
            <a:xfrm>
              <a:off x="5797795" y="5291814"/>
              <a:ext cx="5438767" cy="291589"/>
            </a:xfrm>
            <a:prstGeom prst="rect">
              <a:avLst/>
            </a:prstGeom>
          </p:spPr>
        </p:pic>
        <p:sp>
          <p:nvSpPr>
            <p:cNvPr id="267" name="吹き出し: 角を丸めた四角形 266">
              <a:extLst>
                <a:ext uri="{FF2B5EF4-FFF2-40B4-BE49-F238E27FC236}">
                  <a16:creationId xmlns:a16="http://schemas.microsoft.com/office/drawing/2014/main" id="{890AC0D2-3B69-94EB-BF0C-7F582B602102}"/>
                </a:ext>
              </a:extLst>
            </p:cNvPr>
            <p:cNvSpPr/>
            <p:nvPr/>
          </p:nvSpPr>
          <p:spPr>
            <a:xfrm>
              <a:off x="9659721" y="4404336"/>
              <a:ext cx="2140757" cy="703561"/>
            </a:xfrm>
            <a:prstGeom prst="wedgeRoundRectCallout">
              <a:avLst>
                <a:gd name="adj1" fmla="val -69963"/>
                <a:gd name="adj2" fmla="val 65285"/>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2400" dirty="0">
                  <a:solidFill>
                    <a:schemeClr val="tx1"/>
                  </a:solidFill>
                </a:rPr>
                <a:t>0.09N</a:t>
              </a:r>
            </a:p>
            <a:p>
              <a:pPr algn="ctr"/>
              <a:r>
                <a:rPr lang="en-US" altLang="ja-JP" sz="2400" dirty="0">
                  <a:solidFill>
                    <a:schemeClr val="tx1"/>
                  </a:solidFill>
                </a:rPr>
                <a:t>(</a:t>
              </a:r>
              <a:r>
                <a:rPr lang="ja-JP" altLang="en-US" sz="2400" dirty="0">
                  <a:solidFill>
                    <a:schemeClr val="tx1"/>
                  </a:solidFill>
                </a:rPr>
                <a:t>歪センサー</a:t>
              </a:r>
              <a:r>
                <a:rPr lang="en-US" altLang="ja-JP" sz="2400" dirty="0">
                  <a:solidFill>
                    <a:schemeClr val="tx1"/>
                  </a:solidFill>
                </a:rPr>
                <a:t>)</a:t>
              </a:r>
              <a:endParaRPr kumimoji="1" lang="ja-JP" altLang="en-US" sz="2400" dirty="0">
                <a:solidFill>
                  <a:schemeClr val="tx1"/>
                </a:solidFill>
              </a:endParaRPr>
            </a:p>
          </p:txBody>
        </p:sp>
        <p:sp>
          <p:nvSpPr>
            <p:cNvPr id="268" name="吹き出し: 角を丸めた四角形 267">
              <a:extLst>
                <a:ext uri="{FF2B5EF4-FFF2-40B4-BE49-F238E27FC236}">
                  <a16:creationId xmlns:a16="http://schemas.microsoft.com/office/drawing/2014/main" id="{936887BE-95CA-5576-59C1-DF0E3AF74155}"/>
                </a:ext>
              </a:extLst>
            </p:cNvPr>
            <p:cNvSpPr/>
            <p:nvPr/>
          </p:nvSpPr>
          <p:spPr>
            <a:xfrm>
              <a:off x="6251787" y="4502750"/>
              <a:ext cx="1737289" cy="611419"/>
            </a:xfrm>
            <a:prstGeom prst="wedgeRoundRectCallout">
              <a:avLst>
                <a:gd name="adj1" fmla="val -63505"/>
                <a:gd name="adj2" fmla="val -76718"/>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2400" dirty="0">
                  <a:solidFill>
                    <a:schemeClr val="tx1"/>
                  </a:solidFill>
                </a:rPr>
                <a:t>0.04N</a:t>
              </a:r>
            </a:p>
            <a:p>
              <a:pPr algn="ctr"/>
              <a:r>
                <a:rPr kumimoji="1" lang="en-US" altLang="ja-JP" sz="2400" dirty="0">
                  <a:solidFill>
                    <a:schemeClr val="tx1"/>
                  </a:solidFill>
                </a:rPr>
                <a:t>(</a:t>
              </a:r>
              <a:r>
                <a:rPr kumimoji="1" lang="ja-JP" altLang="en-US" sz="2400" dirty="0">
                  <a:solidFill>
                    <a:schemeClr val="tx1"/>
                  </a:solidFill>
                </a:rPr>
                <a:t>体重計</a:t>
              </a:r>
              <a:r>
                <a:rPr kumimoji="1" lang="en-US" altLang="ja-JP" sz="2400" dirty="0">
                  <a:solidFill>
                    <a:schemeClr val="tx1"/>
                  </a:solidFill>
                </a:rPr>
                <a:t>)</a:t>
              </a:r>
              <a:endParaRPr kumimoji="1" lang="ja-JP" altLang="en-US" sz="2400" dirty="0">
                <a:solidFill>
                  <a:schemeClr val="tx1"/>
                </a:solidFill>
              </a:endParaRPr>
            </a:p>
          </p:txBody>
        </p:sp>
        <p:cxnSp>
          <p:nvCxnSpPr>
            <p:cNvPr id="269" name="直線コネクタ 268">
              <a:extLst>
                <a:ext uri="{FF2B5EF4-FFF2-40B4-BE49-F238E27FC236}">
                  <a16:creationId xmlns:a16="http://schemas.microsoft.com/office/drawing/2014/main" id="{48D3977F-A2FF-44E3-8B91-AFFB2143CFC8}"/>
                </a:ext>
              </a:extLst>
            </p:cNvPr>
            <p:cNvCxnSpPr>
              <a:cxnSpLocks/>
            </p:cNvCxnSpPr>
            <p:nvPr/>
          </p:nvCxnSpPr>
          <p:spPr>
            <a:xfrm flipV="1">
              <a:off x="9199491" y="4291299"/>
              <a:ext cx="0" cy="941252"/>
            </a:xfrm>
            <a:prstGeom prst="line">
              <a:avLst/>
            </a:prstGeom>
            <a:ln w="19050">
              <a:solidFill>
                <a:srgbClr val="FF0000"/>
              </a:solidFill>
              <a:prstDash val="dash"/>
            </a:ln>
          </p:spPr>
          <p:style>
            <a:lnRef idx="1">
              <a:schemeClr val="accent1"/>
            </a:lnRef>
            <a:fillRef idx="0">
              <a:schemeClr val="accent1"/>
            </a:fillRef>
            <a:effectRef idx="0">
              <a:schemeClr val="accent1"/>
            </a:effectRef>
            <a:fontRef idx="minor">
              <a:schemeClr val="tx1"/>
            </a:fontRef>
          </p:style>
        </p:cxnSp>
        <p:grpSp>
          <p:nvGrpSpPr>
            <p:cNvPr id="270" name="グループ化 269">
              <a:extLst>
                <a:ext uri="{FF2B5EF4-FFF2-40B4-BE49-F238E27FC236}">
                  <a16:creationId xmlns:a16="http://schemas.microsoft.com/office/drawing/2014/main" id="{2E8B4BDC-1D12-0FDE-9CB0-708E2457A9F2}"/>
                </a:ext>
              </a:extLst>
            </p:cNvPr>
            <p:cNvGrpSpPr/>
            <p:nvPr/>
          </p:nvGrpSpPr>
          <p:grpSpPr>
            <a:xfrm>
              <a:off x="5196894" y="1589917"/>
              <a:ext cx="935524" cy="3929725"/>
              <a:chOff x="4192051" y="1553416"/>
              <a:chExt cx="935524" cy="3929725"/>
            </a:xfrm>
          </p:grpSpPr>
          <p:sp>
            <p:nvSpPr>
              <p:cNvPr id="271" name="正方形/長方形 270">
                <a:extLst>
                  <a:ext uri="{FF2B5EF4-FFF2-40B4-BE49-F238E27FC236}">
                    <a16:creationId xmlns:a16="http://schemas.microsoft.com/office/drawing/2014/main" id="{67A514F0-6CD8-D5DD-A0C6-59D872628BD0}"/>
                  </a:ext>
                </a:extLst>
              </p:cNvPr>
              <p:cNvSpPr/>
              <p:nvPr/>
            </p:nvSpPr>
            <p:spPr>
              <a:xfrm>
                <a:off x="4452668" y="1671227"/>
                <a:ext cx="385209" cy="367933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2" name="四角形: 角を丸くする 271">
                <a:extLst>
                  <a:ext uri="{FF2B5EF4-FFF2-40B4-BE49-F238E27FC236}">
                    <a16:creationId xmlns:a16="http://schemas.microsoft.com/office/drawing/2014/main" id="{8849F88F-2E08-15F3-8106-2F608CE60EAA}"/>
                  </a:ext>
                </a:extLst>
              </p:cNvPr>
              <p:cNvSpPr/>
              <p:nvPr/>
            </p:nvSpPr>
            <p:spPr>
              <a:xfrm>
                <a:off x="4192051" y="4966490"/>
                <a:ext cx="906344" cy="516651"/>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600">
                    <a:ln w="12700">
                      <a:noFill/>
                    </a:ln>
                    <a:solidFill>
                      <a:schemeClr val="tx1">
                        <a:alpha val="97000"/>
                      </a:schemeClr>
                    </a:solidFill>
                    <a:effectLst>
                      <a:outerShdw blurRad="50800" dist="50800" dir="5400000" algn="ctr" rotWithShape="0">
                        <a:schemeClr val="bg1">
                          <a:lumMod val="50000"/>
                        </a:schemeClr>
                      </a:outerShdw>
                    </a:effectLst>
                  </a:rPr>
                  <a:t>0.0</a:t>
                </a:r>
              </a:p>
            </p:txBody>
          </p:sp>
          <p:sp>
            <p:nvSpPr>
              <p:cNvPr id="273" name="四角形: 角を丸くする 272">
                <a:extLst>
                  <a:ext uri="{FF2B5EF4-FFF2-40B4-BE49-F238E27FC236}">
                    <a16:creationId xmlns:a16="http://schemas.microsoft.com/office/drawing/2014/main" id="{35EBC180-FDCD-88D2-E99C-1A782B1264F4}"/>
                  </a:ext>
                </a:extLst>
              </p:cNvPr>
              <p:cNvSpPr/>
              <p:nvPr/>
            </p:nvSpPr>
            <p:spPr>
              <a:xfrm>
                <a:off x="4202257" y="3824801"/>
                <a:ext cx="906344" cy="516651"/>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ln w="12700">
                      <a:noFill/>
                    </a:ln>
                    <a:solidFill>
                      <a:schemeClr val="tx1">
                        <a:alpha val="97000"/>
                      </a:schemeClr>
                    </a:solidFill>
                    <a:effectLst>
                      <a:outerShdw blurRad="50800" dist="50800" dir="5400000" algn="ctr" rotWithShape="0">
                        <a:schemeClr val="bg1">
                          <a:lumMod val="50000"/>
                        </a:schemeClr>
                      </a:outerShdw>
                    </a:effectLst>
                  </a:rPr>
                  <a:t>0.05</a:t>
                </a:r>
              </a:p>
            </p:txBody>
          </p:sp>
          <p:sp>
            <p:nvSpPr>
              <p:cNvPr id="274" name="四角形: 角を丸くする 273">
                <a:extLst>
                  <a:ext uri="{FF2B5EF4-FFF2-40B4-BE49-F238E27FC236}">
                    <a16:creationId xmlns:a16="http://schemas.microsoft.com/office/drawing/2014/main" id="{5944707D-7A22-9F32-0BC0-CCBC0F58B05F}"/>
                  </a:ext>
                </a:extLst>
              </p:cNvPr>
              <p:cNvSpPr/>
              <p:nvPr/>
            </p:nvSpPr>
            <p:spPr>
              <a:xfrm>
                <a:off x="4221231" y="2694912"/>
                <a:ext cx="906344" cy="516651"/>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ln w="12700">
                      <a:noFill/>
                    </a:ln>
                    <a:solidFill>
                      <a:schemeClr val="tx1">
                        <a:alpha val="97000"/>
                      </a:schemeClr>
                    </a:solidFill>
                    <a:effectLst>
                      <a:outerShdw blurRad="50800" dist="50800" dir="5400000" algn="ctr" rotWithShape="0">
                        <a:schemeClr val="bg1">
                          <a:lumMod val="50000"/>
                        </a:schemeClr>
                      </a:outerShdw>
                    </a:effectLst>
                  </a:rPr>
                  <a:t>0.10</a:t>
                </a:r>
              </a:p>
            </p:txBody>
          </p:sp>
          <p:sp>
            <p:nvSpPr>
              <p:cNvPr id="275" name="四角形: 角を丸くする 274">
                <a:extLst>
                  <a:ext uri="{FF2B5EF4-FFF2-40B4-BE49-F238E27FC236}">
                    <a16:creationId xmlns:a16="http://schemas.microsoft.com/office/drawing/2014/main" id="{499D93CC-E66B-E042-46EC-45603B7C0B8A}"/>
                  </a:ext>
                </a:extLst>
              </p:cNvPr>
              <p:cNvSpPr/>
              <p:nvPr/>
            </p:nvSpPr>
            <p:spPr>
              <a:xfrm>
                <a:off x="4218329" y="1553416"/>
                <a:ext cx="906344" cy="516651"/>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ln w="12700">
                      <a:noFill/>
                    </a:ln>
                    <a:solidFill>
                      <a:schemeClr val="tx1">
                        <a:alpha val="97000"/>
                      </a:schemeClr>
                    </a:solidFill>
                    <a:effectLst>
                      <a:outerShdw blurRad="50800" dist="50800" dir="5400000" algn="ctr" rotWithShape="0">
                        <a:schemeClr val="bg1">
                          <a:lumMod val="50000"/>
                        </a:schemeClr>
                      </a:outerShdw>
                    </a:effectLst>
                  </a:rPr>
                  <a:t>0.15</a:t>
                </a:r>
              </a:p>
            </p:txBody>
          </p:sp>
        </p:grpSp>
        <p:sp>
          <p:nvSpPr>
            <p:cNvPr id="276" name="星: 5 pt 275">
              <a:extLst>
                <a:ext uri="{FF2B5EF4-FFF2-40B4-BE49-F238E27FC236}">
                  <a16:creationId xmlns:a16="http://schemas.microsoft.com/office/drawing/2014/main" id="{A20F27D9-8561-29F5-42B4-8E3234EF68EF}"/>
                </a:ext>
              </a:extLst>
            </p:cNvPr>
            <p:cNvSpPr/>
            <p:nvPr/>
          </p:nvSpPr>
          <p:spPr>
            <a:xfrm>
              <a:off x="8977760" y="4073810"/>
              <a:ext cx="399853" cy="399853"/>
            </a:xfrm>
            <a:prstGeom prst="star5">
              <a:avLst/>
            </a:prstGeom>
            <a:solidFill>
              <a:srgbClr val="FFFF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281" name="テキスト ボックス 280">
              <a:extLst>
                <a:ext uri="{FF2B5EF4-FFF2-40B4-BE49-F238E27FC236}">
                  <a16:creationId xmlns:a16="http://schemas.microsoft.com/office/drawing/2014/main" id="{65F24F49-5E66-237C-EBCF-42F85D27D56B}"/>
                </a:ext>
              </a:extLst>
            </p:cNvPr>
            <p:cNvSpPr txBox="1"/>
            <p:nvPr/>
          </p:nvSpPr>
          <p:spPr>
            <a:xfrm>
              <a:off x="5284752" y="935858"/>
              <a:ext cx="2902033" cy="338554"/>
            </a:xfrm>
            <a:prstGeom prst="rect">
              <a:avLst/>
            </a:prstGeom>
            <a:noFill/>
          </p:spPr>
          <p:txBody>
            <a:bodyPr wrap="square" rtlCol="0">
              <a:spAutoFit/>
            </a:bodyPr>
            <a:lstStyle/>
            <a:p>
              <a:r>
                <a:rPr lang="ja-JP" altLang="en-US" sz="1600" dirty="0">
                  <a:solidFill>
                    <a:schemeClr val="bg1"/>
                  </a:solidFill>
                  <a:latin typeface="+mn-ea"/>
                </a:rPr>
                <a:t>図６：スケール動作範囲グラフ</a:t>
              </a:r>
              <a:endParaRPr lang="en-US" altLang="ja-JP" sz="1600" dirty="0">
                <a:solidFill>
                  <a:schemeClr val="bg1"/>
                </a:solidFill>
                <a:latin typeface="+mn-ea"/>
              </a:endParaRPr>
            </a:p>
          </p:txBody>
        </p:sp>
        <p:sp>
          <p:nvSpPr>
            <p:cNvPr id="282" name="テキスト ボックス 281">
              <a:extLst>
                <a:ext uri="{FF2B5EF4-FFF2-40B4-BE49-F238E27FC236}">
                  <a16:creationId xmlns:a16="http://schemas.microsoft.com/office/drawing/2014/main" id="{8DA23BE3-1CD2-7201-C395-34579859A975}"/>
                </a:ext>
              </a:extLst>
            </p:cNvPr>
            <p:cNvSpPr txBox="1"/>
            <p:nvPr/>
          </p:nvSpPr>
          <p:spPr>
            <a:xfrm>
              <a:off x="8103039" y="916561"/>
              <a:ext cx="4439081" cy="338554"/>
            </a:xfrm>
            <a:prstGeom prst="rect">
              <a:avLst/>
            </a:prstGeom>
            <a:noFill/>
          </p:spPr>
          <p:txBody>
            <a:bodyPr wrap="square" rtlCol="0">
              <a:spAutoFit/>
            </a:bodyPr>
            <a:lstStyle/>
            <a:p>
              <a:r>
                <a:rPr lang="ja-JP" altLang="en-US" sz="1600" dirty="0">
                  <a:solidFill>
                    <a:schemeClr val="bg1"/>
                  </a:solidFill>
                  <a:latin typeface="+mn-ea"/>
                </a:rPr>
                <a:t>作成日：</a:t>
              </a:r>
              <a:r>
                <a:rPr lang="en-US" altLang="ja-JP" sz="1600" dirty="0">
                  <a:solidFill>
                    <a:schemeClr val="bg1"/>
                  </a:solidFill>
                  <a:latin typeface="+mn-ea"/>
                </a:rPr>
                <a:t>2024</a:t>
              </a:r>
              <a:r>
                <a:rPr lang="ja-JP" altLang="en-US" sz="1600" dirty="0">
                  <a:solidFill>
                    <a:schemeClr val="bg1"/>
                  </a:solidFill>
                  <a:latin typeface="+mn-ea"/>
                </a:rPr>
                <a:t>年　　</a:t>
              </a:r>
              <a:r>
                <a:rPr lang="en-US" altLang="ja-JP" sz="1600" dirty="0">
                  <a:solidFill>
                    <a:schemeClr val="bg1"/>
                  </a:solidFill>
                  <a:latin typeface="+mn-ea"/>
                </a:rPr>
                <a:t>10</a:t>
              </a:r>
              <a:r>
                <a:rPr lang="ja-JP" altLang="en-US" sz="1600" dirty="0">
                  <a:solidFill>
                    <a:schemeClr val="bg1"/>
                  </a:solidFill>
                  <a:latin typeface="+mn-ea"/>
                </a:rPr>
                <a:t>月</a:t>
              </a:r>
              <a:r>
                <a:rPr lang="en-US" altLang="ja-JP" sz="1600" dirty="0">
                  <a:solidFill>
                    <a:schemeClr val="bg1"/>
                  </a:solidFill>
                  <a:latin typeface="+mn-ea"/>
                </a:rPr>
                <a:t>23</a:t>
              </a:r>
              <a:r>
                <a:rPr lang="ja-JP" altLang="en-US" sz="1600" dirty="0">
                  <a:solidFill>
                    <a:schemeClr val="bg1"/>
                  </a:solidFill>
                  <a:latin typeface="+mn-ea"/>
                </a:rPr>
                <a:t>日　作成者：永井</a:t>
              </a:r>
              <a:endParaRPr lang="en-US" altLang="ja-JP" sz="1600" dirty="0">
                <a:solidFill>
                  <a:schemeClr val="bg1"/>
                </a:solidFill>
                <a:latin typeface="+mn-ea"/>
              </a:endParaRPr>
            </a:p>
          </p:txBody>
        </p:sp>
        <p:sp>
          <p:nvSpPr>
            <p:cNvPr id="283" name="テキスト ボックス 282">
              <a:extLst>
                <a:ext uri="{FF2B5EF4-FFF2-40B4-BE49-F238E27FC236}">
                  <a16:creationId xmlns:a16="http://schemas.microsoft.com/office/drawing/2014/main" id="{E9B15E46-DDA2-5D58-9F47-A469B94DE35A}"/>
                </a:ext>
              </a:extLst>
            </p:cNvPr>
            <p:cNvSpPr txBox="1"/>
            <p:nvPr/>
          </p:nvSpPr>
          <p:spPr>
            <a:xfrm>
              <a:off x="5785546" y="5263439"/>
              <a:ext cx="5586786" cy="338554"/>
            </a:xfrm>
            <a:prstGeom prst="rect">
              <a:avLst/>
            </a:prstGeom>
            <a:solidFill>
              <a:schemeClr val="bg1"/>
            </a:solidFill>
          </p:spPr>
          <p:txBody>
            <a:bodyPr wrap="none" rtlCol="0">
              <a:spAutoFit/>
            </a:bodyPr>
            <a:lstStyle/>
            <a:p>
              <a:r>
                <a:rPr kumimoji="1" lang="en-US" altLang="ja-JP" sz="1600" dirty="0"/>
                <a:t>0.0</a:t>
              </a:r>
              <a:r>
                <a:rPr kumimoji="1" lang="ja-JP" altLang="en-US" sz="1600" dirty="0"/>
                <a:t>　　　</a:t>
              </a:r>
              <a:r>
                <a:rPr kumimoji="1" lang="en-US" altLang="ja-JP" sz="1600" dirty="0"/>
                <a:t>0.02</a:t>
              </a:r>
              <a:r>
                <a:rPr kumimoji="1" lang="ja-JP" altLang="en-US" sz="1600" dirty="0"/>
                <a:t>　　　</a:t>
              </a:r>
              <a:r>
                <a:rPr kumimoji="1" lang="en-US" altLang="ja-JP" sz="1600" dirty="0"/>
                <a:t>0.04</a:t>
              </a:r>
              <a:r>
                <a:rPr kumimoji="1" lang="ja-JP" altLang="en-US" sz="1600" dirty="0"/>
                <a:t>　 　</a:t>
              </a:r>
              <a:r>
                <a:rPr kumimoji="1" lang="en-US" altLang="ja-JP" sz="1600" dirty="0"/>
                <a:t>0.06</a:t>
              </a:r>
              <a:r>
                <a:rPr kumimoji="1" lang="ja-JP" altLang="en-US" sz="1600" dirty="0"/>
                <a:t>　　  </a:t>
              </a:r>
              <a:r>
                <a:rPr kumimoji="1" lang="en-US" altLang="ja-JP" sz="1600" dirty="0"/>
                <a:t>0.08</a:t>
              </a:r>
              <a:r>
                <a:rPr kumimoji="1" lang="ja-JP" altLang="en-US" sz="1600" dirty="0"/>
                <a:t>　　 </a:t>
              </a:r>
              <a:r>
                <a:rPr kumimoji="1" lang="en-US" altLang="ja-JP" sz="1600" dirty="0"/>
                <a:t>0.10</a:t>
              </a:r>
              <a:r>
                <a:rPr kumimoji="1" lang="ja-JP" altLang="en-US" sz="1600" dirty="0"/>
                <a:t>　　  </a:t>
              </a:r>
              <a:r>
                <a:rPr kumimoji="1" lang="en-US" altLang="ja-JP" sz="1600" dirty="0"/>
                <a:t>0.12</a:t>
              </a:r>
              <a:r>
                <a:rPr kumimoji="1" lang="ja-JP" altLang="en-US" sz="1600" dirty="0"/>
                <a:t>　　</a:t>
              </a:r>
              <a:r>
                <a:rPr kumimoji="1" lang="en-US" altLang="ja-JP" sz="1600" dirty="0"/>
                <a:t>0.14</a:t>
              </a:r>
              <a:r>
                <a:rPr kumimoji="1" lang="ja-JP" altLang="en-US" sz="1600" dirty="0"/>
                <a:t>　</a:t>
              </a:r>
            </a:p>
          </p:txBody>
        </p:sp>
      </p:grpSp>
      <p:sp>
        <p:nvSpPr>
          <p:cNvPr id="284" name="テキスト ボックス 283">
            <a:extLst>
              <a:ext uri="{FF2B5EF4-FFF2-40B4-BE49-F238E27FC236}">
                <a16:creationId xmlns:a16="http://schemas.microsoft.com/office/drawing/2014/main" id="{A07666C4-161E-B2E1-0E72-8B8D158AEB86}"/>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27/59</a:t>
            </a:r>
          </a:p>
        </p:txBody>
      </p:sp>
    </p:spTree>
    <p:extLst>
      <p:ext uri="{BB962C8B-B14F-4D97-AF65-F5344CB8AC3E}">
        <p14:creationId xmlns:p14="http://schemas.microsoft.com/office/powerpoint/2010/main" val="414185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5"/>
                                        </p:tgtEl>
                                        <p:attrNameLst>
                                          <p:attrName>style.visibility</p:attrName>
                                        </p:attrNameLst>
                                      </p:cBhvr>
                                      <p:to>
                                        <p:strVal val="visible"/>
                                      </p:to>
                                    </p:set>
                                    <p:animEffect transition="in" filter="fade">
                                      <p:cBhvr>
                                        <p:cTn id="7" dur="500"/>
                                        <p:tgtEl>
                                          <p:spTgt spid="2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 name="図 186">
            <a:extLst>
              <a:ext uri="{FF2B5EF4-FFF2-40B4-BE49-F238E27FC236}">
                <a16:creationId xmlns:a16="http://schemas.microsoft.com/office/drawing/2014/main" id="{F156A24F-7769-4C0C-B1AF-1FE1C9F74F0C}"/>
              </a:ext>
            </a:extLst>
          </p:cNvPr>
          <p:cNvPicPr>
            <a:picLocks noChangeAspect="1"/>
          </p:cNvPicPr>
          <p:nvPr/>
        </p:nvPicPr>
        <p:blipFill rotWithShape="1">
          <a:blip r:embed="rId3"/>
          <a:srcRect t="19"/>
          <a:stretch/>
        </p:blipFill>
        <p:spPr>
          <a:xfrm>
            <a:off x="-7690" y="-4545"/>
            <a:ext cx="12199689" cy="6862545"/>
          </a:xfrm>
          <a:prstGeom prst="rect">
            <a:avLst/>
          </a:prstGeom>
          <a:solidFill>
            <a:srgbClr val="FF0000">
              <a:alpha val="94000"/>
            </a:srgbClr>
          </a:solidFill>
        </p:spPr>
      </p:pic>
      <p:cxnSp>
        <p:nvCxnSpPr>
          <p:cNvPr id="1044" name="直線コネクタ 1043">
            <a:extLst>
              <a:ext uri="{FF2B5EF4-FFF2-40B4-BE49-F238E27FC236}">
                <a16:creationId xmlns:a16="http://schemas.microsoft.com/office/drawing/2014/main" id="{97A7BACD-2FE8-5F5A-E2C8-B475015F8458}"/>
              </a:ext>
            </a:extLst>
          </p:cNvPr>
          <p:cNvCxnSpPr>
            <a:cxnSpLocks/>
          </p:cNvCxnSpPr>
          <p:nvPr/>
        </p:nvCxnSpPr>
        <p:spPr>
          <a:xfrm>
            <a:off x="6667527" y="2663184"/>
            <a:ext cx="811907"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41" name="直線コネクタ 1040">
            <a:extLst>
              <a:ext uri="{FF2B5EF4-FFF2-40B4-BE49-F238E27FC236}">
                <a16:creationId xmlns:a16="http://schemas.microsoft.com/office/drawing/2014/main" id="{DE14DD42-306D-56EA-41A9-ACA2A8E16D32}"/>
              </a:ext>
            </a:extLst>
          </p:cNvPr>
          <p:cNvCxnSpPr>
            <a:cxnSpLocks/>
          </p:cNvCxnSpPr>
          <p:nvPr/>
        </p:nvCxnSpPr>
        <p:spPr>
          <a:xfrm>
            <a:off x="1501510" y="2662784"/>
            <a:ext cx="261192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直線コネクタ 50">
            <a:extLst>
              <a:ext uri="{FF2B5EF4-FFF2-40B4-BE49-F238E27FC236}">
                <a16:creationId xmlns:a16="http://schemas.microsoft.com/office/drawing/2014/main" id="{4AF8C66C-F214-FA00-A516-EE006890E398}"/>
              </a:ext>
            </a:extLst>
          </p:cNvPr>
          <p:cNvCxnSpPr>
            <a:cxnSpLocks/>
          </p:cNvCxnSpPr>
          <p:nvPr/>
        </p:nvCxnSpPr>
        <p:spPr>
          <a:xfrm>
            <a:off x="4483887" y="4756427"/>
            <a:ext cx="597249"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テキスト ボックス 11">
            <a:extLst>
              <a:ext uri="{FF2B5EF4-FFF2-40B4-BE49-F238E27FC236}">
                <a16:creationId xmlns:a16="http://schemas.microsoft.com/office/drawing/2014/main" id="{6E334D81-9879-9D65-6C9C-216F0F47CDA3}"/>
              </a:ext>
            </a:extLst>
          </p:cNvPr>
          <p:cNvSpPr txBox="1"/>
          <p:nvPr/>
        </p:nvSpPr>
        <p:spPr>
          <a:xfrm>
            <a:off x="-85352" y="704609"/>
            <a:ext cx="8530027" cy="450152"/>
          </a:xfrm>
          <a:prstGeom prst="rect">
            <a:avLst/>
          </a:prstGeom>
          <a:noFill/>
        </p:spPr>
        <p:txBody>
          <a:bodyPr wrap="square" rtlCol="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altLang="ja-JP" sz="2400" dirty="0">
                <a:solidFill>
                  <a:schemeClr val="bg1"/>
                </a:solidFill>
                <a:latin typeface="+mn-ea"/>
              </a:rPr>
              <a:t>【</a:t>
            </a:r>
            <a:r>
              <a:rPr lang="ja-JP" altLang="en-US" sz="2400" dirty="0">
                <a:solidFill>
                  <a:schemeClr val="bg1"/>
                </a:solidFill>
                <a:latin typeface="+mn-ea"/>
              </a:rPr>
              <a:t>対策の</a:t>
            </a:r>
            <a:r>
              <a:rPr lang="ja-JP" altLang="en-US" sz="2400" dirty="0">
                <a:solidFill>
                  <a:schemeClr val="bg1"/>
                </a:solidFill>
                <a:latin typeface="BIZ UDPゴシック" panose="020B0400000000000000" pitchFamily="50" charset="-128"/>
                <a:ea typeface="BIZ UDPゴシック" panose="020B0400000000000000" pitchFamily="50" charset="-128"/>
              </a:rPr>
              <a:t>方向性</a:t>
            </a:r>
            <a:r>
              <a:rPr lang="ja-JP" altLang="en-US" sz="2400" dirty="0">
                <a:solidFill>
                  <a:schemeClr val="bg1"/>
                </a:solidFill>
                <a:latin typeface="+mn-ea"/>
              </a:rPr>
              <a:t>：スケールにかかる力を</a:t>
            </a:r>
            <a:r>
              <a:rPr lang="en-US" altLang="ja-JP" sz="2400" dirty="0">
                <a:solidFill>
                  <a:schemeClr val="bg1"/>
                </a:solidFill>
                <a:latin typeface="+mn-ea"/>
              </a:rPr>
              <a:t>0.04N</a:t>
            </a:r>
            <a:r>
              <a:rPr lang="ja-JP" altLang="en-US" sz="2400" dirty="0">
                <a:solidFill>
                  <a:schemeClr val="bg1"/>
                </a:solidFill>
                <a:latin typeface="+mn-ea"/>
              </a:rPr>
              <a:t>以下にする</a:t>
            </a:r>
            <a:r>
              <a:rPr lang="en-US" altLang="ja-JP" sz="2400" dirty="0">
                <a:solidFill>
                  <a:schemeClr val="bg1"/>
                </a:solidFill>
                <a:latin typeface="+mn-ea"/>
              </a:rPr>
              <a:t>】</a:t>
            </a:r>
          </a:p>
        </p:txBody>
      </p:sp>
      <p:sp>
        <p:nvSpPr>
          <p:cNvPr id="10" name="テキスト ボックス 9">
            <a:extLst>
              <a:ext uri="{FF2B5EF4-FFF2-40B4-BE49-F238E27FC236}">
                <a16:creationId xmlns:a16="http://schemas.microsoft.com/office/drawing/2014/main" id="{FC621DCC-4F11-15AC-1BC1-B669548ADD9F}"/>
              </a:ext>
            </a:extLst>
          </p:cNvPr>
          <p:cNvSpPr txBox="1"/>
          <p:nvPr/>
        </p:nvSpPr>
        <p:spPr>
          <a:xfrm>
            <a:off x="72484" y="-104422"/>
            <a:ext cx="2236510" cy="907941"/>
          </a:xfrm>
          <a:prstGeom prst="rect">
            <a:avLst/>
          </a:prstGeom>
          <a:noFill/>
        </p:spPr>
        <p:txBody>
          <a:bodyPr wrap="none" rtlCol="0">
            <a:spAutoFit/>
          </a:bodyPr>
          <a:lstStyle/>
          <a:p>
            <a:pPr defTabSz="914377">
              <a:lnSpc>
                <a:spcPct val="150000"/>
              </a:lnSpc>
              <a:defRPr/>
            </a:pPr>
            <a:r>
              <a:rPr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対策立案</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1" name="グループ化 10">
            <a:extLst>
              <a:ext uri="{FF2B5EF4-FFF2-40B4-BE49-F238E27FC236}">
                <a16:creationId xmlns:a16="http://schemas.microsoft.com/office/drawing/2014/main" id="{1C6683A4-176B-DB63-714C-488C4855E633}"/>
              </a:ext>
            </a:extLst>
          </p:cNvPr>
          <p:cNvGrpSpPr/>
          <p:nvPr/>
        </p:nvGrpSpPr>
        <p:grpSpPr>
          <a:xfrm>
            <a:off x="71700" y="711764"/>
            <a:ext cx="2186864" cy="45719"/>
            <a:chOff x="4061460" y="1183703"/>
            <a:chExt cx="4069080" cy="0"/>
          </a:xfrm>
        </p:grpSpPr>
        <p:cxnSp>
          <p:nvCxnSpPr>
            <p:cNvPr id="13" name="直線コネクタ 12">
              <a:extLst>
                <a:ext uri="{FF2B5EF4-FFF2-40B4-BE49-F238E27FC236}">
                  <a16:creationId xmlns:a16="http://schemas.microsoft.com/office/drawing/2014/main" id="{71DEF042-9119-E6FE-82AC-670180C82D12}"/>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4" name="直線コネクタ 13">
              <a:extLst>
                <a:ext uri="{FF2B5EF4-FFF2-40B4-BE49-F238E27FC236}">
                  <a16:creationId xmlns:a16="http://schemas.microsoft.com/office/drawing/2014/main" id="{D7046FA3-13A8-F045-8771-AF9CD96BBA06}"/>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cxnSp>
        <p:nvCxnSpPr>
          <p:cNvPr id="15" name="コネクタ: カギ線 14">
            <a:extLst>
              <a:ext uri="{FF2B5EF4-FFF2-40B4-BE49-F238E27FC236}">
                <a16:creationId xmlns:a16="http://schemas.microsoft.com/office/drawing/2014/main" id="{2927901D-609A-9AEC-1E93-DC7A3AF4C0B8}"/>
              </a:ext>
            </a:extLst>
          </p:cNvPr>
          <p:cNvCxnSpPr>
            <a:cxnSpLocks/>
          </p:cNvCxnSpPr>
          <p:nvPr/>
        </p:nvCxnSpPr>
        <p:spPr>
          <a:xfrm rot="16200000" flipH="1">
            <a:off x="2328400" y="3594447"/>
            <a:ext cx="2225143" cy="408751"/>
          </a:xfrm>
          <a:prstGeom prst="bentConnector3">
            <a:avLst>
              <a:gd name="adj1" fmla="val 91978"/>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45" name="テキスト ボックス 19">
            <a:extLst>
              <a:ext uri="{FF2B5EF4-FFF2-40B4-BE49-F238E27FC236}">
                <a16:creationId xmlns:a16="http://schemas.microsoft.com/office/drawing/2014/main" id="{AE879DAA-4686-83EF-4A80-E09023F32060}"/>
              </a:ext>
            </a:extLst>
          </p:cNvPr>
          <p:cNvSpPr txBox="1">
            <a:spLocks/>
          </p:cNvSpPr>
          <p:nvPr/>
        </p:nvSpPr>
        <p:spPr>
          <a:xfrm>
            <a:off x="2195514" y="1872599"/>
            <a:ext cx="724301" cy="349776"/>
          </a:xfrm>
          <a:prstGeom prst="rect">
            <a:avLst/>
          </a:prstGeom>
          <a:noFill/>
        </p:spPr>
        <p:style>
          <a:lnRef idx="0">
            <a:scrgbClr r="0" g="0" b="0"/>
          </a:lnRef>
          <a:fillRef idx="0">
            <a:scrgbClr r="0" g="0" b="0"/>
          </a:fillRef>
          <a:effectRef idx="0">
            <a:scrgbClr r="0" g="0" b="0"/>
          </a:effectRef>
          <a:fontRef idx="minor">
            <a:schemeClr val="tx1"/>
          </a:fontRef>
        </p:style>
        <p:txBody>
          <a:bodyPr wrap="none" rtlCol="0" anchor="t">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kumimoji="1" lang="en-US" altLang="ja-JP" sz="1500">
                <a:solidFill>
                  <a:schemeClr val="bg1"/>
                </a:solidFill>
                <a:latin typeface="+mn-ea"/>
              </a:rPr>
              <a:t>1</a:t>
            </a:r>
            <a:r>
              <a:rPr kumimoji="1" lang="ja-JP" altLang="en-US" sz="1500">
                <a:solidFill>
                  <a:schemeClr val="bg1"/>
                </a:solidFill>
                <a:latin typeface="+mn-ea"/>
              </a:rPr>
              <a:t>次方策</a:t>
            </a:r>
            <a:endParaRPr kumimoji="1" lang="en-US" altLang="ja-JP" sz="1500">
              <a:solidFill>
                <a:schemeClr val="bg1"/>
              </a:solidFill>
              <a:latin typeface="+mn-ea"/>
            </a:endParaRPr>
          </a:p>
        </p:txBody>
      </p:sp>
      <p:sp>
        <p:nvSpPr>
          <p:cNvPr id="46" name="テキスト ボックス 20">
            <a:extLst>
              <a:ext uri="{FF2B5EF4-FFF2-40B4-BE49-F238E27FC236}">
                <a16:creationId xmlns:a16="http://schemas.microsoft.com/office/drawing/2014/main" id="{1D48A2F9-0B3A-D081-98F3-63072B87C2EC}"/>
              </a:ext>
            </a:extLst>
          </p:cNvPr>
          <p:cNvSpPr txBox="1">
            <a:spLocks/>
          </p:cNvSpPr>
          <p:nvPr/>
        </p:nvSpPr>
        <p:spPr>
          <a:xfrm>
            <a:off x="3572451" y="1869007"/>
            <a:ext cx="911432" cy="323947"/>
          </a:xfrm>
          <a:prstGeom prst="rect">
            <a:avLst/>
          </a:prstGeom>
          <a:noFill/>
        </p:spPr>
        <p:style>
          <a:lnRef idx="0">
            <a:scrgbClr r="0" g="0" b="0"/>
          </a:lnRef>
          <a:fillRef idx="0">
            <a:scrgbClr r="0" g="0" b="0"/>
          </a:fillRef>
          <a:effectRef idx="0">
            <a:scrgbClr r="0" g="0" b="0"/>
          </a:effectRef>
          <a:fontRef idx="minor">
            <a:schemeClr val="tx1"/>
          </a:fontRef>
        </p:style>
        <p:txBody>
          <a:bodyPr wrap="square" rtlCol="0" anchor="t">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kumimoji="1" lang="en-US" altLang="ja-JP" sz="1500">
                <a:solidFill>
                  <a:schemeClr val="bg1"/>
                </a:solidFill>
                <a:latin typeface="+mn-ea"/>
              </a:rPr>
              <a:t>2</a:t>
            </a:r>
            <a:r>
              <a:rPr kumimoji="1" lang="ja-JP" altLang="en-US" sz="1500">
                <a:solidFill>
                  <a:schemeClr val="bg1"/>
                </a:solidFill>
                <a:latin typeface="+mn-ea"/>
              </a:rPr>
              <a:t>次方策</a:t>
            </a:r>
            <a:endParaRPr kumimoji="1" lang="en-US" altLang="ja-JP" sz="1500">
              <a:solidFill>
                <a:schemeClr val="bg1"/>
              </a:solidFill>
              <a:latin typeface="+mn-ea"/>
            </a:endParaRPr>
          </a:p>
        </p:txBody>
      </p:sp>
      <p:sp>
        <p:nvSpPr>
          <p:cNvPr id="47" name="テキスト ボックス 21">
            <a:extLst>
              <a:ext uri="{FF2B5EF4-FFF2-40B4-BE49-F238E27FC236}">
                <a16:creationId xmlns:a16="http://schemas.microsoft.com/office/drawing/2014/main" id="{8A395028-DE8A-4647-C721-204A64F4B7F5}"/>
              </a:ext>
            </a:extLst>
          </p:cNvPr>
          <p:cNvSpPr txBox="1">
            <a:spLocks/>
          </p:cNvSpPr>
          <p:nvPr/>
        </p:nvSpPr>
        <p:spPr>
          <a:xfrm>
            <a:off x="5508390" y="1866339"/>
            <a:ext cx="724301" cy="349776"/>
          </a:xfrm>
          <a:prstGeom prst="rect">
            <a:avLst/>
          </a:prstGeom>
          <a:noFill/>
        </p:spPr>
        <p:style>
          <a:lnRef idx="0">
            <a:scrgbClr r="0" g="0" b="0"/>
          </a:lnRef>
          <a:fillRef idx="0">
            <a:scrgbClr r="0" g="0" b="0"/>
          </a:fillRef>
          <a:effectRef idx="0">
            <a:scrgbClr r="0" g="0" b="0"/>
          </a:effectRef>
          <a:fontRef idx="minor">
            <a:schemeClr val="tx1"/>
          </a:fontRef>
        </p:style>
        <p:txBody>
          <a:bodyPr wrap="none" rtlCol="0" anchor="t">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kumimoji="1" lang="en-US" altLang="ja-JP" sz="1500">
                <a:solidFill>
                  <a:schemeClr val="bg1"/>
                </a:solidFill>
                <a:latin typeface="+mn-ea"/>
              </a:rPr>
              <a:t>3</a:t>
            </a:r>
            <a:r>
              <a:rPr lang="ja-JP" altLang="en-US" sz="1500">
                <a:solidFill>
                  <a:schemeClr val="bg1"/>
                </a:solidFill>
                <a:latin typeface="+mn-ea"/>
              </a:rPr>
              <a:t>次</a:t>
            </a:r>
            <a:r>
              <a:rPr kumimoji="1" lang="ja-JP" altLang="en-US" sz="1500">
                <a:solidFill>
                  <a:schemeClr val="bg1"/>
                </a:solidFill>
                <a:latin typeface="+mn-ea"/>
              </a:rPr>
              <a:t>方策</a:t>
            </a:r>
            <a:endParaRPr kumimoji="1" lang="en-US" altLang="ja-JP" sz="1500">
              <a:solidFill>
                <a:schemeClr val="bg1"/>
              </a:solidFill>
              <a:latin typeface="+mn-ea"/>
            </a:endParaRPr>
          </a:p>
        </p:txBody>
      </p:sp>
      <p:sp>
        <p:nvSpPr>
          <p:cNvPr id="53" name="テキスト ボックス 21">
            <a:extLst>
              <a:ext uri="{FF2B5EF4-FFF2-40B4-BE49-F238E27FC236}">
                <a16:creationId xmlns:a16="http://schemas.microsoft.com/office/drawing/2014/main" id="{E24BDEAE-63EE-7CEB-A2FC-504A1E5A8AA5}"/>
              </a:ext>
            </a:extLst>
          </p:cNvPr>
          <p:cNvSpPr txBox="1">
            <a:spLocks/>
          </p:cNvSpPr>
          <p:nvPr/>
        </p:nvSpPr>
        <p:spPr>
          <a:xfrm>
            <a:off x="7351317" y="1877471"/>
            <a:ext cx="724301" cy="349776"/>
          </a:xfrm>
          <a:prstGeom prst="rect">
            <a:avLst/>
          </a:prstGeom>
          <a:noFill/>
        </p:spPr>
        <p:style>
          <a:lnRef idx="0">
            <a:scrgbClr r="0" g="0" b="0"/>
          </a:lnRef>
          <a:fillRef idx="0">
            <a:scrgbClr r="0" g="0" b="0"/>
          </a:fillRef>
          <a:effectRef idx="0">
            <a:scrgbClr r="0" g="0" b="0"/>
          </a:effectRef>
          <a:fontRef idx="minor">
            <a:schemeClr val="tx1"/>
          </a:fontRef>
        </p:style>
        <p:txBody>
          <a:bodyPr wrap="none" rtlCol="0" anchor="t">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kumimoji="1" lang="ja-JP" altLang="en-US" sz="1500">
                <a:solidFill>
                  <a:schemeClr val="bg1"/>
                </a:solidFill>
                <a:latin typeface="+mn-ea"/>
              </a:rPr>
              <a:t>具体案</a:t>
            </a:r>
            <a:endParaRPr kumimoji="1" lang="en-US" altLang="ja-JP" sz="1500">
              <a:solidFill>
                <a:schemeClr val="bg1"/>
              </a:solidFill>
              <a:latin typeface="+mn-ea"/>
            </a:endParaRPr>
          </a:p>
        </p:txBody>
      </p:sp>
      <p:sp>
        <p:nvSpPr>
          <p:cNvPr id="132" name="テキスト ボックス 131">
            <a:extLst>
              <a:ext uri="{FF2B5EF4-FFF2-40B4-BE49-F238E27FC236}">
                <a16:creationId xmlns:a16="http://schemas.microsoft.com/office/drawing/2014/main" id="{15B87225-9C3D-8013-C70B-4C89D9AA9823}"/>
              </a:ext>
            </a:extLst>
          </p:cNvPr>
          <p:cNvSpPr txBox="1">
            <a:spLocks/>
          </p:cNvSpPr>
          <p:nvPr/>
        </p:nvSpPr>
        <p:spPr>
          <a:xfrm>
            <a:off x="9486000" y="1305547"/>
            <a:ext cx="2666263" cy="338554"/>
          </a:xfrm>
          <a:prstGeom prst="rect">
            <a:avLst/>
          </a:prstGeom>
          <a:noFill/>
        </p:spPr>
        <p:txBody>
          <a:bodyPr wrap="square" rtlCol="0">
            <a:spAutoFit/>
          </a:bodyPr>
          <a:lstStyle/>
          <a:p>
            <a:r>
              <a:rPr lang="ja-JP" altLang="en-US" sz="1600">
                <a:solidFill>
                  <a:schemeClr val="bg1"/>
                </a:solidFill>
                <a:latin typeface="+mn-ea"/>
              </a:rPr>
              <a:t>（点数）◎</a:t>
            </a:r>
            <a:r>
              <a:rPr lang="en-US" altLang="ja-JP" sz="1600">
                <a:solidFill>
                  <a:schemeClr val="bg1"/>
                </a:solidFill>
                <a:latin typeface="+mn-ea"/>
              </a:rPr>
              <a:t>3</a:t>
            </a:r>
            <a:r>
              <a:rPr lang="ja-JP" altLang="en-US" sz="1600">
                <a:solidFill>
                  <a:schemeClr val="bg1"/>
                </a:solidFill>
                <a:latin typeface="+mn-ea"/>
              </a:rPr>
              <a:t>点・〇</a:t>
            </a:r>
            <a:r>
              <a:rPr lang="en-US" altLang="ja-JP" sz="1600">
                <a:solidFill>
                  <a:schemeClr val="bg1"/>
                </a:solidFill>
                <a:latin typeface="+mn-ea"/>
              </a:rPr>
              <a:t>2</a:t>
            </a:r>
            <a:r>
              <a:rPr lang="ja-JP" altLang="en-US" sz="1600">
                <a:solidFill>
                  <a:schemeClr val="bg1"/>
                </a:solidFill>
                <a:latin typeface="+mn-ea"/>
              </a:rPr>
              <a:t>点・△</a:t>
            </a:r>
            <a:r>
              <a:rPr lang="en-US" altLang="ja-JP" sz="1600">
                <a:solidFill>
                  <a:schemeClr val="bg1"/>
                </a:solidFill>
                <a:latin typeface="+mn-ea"/>
              </a:rPr>
              <a:t>1</a:t>
            </a:r>
            <a:r>
              <a:rPr lang="ja-JP" altLang="en-US" sz="1600">
                <a:solidFill>
                  <a:schemeClr val="bg1"/>
                </a:solidFill>
                <a:latin typeface="+mn-ea"/>
              </a:rPr>
              <a:t>点</a:t>
            </a:r>
            <a:endParaRPr lang="en-US" altLang="ja-JP" sz="1600">
              <a:solidFill>
                <a:schemeClr val="bg1"/>
              </a:solidFill>
              <a:latin typeface="+mn-ea"/>
            </a:endParaRPr>
          </a:p>
        </p:txBody>
      </p:sp>
      <p:sp>
        <p:nvSpPr>
          <p:cNvPr id="133" name="テキスト ボックス 132">
            <a:extLst>
              <a:ext uri="{FF2B5EF4-FFF2-40B4-BE49-F238E27FC236}">
                <a16:creationId xmlns:a16="http://schemas.microsoft.com/office/drawing/2014/main" id="{B66F5EEC-DA4F-7B26-CD49-DDADA7C93543}"/>
              </a:ext>
            </a:extLst>
          </p:cNvPr>
          <p:cNvSpPr txBox="1">
            <a:spLocks/>
          </p:cNvSpPr>
          <p:nvPr/>
        </p:nvSpPr>
        <p:spPr>
          <a:xfrm>
            <a:off x="5531117" y="1304907"/>
            <a:ext cx="4035352" cy="338554"/>
          </a:xfrm>
          <a:prstGeom prst="rect">
            <a:avLst/>
          </a:prstGeom>
          <a:noFill/>
        </p:spPr>
        <p:txBody>
          <a:bodyPr wrap="square" rtlCol="0">
            <a:spAutoFit/>
          </a:bodyPr>
          <a:lstStyle/>
          <a:p>
            <a:r>
              <a:rPr lang="ja-JP" altLang="en-US" sz="1600">
                <a:solidFill>
                  <a:schemeClr val="bg1"/>
                </a:solidFill>
                <a:latin typeface="+mn-ea"/>
              </a:rPr>
              <a:t>作成日：</a:t>
            </a:r>
            <a:r>
              <a:rPr lang="en-US" altLang="ja-JP" sz="1600">
                <a:solidFill>
                  <a:schemeClr val="bg1"/>
                </a:solidFill>
                <a:latin typeface="+mn-ea"/>
              </a:rPr>
              <a:t>2024</a:t>
            </a:r>
            <a:r>
              <a:rPr lang="ja-JP" altLang="en-US" sz="1600">
                <a:solidFill>
                  <a:schemeClr val="bg1"/>
                </a:solidFill>
                <a:latin typeface="+mn-ea"/>
              </a:rPr>
              <a:t>年１０月２４日　作成者：永井</a:t>
            </a:r>
            <a:endParaRPr lang="en-US" altLang="ja-JP" sz="1600">
              <a:solidFill>
                <a:schemeClr val="bg1"/>
              </a:solidFill>
              <a:latin typeface="+mn-ea"/>
            </a:endParaRPr>
          </a:p>
        </p:txBody>
      </p:sp>
      <p:cxnSp>
        <p:nvCxnSpPr>
          <p:cNvPr id="134" name="直線コネクタ 133">
            <a:extLst>
              <a:ext uri="{FF2B5EF4-FFF2-40B4-BE49-F238E27FC236}">
                <a16:creationId xmlns:a16="http://schemas.microsoft.com/office/drawing/2014/main" id="{DC8C10F0-6BCF-041A-5886-47E2BEA43F94}"/>
              </a:ext>
            </a:extLst>
          </p:cNvPr>
          <p:cNvCxnSpPr>
            <a:cxnSpLocks/>
          </p:cNvCxnSpPr>
          <p:nvPr/>
        </p:nvCxnSpPr>
        <p:spPr>
          <a:xfrm>
            <a:off x="6774695" y="4756427"/>
            <a:ext cx="59757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138" name="テキスト ボックス 137">
            <a:extLst>
              <a:ext uri="{FF2B5EF4-FFF2-40B4-BE49-F238E27FC236}">
                <a16:creationId xmlns:a16="http://schemas.microsoft.com/office/drawing/2014/main" id="{B8863398-5985-88A0-DB5D-92B1808F654B}"/>
              </a:ext>
            </a:extLst>
          </p:cNvPr>
          <p:cNvSpPr txBox="1">
            <a:spLocks/>
          </p:cNvSpPr>
          <p:nvPr/>
        </p:nvSpPr>
        <p:spPr>
          <a:xfrm>
            <a:off x="5430602" y="5184508"/>
            <a:ext cx="2473851" cy="338554"/>
          </a:xfrm>
          <a:prstGeom prst="rect">
            <a:avLst/>
          </a:prstGeom>
          <a:noFill/>
          <a:ln>
            <a:noFill/>
          </a:ln>
        </p:spPr>
        <p:txBody>
          <a:bodyPr wrap="square" lIns="91440" tIns="45720" rIns="91440" bIns="45720" rtlCol="0" anchor="t">
            <a:spAutoFit/>
          </a:bodyPr>
          <a:lstStyle/>
          <a:p>
            <a:r>
              <a:rPr kumimoji="1" lang="ja-JP" altLang="en-US" sz="1600" dirty="0">
                <a:solidFill>
                  <a:schemeClr val="bg1"/>
                </a:solidFill>
                <a:latin typeface="+mn-ea"/>
              </a:rPr>
              <a:t>図７：系統マトリ</a:t>
            </a:r>
            <a:r>
              <a:rPr lang="ja-JP" altLang="en-US" sz="1600" dirty="0">
                <a:solidFill>
                  <a:schemeClr val="bg1"/>
                </a:solidFill>
                <a:latin typeface="+mn-ea"/>
              </a:rPr>
              <a:t>ク</a:t>
            </a:r>
            <a:r>
              <a:rPr kumimoji="1" lang="ja-JP" altLang="en-US" sz="1600" dirty="0">
                <a:solidFill>
                  <a:schemeClr val="bg1"/>
                </a:solidFill>
                <a:latin typeface="+mn-ea"/>
              </a:rPr>
              <a:t>ス図</a:t>
            </a:r>
          </a:p>
        </p:txBody>
      </p:sp>
      <p:sp>
        <p:nvSpPr>
          <p:cNvPr id="3" name="四角形: 角を丸くする 2">
            <a:extLst>
              <a:ext uri="{FF2B5EF4-FFF2-40B4-BE49-F238E27FC236}">
                <a16:creationId xmlns:a16="http://schemas.microsoft.com/office/drawing/2014/main" id="{C6074978-2C26-BE9F-1113-5610A2BC3295}"/>
              </a:ext>
            </a:extLst>
          </p:cNvPr>
          <p:cNvSpPr/>
          <p:nvPr/>
        </p:nvSpPr>
        <p:spPr>
          <a:xfrm>
            <a:off x="139551" y="6123736"/>
            <a:ext cx="11882575"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4000" b="1">
                <a:ln w="12700">
                  <a:noFill/>
                </a:ln>
                <a:solidFill>
                  <a:schemeClr val="bg1">
                    <a:alpha val="97000"/>
                  </a:schemeClr>
                </a:solidFill>
                <a:effectLst>
                  <a:outerShdw blurRad="50800" dist="50800" dir="5400000" algn="ctr" rotWithShape="0">
                    <a:schemeClr val="bg1">
                      <a:lumMod val="50000"/>
                    </a:schemeClr>
                  </a:outerShdw>
                </a:effectLst>
              </a:rPr>
              <a:t>４輪で分散する案を採用</a:t>
            </a:r>
            <a:endParaRPr kumimoji="1" lang="ja-JP" altLang="en-US" sz="4000" b="1">
              <a:ln w="12700">
                <a:noFill/>
              </a:ln>
              <a:solidFill>
                <a:schemeClr val="bg1">
                  <a:alpha val="97000"/>
                </a:schemeClr>
              </a:solidFill>
              <a:effectLst>
                <a:outerShdw blurRad="50800" dist="50800" dir="5400000" algn="ctr" rotWithShape="0">
                  <a:schemeClr val="bg1">
                    <a:lumMod val="50000"/>
                  </a:schemeClr>
                </a:outerShdw>
              </a:effectLst>
            </a:endParaRPr>
          </a:p>
        </p:txBody>
      </p:sp>
      <p:cxnSp>
        <p:nvCxnSpPr>
          <p:cNvPr id="4" name="直線コネクタ 3">
            <a:extLst>
              <a:ext uri="{FF2B5EF4-FFF2-40B4-BE49-F238E27FC236}">
                <a16:creationId xmlns:a16="http://schemas.microsoft.com/office/drawing/2014/main" id="{46FD37F0-A82F-5134-F4C1-7BF5CEFBF8B9}"/>
              </a:ext>
            </a:extLst>
          </p:cNvPr>
          <p:cNvCxnSpPr>
            <a:cxnSpLocks/>
          </p:cNvCxnSpPr>
          <p:nvPr/>
        </p:nvCxnSpPr>
        <p:spPr>
          <a:xfrm>
            <a:off x="4381023" y="2662784"/>
            <a:ext cx="811907"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 name="コネクタ: カギ線 5">
            <a:extLst>
              <a:ext uri="{FF2B5EF4-FFF2-40B4-BE49-F238E27FC236}">
                <a16:creationId xmlns:a16="http://schemas.microsoft.com/office/drawing/2014/main" id="{CFD1BD9D-2135-2C38-298C-3D38F4F265C3}"/>
              </a:ext>
            </a:extLst>
          </p:cNvPr>
          <p:cNvCxnSpPr>
            <a:cxnSpLocks/>
          </p:cNvCxnSpPr>
          <p:nvPr/>
        </p:nvCxnSpPr>
        <p:spPr>
          <a:xfrm rot="16200000" flipH="1">
            <a:off x="6818685" y="2890608"/>
            <a:ext cx="803623" cy="414735"/>
          </a:xfrm>
          <a:prstGeom prst="bentConnector3">
            <a:avLst>
              <a:gd name="adj1" fmla="val 132790"/>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直線コネクタ 4">
            <a:extLst>
              <a:ext uri="{FF2B5EF4-FFF2-40B4-BE49-F238E27FC236}">
                <a16:creationId xmlns:a16="http://schemas.microsoft.com/office/drawing/2014/main" id="{8AAE8122-3B7A-18F3-A2C9-4A60BCC53700}"/>
              </a:ext>
            </a:extLst>
          </p:cNvPr>
          <p:cNvCxnSpPr>
            <a:cxnSpLocks/>
          </p:cNvCxnSpPr>
          <p:nvPr/>
        </p:nvCxnSpPr>
        <p:spPr>
          <a:xfrm>
            <a:off x="6072143" y="2646632"/>
            <a:ext cx="287385"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129" name="四角形: 角を丸くする 128">
            <a:extLst>
              <a:ext uri="{FF2B5EF4-FFF2-40B4-BE49-F238E27FC236}">
                <a16:creationId xmlns:a16="http://schemas.microsoft.com/office/drawing/2014/main" id="{E06477E9-E7A0-3D70-9EE5-B06BCED9473B}"/>
              </a:ext>
              <a:ext uri="{147F2762-F138-4A5C-976F-8EAC2B608ADB}">
                <a16:predDERef xmlns:a16="http://schemas.microsoft.com/office/drawing/2014/main" pred="{00000000-0008-0000-0100-0000341C0000}"/>
              </a:ext>
            </a:extLst>
          </p:cNvPr>
          <p:cNvSpPr>
            <a:spLocks/>
          </p:cNvSpPr>
          <p:nvPr/>
        </p:nvSpPr>
        <p:spPr>
          <a:xfrm>
            <a:off x="1957816" y="2220667"/>
            <a:ext cx="1173201" cy="768664"/>
          </a:xfrm>
          <a:prstGeom prst="roundRect">
            <a:avLst>
              <a:gd name="adj" fmla="val 0"/>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46" name="テキスト ボックス 7194">
            <a:extLst>
              <a:ext uri="{FF2B5EF4-FFF2-40B4-BE49-F238E27FC236}">
                <a16:creationId xmlns:a16="http://schemas.microsoft.com/office/drawing/2014/main" id="{89FB5D9A-2C20-B26A-A5B1-8D2907717E06}"/>
              </a:ext>
              <a:ext uri="{147F2762-F138-4A5C-976F-8EAC2B608ADB}">
                <a16:predDERef xmlns:a16="http://schemas.microsoft.com/office/drawing/2014/main" pred="{545B9F55-A627-D578-2F18-96F974C38EB4}"/>
              </a:ext>
            </a:extLst>
          </p:cNvPr>
          <p:cNvSpPr txBox="1">
            <a:spLocks/>
          </p:cNvSpPr>
          <p:nvPr/>
        </p:nvSpPr>
        <p:spPr>
          <a:xfrm>
            <a:off x="1951287" y="2441627"/>
            <a:ext cx="1196856" cy="347408"/>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ja-JP" altLang="en-US" sz="1600" b="1">
                <a:solidFill>
                  <a:srgbClr val="000000"/>
                </a:solidFill>
                <a:latin typeface="+mn-ea"/>
              </a:rPr>
              <a:t>カッターの</a:t>
            </a:r>
            <a:endParaRPr lang="en-US" altLang="ja-JP" sz="1600" b="1">
              <a:solidFill>
                <a:srgbClr val="000000"/>
              </a:solidFill>
              <a:latin typeface="+mn-ea"/>
            </a:endParaRPr>
          </a:p>
          <a:p>
            <a:pPr algn="ctr"/>
            <a:r>
              <a:rPr lang="ja-JP" altLang="en-US" sz="1600" b="1">
                <a:solidFill>
                  <a:srgbClr val="000000"/>
                </a:solidFill>
                <a:latin typeface="+mn-ea"/>
              </a:rPr>
              <a:t>力を下げる</a:t>
            </a:r>
            <a:endParaRPr lang="en-US" altLang="ja-JP" sz="1600" b="1">
              <a:solidFill>
                <a:srgbClr val="000000"/>
              </a:solidFill>
              <a:latin typeface="+mn-ea"/>
            </a:endParaRPr>
          </a:p>
        </p:txBody>
      </p:sp>
      <p:sp>
        <p:nvSpPr>
          <p:cNvPr id="1024" name="四角形: 角を丸くする 1023">
            <a:extLst>
              <a:ext uri="{FF2B5EF4-FFF2-40B4-BE49-F238E27FC236}">
                <a16:creationId xmlns:a16="http://schemas.microsoft.com/office/drawing/2014/main" id="{618F385C-E79B-E227-951A-1F99ECAA4F78}"/>
              </a:ext>
              <a:ext uri="{147F2762-F138-4A5C-976F-8EAC2B608ADB}">
                <a16:predDERef xmlns:a16="http://schemas.microsoft.com/office/drawing/2014/main" pred="{00000000-0008-0000-0100-0000341C0000}"/>
              </a:ext>
            </a:extLst>
          </p:cNvPr>
          <p:cNvSpPr>
            <a:spLocks/>
          </p:cNvSpPr>
          <p:nvPr/>
        </p:nvSpPr>
        <p:spPr>
          <a:xfrm>
            <a:off x="3362357" y="2225781"/>
            <a:ext cx="1344187" cy="763551"/>
          </a:xfrm>
          <a:prstGeom prst="roundRect">
            <a:avLst>
              <a:gd name="adj" fmla="val 0"/>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025" name="テキスト ボックス 7194">
            <a:extLst>
              <a:ext uri="{FF2B5EF4-FFF2-40B4-BE49-F238E27FC236}">
                <a16:creationId xmlns:a16="http://schemas.microsoft.com/office/drawing/2014/main" id="{2A71BF9B-BD4D-E679-E98B-9491A9693A06}"/>
              </a:ext>
              <a:ext uri="{147F2762-F138-4A5C-976F-8EAC2B608ADB}">
                <a16:predDERef xmlns:a16="http://schemas.microsoft.com/office/drawing/2014/main" pred="{545B9F55-A627-D578-2F18-96F974C38EB4}"/>
              </a:ext>
            </a:extLst>
          </p:cNvPr>
          <p:cNvSpPr txBox="1">
            <a:spLocks/>
          </p:cNvSpPr>
          <p:nvPr/>
        </p:nvSpPr>
        <p:spPr>
          <a:xfrm>
            <a:off x="3373989" y="2438728"/>
            <a:ext cx="1283172" cy="362639"/>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ja-JP" altLang="en-US" sz="1600" b="1">
                <a:solidFill>
                  <a:srgbClr val="000000"/>
                </a:solidFill>
                <a:latin typeface="+mn-ea"/>
              </a:rPr>
              <a:t>軌道を安定</a:t>
            </a:r>
            <a:endParaRPr lang="en-US" altLang="ja-JP" sz="1600" b="1">
              <a:solidFill>
                <a:srgbClr val="000000"/>
              </a:solidFill>
              <a:latin typeface="+mn-ea"/>
            </a:endParaRPr>
          </a:p>
        </p:txBody>
      </p:sp>
      <p:sp>
        <p:nvSpPr>
          <p:cNvPr id="1027" name="四角形: 角を丸くする 1026">
            <a:extLst>
              <a:ext uri="{FF2B5EF4-FFF2-40B4-BE49-F238E27FC236}">
                <a16:creationId xmlns:a16="http://schemas.microsoft.com/office/drawing/2014/main" id="{61AC8225-2C86-1029-9ACE-B20149BA1DA1}"/>
              </a:ext>
              <a:ext uri="{147F2762-F138-4A5C-976F-8EAC2B608ADB}">
                <a16:predDERef xmlns:a16="http://schemas.microsoft.com/office/drawing/2014/main" pred="{00000000-0008-0000-0100-0000341C0000}"/>
              </a:ext>
            </a:extLst>
          </p:cNvPr>
          <p:cNvSpPr>
            <a:spLocks/>
          </p:cNvSpPr>
          <p:nvPr/>
        </p:nvSpPr>
        <p:spPr>
          <a:xfrm>
            <a:off x="4867090" y="2220667"/>
            <a:ext cx="2009051" cy="755563"/>
          </a:xfrm>
          <a:prstGeom prst="roundRect">
            <a:avLst>
              <a:gd name="adj" fmla="val 0"/>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028" name="テキスト ボックス 7194">
            <a:extLst>
              <a:ext uri="{FF2B5EF4-FFF2-40B4-BE49-F238E27FC236}">
                <a16:creationId xmlns:a16="http://schemas.microsoft.com/office/drawing/2014/main" id="{37A2C60D-FA9E-FD07-B47A-38EFE461880F}"/>
              </a:ext>
              <a:ext uri="{147F2762-F138-4A5C-976F-8EAC2B608ADB}">
                <a16:predDERef xmlns:a16="http://schemas.microsoft.com/office/drawing/2014/main" pred="{545B9F55-A627-D578-2F18-96F974C38EB4}"/>
              </a:ext>
            </a:extLst>
          </p:cNvPr>
          <p:cNvSpPr txBox="1">
            <a:spLocks/>
          </p:cNvSpPr>
          <p:nvPr/>
        </p:nvSpPr>
        <p:spPr>
          <a:xfrm>
            <a:off x="5092022" y="2462938"/>
            <a:ext cx="1769604" cy="337147"/>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ja-JP" altLang="en-US" sz="1600" b="1">
                <a:solidFill>
                  <a:srgbClr val="000000"/>
                </a:solidFill>
                <a:latin typeface="+mn-ea"/>
              </a:rPr>
              <a:t>スケールの溝に</a:t>
            </a:r>
            <a:endParaRPr lang="en-US" altLang="ja-JP" sz="1600" b="1">
              <a:solidFill>
                <a:srgbClr val="000000"/>
              </a:solidFill>
              <a:latin typeface="+mn-ea"/>
            </a:endParaRPr>
          </a:p>
          <a:p>
            <a:r>
              <a:rPr lang="ja-JP" altLang="en-US" sz="1600" b="1">
                <a:solidFill>
                  <a:srgbClr val="000000"/>
                </a:solidFill>
                <a:latin typeface="+mn-ea"/>
              </a:rPr>
              <a:t>沿わせてカット</a:t>
            </a:r>
            <a:endParaRPr lang="en-US" altLang="ja-JP" sz="1600" b="1">
              <a:solidFill>
                <a:srgbClr val="000000"/>
              </a:solidFill>
              <a:latin typeface="+mn-ea"/>
            </a:endParaRPr>
          </a:p>
        </p:txBody>
      </p:sp>
      <p:sp>
        <p:nvSpPr>
          <p:cNvPr id="1029" name="四角形: 角を丸くする 1028">
            <a:extLst>
              <a:ext uri="{FF2B5EF4-FFF2-40B4-BE49-F238E27FC236}">
                <a16:creationId xmlns:a16="http://schemas.microsoft.com/office/drawing/2014/main" id="{8312B71A-BE3C-298C-5DF8-5E183787D474}"/>
              </a:ext>
              <a:ext uri="{147F2762-F138-4A5C-976F-8EAC2B608ADB}">
                <a16:predDERef xmlns:a16="http://schemas.microsoft.com/office/drawing/2014/main" pred="{00000000-0008-0000-0100-0000341C0000}"/>
              </a:ext>
            </a:extLst>
          </p:cNvPr>
          <p:cNvSpPr>
            <a:spLocks/>
          </p:cNvSpPr>
          <p:nvPr/>
        </p:nvSpPr>
        <p:spPr>
          <a:xfrm>
            <a:off x="7146537" y="2224905"/>
            <a:ext cx="1094443" cy="751325"/>
          </a:xfrm>
          <a:prstGeom prst="roundRect">
            <a:avLst>
              <a:gd name="adj" fmla="val 0"/>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030" name="テキスト ボックス 7194">
            <a:extLst>
              <a:ext uri="{FF2B5EF4-FFF2-40B4-BE49-F238E27FC236}">
                <a16:creationId xmlns:a16="http://schemas.microsoft.com/office/drawing/2014/main" id="{BF47D271-F4C0-3878-A8B2-C33A0DCDC4B4}"/>
              </a:ext>
              <a:ext uri="{147F2762-F138-4A5C-976F-8EAC2B608ADB}">
                <a16:predDERef xmlns:a16="http://schemas.microsoft.com/office/drawing/2014/main" pred="{545B9F55-A627-D578-2F18-96F974C38EB4}"/>
              </a:ext>
            </a:extLst>
          </p:cNvPr>
          <p:cNvSpPr txBox="1">
            <a:spLocks/>
          </p:cNvSpPr>
          <p:nvPr/>
        </p:nvSpPr>
        <p:spPr>
          <a:xfrm>
            <a:off x="7027641" y="2460637"/>
            <a:ext cx="1320547" cy="362639"/>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en-US" altLang="ja-JP" sz="1600" b="1">
                <a:solidFill>
                  <a:srgbClr val="000000"/>
                </a:solidFill>
                <a:latin typeface="+mn-ea"/>
              </a:rPr>
              <a:t>4</a:t>
            </a:r>
            <a:r>
              <a:rPr lang="ja-JP" altLang="en-US" sz="1600" b="1">
                <a:solidFill>
                  <a:srgbClr val="000000"/>
                </a:solidFill>
                <a:latin typeface="+mn-ea"/>
              </a:rPr>
              <a:t>輪で分散</a:t>
            </a:r>
            <a:endParaRPr lang="en-US" altLang="ja-JP" sz="1600" b="1">
              <a:solidFill>
                <a:srgbClr val="000000"/>
              </a:solidFill>
              <a:latin typeface="+mn-ea"/>
            </a:endParaRPr>
          </a:p>
        </p:txBody>
      </p:sp>
      <p:sp>
        <p:nvSpPr>
          <p:cNvPr id="1031" name="四角形: 角を丸くする 1030">
            <a:extLst>
              <a:ext uri="{FF2B5EF4-FFF2-40B4-BE49-F238E27FC236}">
                <a16:creationId xmlns:a16="http://schemas.microsoft.com/office/drawing/2014/main" id="{526C340A-26D4-3A49-9A86-B68848D35B52}"/>
              </a:ext>
              <a:ext uri="{147F2762-F138-4A5C-976F-8EAC2B608ADB}">
                <a16:predDERef xmlns:a16="http://schemas.microsoft.com/office/drawing/2014/main" pred="{00000000-0008-0000-0100-0000341C0000}"/>
              </a:ext>
            </a:extLst>
          </p:cNvPr>
          <p:cNvSpPr>
            <a:spLocks/>
          </p:cNvSpPr>
          <p:nvPr/>
        </p:nvSpPr>
        <p:spPr>
          <a:xfrm>
            <a:off x="7151449" y="3266398"/>
            <a:ext cx="1094443" cy="794573"/>
          </a:xfrm>
          <a:prstGeom prst="roundRect">
            <a:avLst>
              <a:gd name="adj" fmla="val 0"/>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032" name="テキスト ボックス 7194">
            <a:extLst>
              <a:ext uri="{FF2B5EF4-FFF2-40B4-BE49-F238E27FC236}">
                <a16:creationId xmlns:a16="http://schemas.microsoft.com/office/drawing/2014/main" id="{E2E737A1-9A3E-115E-ECEE-C04B257F1254}"/>
              </a:ext>
              <a:ext uri="{147F2762-F138-4A5C-976F-8EAC2B608ADB}">
                <a16:predDERef xmlns:a16="http://schemas.microsoft.com/office/drawing/2014/main" pred="{545B9F55-A627-D578-2F18-96F974C38EB4}"/>
              </a:ext>
            </a:extLst>
          </p:cNvPr>
          <p:cNvSpPr txBox="1">
            <a:spLocks/>
          </p:cNvSpPr>
          <p:nvPr/>
        </p:nvSpPr>
        <p:spPr>
          <a:xfrm>
            <a:off x="7038474" y="3479816"/>
            <a:ext cx="1320547" cy="362639"/>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en-US" altLang="ja-JP" sz="1600" b="1">
                <a:solidFill>
                  <a:srgbClr val="000000"/>
                </a:solidFill>
                <a:latin typeface="+mn-ea"/>
              </a:rPr>
              <a:t>2</a:t>
            </a:r>
            <a:r>
              <a:rPr lang="ja-JP" altLang="en-US" sz="1600" b="1">
                <a:solidFill>
                  <a:srgbClr val="000000"/>
                </a:solidFill>
                <a:latin typeface="+mn-ea"/>
              </a:rPr>
              <a:t>輪で分散</a:t>
            </a:r>
            <a:endParaRPr lang="en-US" altLang="ja-JP" sz="1600" b="1">
              <a:solidFill>
                <a:srgbClr val="000000"/>
              </a:solidFill>
              <a:latin typeface="+mn-ea"/>
            </a:endParaRPr>
          </a:p>
        </p:txBody>
      </p:sp>
      <p:sp>
        <p:nvSpPr>
          <p:cNvPr id="1033" name="四角形: 角を丸くする 1032">
            <a:extLst>
              <a:ext uri="{FF2B5EF4-FFF2-40B4-BE49-F238E27FC236}">
                <a16:creationId xmlns:a16="http://schemas.microsoft.com/office/drawing/2014/main" id="{46FFEEC8-E7A8-FAE1-76CA-A3898F6482F6}"/>
              </a:ext>
              <a:ext uri="{147F2762-F138-4A5C-976F-8EAC2B608ADB}">
                <a16:predDERef xmlns:a16="http://schemas.microsoft.com/office/drawing/2014/main" pred="{00000000-0008-0000-0100-0000341C0000}"/>
              </a:ext>
            </a:extLst>
          </p:cNvPr>
          <p:cNvSpPr>
            <a:spLocks/>
          </p:cNvSpPr>
          <p:nvPr/>
        </p:nvSpPr>
        <p:spPr>
          <a:xfrm>
            <a:off x="3367405" y="4324004"/>
            <a:ext cx="1339139" cy="794133"/>
          </a:xfrm>
          <a:prstGeom prst="roundRect">
            <a:avLst>
              <a:gd name="adj" fmla="val 0"/>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034" name="テキスト ボックス 7194">
            <a:extLst>
              <a:ext uri="{FF2B5EF4-FFF2-40B4-BE49-F238E27FC236}">
                <a16:creationId xmlns:a16="http://schemas.microsoft.com/office/drawing/2014/main" id="{A59CDFC1-7585-16D0-0841-7848ADAA3C8C}"/>
              </a:ext>
              <a:ext uri="{147F2762-F138-4A5C-976F-8EAC2B608ADB}">
                <a16:predDERef xmlns:a16="http://schemas.microsoft.com/office/drawing/2014/main" pred="{545B9F55-A627-D578-2F18-96F974C38EB4}"/>
              </a:ext>
            </a:extLst>
          </p:cNvPr>
          <p:cNvSpPr txBox="1">
            <a:spLocks/>
          </p:cNvSpPr>
          <p:nvPr/>
        </p:nvSpPr>
        <p:spPr>
          <a:xfrm>
            <a:off x="3232515" y="4563590"/>
            <a:ext cx="1618408" cy="385676"/>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ja-JP" altLang="en-US" sz="1600" b="1">
                <a:solidFill>
                  <a:srgbClr val="000000"/>
                </a:solidFill>
                <a:latin typeface="+mn-ea"/>
              </a:rPr>
              <a:t>スケールに</a:t>
            </a:r>
            <a:endParaRPr lang="en-US" altLang="ja-JP" sz="1600" b="1">
              <a:solidFill>
                <a:srgbClr val="000000"/>
              </a:solidFill>
              <a:latin typeface="+mn-ea"/>
            </a:endParaRPr>
          </a:p>
          <a:p>
            <a:pPr algn="ctr"/>
            <a:r>
              <a:rPr lang="ja-JP" altLang="en-US" sz="1600" b="1">
                <a:solidFill>
                  <a:srgbClr val="000000"/>
                </a:solidFill>
                <a:latin typeface="+mn-ea"/>
              </a:rPr>
              <a:t>力をかけない</a:t>
            </a:r>
            <a:endParaRPr lang="en-US" altLang="ja-JP" sz="1600" b="1">
              <a:solidFill>
                <a:srgbClr val="000000"/>
              </a:solidFill>
              <a:latin typeface="+mn-ea"/>
            </a:endParaRPr>
          </a:p>
        </p:txBody>
      </p:sp>
      <p:sp>
        <p:nvSpPr>
          <p:cNvPr id="1035" name="四角形: 角を丸くする 1034">
            <a:extLst>
              <a:ext uri="{FF2B5EF4-FFF2-40B4-BE49-F238E27FC236}">
                <a16:creationId xmlns:a16="http://schemas.microsoft.com/office/drawing/2014/main" id="{245CD20F-B399-57B0-67D8-89B6E4D33B77}"/>
              </a:ext>
              <a:ext uri="{147F2762-F138-4A5C-976F-8EAC2B608ADB}">
                <a16:predDERef xmlns:a16="http://schemas.microsoft.com/office/drawing/2014/main" pred="{00000000-0008-0000-0100-0000341C0000}"/>
              </a:ext>
            </a:extLst>
          </p:cNvPr>
          <p:cNvSpPr>
            <a:spLocks/>
          </p:cNvSpPr>
          <p:nvPr/>
        </p:nvSpPr>
        <p:spPr>
          <a:xfrm>
            <a:off x="4867087" y="4324004"/>
            <a:ext cx="2014844" cy="794133"/>
          </a:xfrm>
          <a:prstGeom prst="roundRect">
            <a:avLst>
              <a:gd name="adj" fmla="val 0"/>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036" name="テキスト ボックス 7194">
            <a:extLst>
              <a:ext uri="{FF2B5EF4-FFF2-40B4-BE49-F238E27FC236}">
                <a16:creationId xmlns:a16="http://schemas.microsoft.com/office/drawing/2014/main" id="{209C9A93-7581-8911-0703-A2CE1A20B98E}"/>
              </a:ext>
              <a:ext uri="{147F2762-F138-4A5C-976F-8EAC2B608ADB}">
                <a16:predDERef xmlns:a16="http://schemas.microsoft.com/office/drawing/2014/main" pred="{545B9F55-A627-D578-2F18-96F974C38EB4}"/>
              </a:ext>
            </a:extLst>
          </p:cNvPr>
          <p:cNvSpPr txBox="1">
            <a:spLocks/>
          </p:cNvSpPr>
          <p:nvPr/>
        </p:nvSpPr>
        <p:spPr>
          <a:xfrm>
            <a:off x="4715539" y="4542379"/>
            <a:ext cx="2310007" cy="406889"/>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ja-JP" altLang="en-US" sz="1600" b="1">
                <a:solidFill>
                  <a:srgbClr val="000000"/>
                </a:solidFill>
                <a:latin typeface="+mn-ea"/>
              </a:rPr>
              <a:t>スケールと</a:t>
            </a:r>
            <a:endParaRPr lang="en-US" altLang="ja-JP" sz="1600" b="1">
              <a:solidFill>
                <a:srgbClr val="000000"/>
              </a:solidFill>
              <a:latin typeface="+mn-ea"/>
            </a:endParaRPr>
          </a:p>
          <a:p>
            <a:pPr algn="ctr"/>
            <a:r>
              <a:rPr lang="ja-JP" altLang="en-US" sz="1600" b="1">
                <a:solidFill>
                  <a:srgbClr val="000000"/>
                </a:solidFill>
                <a:latin typeface="+mn-ea"/>
              </a:rPr>
              <a:t>カッターを合体させる</a:t>
            </a:r>
            <a:endParaRPr lang="en-US" altLang="ja-JP" sz="1600" b="1">
              <a:solidFill>
                <a:srgbClr val="000000"/>
              </a:solidFill>
              <a:latin typeface="+mn-ea"/>
            </a:endParaRPr>
          </a:p>
        </p:txBody>
      </p:sp>
      <p:sp>
        <p:nvSpPr>
          <p:cNvPr id="1037" name="四角形: 角を丸くする 1036">
            <a:extLst>
              <a:ext uri="{FF2B5EF4-FFF2-40B4-BE49-F238E27FC236}">
                <a16:creationId xmlns:a16="http://schemas.microsoft.com/office/drawing/2014/main" id="{5E073CBC-0086-B26A-ED36-F6029BCA8887}"/>
              </a:ext>
              <a:ext uri="{147F2762-F138-4A5C-976F-8EAC2B608ADB}">
                <a16:predDERef xmlns:a16="http://schemas.microsoft.com/office/drawing/2014/main" pred="{00000000-0008-0000-0100-0000341C0000}"/>
              </a:ext>
            </a:extLst>
          </p:cNvPr>
          <p:cNvSpPr>
            <a:spLocks/>
          </p:cNvSpPr>
          <p:nvPr/>
        </p:nvSpPr>
        <p:spPr>
          <a:xfrm>
            <a:off x="7153783" y="4319796"/>
            <a:ext cx="1094443" cy="804183"/>
          </a:xfrm>
          <a:prstGeom prst="roundRect">
            <a:avLst>
              <a:gd name="adj" fmla="val 0"/>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038" name="テキスト ボックス 7194">
            <a:extLst>
              <a:ext uri="{FF2B5EF4-FFF2-40B4-BE49-F238E27FC236}">
                <a16:creationId xmlns:a16="http://schemas.microsoft.com/office/drawing/2014/main" id="{D11B32FC-5185-0030-8408-7D0BD7825B11}"/>
              </a:ext>
              <a:ext uri="{147F2762-F138-4A5C-976F-8EAC2B608ADB}">
                <a16:predDERef xmlns:a16="http://schemas.microsoft.com/office/drawing/2014/main" pred="{545B9F55-A627-D578-2F18-96F974C38EB4}"/>
              </a:ext>
            </a:extLst>
          </p:cNvPr>
          <p:cNvSpPr txBox="1">
            <a:spLocks/>
          </p:cNvSpPr>
          <p:nvPr/>
        </p:nvSpPr>
        <p:spPr>
          <a:xfrm>
            <a:off x="7179134" y="4561394"/>
            <a:ext cx="1068669" cy="362635"/>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ja-JP" altLang="en-US" sz="1600" b="1">
                <a:solidFill>
                  <a:srgbClr val="000000"/>
                </a:solidFill>
                <a:latin typeface="+mn-ea"/>
              </a:rPr>
              <a:t>脱着式</a:t>
            </a:r>
            <a:endParaRPr lang="en-US" altLang="ja-JP" sz="1600" b="1">
              <a:solidFill>
                <a:srgbClr val="000000"/>
              </a:solidFill>
              <a:latin typeface="+mn-ea"/>
            </a:endParaRPr>
          </a:p>
        </p:txBody>
      </p:sp>
      <p:sp>
        <p:nvSpPr>
          <p:cNvPr id="1039" name="四角形: 角を丸くする 1038">
            <a:extLst>
              <a:ext uri="{FF2B5EF4-FFF2-40B4-BE49-F238E27FC236}">
                <a16:creationId xmlns:a16="http://schemas.microsoft.com/office/drawing/2014/main" id="{03DC2143-586B-0DE4-9D14-6AF0780775D1}"/>
              </a:ext>
              <a:ext uri="{147F2762-F138-4A5C-976F-8EAC2B608ADB}">
                <a16:predDERef xmlns:a16="http://schemas.microsoft.com/office/drawing/2014/main" pred="{00000000-0008-0000-0100-0000341C0000}"/>
              </a:ext>
            </a:extLst>
          </p:cNvPr>
          <p:cNvSpPr>
            <a:spLocks/>
          </p:cNvSpPr>
          <p:nvPr/>
        </p:nvSpPr>
        <p:spPr>
          <a:xfrm>
            <a:off x="101451" y="2219280"/>
            <a:ext cx="1699736" cy="756951"/>
          </a:xfrm>
          <a:prstGeom prst="roundRect">
            <a:avLst>
              <a:gd name="adj" fmla="val 0"/>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latin typeface="+mn-ea"/>
            </a:endParaRPr>
          </a:p>
        </p:txBody>
      </p:sp>
      <p:sp>
        <p:nvSpPr>
          <p:cNvPr id="1040" name="テキスト ボックス 7194">
            <a:extLst>
              <a:ext uri="{FF2B5EF4-FFF2-40B4-BE49-F238E27FC236}">
                <a16:creationId xmlns:a16="http://schemas.microsoft.com/office/drawing/2014/main" id="{92474BED-1F0A-7E3F-8940-FFD237307DAE}"/>
              </a:ext>
              <a:ext uri="{147F2762-F138-4A5C-976F-8EAC2B608ADB}">
                <a16:predDERef xmlns:a16="http://schemas.microsoft.com/office/drawing/2014/main" pred="{545B9F55-A627-D578-2F18-96F974C38EB4}"/>
              </a:ext>
            </a:extLst>
          </p:cNvPr>
          <p:cNvSpPr txBox="1">
            <a:spLocks/>
          </p:cNvSpPr>
          <p:nvPr/>
        </p:nvSpPr>
        <p:spPr>
          <a:xfrm>
            <a:off x="49430" y="2389771"/>
            <a:ext cx="1815507" cy="429171"/>
          </a:xfrm>
          <a:prstGeom prst="rect">
            <a:avLst/>
          </a:prstGeom>
          <a:noFill/>
          <a:ln w="38100" cmpd="sng">
            <a:noFill/>
          </a:ln>
        </p:spPr>
        <p:txBody>
          <a:bodyPr spcFirstLastPara="0" wrap="square" lIns="91440" tIns="45720" rIns="91440" bIns="45720" rtlCol="0" anchor="ctr">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ja-JP" altLang="en-US" sz="1600" b="1">
                <a:solidFill>
                  <a:srgbClr val="000000"/>
                </a:solidFill>
                <a:latin typeface="+mn-ea"/>
              </a:rPr>
              <a:t>スケールに</a:t>
            </a:r>
            <a:endParaRPr lang="en-US" altLang="ja-JP" sz="1600" b="1">
              <a:solidFill>
                <a:srgbClr val="000000"/>
              </a:solidFill>
              <a:latin typeface="+mn-ea"/>
            </a:endParaRPr>
          </a:p>
          <a:p>
            <a:pPr algn="ctr"/>
            <a:r>
              <a:rPr lang="ja-JP" altLang="en-US" sz="1600" b="1">
                <a:solidFill>
                  <a:srgbClr val="000000"/>
                </a:solidFill>
                <a:latin typeface="+mn-ea"/>
              </a:rPr>
              <a:t>かかる力を下げる</a:t>
            </a:r>
            <a:endParaRPr lang="en-US" altLang="ja-JP" sz="1600" b="1">
              <a:solidFill>
                <a:srgbClr val="000000"/>
              </a:solidFill>
              <a:latin typeface="+mn-ea"/>
            </a:endParaRPr>
          </a:p>
        </p:txBody>
      </p:sp>
      <p:graphicFrame>
        <p:nvGraphicFramePr>
          <p:cNvPr id="1042" name="表 1041">
            <a:extLst>
              <a:ext uri="{FF2B5EF4-FFF2-40B4-BE49-F238E27FC236}">
                <a16:creationId xmlns:a16="http://schemas.microsoft.com/office/drawing/2014/main" id="{B8FC165E-9318-61A2-B512-EEB8DFF9017B}"/>
              </a:ext>
            </a:extLst>
          </p:cNvPr>
          <p:cNvGraphicFramePr>
            <a:graphicFrameLocks noGrp="1"/>
          </p:cNvGraphicFramePr>
          <p:nvPr>
            <p:extLst>
              <p:ext uri="{D42A27DB-BD31-4B8C-83A1-F6EECF244321}">
                <p14:modId xmlns:p14="http://schemas.microsoft.com/office/powerpoint/2010/main" val="708046816"/>
              </p:ext>
            </p:extLst>
          </p:nvPr>
        </p:nvGraphicFramePr>
        <p:xfrm>
          <a:off x="8259753" y="1690411"/>
          <a:ext cx="3723952" cy="1270123"/>
        </p:xfrm>
        <a:graphic>
          <a:graphicData uri="http://schemas.openxmlformats.org/drawingml/2006/table">
            <a:tbl>
              <a:tblPr firstRow="1" bandRow="1">
                <a:tableStyleId>{5C22544A-7EE6-4342-B048-85BDC9FD1C3A}</a:tableStyleId>
              </a:tblPr>
              <a:tblGrid>
                <a:gridCol w="559899">
                  <a:extLst>
                    <a:ext uri="{9D8B030D-6E8A-4147-A177-3AD203B41FA5}">
                      <a16:colId xmlns:a16="http://schemas.microsoft.com/office/drawing/2014/main" val="3408721597"/>
                    </a:ext>
                  </a:extLst>
                </a:gridCol>
                <a:gridCol w="740363">
                  <a:extLst>
                    <a:ext uri="{9D8B030D-6E8A-4147-A177-3AD203B41FA5}">
                      <a16:colId xmlns:a16="http://schemas.microsoft.com/office/drawing/2014/main" val="474009276"/>
                    </a:ext>
                  </a:extLst>
                </a:gridCol>
                <a:gridCol w="543704">
                  <a:extLst>
                    <a:ext uri="{9D8B030D-6E8A-4147-A177-3AD203B41FA5}">
                      <a16:colId xmlns:a16="http://schemas.microsoft.com/office/drawing/2014/main" val="668957605"/>
                    </a:ext>
                  </a:extLst>
                </a:gridCol>
                <a:gridCol w="578409">
                  <a:extLst>
                    <a:ext uri="{9D8B030D-6E8A-4147-A177-3AD203B41FA5}">
                      <a16:colId xmlns:a16="http://schemas.microsoft.com/office/drawing/2014/main" val="3620273595"/>
                    </a:ext>
                  </a:extLst>
                </a:gridCol>
                <a:gridCol w="751932">
                  <a:extLst>
                    <a:ext uri="{9D8B030D-6E8A-4147-A177-3AD203B41FA5}">
                      <a16:colId xmlns:a16="http://schemas.microsoft.com/office/drawing/2014/main" val="3668376715"/>
                    </a:ext>
                  </a:extLst>
                </a:gridCol>
                <a:gridCol w="549645">
                  <a:extLst>
                    <a:ext uri="{9D8B030D-6E8A-4147-A177-3AD203B41FA5}">
                      <a16:colId xmlns:a16="http://schemas.microsoft.com/office/drawing/2014/main" val="1365630236"/>
                    </a:ext>
                  </a:extLst>
                </a:gridCol>
              </a:tblGrid>
              <a:tr h="538480">
                <a:tc>
                  <a:txBody>
                    <a:bodyPr/>
                    <a:lstStyle/>
                    <a:p>
                      <a:pPr algn="ctr"/>
                      <a:r>
                        <a:rPr kumimoji="1" lang="ja-JP" altLang="en-US" sz="1500">
                          <a:solidFill>
                            <a:schemeClr val="tx1"/>
                          </a:solidFill>
                        </a:rPr>
                        <a:t>効果</a:t>
                      </a:r>
                    </a:p>
                  </a:txBody>
                  <a:tcPr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500">
                          <a:solidFill>
                            <a:schemeClr val="tx1"/>
                          </a:solidFill>
                        </a:rPr>
                        <a:t>安全性</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500">
                          <a:solidFill>
                            <a:schemeClr val="tx1"/>
                          </a:solidFill>
                        </a:rPr>
                        <a:t>品質</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500">
                          <a:solidFill>
                            <a:schemeClr val="tx1"/>
                          </a:solidFill>
                        </a:rPr>
                        <a:t>原価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500">
                          <a:solidFill>
                            <a:schemeClr val="tx1"/>
                          </a:solidFill>
                        </a:rPr>
                        <a:t>作業性</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500">
                          <a:solidFill>
                            <a:schemeClr val="tx1"/>
                          </a:solidFill>
                        </a:rPr>
                        <a:t>評価</a:t>
                      </a:r>
                    </a:p>
                  </a:txBody>
                  <a:tcPr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14109514"/>
                  </a:ext>
                </a:extLst>
              </a:tr>
              <a:tr h="721483">
                <a:tc>
                  <a:txBody>
                    <a:bodyPr/>
                    <a:lstStyle/>
                    <a:p>
                      <a:pPr algn="ctr"/>
                      <a:r>
                        <a:rPr kumimoji="1" lang="ja-JP" altLang="en-US" sz="1600">
                          <a:solidFill>
                            <a:schemeClr val="tx1"/>
                          </a:solidFill>
                        </a:rPr>
                        <a:t>◎</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6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6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6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6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600">
                          <a:solidFill>
                            <a:schemeClr val="tx1"/>
                          </a:solidFill>
                        </a:rPr>
                        <a:t>15</a:t>
                      </a:r>
                      <a:r>
                        <a:rPr kumimoji="1" lang="ja-JP" altLang="en-US" sz="1600">
                          <a:solidFill>
                            <a:schemeClr val="tx1"/>
                          </a:solidFill>
                        </a:rPr>
                        <a:t>点</a:t>
                      </a:r>
                    </a:p>
                  </a:txBody>
                  <a:tcPr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67863429"/>
                  </a:ext>
                </a:extLst>
              </a:tr>
            </a:tbl>
          </a:graphicData>
        </a:graphic>
      </p:graphicFrame>
      <p:graphicFrame>
        <p:nvGraphicFramePr>
          <p:cNvPr id="141" name="表 24">
            <a:extLst>
              <a:ext uri="{FF2B5EF4-FFF2-40B4-BE49-F238E27FC236}">
                <a16:creationId xmlns:a16="http://schemas.microsoft.com/office/drawing/2014/main" id="{77232CAC-F0F2-994B-3376-0526E31C74FB}"/>
              </a:ext>
            </a:extLst>
          </p:cNvPr>
          <p:cNvGraphicFramePr>
            <a:graphicFrameLocks noGrp="1"/>
          </p:cNvGraphicFramePr>
          <p:nvPr>
            <p:extLst>
              <p:ext uri="{D42A27DB-BD31-4B8C-83A1-F6EECF244321}">
                <p14:modId xmlns:p14="http://schemas.microsoft.com/office/powerpoint/2010/main" val="2370669420"/>
              </p:ext>
            </p:extLst>
          </p:nvPr>
        </p:nvGraphicFramePr>
        <p:xfrm>
          <a:off x="8253934" y="2216115"/>
          <a:ext cx="3737766" cy="784829"/>
        </p:xfrm>
        <a:graphic>
          <a:graphicData uri="http://schemas.openxmlformats.org/drawingml/2006/table">
            <a:tbl>
              <a:tblPr firstRow="1" bandRow="1">
                <a:tableStyleId>{5C22544A-7EE6-4342-B048-85BDC9FD1C3A}</a:tableStyleId>
              </a:tblPr>
              <a:tblGrid>
                <a:gridCol w="568219">
                  <a:extLst>
                    <a:ext uri="{9D8B030D-6E8A-4147-A177-3AD203B41FA5}">
                      <a16:colId xmlns:a16="http://schemas.microsoft.com/office/drawing/2014/main" val="2089396429"/>
                    </a:ext>
                  </a:extLst>
                </a:gridCol>
                <a:gridCol w="736600">
                  <a:extLst>
                    <a:ext uri="{9D8B030D-6E8A-4147-A177-3AD203B41FA5}">
                      <a16:colId xmlns:a16="http://schemas.microsoft.com/office/drawing/2014/main" val="146084114"/>
                    </a:ext>
                  </a:extLst>
                </a:gridCol>
                <a:gridCol w="546100">
                  <a:extLst>
                    <a:ext uri="{9D8B030D-6E8A-4147-A177-3AD203B41FA5}">
                      <a16:colId xmlns:a16="http://schemas.microsoft.com/office/drawing/2014/main" val="519466824"/>
                    </a:ext>
                  </a:extLst>
                </a:gridCol>
                <a:gridCol w="579967">
                  <a:extLst>
                    <a:ext uri="{9D8B030D-6E8A-4147-A177-3AD203B41FA5}">
                      <a16:colId xmlns:a16="http://schemas.microsoft.com/office/drawing/2014/main" val="303311628"/>
                    </a:ext>
                  </a:extLst>
                </a:gridCol>
                <a:gridCol w="749300">
                  <a:extLst>
                    <a:ext uri="{9D8B030D-6E8A-4147-A177-3AD203B41FA5}">
                      <a16:colId xmlns:a16="http://schemas.microsoft.com/office/drawing/2014/main" val="523463158"/>
                    </a:ext>
                  </a:extLst>
                </a:gridCol>
                <a:gridCol w="557580">
                  <a:extLst>
                    <a:ext uri="{9D8B030D-6E8A-4147-A177-3AD203B41FA5}">
                      <a16:colId xmlns:a16="http://schemas.microsoft.com/office/drawing/2014/main" val="3548063143"/>
                    </a:ext>
                  </a:extLst>
                </a:gridCol>
              </a:tblGrid>
              <a:tr h="784829">
                <a:tc>
                  <a:txBody>
                    <a:bodyPr/>
                    <a:lstStyle/>
                    <a:p>
                      <a:pPr algn="ctr"/>
                      <a:r>
                        <a:rPr kumimoji="1" lang="ja-JP" altLang="en-US" sz="1600" b="1">
                          <a:solidFill>
                            <a:schemeClr val="tx1"/>
                          </a:solidFill>
                        </a:rPr>
                        <a:t>◎</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kumimoji="1" lang="ja-JP" altLang="en-US" sz="1600" b="1">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kumimoji="1" lang="ja-JP" altLang="en-US" sz="1600" b="1"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kumimoji="1" lang="ja-JP" altLang="en-US" sz="1600" b="1">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kumimoji="1" lang="ja-JP" altLang="en-US" sz="1600" b="1">
                          <a:solidFill>
                            <a:schemeClr val="tx1"/>
                          </a:solidFill>
                        </a:rPr>
                        <a:t>◎</a:t>
                      </a:r>
                      <a:endParaRPr kumimoji="1" lang="en-US" altLang="ja-JP" sz="1600" b="1">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kumimoji="1" lang="en-US" altLang="ja-JP" sz="1600" b="1" dirty="0">
                          <a:solidFill>
                            <a:schemeClr val="tx1"/>
                          </a:solidFill>
                        </a:rPr>
                        <a:t>15</a:t>
                      </a:r>
                      <a:r>
                        <a:rPr kumimoji="1" lang="ja-JP" altLang="en-US" sz="1600" b="1" dirty="0">
                          <a:solidFill>
                            <a:schemeClr val="tx1"/>
                          </a:solidFill>
                        </a:rPr>
                        <a:t>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1693633698"/>
                  </a:ext>
                </a:extLst>
              </a:tr>
            </a:tbl>
          </a:graphicData>
        </a:graphic>
      </p:graphicFrame>
      <p:graphicFrame>
        <p:nvGraphicFramePr>
          <p:cNvPr id="44" name="表 43">
            <a:extLst>
              <a:ext uri="{FF2B5EF4-FFF2-40B4-BE49-F238E27FC236}">
                <a16:creationId xmlns:a16="http://schemas.microsoft.com/office/drawing/2014/main" id="{B43D4651-A639-81EB-57EF-41F6A6B84DDC}"/>
              </a:ext>
            </a:extLst>
          </p:cNvPr>
          <p:cNvGraphicFramePr>
            <a:graphicFrameLocks noGrp="1"/>
          </p:cNvGraphicFramePr>
          <p:nvPr>
            <p:extLst>
              <p:ext uri="{D42A27DB-BD31-4B8C-83A1-F6EECF244321}">
                <p14:modId xmlns:p14="http://schemas.microsoft.com/office/powerpoint/2010/main" val="505665329"/>
              </p:ext>
            </p:extLst>
          </p:nvPr>
        </p:nvGraphicFramePr>
        <p:xfrm>
          <a:off x="8255159" y="3266398"/>
          <a:ext cx="3723952" cy="804381"/>
        </p:xfrm>
        <a:graphic>
          <a:graphicData uri="http://schemas.openxmlformats.org/drawingml/2006/table">
            <a:tbl>
              <a:tblPr firstRow="1" bandRow="1">
                <a:tableStyleId>{5C22544A-7EE6-4342-B048-85BDC9FD1C3A}</a:tableStyleId>
              </a:tblPr>
              <a:tblGrid>
                <a:gridCol w="559899">
                  <a:extLst>
                    <a:ext uri="{9D8B030D-6E8A-4147-A177-3AD203B41FA5}">
                      <a16:colId xmlns:a16="http://schemas.microsoft.com/office/drawing/2014/main" val="3408721597"/>
                    </a:ext>
                  </a:extLst>
                </a:gridCol>
                <a:gridCol w="740363">
                  <a:extLst>
                    <a:ext uri="{9D8B030D-6E8A-4147-A177-3AD203B41FA5}">
                      <a16:colId xmlns:a16="http://schemas.microsoft.com/office/drawing/2014/main" val="474009276"/>
                    </a:ext>
                  </a:extLst>
                </a:gridCol>
                <a:gridCol w="543704">
                  <a:extLst>
                    <a:ext uri="{9D8B030D-6E8A-4147-A177-3AD203B41FA5}">
                      <a16:colId xmlns:a16="http://schemas.microsoft.com/office/drawing/2014/main" val="668957605"/>
                    </a:ext>
                  </a:extLst>
                </a:gridCol>
                <a:gridCol w="578409">
                  <a:extLst>
                    <a:ext uri="{9D8B030D-6E8A-4147-A177-3AD203B41FA5}">
                      <a16:colId xmlns:a16="http://schemas.microsoft.com/office/drawing/2014/main" val="3620273595"/>
                    </a:ext>
                  </a:extLst>
                </a:gridCol>
                <a:gridCol w="751932">
                  <a:extLst>
                    <a:ext uri="{9D8B030D-6E8A-4147-A177-3AD203B41FA5}">
                      <a16:colId xmlns:a16="http://schemas.microsoft.com/office/drawing/2014/main" val="3668376715"/>
                    </a:ext>
                  </a:extLst>
                </a:gridCol>
                <a:gridCol w="549645">
                  <a:extLst>
                    <a:ext uri="{9D8B030D-6E8A-4147-A177-3AD203B41FA5}">
                      <a16:colId xmlns:a16="http://schemas.microsoft.com/office/drawing/2014/main" val="1365630236"/>
                    </a:ext>
                  </a:extLst>
                </a:gridCol>
              </a:tblGrid>
              <a:tr h="804381">
                <a:tc>
                  <a:txBody>
                    <a:bodyPr/>
                    <a:lstStyle/>
                    <a:p>
                      <a:pPr algn="ctr"/>
                      <a:r>
                        <a:rPr kumimoji="1" lang="ja-JP" altLang="en-US" sz="1600">
                          <a:solidFill>
                            <a:schemeClr val="tx1"/>
                          </a:solidFill>
                        </a:rPr>
                        <a:t>〇</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6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60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60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60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600" dirty="0">
                          <a:solidFill>
                            <a:schemeClr val="tx1"/>
                          </a:solidFill>
                        </a:rPr>
                        <a:t>12</a:t>
                      </a:r>
                      <a:r>
                        <a:rPr kumimoji="1" lang="ja-JP" altLang="en-US" sz="1600" dirty="0">
                          <a:solidFill>
                            <a:schemeClr val="tx1"/>
                          </a:solidFill>
                        </a:rPr>
                        <a:t>点</a:t>
                      </a:r>
                    </a:p>
                  </a:txBody>
                  <a:tcPr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2468392"/>
                  </a:ext>
                </a:extLst>
              </a:tr>
            </a:tbl>
          </a:graphicData>
        </a:graphic>
      </p:graphicFrame>
      <p:graphicFrame>
        <p:nvGraphicFramePr>
          <p:cNvPr id="20" name="表 19">
            <a:extLst>
              <a:ext uri="{FF2B5EF4-FFF2-40B4-BE49-F238E27FC236}">
                <a16:creationId xmlns:a16="http://schemas.microsoft.com/office/drawing/2014/main" id="{94118DC9-2DC2-2B6E-8B6F-1260C83059C5}"/>
              </a:ext>
            </a:extLst>
          </p:cNvPr>
          <p:cNvGraphicFramePr>
            <a:graphicFrameLocks noGrp="1"/>
          </p:cNvGraphicFramePr>
          <p:nvPr>
            <p:extLst>
              <p:ext uri="{D42A27DB-BD31-4B8C-83A1-F6EECF244321}">
                <p14:modId xmlns:p14="http://schemas.microsoft.com/office/powerpoint/2010/main" val="223259018"/>
              </p:ext>
            </p:extLst>
          </p:nvPr>
        </p:nvGraphicFramePr>
        <p:xfrm>
          <a:off x="8259751" y="4317048"/>
          <a:ext cx="3723952" cy="794573"/>
        </p:xfrm>
        <a:graphic>
          <a:graphicData uri="http://schemas.openxmlformats.org/drawingml/2006/table">
            <a:tbl>
              <a:tblPr firstRow="1" bandRow="1">
                <a:tableStyleId>{5C22544A-7EE6-4342-B048-85BDC9FD1C3A}</a:tableStyleId>
              </a:tblPr>
              <a:tblGrid>
                <a:gridCol w="559899">
                  <a:extLst>
                    <a:ext uri="{9D8B030D-6E8A-4147-A177-3AD203B41FA5}">
                      <a16:colId xmlns:a16="http://schemas.microsoft.com/office/drawing/2014/main" val="3408721597"/>
                    </a:ext>
                  </a:extLst>
                </a:gridCol>
                <a:gridCol w="740363">
                  <a:extLst>
                    <a:ext uri="{9D8B030D-6E8A-4147-A177-3AD203B41FA5}">
                      <a16:colId xmlns:a16="http://schemas.microsoft.com/office/drawing/2014/main" val="474009276"/>
                    </a:ext>
                  </a:extLst>
                </a:gridCol>
                <a:gridCol w="543704">
                  <a:extLst>
                    <a:ext uri="{9D8B030D-6E8A-4147-A177-3AD203B41FA5}">
                      <a16:colId xmlns:a16="http://schemas.microsoft.com/office/drawing/2014/main" val="668957605"/>
                    </a:ext>
                  </a:extLst>
                </a:gridCol>
                <a:gridCol w="578409">
                  <a:extLst>
                    <a:ext uri="{9D8B030D-6E8A-4147-A177-3AD203B41FA5}">
                      <a16:colId xmlns:a16="http://schemas.microsoft.com/office/drawing/2014/main" val="3620273595"/>
                    </a:ext>
                  </a:extLst>
                </a:gridCol>
                <a:gridCol w="751932">
                  <a:extLst>
                    <a:ext uri="{9D8B030D-6E8A-4147-A177-3AD203B41FA5}">
                      <a16:colId xmlns:a16="http://schemas.microsoft.com/office/drawing/2014/main" val="3668376715"/>
                    </a:ext>
                  </a:extLst>
                </a:gridCol>
                <a:gridCol w="549645">
                  <a:extLst>
                    <a:ext uri="{9D8B030D-6E8A-4147-A177-3AD203B41FA5}">
                      <a16:colId xmlns:a16="http://schemas.microsoft.com/office/drawing/2014/main" val="1365630236"/>
                    </a:ext>
                  </a:extLst>
                </a:gridCol>
              </a:tblGrid>
              <a:tr h="794573">
                <a:tc>
                  <a:txBody>
                    <a:bodyPr/>
                    <a:lstStyle/>
                    <a:p>
                      <a:pPr algn="ctr"/>
                      <a:r>
                        <a:rPr kumimoji="1" lang="ja-JP" altLang="en-US" sz="1600">
                          <a:solidFill>
                            <a:schemeClr val="tx1"/>
                          </a:solidFill>
                        </a:rPr>
                        <a:t>△</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algn="ctr"/>
                      <a:r>
                        <a:rPr kumimoji="1" lang="ja-JP" altLang="en-US" sz="160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algn="ctr"/>
                      <a:r>
                        <a:rPr kumimoji="1" lang="ja-JP" altLang="en-US" sz="16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algn="ctr"/>
                      <a:r>
                        <a:rPr kumimoji="1" lang="ja-JP" altLang="en-US" sz="160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algn="ctr"/>
                      <a:r>
                        <a:rPr kumimoji="1" lang="ja-JP" altLang="en-US" sz="16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algn="ctr"/>
                      <a:r>
                        <a:rPr kumimoji="1" lang="en-US" altLang="ja-JP" sz="1600" dirty="0">
                          <a:solidFill>
                            <a:schemeClr val="tx1"/>
                          </a:solidFill>
                        </a:rPr>
                        <a:t>11</a:t>
                      </a:r>
                      <a:r>
                        <a:rPr kumimoji="1" lang="ja-JP" altLang="en-US" sz="1600" dirty="0">
                          <a:solidFill>
                            <a:schemeClr val="tx1"/>
                          </a:solidFill>
                        </a:rPr>
                        <a:t>点</a:t>
                      </a:r>
                    </a:p>
                  </a:txBody>
                  <a:tcPr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501107976"/>
                  </a:ext>
                </a:extLst>
              </a:tr>
            </a:tbl>
          </a:graphicData>
        </a:graphic>
      </p:graphicFrame>
      <p:pic>
        <p:nvPicPr>
          <p:cNvPr id="7" name="図 6">
            <a:extLst>
              <a:ext uri="{FF2B5EF4-FFF2-40B4-BE49-F238E27FC236}">
                <a16:creationId xmlns:a16="http://schemas.microsoft.com/office/drawing/2014/main" id="{FE6E88B9-363F-78B6-373F-CA566BB6F884}"/>
              </a:ext>
            </a:extLst>
          </p:cNvPr>
          <p:cNvPicPr>
            <a:picLocks noChangeAspect="1"/>
          </p:cNvPicPr>
          <p:nvPr/>
        </p:nvPicPr>
        <p:blipFill>
          <a:blip r:embed="rId4"/>
          <a:stretch>
            <a:fillRect/>
          </a:stretch>
        </p:blipFill>
        <p:spPr>
          <a:xfrm>
            <a:off x="7496981" y="108985"/>
            <a:ext cx="3486876" cy="291631"/>
          </a:xfrm>
          <a:prstGeom prst="rect">
            <a:avLst/>
          </a:prstGeom>
          <a:effectLst>
            <a:glow rad="127000">
              <a:schemeClr val="bg1">
                <a:alpha val="60000"/>
              </a:schemeClr>
            </a:glow>
          </a:effectLst>
        </p:spPr>
      </p:pic>
      <p:grpSp>
        <p:nvGrpSpPr>
          <p:cNvPr id="8" name="グループ化 7">
            <a:extLst>
              <a:ext uri="{FF2B5EF4-FFF2-40B4-BE49-F238E27FC236}">
                <a16:creationId xmlns:a16="http://schemas.microsoft.com/office/drawing/2014/main" id="{15D0AB16-1746-A975-205A-295B2DD48973}"/>
              </a:ext>
            </a:extLst>
          </p:cNvPr>
          <p:cNvGrpSpPr/>
          <p:nvPr/>
        </p:nvGrpSpPr>
        <p:grpSpPr>
          <a:xfrm>
            <a:off x="9159035" y="91780"/>
            <a:ext cx="551387" cy="786281"/>
            <a:chOff x="9348353" y="558914"/>
            <a:chExt cx="1576720" cy="2432452"/>
          </a:xfrm>
        </p:grpSpPr>
        <p:pic>
          <p:nvPicPr>
            <p:cNvPr id="9" name="図 8" descr="食品, 時計, 部屋 が含まれている画像&#10;&#10;自動的に生成された説明">
              <a:extLst>
                <a:ext uri="{FF2B5EF4-FFF2-40B4-BE49-F238E27FC236}">
                  <a16:creationId xmlns:a16="http://schemas.microsoft.com/office/drawing/2014/main" id="{17B81209-CE11-3B78-1E99-F0438413699B}"/>
                </a:ext>
              </a:extLst>
            </p:cNvPr>
            <p:cNvPicPr>
              <a:picLocks noChangeAspect="1"/>
            </p:cNvPicPr>
            <p:nvPr/>
          </p:nvPicPr>
          <p:blipFill rotWithShape="1">
            <a:blip r:embed="rId5">
              <a:extLst>
                <a:ext uri="{28A0092B-C50C-407E-A947-70E740481C1C}">
                  <a14:useLocalDpi xmlns:a14="http://schemas.microsoft.com/office/drawing/2010/main" val="0"/>
                </a:ext>
              </a:extLst>
            </a:blip>
            <a:srcRect l="34862" r="28677"/>
            <a:stretch/>
          </p:blipFill>
          <p:spPr>
            <a:xfrm>
              <a:off x="9348353" y="558914"/>
              <a:ext cx="1576720" cy="2432452"/>
            </a:xfrm>
            <a:prstGeom prst="rect">
              <a:avLst/>
            </a:prstGeom>
          </p:spPr>
        </p:pic>
        <p:grpSp>
          <p:nvGrpSpPr>
            <p:cNvPr id="12" name="グループ化 11">
              <a:extLst>
                <a:ext uri="{FF2B5EF4-FFF2-40B4-BE49-F238E27FC236}">
                  <a16:creationId xmlns:a16="http://schemas.microsoft.com/office/drawing/2014/main" id="{06B615DB-CCDE-4FBA-9225-F1D27AF5FBE9}"/>
                </a:ext>
              </a:extLst>
            </p:cNvPr>
            <p:cNvGrpSpPr/>
            <p:nvPr/>
          </p:nvGrpSpPr>
          <p:grpSpPr>
            <a:xfrm rot="1225000">
              <a:off x="10015400" y="991151"/>
              <a:ext cx="661036" cy="862494"/>
              <a:chOff x="4427459" y="1027892"/>
              <a:chExt cx="3341185" cy="4359448"/>
            </a:xfrm>
          </p:grpSpPr>
          <p:sp>
            <p:nvSpPr>
              <p:cNvPr id="63" name="フリーフォーム: 図形 62">
                <a:extLst>
                  <a:ext uri="{FF2B5EF4-FFF2-40B4-BE49-F238E27FC236}">
                    <a16:creationId xmlns:a16="http://schemas.microsoft.com/office/drawing/2014/main" id="{EC8406DE-009F-1810-6847-EDD3C0A47609}"/>
                  </a:ext>
                </a:extLst>
              </p:cNvPr>
              <p:cNvSpPr/>
              <p:nvPr/>
            </p:nvSpPr>
            <p:spPr>
              <a:xfrm>
                <a:off x="4449220" y="3262070"/>
                <a:ext cx="426259" cy="1204365"/>
              </a:xfrm>
              <a:custGeom>
                <a:avLst/>
                <a:gdLst>
                  <a:gd name="connsiteX0" fmla="*/ 267560 w 426259"/>
                  <a:gd name="connsiteY0" fmla="*/ 113589 h 1204678"/>
                  <a:gd name="connsiteX1" fmla="*/ 145640 w 426259"/>
                  <a:gd name="connsiteY1" fmla="*/ 17069 h 1204678"/>
                  <a:gd name="connsiteX2" fmla="*/ 71980 w 426259"/>
                  <a:gd name="connsiteY2" fmla="*/ 9449 h 1204678"/>
                  <a:gd name="connsiteX3" fmla="*/ 18640 w 426259"/>
                  <a:gd name="connsiteY3" fmla="*/ 116129 h 1204678"/>
                  <a:gd name="connsiteX4" fmla="*/ 860 w 426259"/>
                  <a:gd name="connsiteY4" fmla="*/ 225349 h 1204678"/>
                  <a:gd name="connsiteX5" fmla="*/ 8480 w 426259"/>
                  <a:gd name="connsiteY5" fmla="*/ 316789 h 1204678"/>
                  <a:gd name="connsiteX6" fmla="*/ 56740 w 426259"/>
                  <a:gd name="connsiteY6" fmla="*/ 456489 h 1204678"/>
                  <a:gd name="connsiteX7" fmla="*/ 107540 w 426259"/>
                  <a:gd name="connsiteY7" fmla="*/ 586029 h 1204678"/>
                  <a:gd name="connsiteX8" fmla="*/ 115160 w 426259"/>
                  <a:gd name="connsiteY8" fmla="*/ 748589 h 1204678"/>
                  <a:gd name="connsiteX9" fmla="*/ 158340 w 426259"/>
                  <a:gd name="connsiteY9" fmla="*/ 850189 h 1204678"/>
                  <a:gd name="connsiteX10" fmla="*/ 168500 w 426259"/>
                  <a:gd name="connsiteY10" fmla="*/ 911149 h 1204678"/>
                  <a:gd name="connsiteX11" fmla="*/ 178660 w 426259"/>
                  <a:gd name="connsiteY11" fmla="*/ 1007669 h 1204678"/>
                  <a:gd name="connsiteX12" fmla="*/ 171040 w 426259"/>
                  <a:gd name="connsiteY12" fmla="*/ 1071169 h 1204678"/>
                  <a:gd name="connsiteX13" fmla="*/ 272640 w 426259"/>
                  <a:gd name="connsiteY13" fmla="*/ 1152449 h 1204678"/>
                  <a:gd name="connsiteX14" fmla="*/ 417420 w 426259"/>
                  <a:gd name="connsiteY14" fmla="*/ 1188009 h 1204678"/>
                  <a:gd name="connsiteX15" fmla="*/ 397100 w 426259"/>
                  <a:gd name="connsiteY15" fmla="*/ 875589 h 1204678"/>
                  <a:gd name="connsiteX16" fmla="*/ 267560 w 426259"/>
                  <a:gd name="connsiteY16" fmla="*/ 113589 h 1204678"/>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107540 w 426259"/>
                  <a:gd name="connsiteY7" fmla="*/ 58602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0720 w 426259"/>
                  <a:gd name="connsiteY9" fmla="*/ 85272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6259" h="1204365">
                    <a:moveTo>
                      <a:pt x="267560" y="113589"/>
                    </a:moveTo>
                    <a:cubicBezTo>
                      <a:pt x="225650" y="-29498"/>
                      <a:pt x="178237" y="34426"/>
                      <a:pt x="145640" y="17069"/>
                    </a:cubicBezTo>
                    <a:cubicBezTo>
                      <a:pt x="113043" y="-288"/>
                      <a:pt x="93147" y="-7061"/>
                      <a:pt x="71980" y="9449"/>
                    </a:cubicBezTo>
                    <a:cubicBezTo>
                      <a:pt x="50813" y="25959"/>
                      <a:pt x="30493" y="80146"/>
                      <a:pt x="18640" y="116129"/>
                    </a:cubicBezTo>
                    <a:cubicBezTo>
                      <a:pt x="6787" y="152112"/>
                      <a:pt x="2553" y="191906"/>
                      <a:pt x="860" y="225349"/>
                    </a:cubicBezTo>
                    <a:cubicBezTo>
                      <a:pt x="-833" y="258792"/>
                      <a:pt x="-833" y="278266"/>
                      <a:pt x="8480" y="316789"/>
                    </a:cubicBezTo>
                    <a:cubicBezTo>
                      <a:pt x="17793" y="355312"/>
                      <a:pt x="42347" y="410769"/>
                      <a:pt x="56740" y="456489"/>
                    </a:cubicBezTo>
                    <a:cubicBezTo>
                      <a:pt x="71133" y="502209"/>
                      <a:pt x="85103" y="542426"/>
                      <a:pt x="94840" y="591109"/>
                    </a:cubicBezTo>
                    <a:cubicBezTo>
                      <a:pt x="104577" y="639792"/>
                      <a:pt x="105847" y="704986"/>
                      <a:pt x="115160" y="748589"/>
                    </a:cubicBezTo>
                    <a:cubicBezTo>
                      <a:pt x="124473" y="792192"/>
                      <a:pt x="141830" y="825636"/>
                      <a:pt x="150720" y="852729"/>
                    </a:cubicBezTo>
                    <a:cubicBezTo>
                      <a:pt x="159610" y="879822"/>
                      <a:pt x="163843" y="885326"/>
                      <a:pt x="168500" y="911149"/>
                    </a:cubicBezTo>
                    <a:cubicBezTo>
                      <a:pt x="173157" y="936972"/>
                      <a:pt x="176120" y="978882"/>
                      <a:pt x="178660" y="1007669"/>
                    </a:cubicBezTo>
                    <a:cubicBezTo>
                      <a:pt x="181200" y="1036456"/>
                      <a:pt x="168077" y="1059739"/>
                      <a:pt x="183740" y="1083869"/>
                    </a:cubicBezTo>
                    <a:cubicBezTo>
                      <a:pt x="199403" y="1107999"/>
                      <a:pt x="233693" y="1135092"/>
                      <a:pt x="272640" y="1152449"/>
                    </a:cubicBezTo>
                    <a:cubicBezTo>
                      <a:pt x="311587" y="1169806"/>
                      <a:pt x="396677" y="1234152"/>
                      <a:pt x="417420" y="1188009"/>
                    </a:cubicBezTo>
                    <a:cubicBezTo>
                      <a:pt x="438163" y="1141866"/>
                      <a:pt x="418690" y="1051272"/>
                      <a:pt x="397100" y="875589"/>
                    </a:cubicBezTo>
                    <a:cubicBezTo>
                      <a:pt x="375510" y="699906"/>
                      <a:pt x="309470" y="256676"/>
                      <a:pt x="267560" y="113589"/>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8" name="フリーフォーム: 図形 127">
                <a:extLst>
                  <a:ext uri="{FF2B5EF4-FFF2-40B4-BE49-F238E27FC236}">
                    <a16:creationId xmlns:a16="http://schemas.microsoft.com/office/drawing/2014/main" id="{F8CF384B-FEF8-BE22-7C9E-12974098161F}"/>
                  </a:ext>
                </a:extLst>
              </p:cNvPr>
              <p:cNvSpPr/>
              <p:nvPr/>
            </p:nvSpPr>
            <p:spPr>
              <a:xfrm>
                <a:off x="7134485" y="3219688"/>
                <a:ext cx="424748" cy="1165463"/>
              </a:xfrm>
              <a:custGeom>
                <a:avLst/>
                <a:gdLst>
                  <a:gd name="connsiteX0" fmla="*/ 96895 w 424748"/>
                  <a:gd name="connsiteY0" fmla="*/ 173752 h 1165463"/>
                  <a:gd name="connsiteX1" fmla="*/ 239135 w 424748"/>
                  <a:gd name="connsiteY1" fmla="*/ 67072 h 1165463"/>
                  <a:gd name="connsiteX2" fmla="*/ 310255 w 424748"/>
                  <a:gd name="connsiteY2" fmla="*/ 3572 h 1165463"/>
                  <a:gd name="connsiteX3" fmla="*/ 414395 w 424748"/>
                  <a:gd name="connsiteY3" fmla="*/ 173752 h 1165463"/>
                  <a:gd name="connsiteX4" fmla="*/ 414395 w 424748"/>
                  <a:gd name="connsiteY4" fmla="*/ 389652 h 1165463"/>
                  <a:gd name="connsiteX5" fmla="*/ 355975 w 424748"/>
                  <a:gd name="connsiteY5" fmla="*/ 605552 h 1165463"/>
                  <a:gd name="connsiteX6" fmla="*/ 348355 w 424748"/>
                  <a:gd name="connsiteY6" fmla="*/ 742712 h 1165463"/>
                  <a:gd name="connsiteX7" fmla="*/ 312795 w 424748"/>
                  <a:gd name="connsiteY7" fmla="*/ 857012 h 1165463"/>
                  <a:gd name="connsiteX8" fmla="*/ 282315 w 424748"/>
                  <a:gd name="connsiteY8" fmla="*/ 950992 h 1165463"/>
                  <a:gd name="connsiteX9" fmla="*/ 279775 w 424748"/>
                  <a:gd name="connsiteY9" fmla="*/ 1050052 h 1165463"/>
                  <a:gd name="connsiteX10" fmla="*/ 244215 w 424748"/>
                  <a:gd name="connsiteY10" fmla="*/ 1131332 h 1165463"/>
                  <a:gd name="connsiteX11" fmla="*/ 188335 w 424748"/>
                  <a:gd name="connsiteY11" fmla="*/ 1161812 h 1165463"/>
                  <a:gd name="connsiteX12" fmla="*/ 94355 w 424748"/>
                  <a:gd name="connsiteY12" fmla="*/ 1141492 h 1165463"/>
                  <a:gd name="connsiteX13" fmla="*/ 375 w 424748"/>
                  <a:gd name="connsiteY13" fmla="*/ 953532 h 1165463"/>
                  <a:gd name="connsiteX14" fmla="*/ 63875 w 424748"/>
                  <a:gd name="connsiteY14" fmla="*/ 420132 h 1165463"/>
                  <a:gd name="connsiteX15" fmla="*/ 96895 w 424748"/>
                  <a:gd name="connsiteY15" fmla="*/ 173752 h 1165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4748" h="1165463">
                    <a:moveTo>
                      <a:pt x="96895" y="173752"/>
                    </a:moveTo>
                    <a:cubicBezTo>
                      <a:pt x="126105" y="114909"/>
                      <a:pt x="203575" y="95435"/>
                      <a:pt x="239135" y="67072"/>
                    </a:cubicBezTo>
                    <a:cubicBezTo>
                      <a:pt x="274695" y="38709"/>
                      <a:pt x="281045" y="-14208"/>
                      <a:pt x="310255" y="3572"/>
                    </a:cubicBezTo>
                    <a:cubicBezTo>
                      <a:pt x="339465" y="21352"/>
                      <a:pt x="397038" y="109405"/>
                      <a:pt x="414395" y="173752"/>
                    </a:cubicBezTo>
                    <a:cubicBezTo>
                      <a:pt x="431752" y="238099"/>
                      <a:pt x="424132" y="317685"/>
                      <a:pt x="414395" y="389652"/>
                    </a:cubicBezTo>
                    <a:cubicBezTo>
                      <a:pt x="404658" y="461619"/>
                      <a:pt x="366982" y="546709"/>
                      <a:pt x="355975" y="605552"/>
                    </a:cubicBezTo>
                    <a:cubicBezTo>
                      <a:pt x="344968" y="664395"/>
                      <a:pt x="355552" y="700802"/>
                      <a:pt x="348355" y="742712"/>
                    </a:cubicBezTo>
                    <a:cubicBezTo>
                      <a:pt x="341158" y="784622"/>
                      <a:pt x="323802" y="822299"/>
                      <a:pt x="312795" y="857012"/>
                    </a:cubicBezTo>
                    <a:cubicBezTo>
                      <a:pt x="301788" y="891725"/>
                      <a:pt x="287818" y="918819"/>
                      <a:pt x="282315" y="950992"/>
                    </a:cubicBezTo>
                    <a:cubicBezTo>
                      <a:pt x="276812" y="983165"/>
                      <a:pt x="286125" y="1019995"/>
                      <a:pt x="279775" y="1050052"/>
                    </a:cubicBezTo>
                    <a:cubicBezTo>
                      <a:pt x="273425" y="1080109"/>
                      <a:pt x="259455" y="1112705"/>
                      <a:pt x="244215" y="1131332"/>
                    </a:cubicBezTo>
                    <a:cubicBezTo>
                      <a:pt x="228975" y="1149959"/>
                      <a:pt x="213312" y="1160119"/>
                      <a:pt x="188335" y="1161812"/>
                    </a:cubicBezTo>
                    <a:cubicBezTo>
                      <a:pt x="163358" y="1163505"/>
                      <a:pt x="125682" y="1176205"/>
                      <a:pt x="94355" y="1141492"/>
                    </a:cubicBezTo>
                    <a:cubicBezTo>
                      <a:pt x="63028" y="1106779"/>
                      <a:pt x="5455" y="1073759"/>
                      <a:pt x="375" y="953532"/>
                    </a:cubicBezTo>
                    <a:cubicBezTo>
                      <a:pt x="-4705" y="833305"/>
                      <a:pt x="43132" y="552212"/>
                      <a:pt x="63875" y="420132"/>
                    </a:cubicBezTo>
                    <a:cubicBezTo>
                      <a:pt x="84618" y="288052"/>
                      <a:pt x="67685" y="232595"/>
                      <a:pt x="96895" y="173752"/>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0" name="フリーフォーム: 図形 129">
                <a:extLst>
                  <a:ext uri="{FF2B5EF4-FFF2-40B4-BE49-F238E27FC236}">
                    <a16:creationId xmlns:a16="http://schemas.microsoft.com/office/drawing/2014/main" id="{B0DC8BDB-8A0F-BE96-4BF8-0B2F9C8332CF}"/>
                  </a:ext>
                </a:extLst>
              </p:cNvPr>
              <p:cNvSpPr/>
              <p:nvPr/>
            </p:nvSpPr>
            <p:spPr>
              <a:xfrm>
                <a:off x="4668703" y="1560201"/>
                <a:ext cx="2709343" cy="3827139"/>
              </a:xfrm>
              <a:custGeom>
                <a:avLst/>
                <a:gdLst>
                  <a:gd name="connsiteX0" fmla="*/ 152863 w 2769933"/>
                  <a:gd name="connsiteY0" fmla="*/ 1590000 h 4002207"/>
                  <a:gd name="connsiteX1" fmla="*/ 122383 w 2769933"/>
                  <a:gd name="connsiteY1" fmla="*/ 2047200 h 4002207"/>
                  <a:gd name="connsiteX2" fmla="*/ 152863 w 2769933"/>
                  <a:gd name="connsiteY2" fmla="*/ 2473920 h 4002207"/>
                  <a:gd name="connsiteX3" fmla="*/ 232111 w 2769933"/>
                  <a:gd name="connsiteY3" fmla="*/ 3010368 h 4002207"/>
                  <a:gd name="connsiteX4" fmla="*/ 463759 w 2769933"/>
                  <a:gd name="connsiteY4" fmla="*/ 3449280 h 4002207"/>
                  <a:gd name="connsiteX5" fmla="*/ 829519 w 2769933"/>
                  <a:gd name="connsiteY5" fmla="*/ 3754080 h 4002207"/>
                  <a:gd name="connsiteX6" fmla="*/ 1091647 w 2769933"/>
                  <a:gd name="connsiteY6" fmla="*/ 3955248 h 4002207"/>
                  <a:gd name="connsiteX7" fmla="*/ 1481791 w 2769933"/>
                  <a:gd name="connsiteY7" fmla="*/ 3979632 h 4002207"/>
                  <a:gd name="connsiteX8" fmla="*/ 1847551 w 2769933"/>
                  <a:gd name="connsiteY8" fmla="*/ 3967440 h 4002207"/>
                  <a:gd name="connsiteX9" fmla="*/ 2237695 w 2769933"/>
                  <a:gd name="connsiteY9" fmla="*/ 3565104 h 4002207"/>
                  <a:gd name="connsiteX10" fmla="*/ 2438863 w 2769933"/>
                  <a:gd name="connsiteY10" fmla="*/ 3272496 h 4002207"/>
                  <a:gd name="connsiteX11" fmla="*/ 2579071 w 2769933"/>
                  <a:gd name="connsiteY11" fmla="*/ 2925024 h 4002207"/>
                  <a:gd name="connsiteX12" fmla="*/ 2633935 w 2769933"/>
                  <a:gd name="connsiteY12" fmla="*/ 2553168 h 4002207"/>
                  <a:gd name="connsiteX13" fmla="*/ 2694895 w 2769933"/>
                  <a:gd name="connsiteY13" fmla="*/ 2053296 h 4002207"/>
                  <a:gd name="connsiteX14" fmla="*/ 2743663 w 2769933"/>
                  <a:gd name="connsiteY14" fmla="*/ 1821648 h 4002207"/>
                  <a:gd name="connsiteX15" fmla="*/ 2755855 w 2769933"/>
                  <a:gd name="connsiteY15" fmla="*/ 1327872 h 4002207"/>
                  <a:gd name="connsiteX16" fmla="*/ 2542495 w 2769933"/>
                  <a:gd name="connsiteY16" fmla="*/ 736560 h 4002207"/>
                  <a:gd name="connsiteX17" fmla="*/ 1414735 w 2769933"/>
                  <a:gd name="connsiteY17" fmla="*/ 5040 h 4002207"/>
                  <a:gd name="connsiteX18" fmla="*/ 262591 w 2769933"/>
                  <a:gd name="connsiteY18" fmla="*/ 443952 h 4002207"/>
                  <a:gd name="connsiteX19" fmla="*/ 55327 w 2769933"/>
                  <a:gd name="connsiteY19" fmla="*/ 1029168 h 4002207"/>
                  <a:gd name="connsiteX20" fmla="*/ 6559 w 2769933"/>
                  <a:gd name="connsiteY20" fmla="*/ 1650960 h 4002207"/>
                  <a:gd name="connsiteX21" fmla="*/ 171151 w 2769933"/>
                  <a:gd name="connsiteY21" fmla="*/ 1772880 h 4002207"/>
                  <a:gd name="connsiteX22" fmla="*/ 134575 w 2769933"/>
                  <a:gd name="connsiteY22" fmla="*/ 2467824 h 4002207"/>
                  <a:gd name="connsiteX23" fmla="*/ 232111 w 2769933"/>
                  <a:gd name="connsiteY23" fmla="*/ 2979888 h 4002207"/>
                  <a:gd name="connsiteX24" fmla="*/ 384511 w 2769933"/>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99777 w 2716847"/>
                  <a:gd name="connsiteY0" fmla="*/ 1590000 h 4002207"/>
                  <a:gd name="connsiteX1" fmla="*/ 69297 w 2716847"/>
                  <a:gd name="connsiteY1" fmla="*/ 2047200 h 4002207"/>
                  <a:gd name="connsiteX2" fmla="*/ 99777 w 2716847"/>
                  <a:gd name="connsiteY2" fmla="*/ 2473920 h 4002207"/>
                  <a:gd name="connsiteX3" fmla="*/ 179025 w 2716847"/>
                  <a:gd name="connsiteY3" fmla="*/ 3010368 h 4002207"/>
                  <a:gd name="connsiteX4" fmla="*/ 410673 w 2716847"/>
                  <a:gd name="connsiteY4" fmla="*/ 3449280 h 4002207"/>
                  <a:gd name="connsiteX5" fmla="*/ 776433 w 2716847"/>
                  <a:gd name="connsiteY5" fmla="*/ 3754080 h 4002207"/>
                  <a:gd name="connsiteX6" fmla="*/ 1038561 w 2716847"/>
                  <a:gd name="connsiteY6" fmla="*/ 3955248 h 4002207"/>
                  <a:gd name="connsiteX7" fmla="*/ 1428705 w 2716847"/>
                  <a:gd name="connsiteY7" fmla="*/ 3979632 h 4002207"/>
                  <a:gd name="connsiteX8" fmla="*/ 1794465 w 2716847"/>
                  <a:gd name="connsiteY8" fmla="*/ 3967440 h 4002207"/>
                  <a:gd name="connsiteX9" fmla="*/ 2184609 w 2716847"/>
                  <a:gd name="connsiteY9" fmla="*/ 3565104 h 4002207"/>
                  <a:gd name="connsiteX10" fmla="*/ 2385777 w 2716847"/>
                  <a:gd name="connsiteY10" fmla="*/ 3272496 h 4002207"/>
                  <a:gd name="connsiteX11" fmla="*/ 2525985 w 2716847"/>
                  <a:gd name="connsiteY11" fmla="*/ 2925024 h 4002207"/>
                  <a:gd name="connsiteX12" fmla="*/ 2580849 w 2716847"/>
                  <a:gd name="connsiteY12" fmla="*/ 2553168 h 4002207"/>
                  <a:gd name="connsiteX13" fmla="*/ 2641809 w 2716847"/>
                  <a:gd name="connsiteY13" fmla="*/ 2053296 h 4002207"/>
                  <a:gd name="connsiteX14" fmla="*/ 2690577 w 2716847"/>
                  <a:gd name="connsiteY14" fmla="*/ 1821648 h 4002207"/>
                  <a:gd name="connsiteX15" fmla="*/ 2702769 w 2716847"/>
                  <a:gd name="connsiteY15" fmla="*/ 1327872 h 4002207"/>
                  <a:gd name="connsiteX16" fmla="*/ 2489409 w 2716847"/>
                  <a:gd name="connsiteY16" fmla="*/ 736560 h 4002207"/>
                  <a:gd name="connsiteX17" fmla="*/ 1361649 w 2716847"/>
                  <a:gd name="connsiteY17" fmla="*/ 5040 h 4002207"/>
                  <a:gd name="connsiteX18" fmla="*/ 209505 w 2716847"/>
                  <a:gd name="connsiteY18" fmla="*/ 443952 h 4002207"/>
                  <a:gd name="connsiteX19" fmla="*/ 2241 w 2716847"/>
                  <a:gd name="connsiteY19" fmla="*/ 1029168 h 4002207"/>
                  <a:gd name="connsiteX20" fmla="*/ 95713 w 2716847"/>
                  <a:gd name="connsiteY20" fmla="*/ 1574760 h 4002207"/>
                  <a:gd name="connsiteX21" fmla="*/ 31705 w 2716847"/>
                  <a:gd name="connsiteY21" fmla="*/ 1793200 h 4002207"/>
                  <a:gd name="connsiteX22" fmla="*/ 81489 w 2716847"/>
                  <a:gd name="connsiteY22" fmla="*/ 2467824 h 4002207"/>
                  <a:gd name="connsiteX23" fmla="*/ 179025 w 2716847"/>
                  <a:gd name="connsiteY23" fmla="*/ 2979888 h 4002207"/>
                  <a:gd name="connsiteX24" fmla="*/ 331425 w 2716847"/>
                  <a:gd name="connsiteY24" fmla="*/ 3382224 h 4002207"/>
                  <a:gd name="connsiteX0" fmla="*/ 99936 w 2717006"/>
                  <a:gd name="connsiteY0" fmla="*/ 1590000 h 4002207"/>
                  <a:gd name="connsiteX1" fmla="*/ 69456 w 2717006"/>
                  <a:gd name="connsiteY1" fmla="*/ 2047200 h 4002207"/>
                  <a:gd name="connsiteX2" fmla="*/ 99936 w 2717006"/>
                  <a:gd name="connsiteY2" fmla="*/ 2473920 h 4002207"/>
                  <a:gd name="connsiteX3" fmla="*/ 179184 w 2717006"/>
                  <a:gd name="connsiteY3" fmla="*/ 3010368 h 4002207"/>
                  <a:gd name="connsiteX4" fmla="*/ 410832 w 2717006"/>
                  <a:gd name="connsiteY4" fmla="*/ 3449280 h 4002207"/>
                  <a:gd name="connsiteX5" fmla="*/ 776592 w 2717006"/>
                  <a:gd name="connsiteY5" fmla="*/ 3754080 h 4002207"/>
                  <a:gd name="connsiteX6" fmla="*/ 1038720 w 2717006"/>
                  <a:gd name="connsiteY6" fmla="*/ 3955248 h 4002207"/>
                  <a:gd name="connsiteX7" fmla="*/ 1428864 w 2717006"/>
                  <a:gd name="connsiteY7" fmla="*/ 3979632 h 4002207"/>
                  <a:gd name="connsiteX8" fmla="*/ 1794624 w 2717006"/>
                  <a:gd name="connsiteY8" fmla="*/ 3967440 h 4002207"/>
                  <a:gd name="connsiteX9" fmla="*/ 2184768 w 2717006"/>
                  <a:gd name="connsiteY9" fmla="*/ 3565104 h 4002207"/>
                  <a:gd name="connsiteX10" fmla="*/ 2385936 w 2717006"/>
                  <a:gd name="connsiteY10" fmla="*/ 3272496 h 4002207"/>
                  <a:gd name="connsiteX11" fmla="*/ 2526144 w 2717006"/>
                  <a:gd name="connsiteY11" fmla="*/ 2925024 h 4002207"/>
                  <a:gd name="connsiteX12" fmla="*/ 2581008 w 2717006"/>
                  <a:gd name="connsiteY12" fmla="*/ 2553168 h 4002207"/>
                  <a:gd name="connsiteX13" fmla="*/ 2641968 w 2717006"/>
                  <a:gd name="connsiteY13" fmla="*/ 2053296 h 4002207"/>
                  <a:gd name="connsiteX14" fmla="*/ 2690736 w 2717006"/>
                  <a:gd name="connsiteY14" fmla="*/ 1821648 h 4002207"/>
                  <a:gd name="connsiteX15" fmla="*/ 2702928 w 2717006"/>
                  <a:gd name="connsiteY15" fmla="*/ 1327872 h 4002207"/>
                  <a:gd name="connsiteX16" fmla="*/ 2489568 w 2717006"/>
                  <a:gd name="connsiteY16" fmla="*/ 736560 h 4002207"/>
                  <a:gd name="connsiteX17" fmla="*/ 1361808 w 2717006"/>
                  <a:gd name="connsiteY17" fmla="*/ 5040 h 4002207"/>
                  <a:gd name="connsiteX18" fmla="*/ 209664 w 2717006"/>
                  <a:gd name="connsiteY18" fmla="*/ 443952 h 4002207"/>
                  <a:gd name="connsiteX19" fmla="*/ 2400 w 2717006"/>
                  <a:gd name="connsiteY19" fmla="*/ 1029168 h 4002207"/>
                  <a:gd name="connsiteX20" fmla="*/ 95872 w 2717006"/>
                  <a:gd name="connsiteY20" fmla="*/ 1574760 h 4002207"/>
                  <a:gd name="connsiteX21" fmla="*/ 81648 w 2717006"/>
                  <a:gd name="connsiteY21" fmla="*/ 2467824 h 4002207"/>
                  <a:gd name="connsiteX22" fmla="*/ 179184 w 2717006"/>
                  <a:gd name="connsiteY22" fmla="*/ 2979888 h 4002207"/>
                  <a:gd name="connsiteX23" fmla="*/ 331584 w 2717006"/>
                  <a:gd name="connsiteY23" fmla="*/ 3382224 h 4002207"/>
                  <a:gd name="connsiteX0" fmla="*/ 1897961 w 4515031"/>
                  <a:gd name="connsiteY0" fmla="*/ 1590000 h 4002207"/>
                  <a:gd name="connsiteX1" fmla="*/ 1867481 w 4515031"/>
                  <a:gd name="connsiteY1" fmla="*/ 2047200 h 4002207"/>
                  <a:gd name="connsiteX2" fmla="*/ 1897961 w 4515031"/>
                  <a:gd name="connsiteY2" fmla="*/ 2473920 h 4002207"/>
                  <a:gd name="connsiteX3" fmla="*/ 1977209 w 4515031"/>
                  <a:gd name="connsiteY3" fmla="*/ 3010368 h 4002207"/>
                  <a:gd name="connsiteX4" fmla="*/ 2208857 w 4515031"/>
                  <a:gd name="connsiteY4" fmla="*/ 3449280 h 4002207"/>
                  <a:gd name="connsiteX5" fmla="*/ 2574617 w 4515031"/>
                  <a:gd name="connsiteY5" fmla="*/ 3754080 h 4002207"/>
                  <a:gd name="connsiteX6" fmla="*/ 2836745 w 4515031"/>
                  <a:gd name="connsiteY6" fmla="*/ 3955248 h 4002207"/>
                  <a:gd name="connsiteX7" fmla="*/ 3226889 w 4515031"/>
                  <a:gd name="connsiteY7" fmla="*/ 3979632 h 4002207"/>
                  <a:gd name="connsiteX8" fmla="*/ 3592649 w 4515031"/>
                  <a:gd name="connsiteY8" fmla="*/ 3967440 h 4002207"/>
                  <a:gd name="connsiteX9" fmla="*/ 3982793 w 4515031"/>
                  <a:gd name="connsiteY9" fmla="*/ 3565104 h 4002207"/>
                  <a:gd name="connsiteX10" fmla="*/ 4183961 w 4515031"/>
                  <a:gd name="connsiteY10" fmla="*/ 3272496 h 4002207"/>
                  <a:gd name="connsiteX11" fmla="*/ 4324169 w 4515031"/>
                  <a:gd name="connsiteY11" fmla="*/ 2925024 h 4002207"/>
                  <a:gd name="connsiteX12" fmla="*/ 4379033 w 4515031"/>
                  <a:gd name="connsiteY12" fmla="*/ 2553168 h 4002207"/>
                  <a:gd name="connsiteX13" fmla="*/ 4439993 w 4515031"/>
                  <a:gd name="connsiteY13" fmla="*/ 2053296 h 4002207"/>
                  <a:gd name="connsiteX14" fmla="*/ 4488761 w 4515031"/>
                  <a:gd name="connsiteY14" fmla="*/ 1821648 h 4002207"/>
                  <a:gd name="connsiteX15" fmla="*/ 4500953 w 4515031"/>
                  <a:gd name="connsiteY15" fmla="*/ 1327872 h 4002207"/>
                  <a:gd name="connsiteX16" fmla="*/ 4287593 w 4515031"/>
                  <a:gd name="connsiteY16" fmla="*/ 736560 h 4002207"/>
                  <a:gd name="connsiteX17" fmla="*/ 3159833 w 4515031"/>
                  <a:gd name="connsiteY17" fmla="*/ 5040 h 4002207"/>
                  <a:gd name="connsiteX18" fmla="*/ 2007689 w 4515031"/>
                  <a:gd name="connsiteY18" fmla="*/ 443952 h 4002207"/>
                  <a:gd name="connsiteX19" fmla="*/ 1800425 w 4515031"/>
                  <a:gd name="connsiteY19" fmla="*/ 1029168 h 4002207"/>
                  <a:gd name="connsiteX20" fmla="*/ 1893897 w 4515031"/>
                  <a:gd name="connsiteY20" fmla="*/ 1574760 h 4002207"/>
                  <a:gd name="connsiteX21" fmla="*/ 1879673 w 4515031"/>
                  <a:gd name="connsiteY21" fmla="*/ 2467824 h 4002207"/>
                  <a:gd name="connsiteX22" fmla="*/ 1977209 w 4515031"/>
                  <a:gd name="connsiteY22" fmla="*/ 2979888 h 4002207"/>
                  <a:gd name="connsiteX23" fmla="*/ 1089 w 4515031"/>
                  <a:gd name="connsiteY23" fmla="*/ 2213824 h 4002207"/>
                  <a:gd name="connsiteX0" fmla="*/ 1898709 w 4515779"/>
                  <a:gd name="connsiteY0" fmla="*/ 1590000 h 4002207"/>
                  <a:gd name="connsiteX1" fmla="*/ 1868229 w 4515779"/>
                  <a:gd name="connsiteY1" fmla="*/ 2047200 h 4002207"/>
                  <a:gd name="connsiteX2" fmla="*/ 1898709 w 4515779"/>
                  <a:gd name="connsiteY2" fmla="*/ 2473920 h 4002207"/>
                  <a:gd name="connsiteX3" fmla="*/ 1977957 w 4515779"/>
                  <a:gd name="connsiteY3" fmla="*/ 3010368 h 4002207"/>
                  <a:gd name="connsiteX4" fmla="*/ 2209605 w 4515779"/>
                  <a:gd name="connsiteY4" fmla="*/ 3449280 h 4002207"/>
                  <a:gd name="connsiteX5" fmla="*/ 2575365 w 4515779"/>
                  <a:gd name="connsiteY5" fmla="*/ 3754080 h 4002207"/>
                  <a:gd name="connsiteX6" fmla="*/ 2837493 w 4515779"/>
                  <a:gd name="connsiteY6" fmla="*/ 3955248 h 4002207"/>
                  <a:gd name="connsiteX7" fmla="*/ 3227637 w 4515779"/>
                  <a:gd name="connsiteY7" fmla="*/ 3979632 h 4002207"/>
                  <a:gd name="connsiteX8" fmla="*/ 3593397 w 4515779"/>
                  <a:gd name="connsiteY8" fmla="*/ 3967440 h 4002207"/>
                  <a:gd name="connsiteX9" fmla="*/ 3983541 w 4515779"/>
                  <a:gd name="connsiteY9" fmla="*/ 3565104 h 4002207"/>
                  <a:gd name="connsiteX10" fmla="*/ 4184709 w 4515779"/>
                  <a:gd name="connsiteY10" fmla="*/ 3272496 h 4002207"/>
                  <a:gd name="connsiteX11" fmla="*/ 4324917 w 4515779"/>
                  <a:gd name="connsiteY11" fmla="*/ 2925024 h 4002207"/>
                  <a:gd name="connsiteX12" fmla="*/ 4379781 w 4515779"/>
                  <a:gd name="connsiteY12" fmla="*/ 2553168 h 4002207"/>
                  <a:gd name="connsiteX13" fmla="*/ 4440741 w 4515779"/>
                  <a:gd name="connsiteY13" fmla="*/ 2053296 h 4002207"/>
                  <a:gd name="connsiteX14" fmla="*/ 4489509 w 4515779"/>
                  <a:gd name="connsiteY14" fmla="*/ 1821648 h 4002207"/>
                  <a:gd name="connsiteX15" fmla="*/ 4501701 w 4515779"/>
                  <a:gd name="connsiteY15" fmla="*/ 1327872 h 4002207"/>
                  <a:gd name="connsiteX16" fmla="*/ 4288341 w 4515779"/>
                  <a:gd name="connsiteY16" fmla="*/ 736560 h 4002207"/>
                  <a:gd name="connsiteX17" fmla="*/ 3160581 w 4515779"/>
                  <a:gd name="connsiteY17" fmla="*/ 5040 h 4002207"/>
                  <a:gd name="connsiteX18" fmla="*/ 2008437 w 4515779"/>
                  <a:gd name="connsiteY18" fmla="*/ 443952 h 4002207"/>
                  <a:gd name="connsiteX19" fmla="*/ 1801173 w 4515779"/>
                  <a:gd name="connsiteY19" fmla="*/ 1029168 h 4002207"/>
                  <a:gd name="connsiteX20" fmla="*/ 1894645 w 4515779"/>
                  <a:gd name="connsiteY20" fmla="*/ 1574760 h 4002207"/>
                  <a:gd name="connsiteX21" fmla="*/ 1880421 w 4515779"/>
                  <a:gd name="connsiteY21" fmla="*/ 2467824 h 4002207"/>
                  <a:gd name="connsiteX22" fmla="*/ 1119437 w 4515779"/>
                  <a:gd name="connsiteY22" fmla="*/ 2283928 h 4002207"/>
                  <a:gd name="connsiteX23" fmla="*/ 1837 w 4515779"/>
                  <a:gd name="connsiteY23"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1878584 w 4513942"/>
                  <a:gd name="connsiteY21" fmla="*/ 246782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623824 w 4513942"/>
                  <a:gd name="connsiteY21" fmla="*/ 200554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0 w 4513942"/>
                  <a:gd name="connsiteY21" fmla="*/ 2213824 h 4002207"/>
                  <a:gd name="connsiteX0" fmla="*/ 98175 w 2715245"/>
                  <a:gd name="connsiteY0" fmla="*/ 1590000 h 4002207"/>
                  <a:gd name="connsiteX1" fmla="*/ 67695 w 2715245"/>
                  <a:gd name="connsiteY1" fmla="*/ 2047200 h 4002207"/>
                  <a:gd name="connsiteX2" fmla="*/ 98175 w 2715245"/>
                  <a:gd name="connsiteY2" fmla="*/ 2473920 h 4002207"/>
                  <a:gd name="connsiteX3" fmla="*/ 177423 w 2715245"/>
                  <a:gd name="connsiteY3" fmla="*/ 3010368 h 4002207"/>
                  <a:gd name="connsiteX4" fmla="*/ 409071 w 2715245"/>
                  <a:gd name="connsiteY4" fmla="*/ 3449280 h 4002207"/>
                  <a:gd name="connsiteX5" fmla="*/ 774831 w 2715245"/>
                  <a:gd name="connsiteY5" fmla="*/ 3754080 h 4002207"/>
                  <a:gd name="connsiteX6" fmla="*/ 1036959 w 2715245"/>
                  <a:gd name="connsiteY6" fmla="*/ 3955248 h 4002207"/>
                  <a:gd name="connsiteX7" fmla="*/ 1427103 w 2715245"/>
                  <a:gd name="connsiteY7" fmla="*/ 3979632 h 4002207"/>
                  <a:gd name="connsiteX8" fmla="*/ 1792863 w 2715245"/>
                  <a:gd name="connsiteY8" fmla="*/ 3967440 h 4002207"/>
                  <a:gd name="connsiteX9" fmla="*/ 2183007 w 2715245"/>
                  <a:gd name="connsiteY9" fmla="*/ 3565104 h 4002207"/>
                  <a:gd name="connsiteX10" fmla="*/ 2384175 w 2715245"/>
                  <a:gd name="connsiteY10" fmla="*/ 3272496 h 4002207"/>
                  <a:gd name="connsiteX11" fmla="*/ 2524383 w 2715245"/>
                  <a:gd name="connsiteY11" fmla="*/ 2925024 h 4002207"/>
                  <a:gd name="connsiteX12" fmla="*/ 2579247 w 2715245"/>
                  <a:gd name="connsiteY12" fmla="*/ 2553168 h 4002207"/>
                  <a:gd name="connsiteX13" fmla="*/ 2640207 w 2715245"/>
                  <a:gd name="connsiteY13" fmla="*/ 2053296 h 4002207"/>
                  <a:gd name="connsiteX14" fmla="*/ 2688975 w 2715245"/>
                  <a:gd name="connsiteY14" fmla="*/ 1821648 h 4002207"/>
                  <a:gd name="connsiteX15" fmla="*/ 2701167 w 2715245"/>
                  <a:gd name="connsiteY15" fmla="*/ 1327872 h 4002207"/>
                  <a:gd name="connsiteX16" fmla="*/ 2487807 w 2715245"/>
                  <a:gd name="connsiteY16" fmla="*/ 736560 h 4002207"/>
                  <a:gd name="connsiteX17" fmla="*/ 1360047 w 2715245"/>
                  <a:gd name="connsiteY17" fmla="*/ 5040 h 4002207"/>
                  <a:gd name="connsiteX18" fmla="*/ 207903 w 2715245"/>
                  <a:gd name="connsiteY18" fmla="*/ 443952 h 4002207"/>
                  <a:gd name="connsiteX19" fmla="*/ 639 w 2715245"/>
                  <a:gd name="connsiteY19" fmla="*/ 1029168 h 4002207"/>
                  <a:gd name="connsiteX20" fmla="*/ 94111 w 2715245"/>
                  <a:gd name="connsiteY20" fmla="*/ 1574760 h 4002207"/>
                  <a:gd name="connsiteX0" fmla="*/ 105469 w 2722539"/>
                  <a:gd name="connsiteY0" fmla="*/ 1590000 h 4002207"/>
                  <a:gd name="connsiteX1" fmla="*/ 74989 w 2722539"/>
                  <a:gd name="connsiteY1" fmla="*/ 2047200 h 4002207"/>
                  <a:gd name="connsiteX2" fmla="*/ 105469 w 2722539"/>
                  <a:gd name="connsiteY2" fmla="*/ 2473920 h 4002207"/>
                  <a:gd name="connsiteX3" fmla="*/ 184717 w 2722539"/>
                  <a:gd name="connsiteY3" fmla="*/ 3010368 h 4002207"/>
                  <a:gd name="connsiteX4" fmla="*/ 416365 w 2722539"/>
                  <a:gd name="connsiteY4" fmla="*/ 3449280 h 4002207"/>
                  <a:gd name="connsiteX5" fmla="*/ 782125 w 2722539"/>
                  <a:gd name="connsiteY5" fmla="*/ 3754080 h 4002207"/>
                  <a:gd name="connsiteX6" fmla="*/ 1044253 w 2722539"/>
                  <a:gd name="connsiteY6" fmla="*/ 3955248 h 4002207"/>
                  <a:gd name="connsiteX7" fmla="*/ 1434397 w 2722539"/>
                  <a:gd name="connsiteY7" fmla="*/ 3979632 h 4002207"/>
                  <a:gd name="connsiteX8" fmla="*/ 1800157 w 2722539"/>
                  <a:gd name="connsiteY8" fmla="*/ 3967440 h 4002207"/>
                  <a:gd name="connsiteX9" fmla="*/ 2190301 w 2722539"/>
                  <a:gd name="connsiteY9" fmla="*/ 3565104 h 4002207"/>
                  <a:gd name="connsiteX10" fmla="*/ 2391469 w 2722539"/>
                  <a:gd name="connsiteY10" fmla="*/ 3272496 h 4002207"/>
                  <a:gd name="connsiteX11" fmla="*/ 2531677 w 2722539"/>
                  <a:gd name="connsiteY11" fmla="*/ 2925024 h 4002207"/>
                  <a:gd name="connsiteX12" fmla="*/ 2586541 w 2722539"/>
                  <a:gd name="connsiteY12" fmla="*/ 2553168 h 4002207"/>
                  <a:gd name="connsiteX13" fmla="*/ 2647501 w 2722539"/>
                  <a:gd name="connsiteY13" fmla="*/ 2053296 h 4002207"/>
                  <a:gd name="connsiteX14" fmla="*/ 2696269 w 2722539"/>
                  <a:gd name="connsiteY14" fmla="*/ 1821648 h 4002207"/>
                  <a:gd name="connsiteX15" fmla="*/ 2708461 w 2722539"/>
                  <a:gd name="connsiteY15" fmla="*/ 1327872 h 4002207"/>
                  <a:gd name="connsiteX16" fmla="*/ 2495101 w 2722539"/>
                  <a:gd name="connsiteY16" fmla="*/ 736560 h 4002207"/>
                  <a:gd name="connsiteX17" fmla="*/ 1367341 w 2722539"/>
                  <a:gd name="connsiteY17" fmla="*/ 5040 h 4002207"/>
                  <a:gd name="connsiteX18" fmla="*/ 215197 w 2722539"/>
                  <a:gd name="connsiteY18" fmla="*/ 443952 h 4002207"/>
                  <a:gd name="connsiteX19" fmla="*/ 7933 w 2722539"/>
                  <a:gd name="connsiteY19" fmla="*/ 1029168 h 4002207"/>
                  <a:gd name="connsiteX20" fmla="*/ 48573 w 2722539"/>
                  <a:gd name="connsiteY20" fmla="*/ 1379688 h 4002207"/>
                  <a:gd name="connsiteX21" fmla="*/ 101405 w 2722539"/>
                  <a:gd name="connsiteY21" fmla="*/ 1574760 h 4002207"/>
                  <a:gd name="connsiteX0" fmla="*/ 60479 w 2677549"/>
                  <a:gd name="connsiteY0" fmla="*/ 1590058 h 4002265"/>
                  <a:gd name="connsiteX1" fmla="*/ 29999 w 2677549"/>
                  <a:gd name="connsiteY1" fmla="*/ 2047258 h 4002265"/>
                  <a:gd name="connsiteX2" fmla="*/ 60479 w 2677549"/>
                  <a:gd name="connsiteY2" fmla="*/ 2473978 h 4002265"/>
                  <a:gd name="connsiteX3" fmla="*/ 139727 w 2677549"/>
                  <a:gd name="connsiteY3" fmla="*/ 3010426 h 4002265"/>
                  <a:gd name="connsiteX4" fmla="*/ 371375 w 2677549"/>
                  <a:gd name="connsiteY4" fmla="*/ 3449338 h 4002265"/>
                  <a:gd name="connsiteX5" fmla="*/ 737135 w 2677549"/>
                  <a:gd name="connsiteY5" fmla="*/ 3754138 h 4002265"/>
                  <a:gd name="connsiteX6" fmla="*/ 999263 w 2677549"/>
                  <a:gd name="connsiteY6" fmla="*/ 3955306 h 4002265"/>
                  <a:gd name="connsiteX7" fmla="*/ 1389407 w 2677549"/>
                  <a:gd name="connsiteY7" fmla="*/ 3979690 h 4002265"/>
                  <a:gd name="connsiteX8" fmla="*/ 1755167 w 2677549"/>
                  <a:gd name="connsiteY8" fmla="*/ 3967498 h 4002265"/>
                  <a:gd name="connsiteX9" fmla="*/ 2145311 w 2677549"/>
                  <a:gd name="connsiteY9" fmla="*/ 3565162 h 4002265"/>
                  <a:gd name="connsiteX10" fmla="*/ 2346479 w 2677549"/>
                  <a:gd name="connsiteY10" fmla="*/ 3272554 h 4002265"/>
                  <a:gd name="connsiteX11" fmla="*/ 2486687 w 2677549"/>
                  <a:gd name="connsiteY11" fmla="*/ 2925082 h 4002265"/>
                  <a:gd name="connsiteX12" fmla="*/ 2541551 w 2677549"/>
                  <a:gd name="connsiteY12" fmla="*/ 2553226 h 4002265"/>
                  <a:gd name="connsiteX13" fmla="*/ 2602511 w 2677549"/>
                  <a:gd name="connsiteY13" fmla="*/ 2053354 h 4002265"/>
                  <a:gd name="connsiteX14" fmla="*/ 2651279 w 2677549"/>
                  <a:gd name="connsiteY14" fmla="*/ 1821706 h 4002265"/>
                  <a:gd name="connsiteX15" fmla="*/ 2663471 w 2677549"/>
                  <a:gd name="connsiteY15" fmla="*/ 1327930 h 4002265"/>
                  <a:gd name="connsiteX16" fmla="*/ 2450111 w 2677549"/>
                  <a:gd name="connsiteY16" fmla="*/ 736618 h 4002265"/>
                  <a:gd name="connsiteX17" fmla="*/ 1322351 w 2677549"/>
                  <a:gd name="connsiteY17" fmla="*/ 5098 h 4002265"/>
                  <a:gd name="connsiteX18" fmla="*/ 170207 w 2677549"/>
                  <a:gd name="connsiteY18" fmla="*/ 444010 h 4002265"/>
                  <a:gd name="connsiteX19" fmla="*/ 54383 w 2677549"/>
                  <a:gd name="connsiteY19" fmla="*/ 1054626 h 4002265"/>
                  <a:gd name="connsiteX20" fmla="*/ 3583 w 2677549"/>
                  <a:gd name="connsiteY20" fmla="*/ 1379746 h 4002265"/>
                  <a:gd name="connsiteX21" fmla="*/ 56415 w 2677549"/>
                  <a:gd name="connsiteY21" fmla="*/ 1574818 h 4002265"/>
                  <a:gd name="connsiteX0" fmla="*/ 80237 w 2697307"/>
                  <a:gd name="connsiteY0" fmla="*/ 1589955 h 4002162"/>
                  <a:gd name="connsiteX1" fmla="*/ 49757 w 2697307"/>
                  <a:gd name="connsiteY1" fmla="*/ 2047155 h 4002162"/>
                  <a:gd name="connsiteX2" fmla="*/ 80237 w 2697307"/>
                  <a:gd name="connsiteY2" fmla="*/ 2473875 h 4002162"/>
                  <a:gd name="connsiteX3" fmla="*/ 159485 w 2697307"/>
                  <a:gd name="connsiteY3" fmla="*/ 3010323 h 4002162"/>
                  <a:gd name="connsiteX4" fmla="*/ 391133 w 2697307"/>
                  <a:gd name="connsiteY4" fmla="*/ 3449235 h 4002162"/>
                  <a:gd name="connsiteX5" fmla="*/ 756893 w 2697307"/>
                  <a:gd name="connsiteY5" fmla="*/ 3754035 h 4002162"/>
                  <a:gd name="connsiteX6" fmla="*/ 1019021 w 2697307"/>
                  <a:gd name="connsiteY6" fmla="*/ 3955203 h 4002162"/>
                  <a:gd name="connsiteX7" fmla="*/ 1409165 w 2697307"/>
                  <a:gd name="connsiteY7" fmla="*/ 3979587 h 4002162"/>
                  <a:gd name="connsiteX8" fmla="*/ 1774925 w 2697307"/>
                  <a:gd name="connsiteY8" fmla="*/ 3967395 h 4002162"/>
                  <a:gd name="connsiteX9" fmla="*/ 2165069 w 2697307"/>
                  <a:gd name="connsiteY9" fmla="*/ 3565059 h 4002162"/>
                  <a:gd name="connsiteX10" fmla="*/ 2366237 w 2697307"/>
                  <a:gd name="connsiteY10" fmla="*/ 3272451 h 4002162"/>
                  <a:gd name="connsiteX11" fmla="*/ 2506445 w 2697307"/>
                  <a:gd name="connsiteY11" fmla="*/ 2924979 h 4002162"/>
                  <a:gd name="connsiteX12" fmla="*/ 2561309 w 2697307"/>
                  <a:gd name="connsiteY12" fmla="*/ 2553123 h 4002162"/>
                  <a:gd name="connsiteX13" fmla="*/ 2622269 w 2697307"/>
                  <a:gd name="connsiteY13" fmla="*/ 2053251 h 4002162"/>
                  <a:gd name="connsiteX14" fmla="*/ 2671037 w 2697307"/>
                  <a:gd name="connsiteY14" fmla="*/ 1821603 h 4002162"/>
                  <a:gd name="connsiteX15" fmla="*/ 2683229 w 2697307"/>
                  <a:gd name="connsiteY15" fmla="*/ 1327827 h 4002162"/>
                  <a:gd name="connsiteX16" fmla="*/ 2469869 w 2697307"/>
                  <a:gd name="connsiteY16" fmla="*/ 736515 h 4002162"/>
                  <a:gd name="connsiteX17" fmla="*/ 1342109 w 2697307"/>
                  <a:gd name="connsiteY17" fmla="*/ 4995 h 4002162"/>
                  <a:gd name="connsiteX18" fmla="*/ 189965 w 2697307"/>
                  <a:gd name="connsiteY18" fmla="*/ 443907 h 4002162"/>
                  <a:gd name="connsiteX19" fmla="*/ 13181 w 2697307"/>
                  <a:gd name="connsiteY19" fmla="*/ 1008803 h 4002162"/>
                  <a:gd name="connsiteX20" fmla="*/ 23341 w 2697307"/>
                  <a:gd name="connsiteY20" fmla="*/ 1379643 h 4002162"/>
                  <a:gd name="connsiteX21" fmla="*/ 76173 w 2697307"/>
                  <a:gd name="connsiteY21" fmla="*/ 1574715 h 4002162"/>
                  <a:gd name="connsiteX0" fmla="*/ 92273 w 2709343"/>
                  <a:gd name="connsiteY0" fmla="*/ 1591432 h 4003639"/>
                  <a:gd name="connsiteX1" fmla="*/ 61793 w 2709343"/>
                  <a:gd name="connsiteY1" fmla="*/ 2048632 h 4003639"/>
                  <a:gd name="connsiteX2" fmla="*/ 92273 w 2709343"/>
                  <a:gd name="connsiteY2" fmla="*/ 2475352 h 4003639"/>
                  <a:gd name="connsiteX3" fmla="*/ 171521 w 2709343"/>
                  <a:gd name="connsiteY3" fmla="*/ 3011800 h 4003639"/>
                  <a:gd name="connsiteX4" fmla="*/ 403169 w 2709343"/>
                  <a:gd name="connsiteY4" fmla="*/ 3450712 h 4003639"/>
                  <a:gd name="connsiteX5" fmla="*/ 768929 w 2709343"/>
                  <a:gd name="connsiteY5" fmla="*/ 3755512 h 4003639"/>
                  <a:gd name="connsiteX6" fmla="*/ 1031057 w 2709343"/>
                  <a:gd name="connsiteY6" fmla="*/ 3956680 h 4003639"/>
                  <a:gd name="connsiteX7" fmla="*/ 1421201 w 2709343"/>
                  <a:gd name="connsiteY7" fmla="*/ 3981064 h 4003639"/>
                  <a:gd name="connsiteX8" fmla="*/ 1786961 w 2709343"/>
                  <a:gd name="connsiteY8" fmla="*/ 3968872 h 4003639"/>
                  <a:gd name="connsiteX9" fmla="*/ 2177105 w 2709343"/>
                  <a:gd name="connsiteY9" fmla="*/ 3566536 h 4003639"/>
                  <a:gd name="connsiteX10" fmla="*/ 2378273 w 2709343"/>
                  <a:gd name="connsiteY10" fmla="*/ 3273928 h 4003639"/>
                  <a:gd name="connsiteX11" fmla="*/ 2518481 w 2709343"/>
                  <a:gd name="connsiteY11" fmla="*/ 2926456 h 4003639"/>
                  <a:gd name="connsiteX12" fmla="*/ 2573345 w 2709343"/>
                  <a:gd name="connsiteY12" fmla="*/ 2554600 h 4003639"/>
                  <a:gd name="connsiteX13" fmla="*/ 2634305 w 2709343"/>
                  <a:gd name="connsiteY13" fmla="*/ 2054728 h 4003639"/>
                  <a:gd name="connsiteX14" fmla="*/ 2683073 w 2709343"/>
                  <a:gd name="connsiteY14" fmla="*/ 1823080 h 4003639"/>
                  <a:gd name="connsiteX15" fmla="*/ 2695265 w 2709343"/>
                  <a:gd name="connsiteY15" fmla="*/ 1329304 h 4003639"/>
                  <a:gd name="connsiteX16" fmla="*/ 2481905 w 2709343"/>
                  <a:gd name="connsiteY16" fmla="*/ 737992 h 4003639"/>
                  <a:gd name="connsiteX17" fmla="*/ 1354145 w 2709343"/>
                  <a:gd name="connsiteY17" fmla="*/ 6472 h 4003639"/>
                  <a:gd name="connsiteX18" fmla="*/ 364561 w 2709343"/>
                  <a:gd name="connsiteY18" fmla="*/ 414904 h 4003639"/>
                  <a:gd name="connsiteX19" fmla="*/ 25217 w 2709343"/>
                  <a:gd name="connsiteY19" fmla="*/ 1010280 h 4003639"/>
                  <a:gd name="connsiteX20" fmla="*/ 35377 w 2709343"/>
                  <a:gd name="connsiteY20" fmla="*/ 1381120 h 4003639"/>
                  <a:gd name="connsiteX21" fmla="*/ 88209 w 2709343"/>
                  <a:gd name="connsiteY21" fmla="*/ 1576192 h 4003639"/>
                  <a:gd name="connsiteX0" fmla="*/ 92273 w 2709343"/>
                  <a:gd name="connsiteY0" fmla="*/ 1591432 h 4004339"/>
                  <a:gd name="connsiteX1" fmla="*/ 61793 w 2709343"/>
                  <a:gd name="connsiteY1" fmla="*/ 2048632 h 4004339"/>
                  <a:gd name="connsiteX2" fmla="*/ 92273 w 2709343"/>
                  <a:gd name="connsiteY2" fmla="*/ 2475352 h 4004339"/>
                  <a:gd name="connsiteX3" fmla="*/ 171521 w 2709343"/>
                  <a:gd name="connsiteY3" fmla="*/ 3011800 h 4004339"/>
                  <a:gd name="connsiteX4" fmla="*/ 403169 w 2709343"/>
                  <a:gd name="connsiteY4" fmla="*/ 3450712 h 4004339"/>
                  <a:gd name="connsiteX5" fmla="*/ 768929 w 2709343"/>
                  <a:gd name="connsiteY5" fmla="*/ 3755512 h 4004339"/>
                  <a:gd name="connsiteX6" fmla="*/ 1041217 w 2709343"/>
                  <a:gd name="connsiteY6" fmla="*/ 3941440 h 4004339"/>
                  <a:gd name="connsiteX7" fmla="*/ 1421201 w 2709343"/>
                  <a:gd name="connsiteY7" fmla="*/ 3981064 h 4004339"/>
                  <a:gd name="connsiteX8" fmla="*/ 1786961 w 2709343"/>
                  <a:gd name="connsiteY8" fmla="*/ 3968872 h 4004339"/>
                  <a:gd name="connsiteX9" fmla="*/ 2177105 w 2709343"/>
                  <a:gd name="connsiteY9" fmla="*/ 3566536 h 4004339"/>
                  <a:gd name="connsiteX10" fmla="*/ 2378273 w 2709343"/>
                  <a:gd name="connsiteY10" fmla="*/ 3273928 h 4004339"/>
                  <a:gd name="connsiteX11" fmla="*/ 2518481 w 2709343"/>
                  <a:gd name="connsiteY11" fmla="*/ 2926456 h 4004339"/>
                  <a:gd name="connsiteX12" fmla="*/ 2573345 w 2709343"/>
                  <a:gd name="connsiteY12" fmla="*/ 2554600 h 4004339"/>
                  <a:gd name="connsiteX13" fmla="*/ 2634305 w 2709343"/>
                  <a:gd name="connsiteY13" fmla="*/ 2054728 h 4004339"/>
                  <a:gd name="connsiteX14" fmla="*/ 2683073 w 2709343"/>
                  <a:gd name="connsiteY14" fmla="*/ 1823080 h 4004339"/>
                  <a:gd name="connsiteX15" fmla="*/ 2695265 w 2709343"/>
                  <a:gd name="connsiteY15" fmla="*/ 1329304 h 4004339"/>
                  <a:gd name="connsiteX16" fmla="*/ 2481905 w 2709343"/>
                  <a:gd name="connsiteY16" fmla="*/ 737992 h 4004339"/>
                  <a:gd name="connsiteX17" fmla="*/ 1354145 w 2709343"/>
                  <a:gd name="connsiteY17" fmla="*/ 6472 h 4004339"/>
                  <a:gd name="connsiteX18" fmla="*/ 364561 w 2709343"/>
                  <a:gd name="connsiteY18" fmla="*/ 414904 h 4004339"/>
                  <a:gd name="connsiteX19" fmla="*/ 25217 w 2709343"/>
                  <a:gd name="connsiteY19" fmla="*/ 1010280 h 4004339"/>
                  <a:gd name="connsiteX20" fmla="*/ 35377 w 2709343"/>
                  <a:gd name="connsiteY20" fmla="*/ 1381120 h 4004339"/>
                  <a:gd name="connsiteX21" fmla="*/ 88209 w 2709343"/>
                  <a:gd name="connsiteY21" fmla="*/ 1576192 h 4004339"/>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378273 w 2709343"/>
                  <a:gd name="connsiteY10" fmla="*/ 327392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3372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80220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78696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09343" h="3981751">
                    <a:moveTo>
                      <a:pt x="92273" y="1591432"/>
                    </a:moveTo>
                    <a:cubicBezTo>
                      <a:pt x="56713" y="1756532"/>
                      <a:pt x="61793" y="1901312"/>
                      <a:pt x="61793" y="2048632"/>
                    </a:cubicBezTo>
                    <a:cubicBezTo>
                      <a:pt x="61793" y="2195952"/>
                      <a:pt x="73985" y="2314824"/>
                      <a:pt x="92273" y="2475352"/>
                    </a:cubicBezTo>
                    <a:cubicBezTo>
                      <a:pt x="110561" y="2635880"/>
                      <a:pt x="119705" y="2849240"/>
                      <a:pt x="171521" y="3011800"/>
                    </a:cubicBezTo>
                    <a:cubicBezTo>
                      <a:pt x="223337" y="3174360"/>
                      <a:pt x="303601" y="3326760"/>
                      <a:pt x="403169" y="3450712"/>
                    </a:cubicBezTo>
                    <a:cubicBezTo>
                      <a:pt x="502737" y="3574664"/>
                      <a:pt x="662588" y="3673724"/>
                      <a:pt x="768929" y="3755512"/>
                    </a:cubicBezTo>
                    <a:cubicBezTo>
                      <a:pt x="875270" y="3837300"/>
                      <a:pt x="932505" y="3903848"/>
                      <a:pt x="1041217" y="3941440"/>
                    </a:cubicBezTo>
                    <a:cubicBezTo>
                      <a:pt x="1149929" y="3979032"/>
                      <a:pt x="1296910" y="3983265"/>
                      <a:pt x="1421201" y="3981064"/>
                    </a:cubicBezTo>
                    <a:cubicBezTo>
                      <a:pt x="1545492" y="3978863"/>
                      <a:pt x="1660977" y="3997320"/>
                      <a:pt x="1786961" y="3928232"/>
                    </a:cubicBezTo>
                    <a:cubicBezTo>
                      <a:pt x="1912945" y="3859144"/>
                      <a:pt x="2074320" y="3674740"/>
                      <a:pt x="2177105" y="3566536"/>
                    </a:cubicBezTo>
                    <a:cubicBezTo>
                      <a:pt x="2279890" y="3458332"/>
                      <a:pt x="2344237" y="3385688"/>
                      <a:pt x="2403673" y="3279008"/>
                    </a:cubicBezTo>
                    <a:cubicBezTo>
                      <a:pt x="2463109" y="3172328"/>
                      <a:pt x="2505442" y="3047191"/>
                      <a:pt x="2533721" y="2926456"/>
                    </a:cubicBezTo>
                    <a:cubicBezTo>
                      <a:pt x="2562000" y="2805721"/>
                      <a:pt x="2556581" y="2699888"/>
                      <a:pt x="2573345" y="2554600"/>
                    </a:cubicBezTo>
                    <a:cubicBezTo>
                      <a:pt x="2590109" y="2409312"/>
                      <a:pt x="2616017" y="2176648"/>
                      <a:pt x="2634305" y="2054728"/>
                    </a:cubicBezTo>
                    <a:cubicBezTo>
                      <a:pt x="2652593" y="1932808"/>
                      <a:pt x="2672913" y="1943984"/>
                      <a:pt x="2683073" y="1823080"/>
                    </a:cubicBezTo>
                    <a:cubicBezTo>
                      <a:pt x="2693233" y="1702176"/>
                      <a:pt x="2728793" y="1510152"/>
                      <a:pt x="2695265" y="1329304"/>
                    </a:cubicBezTo>
                    <a:cubicBezTo>
                      <a:pt x="2661737" y="1148456"/>
                      <a:pt x="2705425" y="958464"/>
                      <a:pt x="2481905" y="737992"/>
                    </a:cubicBezTo>
                    <a:cubicBezTo>
                      <a:pt x="2258385" y="517520"/>
                      <a:pt x="1707036" y="60320"/>
                      <a:pt x="1354145" y="6472"/>
                    </a:cubicBezTo>
                    <a:cubicBezTo>
                      <a:pt x="1001254" y="-47376"/>
                      <a:pt x="586049" y="247603"/>
                      <a:pt x="364561" y="414904"/>
                    </a:cubicBezTo>
                    <a:cubicBezTo>
                      <a:pt x="143073" y="582205"/>
                      <a:pt x="80081" y="849244"/>
                      <a:pt x="25217" y="1010280"/>
                    </a:cubicBezTo>
                    <a:cubicBezTo>
                      <a:pt x="-29647" y="1171316"/>
                      <a:pt x="19798" y="1290188"/>
                      <a:pt x="35377" y="1381120"/>
                    </a:cubicBezTo>
                    <a:cubicBezTo>
                      <a:pt x="50956" y="1472052"/>
                      <a:pt x="101417" y="1536907"/>
                      <a:pt x="88209" y="1576192"/>
                    </a:cubicBezTo>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1" name="フリーフォーム: 図形 130">
                <a:extLst>
                  <a:ext uri="{FF2B5EF4-FFF2-40B4-BE49-F238E27FC236}">
                    <a16:creationId xmlns:a16="http://schemas.microsoft.com/office/drawing/2014/main" id="{C86795A6-54D6-30B2-80ED-07996D8AF6E3}"/>
                  </a:ext>
                </a:extLst>
              </p:cNvPr>
              <p:cNvSpPr/>
              <p:nvPr/>
            </p:nvSpPr>
            <p:spPr>
              <a:xfrm>
                <a:off x="5146602" y="3393154"/>
                <a:ext cx="468323" cy="176116"/>
              </a:xfrm>
              <a:custGeom>
                <a:avLst/>
                <a:gdLst>
                  <a:gd name="connsiteX0" fmla="*/ 918 w 506510"/>
                  <a:gd name="connsiteY0" fmla="*/ 94578 h 171983"/>
                  <a:gd name="connsiteX1" fmla="*/ 105693 w 506510"/>
                  <a:gd name="connsiteY1" fmla="*/ 8853 h 171983"/>
                  <a:gd name="connsiteX2" fmla="*/ 292383 w 506510"/>
                  <a:gd name="connsiteY2" fmla="*/ 14568 h 171983"/>
                  <a:gd name="connsiteX3" fmla="*/ 479073 w 506510"/>
                  <a:gd name="connsiteY3" fmla="*/ 113628 h 171983"/>
                  <a:gd name="connsiteX4" fmla="*/ 498123 w 506510"/>
                  <a:gd name="connsiteY4" fmla="*/ 146013 h 171983"/>
                  <a:gd name="connsiteX5" fmla="*/ 406683 w 506510"/>
                  <a:gd name="connsiteY5" fmla="*/ 142203 h 171983"/>
                  <a:gd name="connsiteX6" fmla="*/ 300003 w 506510"/>
                  <a:gd name="connsiteY6" fmla="*/ 168873 h 171983"/>
                  <a:gd name="connsiteX7" fmla="*/ 185703 w 506510"/>
                  <a:gd name="connsiteY7" fmla="*/ 166968 h 171983"/>
                  <a:gd name="connsiteX8" fmla="*/ 59973 w 506510"/>
                  <a:gd name="connsiteY8" fmla="*/ 128868 h 171983"/>
                  <a:gd name="connsiteX9" fmla="*/ 918 w 506510"/>
                  <a:gd name="connsiteY9" fmla="*/ 94578 h 171983"/>
                  <a:gd name="connsiteX0" fmla="*/ 918 w 506510"/>
                  <a:gd name="connsiteY0" fmla="*/ 95728 h 173133"/>
                  <a:gd name="connsiteX1" fmla="*/ 105693 w 506510"/>
                  <a:gd name="connsiteY1" fmla="*/ 10003 h 173133"/>
                  <a:gd name="connsiteX2" fmla="*/ 193323 w 506510"/>
                  <a:gd name="connsiteY2" fmla="*/ 2383 h 173133"/>
                  <a:gd name="connsiteX3" fmla="*/ 292383 w 506510"/>
                  <a:gd name="connsiteY3" fmla="*/ 15718 h 173133"/>
                  <a:gd name="connsiteX4" fmla="*/ 479073 w 506510"/>
                  <a:gd name="connsiteY4" fmla="*/ 114778 h 173133"/>
                  <a:gd name="connsiteX5" fmla="*/ 498123 w 506510"/>
                  <a:gd name="connsiteY5" fmla="*/ 147163 h 173133"/>
                  <a:gd name="connsiteX6" fmla="*/ 406683 w 506510"/>
                  <a:gd name="connsiteY6" fmla="*/ 143353 h 173133"/>
                  <a:gd name="connsiteX7" fmla="*/ 300003 w 506510"/>
                  <a:gd name="connsiteY7" fmla="*/ 170023 h 173133"/>
                  <a:gd name="connsiteX8" fmla="*/ 185703 w 506510"/>
                  <a:gd name="connsiteY8" fmla="*/ 168118 h 173133"/>
                  <a:gd name="connsiteX9" fmla="*/ 59973 w 506510"/>
                  <a:gd name="connsiteY9" fmla="*/ 130018 h 173133"/>
                  <a:gd name="connsiteX10" fmla="*/ 918 w 506510"/>
                  <a:gd name="connsiteY10" fmla="*/ 95728 h 173133"/>
                  <a:gd name="connsiteX0" fmla="*/ 556 w 506148"/>
                  <a:gd name="connsiteY0" fmla="*/ 94264 h 171669"/>
                  <a:gd name="connsiteX1" fmla="*/ 93901 w 506148"/>
                  <a:gd name="connsiteY1" fmla="*/ 12349 h 171669"/>
                  <a:gd name="connsiteX2" fmla="*/ 192961 w 506148"/>
                  <a:gd name="connsiteY2" fmla="*/ 919 h 171669"/>
                  <a:gd name="connsiteX3" fmla="*/ 292021 w 506148"/>
                  <a:gd name="connsiteY3" fmla="*/ 14254 h 171669"/>
                  <a:gd name="connsiteX4" fmla="*/ 478711 w 506148"/>
                  <a:gd name="connsiteY4" fmla="*/ 113314 h 171669"/>
                  <a:gd name="connsiteX5" fmla="*/ 497761 w 506148"/>
                  <a:gd name="connsiteY5" fmla="*/ 145699 h 171669"/>
                  <a:gd name="connsiteX6" fmla="*/ 406321 w 506148"/>
                  <a:gd name="connsiteY6" fmla="*/ 141889 h 171669"/>
                  <a:gd name="connsiteX7" fmla="*/ 299641 w 506148"/>
                  <a:gd name="connsiteY7" fmla="*/ 168559 h 171669"/>
                  <a:gd name="connsiteX8" fmla="*/ 185341 w 506148"/>
                  <a:gd name="connsiteY8" fmla="*/ 166654 h 171669"/>
                  <a:gd name="connsiteX9" fmla="*/ 59611 w 506148"/>
                  <a:gd name="connsiteY9" fmla="*/ 128554 h 171669"/>
                  <a:gd name="connsiteX10" fmla="*/ 556 w 506148"/>
                  <a:gd name="connsiteY10" fmla="*/ 94264 h 171669"/>
                  <a:gd name="connsiteX0" fmla="*/ 556 w 506148"/>
                  <a:gd name="connsiteY0" fmla="*/ 93647 h 171052"/>
                  <a:gd name="connsiteX1" fmla="*/ 93901 w 506148"/>
                  <a:gd name="connsiteY1" fmla="*/ 11732 h 171052"/>
                  <a:gd name="connsiteX2" fmla="*/ 192961 w 506148"/>
                  <a:gd name="connsiteY2" fmla="*/ 302 h 171052"/>
                  <a:gd name="connsiteX3" fmla="*/ 292021 w 506148"/>
                  <a:gd name="connsiteY3" fmla="*/ 13637 h 171052"/>
                  <a:gd name="connsiteX4" fmla="*/ 478711 w 506148"/>
                  <a:gd name="connsiteY4" fmla="*/ 112697 h 171052"/>
                  <a:gd name="connsiteX5" fmla="*/ 497761 w 506148"/>
                  <a:gd name="connsiteY5" fmla="*/ 145082 h 171052"/>
                  <a:gd name="connsiteX6" fmla="*/ 406321 w 506148"/>
                  <a:gd name="connsiteY6" fmla="*/ 141272 h 171052"/>
                  <a:gd name="connsiteX7" fmla="*/ 299641 w 506148"/>
                  <a:gd name="connsiteY7" fmla="*/ 167942 h 171052"/>
                  <a:gd name="connsiteX8" fmla="*/ 185341 w 506148"/>
                  <a:gd name="connsiteY8" fmla="*/ 166037 h 171052"/>
                  <a:gd name="connsiteX9" fmla="*/ 59611 w 506148"/>
                  <a:gd name="connsiteY9" fmla="*/ 127937 h 171052"/>
                  <a:gd name="connsiteX10" fmla="*/ 556 w 506148"/>
                  <a:gd name="connsiteY10" fmla="*/ 93647 h 171052"/>
                  <a:gd name="connsiteX0" fmla="*/ 789 w 506381"/>
                  <a:gd name="connsiteY0" fmla="*/ 93647 h 171052"/>
                  <a:gd name="connsiteX1" fmla="*/ 101754 w 506381"/>
                  <a:gd name="connsiteY1" fmla="*/ 13637 h 171052"/>
                  <a:gd name="connsiteX2" fmla="*/ 193194 w 506381"/>
                  <a:gd name="connsiteY2" fmla="*/ 302 h 171052"/>
                  <a:gd name="connsiteX3" fmla="*/ 292254 w 506381"/>
                  <a:gd name="connsiteY3" fmla="*/ 13637 h 171052"/>
                  <a:gd name="connsiteX4" fmla="*/ 478944 w 506381"/>
                  <a:gd name="connsiteY4" fmla="*/ 112697 h 171052"/>
                  <a:gd name="connsiteX5" fmla="*/ 497994 w 506381"/>
                  <a:gd name="connsiteY5" fmla="*/ 145082 h 171052"/>
                  <a:gd name="connsiteX6" fmla="*/ 406554 w 506381"/>
                  <a:gd name="connsiteY6" fmla="*/ 141272 h 171052"/>
                  <a:gd name="connsiteX7" fmla="*/ 299874 w 506381"/>
                  <a:gd name="connsiteY7" fmla="*/ 167942 h 171052"/>
                  <a:gd name="connsiteX8" fmla="*/ 185574 w 506381"/>
                  <a:gd name="connsiteY8" fmla="*/ 166037 h 171052"/>
                  <a:gd name="connsiteX9" fmla="*/ 59844 w 506381"/>
                  <a:gd name="connsiteY9" fmla="*/ 127937 h 171052"/>
                  <a:gd name="connsiteX10" fmla="*/ 789 w 506381"/>
                  <a:gd name="connsiteY10" fmla="*/ 93647 h 171052"/>
                  <a:gd name="connsiteX0" fmla="*/ 789 w 502883"/>
                  <a:gd name="connsiteY0" fmla="*/ 93471 h 170876"/>
                  <a:gd name="connsiteX1" fmla="*/ 101754 w 502883"/>
                  <a:gd name="connsiteY1" fmla="*/ 13461 h 170876"/>
                  <a:gd name="connsiteX2" fmla="*/ 193194 w 502883"/>
                  <a:gd name="connsiteY2" fmla="*/ 126 h 170876"/>
                  <a:gd name="connsiteX3" fmla="*/ 292254 w 502883"/>
                  <a:gd name="connsiteY3" fmla="*/ 13461 h 170876"/>
                  <a:gd name="connsiteX4" fmla="*/ 381790 w 502883"/>
                  <a:gd name="connsiteY4" fmla="*/ 57275 h 170876"/>
                  <a:gd name="connsiteX5" fmla="*/ 478944 w 502883"/>
                  <a:gd name="connsiteY5" fmla="*/ 112521 h 170876"/>
                  <a:gd name="connsiteX6" fmla="*/ 497994 w 502883"/>
                  <a:gd name="connsiteY6" fmla="*/ 144906 h 170876"/>
                  <a:gd name="connsiteX7" fmla="*/ 406554 w 502883"/>
                  <a:gd name="connsiteY7" fmla="*/ 141096 h 170876"/>
                  <a:gd name="connsiteX8" fmla="*/ 299874 w 502883"/>
                  <a:gd name="connsiteY8" fmla="*/ 167766 h 170876"/>
                  <a:gd name="connsiteX9" fmla="*/ 185574 w 502883"/>
                  <a:gd name="connsiteY9" fmla="*/ 165861 h 170876"/>
                  <a:gd name="connsiteX10" fmla="*/ 59844 w 502883"/>
                  <a:gd name="connsiteY10" fmla="*/ 127761 h 170876"/>
                  <a:gd name="connsiteX11" fmla="*/ 789 w 502883"/>
                  <a:gd name="connsiteY11" fmla="*/ 93471 h 170876"/>
                  <a:gd name="connsiteX0" fmla="*/ 789 w 501972"/>
                  <a:gd name="connsiteY0" fmla="*/ 93471 h 170876"/>
                  <a:gd name="connsiteX1" fmla="*/ 101754 w 501972"/>
                  <a:gd name="connsiteY1" fmla="*/ 13461 h 170876"/>
                  <a:gd name="connsiteX2" fmla="*/ 193194 w 501972"/>
                  <a:gd name="connsiteY2" fmla="*/ 126 h 170876"/>
                  <a:gd name="connsiteX3" fmla="*/ 292254 w 501972"/>
                  <a:gd name="connsiteY3" fmla="*/ 13461 h 170876"/>
                  <a:gd name="connsiteX4" fmla="*/ 381790 w 501972"/>
                  <a:gd name="connsiteY4" fmla="*/ 57275 h 170876"/>
                  <a:gd name="connsiteX5" fmla="*/ 475134 w 501972"/>
                  <a:gd name="connsiteY5" fmla="*/ 123951 h 170876"/>
                  <a:gd name="connsiteX6" fmla="*/ 497994 w 501972"/>
                  <a:gd name="connsiteY6" fmla="*/ 144906 h 170876"/>
                  <a:gd name="connsiteX7" fmla="*/ 406554 w 501972"/>
                  <a:gd name="connsiteY7" fmla="*/ 141096 h 170876"/>
                  <a:gd name="connsiteX8" fmla="*/ 299874 w 501972"/>
                  <a:gd name="connsiteY8" fmla="*/ 167766 h 170876"/>
                  <a:gd name="connsiteX9" fmla="*/ 185574 w 501972"/>
                  <a:gd name="connsiteY9" fmla="*/ 165861 h 170876"/>
                  <a:gd name="connsiteX10" fmla="*/ 59844 w 501972"/>
                  <a:gd name="connsiteY10" fmla="*/ 127761 h 170876"/>
                  <a:gd name="connsiteX11" fmla="*/ 789 w 501972"/>
                  <a:gd name="connsiteY11" fmla="*/ 93471 h 170876"/>
                  <a:gd name="connsiteX0" fmla="*/ 1385 w 484670"/>
                  <a:gd name="connsiteY0" fmla="*/ 97913 h 171359"/>
                  <a:gd name="connsiteX1" fmla="*/ 84452 w 484670"/>
                  <a:gd name="connsiteY1" fmla="*/ 13944 h 171359"/>
                  <a:gd name="connsiteX2" fmla="*/ 175892 w 484670"/>
                  <a:gd name="connsiteY2" fmla="*/ 609 h 171359"/>
                  <a:gd name="connsiteX3" fmla="*/ 274952 w 484670"/>
                  <a:gd name="connsiteY3" fmla="*/ 13944 h 171359"/>
                  <a:gd name="connsiteX4" fmla="*/ 364488 w 484670"/>
                  <a:gd name="connsiteY4" fmla="*/ 57758 h 171359"/>
                  <a:gd name="connsiteX5" fmla="*/ 457832 w 484670"/>
                  <a:gd name="connsiteY5" fmla="*/ 124434 h 171359"/>
                  <a:gd name="connsiteX6" fmla="*/ 480692 w 484670"/>
                  <a:gd name="connsiteY6" fmla="*/ 145389 h 171359"/>
                  <a:gd name="connsiteX7" fmla="*/ 389252 w 484670"/>
                  <a:gd name="connsiteY7" fmla="*/ 141579 h 171359"/>
                  <a:gd name="connsiteX8" fmla="*/ 282572 w 484670"/>
                  <a:gd name="connsiteY8" fmla="*/ 168249 h 171359"/>
                  <a:gd name="connsiteX9" fmla="*/ 168272 w 484670"/>
                  <a:gd name="connsiteY9" fmla="*/ 166344 h 171359"/>
                  <a:gd name="connsiteX10" fmla="*/ 42542 w 484670"/>
                  <a:gd name="connsiteY10" fmla="*/ 128244 h 171359"/>
                  <a:gd name="connsiteX11" fmla="*/ 1385 w 484670"/>
                  <a:gd name="connsiteY11" fmla="*/ 97913 h 171359"/>
                  <a:gd name="connsiteX0" fmla="*/ 2 w 483287"/>
                  <a:gd name="connsiteY0" fmla="*/ 97913 h 171359"/>
                  <a:gd name="connsiteX1" fmla="*/ 83069 w 483287"/>
                  <a:gd name="connsiteY1" fmla="*/ 13944 h 171359"/>
                  <a:gd name="connsiteX2" fmla="*/ 174509 w 483287"/>
                  <a:gd name="connsiteY2" fmla="*/ 609 h 171359"/>
                  <a:gd name="connsiteX3" fmla="*/ 273569 w 483287"/>
                  <a:gd name="connsiteY3" fmla="*/ 13944 h 171359"/>
                  <a:gd name="connsiteX4" fmla="*/ 363105 w 483287"/>
                  <a:gd name="connsiteY4" fmla="*/ 57758 h 171359"/>
                  <a:gd name="connsiteX5" fmla="*/ 456449 w 483287"/>
                  <a:gd name="connsiteY5" fmla="*/ 124434 h 171359"/>
                  <a:gd name="connsiteX6" fmla="*/ 479309 w 483287"/>
                  <a:gd name="connsiteY6" fmla="*/ 145389 h 171359"/>
                  <a:gd name="connsiteX7" fmla="*/ 387869 w 483287"/>
                  <a:gd name="connsiteY7" fmla="*/ 141579 h 171359"/>
                  <a:gd name="connsiteX8" fmla="*/ 281189 w 483287"/>
                  <a:gd name="connsiteY8" fmla="*/ 168249 h 171359"/>
                  <a:gd name="connsiteX9" fmla="*/ 166889 w 483287"/>
                  <a:gd name="connsiteY9" fmla="*/ 166344 h 171359"/>
                  <a:gd name="connsiteX10" fmla="*/ 80933 w 483287"/>
                  <a:gd name="connsiteY10" fmla="*/ 144079 h 171359"/>
                  <a:gd name="connsiteX11" fmla="*/ 2 w 483287"/>
                  <a:gd name="connsiteY11" fmla="*/ 97913 h 171359"/>
                  <a:gd name="connsiteX0" fmla="*/ 37 w 483322"/>
                  <a:gd name="connsiteY0" fmla="*/ 97568 h 171014"/>
                  <a:gd name="connsiteX1" fmla="*/ 91059 w 483322"/>
                  <a:gd name="connsiteY1" fmla="*/ 22867 h 171014"/>
                  <a:gd name="connsiteX2" fmla="*/ 174544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37 w 483322"/>
                  <a:gd name="connsiteY0" fmla="*/ 97568 h 171014"/>
                  <a:gd name="connsiteX1" fmla="*/ 91059 w 483322"/>
                  <a:gd name="connsiteY1" fmla="*/ 22867 h 171014"/>
                  <a:gd name="connsiteX2" fmla="*/ 192443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92 w 483377"/>
                  <a:gd name="connsiteY0" fmla="*/ 98050 h 171496"/>
                  <a:gd name="connsiteX1" fmla="*/ 97080 w 483377"/>
                  <a:gd name="connsiteY1" fmla="*/ 32617 h 171496"/>
                  <a:gd name="connsiteX2" fmla="*/ 192498 w 483377"/>
                  <a:gd name="connsiteY2" fmla="*/ 746 h 171496"/>
                  <a:gd name="connsiteX3" fmla="*/ 273659 w 483377"/>
                  <a:gd name="connsiteY3" fmla="*/ 14081 h 171496"/>
                  <a:gd name="connsiteX4" fmla="*/ 363195 w 483377"/>
                  <a:gd name="connsiteY4" fmla="*/ 57895 h 171496"/>
                  <a:gd name="connsiteX5" fmla="*/ 456539 w 483377"/>
                  <a:gd name="connsiteY5" fmla="*/ 124571 h 171496"/>
                  <a:gd name="connsiteX6" fmla="*/ 479399 w 483377"/>
                  <a:gd name="connsiteY6" fmla="*/ 145526 h 171496"/>
                  <a:gd name="connsiteX7" fmla="*/ 387959 w 483377"/>
                  <a:gd name="connsiteY7" fmla="*/ 141716 h 171496"/>
                  <a:gd name="connsiteX8" fmla="*/ 281279 w 483377"/>
                  <a:gd name="connsiteY8" fmla="*/ 168386 h 171496"/>
                  <a:gd name="connsiteX9" fmla="*/ 166979 w 483377"/>
                  <a:gd name="connsiteY9" fmla="*/ 166481 h 171496"/>
                  <a:gd name="connsiteX10" fmla="*/ 81023 w 483377"/>
                  <a:gd name="connsiteY10" fmla="*/ 144216 h 171496"/>
                  <a:gd name="connsiteX11" fmla="*/ 92 w 483377"/>
                  <a:gd name="connsiteY11" fmla="*/ 98050 h 171496"/>
                  <a:gd name="connsiteX0" fmla="*/ 92 w 483377"/>
                  <a:gd name="connsiteY0" fmla="*/ 99845 h 173291"/>
                  <a:gd name="connsiteX1" fmla="*/ 97080 w 483377"/>
                  <a:gd name="connsiteY1" fmla="*/ 34412 h 173291"/>
                  <a:gd name="connsiteX2" fmla="*/ 192498 w 483377"/>
                  <a:gd name="connsiteY2" fmla="*/ 2541 h 173291"/>
                  <a:gd name="connsiteX3" fmla="*/ 297523 w 483377"/>
                  <a:gd name="connsiteY3" fmla="*/ 8456 h 173291"/>
                  <a:gd name="connsiteX4" fmla="*/ 363195 w 483377"/>
                  <a:gd name="connsiteY4" fmla="*/ 59690 h 173291"/>
                  <a:gd name="connsiteX5" fmla="*/ 456539 w 483377"/>
                  <a:gd name="connsiteY5" fmla="*/ 126366 h 173291"/>
                  <a:gd name="connsiteX6" fmla="*/ 479399 w 483377"/>
                  <a:gd name="connsiteY6" fmla="*/ 147321 h 173291"/>
                  <a:gd name="connsiteX7" fmla="*/ 387959 w 483377"/>
                  <a:gd name="connsiteY7" fmla="*/ 143511 h 173291"/>
                  <a:gd name="connsiteX8" fmla="*/ 281279 w 483377"/>
                  <a:gd name="connsiteY8" fmla="*/ 170181 h 173291"/>
                  <a:gd name="connsiteX9" fmla="*/ 166979 w 483377"/>
                  <a:gd name="connsiteY9" fmla="*/ 168276 h 173291"/>
                  <a:gd name="connsiteX10" fmla="*/ 81023 w 483377"/>
                  <a:gd name="connsiteY10" fmla="*/ 146011 h 173291"/>
                  <a:gd name="connsiteX11" fmla="*/ 92 w 483377"/>
                  <a:gd name="connsiteY11" fmla="*/ 99845 h 173291"/>
                  <a:gd name="connsiteX0" fmla="*/ 92 w 482831"/>
                  <a:gd name="connsiteY0" fmla="*/ 99686 h 173132"/>
                  <a:gd name="connsiteX1" fmla="*/ 97080 w 482831"/>
                  <a:gd name="connsiteY1" fmla="*/ 34253 h 173132"/>
                  <a:gd name="connsiteX2" fmla="*/ 192498 w 482831"/>
                  <a:gd name="connsiteY2" fmla="*/ 2382 h 173132"/>
                  <a:gd name="connsiteX3" fmla="*/ 297523 w 482831"/>
                  <a:gd name="connsiteY3" fmla="*/ 8297 h 173132"/>
                  <a:gd name="connsiteX4" fmla="*/ 391037 w 482831"/>
                  <a:gd name="connsiteY4" fmla="*/ 55821 h 173132"/>
                  <a:gd name="connsiteX5" fmla="*/ 456539 w 482831"/>
                  <a:gd name="connsiteY5" fmla="*/ 126207 h 173132"/>
                  <a:gd name="connsiteX6" fmla="*/ 479399 w 482831"/>
                  <a:gd name="connsiteY6" fmla="*/ 147162 h 173132"/>
                  <a:gd name="connsiteX7" fmla="*/ 387959 w 482831"/>
                  <a:gd name="connsiteY7" fmla="*/ 143352 h 173132"/>
                  <a:gd name="connsiteX8" fmla="*/ 281279 w 482831"/>
                  <a:gd name="connsiteY8" fmla="*/ 170022 h 173132"/>
                  <a:gd name="connsiteX9" fmla="*/ 166979 w 482831"/>
                  <a:gd name="connsiteY9" fmla="*/ 168117 h 173132"/>
                  <a:gd name="connsiteX10" fmla="*/ 81023 w 482831"/>
                  <a:gd name="connsiteY10" fmla="*/ 145852 h 173132"/>
                  <a:gd name="connsiteX11" fmla="*/ 92 w 482831"/>
                  <a:gd name="connsiteY11" fmla="*/ 99686 h 173132"/>
                  <a:gd name="connsiteX0" fmla="*/ 92 w 482633"/>
                  <a:gd name="connsiteY0" fmla="*/ 99845 h 173291"/>
                  <a:gd name="connsiteX1" fmla="*/ 97080 w 482633"/>
                  <a:gd name="connsiteY1" fmla="*/ 34412 h 173291"/>
                  <a:gd name="connsiteX2" fmla="*/ 192498 w 482633"/>
                  <a:gd name="connsiteY2" fmla="*/ 2541 h 173291"/>
                  <a:gd name="connsiteX3" fmla="*/ 297523 w 482633"/>
                  <a:gd name="connsiteY3" fmla="*/ 8456 h 173291"/>
                  <a:gd name="connsiteX4" fmla="*/ 402969 w 482633"/>
                  <a:gd name="connsiteY4" fmla="*/ 59690 h 173291"/>
                  <a:gd name="connsiteX5" fmla="*/ 456539 w 482633"/>
                  <a:gd name="connsiteY5" fmla="*/ 126366 h 173291"/>
                  <a:gd name="connsiteX6" fmla="*/ 479399 w 482633"/>
                  <a:gd name="connsiteY6" fmla="*/ 147321 h 173291"/>
                  <a:gd name="connsiteX7" fmla="*/ 387959 w 482633"/>
                  <a:gd name="connsiteY7" fmla="*/ 143511 h 173291"/>
                  <a:gd name="connsiteX8" fmla="*/ 281279 w 482633"/>
                  <a:gd name="connsiteY8" fmla="*/ 170181 h 173291"/>
                  <a:gd name="connsiteX9" fmla="*/ 166979 w 482633"/>
                  <a:gd name="connsiteY9" fmla="*/ 168276 h 173291"/>
                  <a:gd name="connsiteX10" fmla="*/ 81023 w 482633"/>
                  <a:gd name="connsiteY10" fmla="*/ 146011 h 173291"/>
                  <a:gd name="connsiteX11" fmla="*/ 92 w 482633"/>
                  <a:gd name="connsiteY11" fmla="*/ 99845 h 173291"/>
                  <a:gd name="connsiteX0" fmla="*/ 92 w 482319"/>
                  <a:gd name="connsiteY0" fmla="*/ 99845 h 173291"/>
                  <a:gd name="connsiteX1" fmla="*/ 97080 w 482319"/>
                  <a:gd name="connsiteY1" fmla="*/ 34412 h 173291"/>
                  <a:gd name="connsiteX2" fmla="*/ 192498 w 482319"/>
                  <a:gd name="connsiteY2" fmla="*/ 2541 h 173291"/>
                  <a:gd name="connsiteX3" fmla="*/ 297523 w 482319"/>
                  <a:gd name="connsiteY3" fmla="*/ 8456 h 173291"/>
                  <a:gd name="connsiteX4" fmla="*/ 402969 w 482319"/>
                  <a:gd name="connsiteY4" fmla="*/ 59690 h 173291"/>
                  <a:gd name="connsiteX5" fmla="*/ 454550 w 482319"/>
                  <a:gd name="connsiteY5" fmla="*/ 117091 h 173291"/>
                  <a:gd name="connsiteX6" fmla="*/ 479399 w 482319"/>
                  <a:gd name="connsiteY6" fmla="*/ 147321 h 173291"/>
                  <a:gd name="connsiteX7" fmla="*/ 387959 w 482319"/>
                  <a:gd name="connsiteY7" fmla="*/ 143511 h 173291"/>
                  <a:gd name="connsiteX8" fmla="*/ 281279 w 482319"/>
                  <a:gd name="connsiteY8" fmla="*/ 170181 h 173291"/>
                  <a:gd name="connsiteX9" fmla="*/ 166979 w 482319"/>
                  <a:gd name="connsiteY9" fmla="*/ 168276 h 173291"/>
                  <a:gd name="connsiteX10" fmla="*/ 81023 w 482319"/>
                  <a:gd name="connsiteY10" fmla="*/ 146011 h 173291"/>
                  <a:gd name="connsiteX11" fmla="*/ 92 w 482319"/>
                  <a:gd name="connsiteY11" fmla="*/ 99845 h 173291"/>
                  <a:gd name="connsiteX0" fmla="*/ 15 w 482242"/>
                  <a:gd name="connsiteY0" fmla="*/ 98636 h 172082"/>
                  <a:gd name="connsiteX1" fmla="*/ 87195 w 482242"/>
                  <a:gd name="connsiteY1" fmla="*/ 16551 h 172082"/>
                  <a:gd name="connsiteX2" fmla="*/ 192421 w 482242"/>
                  <a:gd name="connsiteY2" fmla="*/ 1332 h 172082"/>
                  <a:gd name="connsiteX3" fmla="*/ 297446 w 482242"/>
                  <a:gd name="connsiteY3" fmla="*/ 7247 h 172082"/>
                  <a:gd name="connsiteX4" fmla="*/ 402892 w 482242"/>
                  <a:gd name="connsiteY4" fmla="*/ 58481 h 172082"/>
                  <a:gd name="connsiteX5" fmla="*/ 454473 w 482242"/>
                  <a:gd name="connsiteY5" fmla="*/ 115882 h 172082"/>
                  <a:gd name="connsiteX6" fmla="*/ 479322 w 482242"/>
                  <a:gd name="connsiteY6" fmla="*/ 146112 h 172082"/>
                  <a:gd name="connsiteX7" fmla="*/ 387882 w 482242"/>
                  <a:gd name="connsiteY7" fmla="*/ 142302 h 172082"/>
                  <a:gd name="connsiteX8" fmla="*/ 281202 w 482242"/>
                  <a:gd name="connsiteY8" fmla="*/ 168972 h 172082"/>
                  <a:gd name="connsiteX9" fmla="*/ 166902 w 482242"/>
                  <a:gd name="connsiteY9" fmla="*/ 167067 h 172082"/>
                  <a:gd name="connsiteX10" fmla="*/ 80946 w 482242"/>
                  <a:gd name="connsiteY10" fmla="*/ 144802 h 172082"/>
                  <a:gd name="connsiteX11" fmla="*/ 15 w 482242"/>
                  <a:gd name="connsiteY11" fmla="*/ 98636 h 172082"/>
                  <a:gd name="connsiteX0" fmla="*/ 15 w 482242"/>
                  <a:gd name="connsiteY0" fmla="*/ 108615 h 182061"/>
                  <a:gd name="connsiteX1" fmla="*/ 87195 w 482242"/>
                  <a:gd name="connsiteY1" fmla="*/ 26530 h 182061"/>
                  <a:gd name="connsiteX2" fmla="*/ 198306 w 482242"/>
                  <a:gd name="connsiteY2" fmla="*/ 209 h 182061"/>
                  <a:gd name="connsiteX3" fmla="*/ 297446 w 482242"/>
                  <a:gd name="connsiteY3" fmla="*/ 17226 h 182061"/>
                  <a:gd name="connsiteX4" fmla="*/ 402892 w 482242"/>
                  <a:gd name="connsiteY4" fmla="*/ 68460 h 182061"/>
                  <a:gd name="connsiteX5" fmla="*/ 454473 w 482242"/>
                  <a:gd name="connsiteY5" fmla="*/ 125861 h 182061"/>
                  <a:gd name="connsiteX6" fmla="*/ 479322 w 482242"/>
                  <a:gd name="connsiteY6" fmla="*/ 156091 h 182061"/>
                  <a:gd name="connsiteX7" fmla="*/ 387882 w 482242"/>
                  <a:gd name="connsiteY7" fmla="*/ 152281 h 182061"/>
                  <a:gd name="connsiteX8" fmla="*/ 281202 w 482242"/>
                  <a:gd name="connsiteY8" fmla="*/ 178951 h 182061"/>
                  <a:gd name="connsiteX9" fmla="*/ 166902 w 482242"/>
                  <a:gd name="connsiteY9" fmla="*/ 177046 h 182061"/>
                  <a:gd name="connsiteX10" fmla="*/ 80946 w 482242"/>
                  <a:gd name="connsiteY10" fmla="*/ 154781 h 182061"/>
                  <a:gd name="connsiteX11" fmla="*/ 15 w 482242"/>
                  <a:gd name="connsiteY11" fmla="*/ 108615 h 18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2242" h="182061">
                    <a:moveTo>
                      <a:pt x="15" y="108615"/>
                    </a:moveTo>
                    <a:cubicBezTo>
                      <a:pt x="1056" y="87240"/>
                      <a:pt x="54147" y="44598"/>
                      <a:pt x="87195" y="26530"/>
                    </a:cubicBezTo>
                    <a:cubicBezTo>
                      <a:pt x="120243" y="8462"/>
                      <a:pt x="163264" y="1760"/>
                      <a:pt x="198306" y="209"/>
                    </a:cubicBezTo>
                    <a:cubicBezTo>
                      <a:pt x="233348" y="-1342"/>
                      <a:pt x="263348" y="5851"/>
                      <a:pt x="297446" y="17226"/>
                    </a:cubicBezTo>
                    <a:cubicBezTo>
                      <a:pt x="331544" y="28601"/>
                      <a:pt x="376721" y="50354"/>
                      <a:pt x="402892" y="68460"/>
                    </a:cubicBezTo>
                    <a:cubicBezTo>
                      <a:pt x="429063" y="86566"/>
                      <a:pt x="441735" y="111256"/>
                      <a:pt x="454473" y="125861"/>
                    </a:cubicBezTo>
                    <a:cubicBezTo>
                      <a:pt x="467211" y="140466"/>
                      <a:pt x="490420" y="151688"/>
                      <a:pt x="479322" y="156091"/>
                    </a:cubicBezTo>
                    <a:cubicBezTo>
                      <a:pt x="468224" y="160494"/>
                      <a:pt x="420902" y="148471"/>
                      <a:pt x="387882" y="152281"/>
                    </a:cubicBezTo>
                    <a:cubicBezTo>
                      <a:pt x="354862" y="156091"/>
                      <a:pt x="318032" y="174824"/>
                      <a:pt x="281202" y="178951"/>
                    </a:cubicBezTo>
                    <a:cubicBezTo>
                      <a:pt x="244372" y="183079"/>
                      <a:pt x="206907" y="183714"/>
                      <a:pt x="166902" y="177046"/>
                    </a:cubicBezTo>
                    <a:cubicBezTo>
                      <a:pt x="126897" y="170378"/>
                      <a:pt x="108761" y="166186"/>
                      <a:pt x="80946" y="154781"/>
                    </a:cubicBezTo>
                    <a:cubicBezTo>
                      <a:pt x="53131" y="143376"/>
                      <a:pt x="-1026" y="129990"/>
                      <a:pt x="15" y="10861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5" name="フリーフォーム: 図形 134">
                <a:extLst>
                  <a:ext uri="{FF2B5EF4-FFF2-40B4-BE49-F238E27FC236}">
                    <a16:creationId xmlns:a16="http://schemas.microsoft.com/office/drawing/2014/main" id="{695A73DB-4251-6CAD-F89E-7144AA770B66}"/>
                  </a:ext>
                </a:extLst>
              </p:cNvPr>
              <p:cNvSpPr/>
              <p:nvPr/>
            </p:nvSpPr>
            <p:spPr>
              <a:xfrm>
                <a:off x="6271260" y="3373518"/>
                <a:ext cx="483692" cy="187579"/>
              </a:xfrm>
              <a:custGeom>
                <a:avLst/>
                <a:gdLst>
                  <a:gd name="connsiteX0" fmla="*/ 79 w 477670"/>
                  <a:gd name="connsiteY0" fmla="*/ 127773 h 181999"/>
                  <a:gd name="connsiteX1" fmla="*/ 87709 w 477670"/>
                  <a:gd name="connsiteY1" fmla="*/ 80148 h 181999"/>
                  <a:gd name="connsiteX2" fmla="*/ 173434 w 477670"/>
                  <a:gd name="connsiteY2" fmla="*/ 24903 h 181999"/>
                  <a:gd name="connsiteX3" fmla="*/ 247729 w 477670"/>
                  <a:gd name="connsiteY3" fmla="*/ 138 h 181999"/>
                  <a:gd name="connsiteX4" fmla="*/ 375364 w 477670"/>
                  <a:gd name="connsiteY4" fmla="*/ 17283 h 181999"/>
                  <a:gd name="connsiteX5" fmla="*/ 457279 w 477670"/>
                  <a:gd name="connsiteY5" fmla="*/ 64908 h 181999"/>
                  <a:gd name="connsiteX6" fmla="*/ 476329 w 477670"/>
                  <a:gd name="connsiteY6" fmla="*/ 83958 h 181999"/>
                  <a:gd name="connsiteX7" fmla="*/ 430609 w 477670"/>
                  <a:gd name="connsiteY7" fmla="*/ 127773 h 181999"/>
                  <a:gd name="connsiteX8" fmla="*/ 342979 w 477670"/>
                  <a:gd name="connsiteY8" fmla="*/ 169683 h 181999"/>
                  <a:gd name="connsiteX9" fmla="*/ 230584 w 477670"/>
                  <a:gd name="connsiteY9" fmla="*/ 181113 h 181999"/>
                  <a:gd name="connsiteX10" fmla="*/ 146764 w 477670"/>
                  <a:gd name="connsiteY10" fmla="*/ 150633 h 181999"/>
                  <a:gd name="connsiteX11" fmla="*/ 114379 w 477670"/>
                  <a:gd name="connsiteY11" fmla="*/ 146823 h 181999"/>
                  <a:gd name="connsiteX12" fmla="*/ 72469 w 477670"/>
                  <a:gd name="connsiteY12" fmla="*/ 137298 h 181999"/>
                  <a:gd name="connsiteX13" fmla="*/ 79 w 477670"/>
                  <a:gd name="connsiteY13" fmla="*/ 127773 h 181999"/>
                  <a:gd name="connsiteX0" fmla="*/ 101 w 466262"/>
                  <a:gd name="connsiteY0" fmla="*/ 129678 h 181999"/>
                  <a:gd name="connsiteX1" fmla="*/ 76301 w 466262"/>
                  <a:gd name="connsiteY1" fmla="*/ 80148 h 181999"/>
                  <a:gd name="connsiteX2" fmla="*/ 162026 w 466262"/>
                  <a:gd name="connsiteY2" fmla="*/ 24903 h 181999"/>
                  <a:gd name="connsiteX3" fmla="*/ 236321 w 466262"/>
                  <a:gd name="connsiteY3" fmla="*/ 138 h 181999"/>
                  <a:gd name="connsiteX4" fmla="*/ 363956 w 466262"/>
                  <a:gd name="connsiteY4" fmla="*/ 17283 h 181999"/>
                  <a:gd name="connsiteX5" fmla="*/ 445871 w 466262"/>
                  <a:gd name="connsiteY5" fmla="*/ 64908 h 181999"/>
                  <a:gd name="connsiteX6" fmla="*/ 464921 w 466262"/>
                  <a:gd name="connsiteY6" fmla="*/ 83958 h 181999"/>
                  <a:gd name="connsiteX7" fmla="*/ 419201 w 466262"/>
                  <a:gd name="connsiteY7" fmla="*/ 127773 h 181999"/>
                  <a:gd name="connsiteX8" fmla="*/ 331571 w 466262"/>
                  <a:gd name="connsiteY8" fmla="*/ 169683 h 181999"/>
                  <a:gd name="connsiteX9" fmla="*/ 219176 w 466262"/>
                  <a:gd name="connsiteY9" fmla="*/ 181113 h 181999"/>
                  <a:gd name="connsiteX10" fmla="*/ 135356 w 466262"/>
                  <a:gd name="connsiteY10" fmla="*/ 150633 h 181999"/>
                  <a:gd name="connsiteX11" fmla="*/ 102971 w 466262"/>
                  <a:gd name="connsiteY11" fmla="*/ 146823 h 181999"/>
                  <a:gd name="connsiteX12" fmla="*/ 61061 w 466262"/>
                  <a:gd name="connsiteY12" fmla="*/ 137298 h 181999"/>
                  <a:gd name="connsiteX13" fmla="*/ 101 w 466262"/>
                  <a:gd name="connsiteY13" fmla="*/ 129678 h 181999"/>
                  <a:gd name="connsiteX0" fmla="*/ 91 w 471967"/>
                  <a:gd name="connsiteY0" fmla="*/ 143013 h 181999"/>
                  <a:gd name="connsiteX1" fmla="*/ 82006 w 471967"/>
                  <a:gd name="connsiteY1" fmla="*/ 80148 h 181999"/>
                  <a:gd name="connsiteX2" fmla="*/ 167731 w 471967"/>
                  <a:gd name="connsiteY2" fmla="*/ 24903 h 181999"/>
                  <a:gd name="connsiteX3" fmla="*/ 242026 w 471967"/>
                  <a:gd name="connsiteY3" fmla="*/ 138 h 181999"/>
                  <a:gd name="connsiteX4" fmla="*/ 369661 w 471967"/>
                  <a:gd name="connsiteY4" fmla="*/ 17283 h 181999"/>
                  <a:gd name="connsiteX5" fmla="*/ 451576 w 471967"/>
                  <a:gd name="connsiteY5" fmla="*/ 64908 h 181999"/>
                  <a:gd name="connsiteX6" fmla="*/ 470626 w 471967"/>
                  <a:gd name="connsiteY6" fmla="*/ 83958 h 181999"/>
                  <a:gd name="connsiteX7" fmla="*/ 424906 w 471967"/>
                  <a:gd name="connsiteY7" fmla="*/ 127773 h 181999"/>
                  <a:gd name="connsiteX8" fmla="*/ 337276 w 471967"/>
                  <a:gd name="connsiteY8" fmla="*/ 169683 h 181999"/>
                  <a:gd name="connsiteX9" fmla="*/ 224881 w 471967"/>
                  <a:gd name="connsiteY9" fmla="*/ 181113 h 181999"/>
                  <a:gd name="connsiteX10" fmla="*/ 141061 w 471967"/>
                  <a:gd name="connsiteY10" fmla="*/ 150633 h 181999"/>
                  <a:gd name="connsiteX11" fmla="*/ 108676 w 471967"/>
                  <a:gd name="connsiteY11" fmla="*/ 146823 h 181999"/>
                  <a:gd name="connsiteX12" fmla="*/ 66766 w 471967"/>
                  <a:gd name="connsiteY12" fmla="*/ 137298 h 181999"/>
                  <a:gd name="connsiteX13" fmla="*/ 91 w 471967"/>
                  <a:gd name="connsiteY13" fmla="*/ 143013 h 181999"/>
                  <a:gd name="connsiteX0" fmla="*/ 91 w 471967"/>
                  <a:gd name="connsiteY0" fmla="*/ 135667 h 174653"/>
                  <a:gd name="connsiteX1" fmla="*/ 82006 w 471967"/>
                  <a:gd name="connsiteY1" fmla="*/ 72802 h 174653"/>
                  <a:gd name="connsiteX2" fmla="*/ 167731 w 471967"/>
                  <a:gd name="connsiteY2" fmla="*/ 17557 h 174653"/>
                  <a:gd name="connsiteX3" fmla="*/ 255361 w 471967"/>
                  <a:gd name="connsiteY3" fmla="*/ 412 h 174653"/>
                  <a:gd name="connsiteX4" fmla="*/ 369661 w 471967"/>
                  <a:gd name="connsiteY4" fmla="*/ 9937 h 174653"/>
                  <a:gd name="connsiteX5" fmla="*/ 451576 w 471967"/>
                  <a:gd name="connsiteY5" fmla="*/ 57562 h 174653"/>
                  <a:gd name="connsiteX6" fmla="*/ 470626 w 471967"/>
                  <a:gd name="connsiteY6" fmla="*/ 76612 h 174653"/>
                  <a:gd name="connsiteX7" fmla="*/ 424906 w 471967"/>
                  <a:gd name="connsiteY7" fmla="*/ 120427 h 174653"/>
                  <a:gd name="connsiteX8" fmla="*/ 337276 w 471967"/>
                  <a:gd name="connsiteY8" fmla="*/ 162337 h 174653"/>
                  <a:gd name="connsiteX9" fmla="*/ 224881 w 471967"/>
                  <a:gd name="connsiteY9" fmla="*/ 173767 h 174653"/>
                  <a:gd name="connsiteX10" fmla="*/ 141061 w 471967"/>
                  <a:gd name="connsiteY10" fmla="*/ 143287 h 174653"/>
                  <a:gd name="connsiteX11" fmla="*/ 108676 w 471967"/>
                  <a:gd name="connsiteY11" fmla="*/ 139477 h 174653"/>
                  <a:gd name="connsiteX12" fmla="*/ 66766 w 471967"/>
                  <a:gd name="connsiteY12" fmla="*/ 129952 h 174653"/>
                  <a:gd name="connsiteX13" fmla="*/ 91 w 471967"/>
                  <a:gd name="connsiteY13" fmla="*/ 135667 h 174653"/>
                  <a:gd name="connsiteX0" fmla="*/ 91 w 486509"/>
                  <a:gd name="connsiteY0" fmla="*/ 135667 h 174653"/>
                  <a:gd name="connsiteX1" fmla="*/ 82006 w 486509"/>
                  <a:gd name="connsiteY1" fmla="*/ 72802 h 174653"/>
                  <a:gd name="connsiteX2" fmla="*/ 167731 w 486509"/>
                  <a:gd name="connsiteY2" fmla="*/ 17557 h 174653"/>
                  <a:gd name="connsiteX3" fmla="*/ 255361 w 486509"/>
                  <a:gd name="connsiteY3" fmla="*/ 412 h 174653"/>
                  <a:gd name="connsiteX4" fmla="*/ 369661 w 486509"/>
                  <a:gd name="connsiteY4" fmla="*/ 9937 h 174653"/>
                  <a:gd name="connsiteX5" fmla="*/ 451576 w 486509"/>
                  <a:gd name="connsiteY5" fmla="*/ 57562 h 174653"/>
                  <a:gd name="connsiteX6" fmla="*/ 485866 w 486509"/>
                  <a:gd name="connsiteY6" fmla="*/ 78517 h 174653"/>
                  <a:gd name="connsiteX7" fmla="*/ 424906 w 486509"/>
                  <a:gd name="connsiteY7" fmla="*/ 120427 h 174653"/>
                  <a:gd name="connsiteX8" fmla="*/ 337276 w 486509"/>
                  <a:gd name="connsiteY8" fmla="*/ 162337 h 174653"/>
                  <a:gd name="connsiteX9" fmla="*/ 224881 w 486509"/>
                  <a:gd name="connsiteY9" fmla="*/ 173767 h 174653"/>
                  <a:gd name="connsiteX10" fmla="*/ 141061 w 486509"/>
                  <a:gd name="connsiteY10" fmla="*/ 143287 h 174653"/>
                  <a:gd name="connsiteX11" fmla="*/ 108676 w 486509"/>
                  <a:gd name="connsiteY11" fmla="*/ 139477 h 174653"/>
                  <a:gd name="connsiteX12" fmla="*/ 66766 w 486509"/>
                  <a:gd name="connsiteY12" fmla="*/ 129952 h 174653"/>
                  <a:gd name="connsiteX13" fmla="*/ 91 w 486509"/>
                  <a:gd name="connsiteY13" fmla="*/ 135667 h 174653"/>
                  <a:gd name="connsiteX0" fmla="*/ 91 w 486647"/>
                  <a:gd name="connsiteY0" fmla="*/ 135565 h 174551"/>
                  <a:gd name="connsiteX1" fmla="*/ 82006 w 486647"/>
                  <a:gd name="connsiteY1" fmla="*/ 72700 h 174551"/>
                  <a:gd name="connsiteX2" fmla="*/ 167731 w 486647"/>
                  <a:gd name="connsiteY2" fmla="*/ 17455 h 174551"/>
                  <a:gd name="connsiteX3" fmla="*/ 255361 w 486647"/>
                  <a:gd name="connsiteY3" fmla="*/ 310 h 174551"/>
                  <a:gd name="connsiteX4" fmla="*/ 369661 w 486647"/>
                  <a:gd name="connsiteY4" fmla="*/ 9835 h 174551"/>
                  <a:gd name="connsiteX5" fmla="*/ 453481 w 486647"/>
                  <a:gd name="connsiteY5" fmla="*/ 49840 h 174551"/>
                  <a:gd name="connsiteX6" fmla="*/ 485866 w 486647"/>
                  <a:gd name="connsiteY6" fmla="*/ 78415 h 174551"/>
                  <a:gd name="connsiteX7" fmla="*/ 424906 w 486647"/>
                  <a:gd name="connsiteY7" fmla="*/ 120325 h 174551"/>
                  <a:gd name="connsiteX8" fmla="*/ 337276 w 486647"/>
                  <a:gd name="connsiteY8" fmla="*/ 162235 h 174551"/>
                  <a:gd name="connsiteX9" fmla="*/ 224881 w 486647"/>
                  <a:gd name="connsiteY9" fmla="*/ 173665 h 174551"/>
                  <a:gd name="connsiteX10" fmla="*/ 141061 w 486647"/>
                  <a:gd name="connsiteY10" fmla="*/ 143185 h 174551"/>
                  <a:gd name="connsiteX11" fmla="*/ 108676 w 486647"/>
                  <a:gd name="connsiteY11" fmla="*/ 139375 h 174551"/>
                  <a:gd name="connsiteX12" fmla="*/ 66766 w 486647"/>
                  <a:gd name="connsiteY12" fmla="*/ 129850 h 174551"/>
                  <a:gd name="connsiteX13" fmla="*/ 91 w 486647"/>
                  <a:gd name="connsiteY13" fmla="*/ 135565 h 174551"/>
                  <a:gd name="connsiteX0" fmla="*/ 91 w 499721"/>
                  <a:gd name="connsiteY0" fmla="*/ 135565 h 174551"/>
                  <a:gd name="connsiteX1" fmla="*/ 82006 w 499721"/>
                  <a:gd name="connsiteY1" fmla="*/ 72700 h 174551"/>
                  <a:gd name="connsiteX2" fmla="*/ 167731 w 499721"/>
                  <a:gd name="connsiteY2" fmla="*/ 17455 h 174551"/>
                  <a:gd name="connsiteX3" fmla="*/ 255361 w 499721"/>
                  <a:gd name="connsiteY3" fmla="*/ 310 h 174551"/>
                  <a:gd name="connsiteX4" fmla="*/ 369661 w 499721"/>
                  <a:gd name="connsiteY4" fmla="*/ 9835 h 174551"/>
                  <a:gd name="connsiteX5" fmla="*/ 453481 w 499721"/>
                  <a:gd name="connsiteY5" fmla="*/ 49840 h 174551"/>
                  <a:gd name="connsiteX6" fmla="*/ 499201 w 499721"/>
                  <a:gd name="connsiteY6" fmla="*/ 80320 h 174551"/>
                  <a:gd name="connsiteX7" fmla="*/ 424906 w 499721"/>
                  <a:gd name="connsiteY7" fmla="*/ 120325 h 174551"/>
                  <a:gd name="connsiteX8" fmla="*/ 337276 w 499721"/>
                  <a:gd name="connsiteY8" fmla="*/ 162235 h 174551"/>
                  <a:gd name="connsiteX9" fmla="*/ 224881 w 499721"/>
                  <a:gd name="connsiteY9" fmla="*/ 173665 h 174551"/>
                  <a:gd name="connsiteX10" fmla="*/ 141061 w 499721"/>
                  <a:gd name="connsiteY10" fmla="*/ 143185 h 174551"/>
                  <a:gd name="connsiteX11" fmla="*/ 108676 w 499721"/>
                  <a:gd name="connsiteY11" fmla="*/ 139375 h 174551"/>
                  <a:gd name="connsiteX12" fmla="*/ 66766 w 499721"/>
                  <a:gd name="connsiteY12" fmla="*/ 129850 h 174551"/>
                  <a:gd name="connsiteX13" fmla="*/ 91 w 499721"/>
                  <a:gd name="connsiteY13" fmla="*/ 135565 h 174551"/>
                  <a:gd name="connsiteX0" fmla="*/ 91 w 499717"/>
                  <a:gd name="connsiteY0" fmla="*/ 136463 h 175449"/>
                  <a:gd name="connsiteX1" fmla="*/ 82006 w 499717"/>
                  <a:gd name="connsiteY1" fmla="*/ 73598 h 175449"/>
                  <a:gd name="connsiteX2" fmla="*/ 167731 w 499717"/>
                  <a:gd name="connsiteY2" fmla="*/ 18353 h 175449"/>
                  <a:gd name="connsiteX3" fmla="*/ 255361 w 499717"/>
                  <a:gd name="connsiteY3" fmla="*/ 1208 h 175449"/>
                  <a:gd name="connsiteX4" fmla="*/ 371566 w 499717"/>
                  <a:gd name="connsiteY4" fmla="*/ 6923 h 175449"/>
                  <a:gd name="connsiteX5" fmla="*/ 453481 w 499717"/>
                  <a:gd name="connsiteY5" fmla="*/ 50738 h 175449"/>
                  <a:gd name="connsiteX6" fmla="*/ 499201 w 499717"/>
                  <a:gd name="connsiteY6" fmla="*/ 81218 h 175449"/>
                  <a:gd name="connsiteX7" fmla="*/ 424906 w 499717"/>
                  <a:gd name="connsiteY7" fmla="*/ 121223 h 175449"/>
                  <a:gd name="connsiteX8" fmla="*/ 337276 w 499717"/>
                  <a:gd name="connsiteY8" fmla="*/ 163133 h 175449"/>
                  <a:gd name="connsiteX9" fmla="*/ 224881 w 499717"/>
                  <a:gd name="connsiteY9" fmla="*/ 174563 h 175449"/>
                  <a:gd name="connsiteX10" fmla="*/ 141061 w 499717"/>
                  <a:gd name="connsiteY10" fmla="*/ 144083 h 175449"/>
                  <a:gd name="connsiteX11" fmla="*/ 108676 w 499717"/>
                  <a:gd name="connsiteY11" fmla="*/ 140273 h 175449"/>
                  <a:gd name="connsiteX12" fmla="*/ 66766 w 499717"/>
                  <a:gd name="connsiteY12" fmla="*/ 130748 h 175449"/>
                  <a:gd name="connsiteX13" fmla="*/ 91 w 499717"/>
                  <a:gd name="connsiteY13" fmla="*/ 136463 h 175449"/>
                  <a:gd name="connsiteX0" fmla="*/ 91 w 500956"/>
                  <a:gd name="connsiteY0" fmla="*/ 136544 h 175530"/>
                  <a:gd name="connsiteX1" fmla="*/ 82006 w 500956"/>
                  <a:gd name="connsiteY1" fmla="*/ 73679 h 175530"/>
                  <a:gd name="connsiteX2" fmla="*/ 167731 w 500956"/>
                  <a:gd name="connsiteY2" fmla="*/ 18434 h 175530"/>
                  <a:gd name="connsiteX3" fmla="*/ 255361 w 500956"/>
                  <a:gd name="connsiteY3" fmla="*/ 1289 h 175530"/>
                  <a:gd name="connsiteX4" fmla="*/ 371566 w 500956"/>
                  <a:gd name="connsiteY4" fmla="*/ 7004 h 175530"/>
                  <a:gd name="connsiteX5" fmla="*/ 468721 w 500956"/>
                  <a:gd name="connsiteY5" fmla="*/ 52724 h 175530"/>
                  <a:gd name="connsiteX6" fmla="*/ 499201 w 500956"/>
                  <a:gd name="connsiteY6" fmla="*/ 81299 h 175530"/>
                  <a:gd name="connsiteX7" fmla="*/ 424906 w 500956"/>
                  <a:gd name="connsiteY7" fmla="*/ 121304 h 175530"/>
                  <a:gd name="connsiteX8" fmla="*/ 337276 w 500956"/>
                  <a:gd name="connsiteY8" fmla="*/ 163214 h 175530"/>
                  <a:gd name="connsiteX9" fmla="*/ 224881 w 500956"/>
                  <a:gd name="connsiteY9" fmla="*/ 174644 h 175530"/>
                  <a:gd name="connsiteX10" fmla="*/ 141061 w 500956"/>
                  <a:gd name="connsiteY10" fmla="*/ 144164 h 175530"/>
                  <a:gd name="connsiteX11" fmla="*/ 108676 w 500956"/>
                  <a:gd name="connsiteY11" fmla="*/ 140354 h 175530"/>
                  <a:gd name="connsiteX12" fmla="*/ 66766 w 500956"/>
                  <a:gd name="connsiteY12" fmla="*/ 130829 h 175530"/>
                  <a:gd name="connsiteX13" fmla="*/ 91 w 500956"/>
                  <a:gd name="connsiteY13" fmla="*/ 136544 h 175530"/>
                  <a:gd name="connsiteX0" fmla="*/ 34 w 500899"/>
                  <a:gd name="connsiteY0" fmla="*/ 136544 h 175530"/>
                  <a:gd name="connsiteX1" fmla="*/ 81949 w 500899"/>
                  <a:gd name="connsiteY1" fmla="*/ 73679 h 175530"/>
                  <a:gd name="connsiteX2" fmla="*/ 167674 w 500899"/>
                  <a:gd name="connsiteY2" fmla="*/ 18434 h 175530"/>
                  <a:gd name="connsiteX3" fmla="*/ 255304 w 500899"/>
                  <a:gd name="connsiteY3" fmla="*/ 1289 h 175530"/>
                  <a:gd name="connsiteX4" fmla="*/ 371509 w 500899"/>
                  <a:gd name="connsiteY4" fmla="*/ 7004 h 175530"/>
                  <a:gd name="connsiteX5" fmla="*/ 468664 w 500899"/>
                  <a:gd name="connsiteY5" fmla="*/ 52724 h 175530"/>
                  <a:gd name="connsiteX6" fmla="*/ 499144 w 500899"/>
                  <a:gd name="connsiteY6" fmla="*/ 81299 h 175530"/>
                  <a:gd name="connsiteX7" fmla="*/ 424849 w 500899"/>
                  <a:gd name="connsiteY7" fmla="*/ 121304 h 175530"/>
                  <a:gd name="connsiteX8" fmla="*/ 337219 w 500899"/>
                  <a:gd name="connsiteY8" fmla="*/ 163214 h 175530"/>
                  <a:gd name="connsiteX9" fmla="*/ 224824 w 500899"/>
                  <a:gd name="connsiteY9" fmla="*/ 174644 h 175530"/>
                  <a:gd name="connsiteX10" fmla="*/ 141004 w 500899"/>
                  <a:gd name="connsiteY10" fmla="*/ 144164 h 175530"/>
                  <a:gd name="connsiteX11" fmla="*/ 108619 w 500899"/>
                  <a:gd name="connsiteY11" fmla="*/ 140354 h 175530"/>
                  <a:gd name="connsiteX12" fmla="*/ 72424 w 500899"/>
                  <a:gd name="connsiteY12" fmla="*/ 130829 h 175530"/>
                  <a:gd name="connsiteX13" fmla="*/ 34 w 500899"/>
                  <a:gd name="connsiteY13" fmla="*/ 136544 h 175530"/>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40354 h 175297"/>
                  <a:gd name="connsiteX12" fmla="*/ 72424 w 500899"/>
                  <a:gd name="connsiteY12" fmla="*/ 130829 h 175297"/>
                  <a:gd name="connsiteX13" fmla="*/ 34 w 500899"/>
                  <a:gd name="connsiteY13" fmla="*/ 136544 h 175297"/>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36544 h 175297"/>
                  <a:gd name="connsiteX12" fmla="*/ 72424 w 500899"/>
                  <a:gd name="connsiteY12" fmla="*/ 130829 h 175297"/>
                  <a:gd name="connsiteX13" fmla="*/ 34 w 500899"/>
                  <a:gd name="connsiteY13" fmla="*/ 136544 h 17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0899" h="175297">
                    <a:moveTo>
                      <a:pt x="34" y="136544"/>
                    </a:moveTo>
                    <a:cubicBezTo>
                      <a:pt x="1622" y="127019"/>
                      <a:pt x="54009" y="93364"/>
                      <a:pt x="81949" y="73679"/>
                    </a:cubicBezTo>
                    <a:cubicBezTo>
                      <a:pt x="109889" y="53994"/>
                      <a:pt x="138781" y="30499"/>
                      <a:pt x="167674" y="18434"/>
                    </a:cubicBezTo>
                    <a:cubicBezTo>
                      <a:pt x="196567" y="6369"/>
                      <a:pt x="221332" y="3194"/>
                      <a:pt x="255304" y="1289"/>
                    </a:cubicBezTo>
                    <a:cubicBezTo>
                      <a:pt x="289277" y="-616"/>
                      <a:pt x="335949" y="-1568"/>
                      <a:pt x="371509" y="7004"/>
                    </a:cubicBezTo>
                    <a:cubicBezTo>
                      <a:pt x="407069" y="15576"/>
                      <a:pt x="447392" y="40342"/>
                      <a:pt x="468664" y="52724"/>
                    </a:cubicBezTo>
                    <a:cubicBezTo>
                      <a:pt x="489936" y="65106"/>
                      <a:pt x="506447" y="69869"/>
                      <a:pt x="499144" y="81299"/>
                    </a:cubicBezTo>
                    <a:cubicBezTo>
                      <a:pt x="491842" y="92729"/>
                      <a:pt x="451836" y="107652"/>
                      <a:pt x="424849" y="121304"/>
                    </a:cubicBezTo>
                    <a:cubicBezTo>
                      <a:pt x="397862" y="134956"/>
                      <a:pt x="370557" y="154324"/>
                      <a:pt x="337219" y="163214"/>
                    </a:cubicBezTo>
                    <a:cubicBezTo>
                      <a:pt x="303881" y="172104"/>
                      <a:pt x="256574" y="177184"/>
                      <a:pt x="224824" y="174644"/>
                    </a:cubicBezTo>
                    <a:cubicBezTo>
                      <a:pt x="193074" y="172104"/>
                      <a:pt x="166087" y="154324"/>
                      <a:pt x="146719" y="147974"/>
                    </a:cubicBezTo>
                    <a:cubicBezTo>
                      <a:pt x="127352" y="141624"/>
                      <a:pt x="121002" y="138767"/>
                      <a:pt x="108619" y="136544"/>
                    </a:cubicBezTo>
                    <a:cubicBezTo>
                      <a:pt x="96236" y="134321"/>
                      <a:pt x="90521" y="130829"/>
                      <a:pt x="72424" y="130829"/>
                    </a:cubicBezTo>
                    <a:cubicBezTo>
                      <a:pt x="54327" y="130829"/>
                      <a:pt x="-1554" y="146069"/>
                      <a:pt x="34" y="13654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6" name="フリーフォーム: 図形 135">
                <a:extLst>
                  <a:ext uri="{FF2B5EF4-FFF2-40B4-BE49-F238E27FC236}">
                    <a16:creationId xmlns:a16="http://schemas.microsoft.com/office/drawing/2014/main" id="{CE6E1CB0-17E0-679E-8804-953A9B191313}"/>
                  </a:ext>
                </a:extLst>
              </p:cNvPr>
              <p:cNvSpPr/>
              <p:nvPr/>
            </p:nvSpPr>
            <p:spPr>
              <a:xfrm>
                <a:off x="5107305" y="3365512"/>
                <a:ext cx="508635" cy="183503"/>
              </a:xfrm>
              <a:custGeom>
                <a:avLst/>
                <a:gdLst>
                  <a:gd name="connsiteX0" fmla="*/ 0 w 533400"/>
                  <a:gd name="connsiteY0" fmla="*/ 90357 h 183702"/>
                  <a:gd name="connsiteX1" fmla="*/ 41910 w 533400"/>
                  <a:gd name="connsiteY1" fmla="*/ 50352 h 183702"/>
                  <a:gd name="connsiteX2" fmla="*/ 160020 w 533400"/>
                  <a:gd name="connsiteY2" fmla="*/ 4632 h 183702"/>
                  <a:gd name="connsiteX3" fmla="*/ 304800 w 533400"/>
                  <a:gd name="connsiteY3" fmla="*/ 8442 h 183702"/>
                  <a:gd name="connsiteX4" fmla="*/ 421005 w 533400"/>
                  <a:gd name="connsiteY4" fmla="*/ 65592 h 183702"/>
                  <a:gd name="connsiteX5" fmla="*/ 485775 w 533400"/>
                  <a:gd name="connsiteY5" fmla="*/ 113217 h 183702"/>
                  <a:gd name="connsiteX6" fmla="*/ 533400 w 533400"/>
                  <a:gd name="connsiteY6" fmla="*/ 183702 h 183702"/>
                  <a:gd name="connsiteX0" fmla="*/ 0 w 533400"/>
                  <a:gd name="connsiteY0" fmla="*/ 90158 h 183503"/>
                  <a:gd name="connsiteX1" fmla="*/ 41910 w 533400"/>
                  <a:gd name="connsiteY1" fmla="*/ 50153 h 183503"/>
                  <a:gd name="connsiteX2" fmla="*/ 160020 w 533400"/>
                  <a:gd name="connsiteY2" fmla="*/ 4433 h 183503"/>
                  <a:gd name="connsiteX3" fmla="*/ 304800 w 533400"/>
                  <a:gd name="connsiteY3" fmla="*/ 8243 h 183503"/>
                  <a:gd name="connsiteX4" fmla="*/ 417195 w 533400"/>
                  <a:gd name="connsiteY4" fmla="*/ 61583 h 183503"/>
                  <a:gd name="connsiteX5" fmla="*/ 485775 w 533400"/>
                  <a:gd name="connsiteY5" fmla="*/ 113018 h 183503"/>
                  <a:gd name="connsiteX6" fmla="*/ 533400 w 533400"/>
                  <a:gd name="connsiteY6" fmla="*/ 183503 h 183503"/>
                  <a:gd name="connsiteX0" fmla="*/ 0 w 531495"/>
                  <a:gd name="connsiteY0" fmla="*/ 103493 h 183503"/>
                  <a:gd name="connsiteX1" fmla="*/ 40005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 name="connsiteX0" fmla="*/ 0 w 531495"/>
                  <a:gd name="connsiteY0" fmla="*/ 103493 h 183503"/>
                  <a:gd name="connsiteX1" fmla="*/ 45720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1495" h="183503">
                    <a:moveTo>
                      <a:pt x="0" y="103493"/>
                    </a:moveTo>
                    <a:cubicBezTo>
                      <a:pt x="7620" y="90634"/>
                      <a:pt x="19368" y="66663"/>
                      <a:pt x="45720" y="50153"/>
                    </a:cubicBezTo>
                    <a:cubicBezTo>
                      <a:pt x="72073" y="33643"/>
                      <a:pt x="115253" y="11418"/>
                      <a:pt x="158115" y="4433"/>
                    </a:cubicBezTo>
                    <a:cubicBezTo>
                      <a:pt x="200977" y="-2552"/>
                      <a:pt x="260033" y="-1282"/>
                      <a:pt x="302895" y="8243"/>
                    </a:cubicBezTo>
                    <a:cubicBezTo>
                      <a:pt x="345757" y="17768"/>
                      <a:pt x="385128" y="44121"/>
                      <a:pt x="415290" y="61583"/>
                    </a:cubicBezTo>
                    <a:cubicBezTo>
                      <a:pt x="445452" y="79045"/>
                      <a:pt x="465138" y="93333"/>
                      <a:pt x="483870" y="113018"/>
                    </a:cubicBezTo>
                    <a:cubicBezTo>
                      <a:pt x="502602" y="132703"/>
                      <a:pt x="517048" y="158103"/>
                      <a:pt x="531495" y="183503"/>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7" name="フリーフォーム: 図形 136">
                <a:extLst>
                  <a:ext uri="{FF2B5EF4-FFF2-40B4-BE49-F238E27FC236}">
                    <a16:creationId xmlns:a16="http://schemas.microsoft.com/office/drawing/2014/main" id="{93D8C3BD-3FC4-7E2E-DC16-7BAF84BF928F}"/>
                  </a:ext>
                </a:extLst>
              </p:cNvPr>
              <p:cNvSpPr/>
              <p:nvPr/>
            </p:nvSpPr>
            <p:spPr>
              <a:xfrm>
                <a:off x="6265546" y="3331211"/>
                <a:ext cx="537242" cy="191134"/>
              </a:xfrm>
              <a:custGeom>
                <a:avLst/>
                <a:gdLst>
                  <a:gd name="connsiteX0" fmla="*/ 0 w 529917"/>
                  <a:gd name="connsiteY0" fmla="*/ 191027 h 191027"/>
                  <a:gd name="connsiteX1" fmla="*/ 70485 w 529917"/>
                  <a:gd name="connsiteY1" fmla="*/ 99587 h 191027"/>
                  <a:gd name="connsiteX2" fmla="*/ 161925 w 529917"/>
                  <a:gd name="connsiteY2" fmla="*/ 31007 h 191027"/>
                  <a:gd name="connsiteX3" fmla="*/ 278130 w 529917"/>
                  <a:gd name="connsiteY3" fmla="*/ 4337 h 191027"/>
                  <a:gd name="connsiteX4" fmla="*/ 384810 w 529917"/>
                  <a:gd name="connsiteY4" fmla="*/ 4337 h 191027"/>
                  <a:gd name="connsiteX5" fmla="*/ 476250 w 529917"/>
                  <a:gd name="connsiteY5" fmla="*/ 46247 h 191027"/>
                  <a:gd name="connsiteX6" fmla="*/ 521970 w 529917"/>
                  <a:gd name="connsiteY6" fmla="*/ 90062 h 191027"/>
                  <a:gd name="connsiteX7" fmla="*/ 529590 w 529917"/>
                  <a:gd name="connsiteY7" fmla="*/ 105302 h 191027"/>
                  <a:gd name="connsiteX0" fmla="*/ 0 w 537250"/>
                  <a:gd name="connsiteY0" fmla="*/ 191027 h 191027"/>
                  <a:gd name="connsiteX1" fmla="*/ 70485 w 537250"/>
                  <a:gd name="connsiteY1" fmla="*/ 99587 h 191027"/>
                  <a:gd name="connsiteX2" fmla="*/ 161925 w 537250"/>
                  <a:gd name="connsiteY2" fmla="*/ 31007 h 191027"/>
                  <a:gd name="connsiteX3" fmla="*/ 278130 w 537250"/>
                  <a:gd name="connsiteY3" fmla="*/ 4337 h 191027"/>
                  <a:gd name="connsiteX4" fmla="*/ 384810 w 537250"/>
                  <a:gd name="connsiteY4" fmla="*/ 4337 h 191027"/>
                  <a:gd name="connsiteX5" fmla="*/ 476250 w 537250"/>
                  <a:gd name="connsiteY5" fmla="*/ 46247 h 191027"/>
                  <a:gd name="connsiteX6" fmla="*/ 521970 w 537250"/>
                  <a:gd name="connsiteY6" fmla="*/ 90062 h 191027"/>
                  <a:gd name="connsiteX7" fmla="*/ 537210 w 537250"/>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84810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79095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134 h 191134"/>
                  <a:gd name="connsiteX1" fmla="*/ 70485 w 537242"/>
                  <a:gd name="connsiteY1" fmla="*/ 99694 h 191134"/>
                  <a:gd name="connsiteX2" fmla="*/ 163830 w 537242"/>
                  <a:gd name="connsiteY2" fmla="*/ 33019 h 191134"/>
                  <a:gd name="connsiteX3" fmla="*/ 278130 w 537242"/>
                  <a:gd name="connsiteY3" fmla="*/ 4444 h 191134"/>
                  <a:gd name="connsiteX4" fmla="*/ 379095 w 537242"/>
                  <a:gd name="connsiteY4" fmla="*/ 4444 h 191134"/>
                  <a:gd name="connsiteX5" fmla="*/ 476250 w 537242"/>
                  <a:gd name="connsiteY5" fmla="*/ 46354 h 191134"/>
                  <a:gd name="connsiteX6" fmla="*/ 520065 w 537242"/>
                  <a:gd name="connsiteY6" fmla="*/ 82549 h 191134"/>
                  <a:gd name="connsiteX7" fmla="*/ 537210 w 537242"/>
                  <a:gd name="connsiteY7" fmla="*/ 109219 h 191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242" h="191134">
                    <a:moveTo>
                      <a:pt x="0" y="191134"/>
                    </a:moveTo>
                    <a:cubicBezTo>
                      <a:pt x="21749" y="158749"/>
                      <a:pt x="43180" y="126046"/>
                      <a:pt x="70485" y="99694"/>
                    </a:cubicBezTo>
                    <a:cubicBezTo>
                      <a:pt x="97790" y="73342"/>
                      <a:pt x="129223" y="48894"/>
                      <a:pt x="163830" y="33019"/>
                    </a:cubicBezTo>
                    <a:cubicBezTo>
                      <a:pt x="198438" y="17144"/>
                      <a:pt x="242253" y="9207"/>
                      <a:pt x="278130" y="4444"/>
                    </a:cubicBezTo>
                    <a:cubicBezTo>
                      <a:pt x="314008" y="-319"/>
                      <a:pt x="346075" y="-2541"/>
                      <a:pt x="379095" y="4444"/>
                    </a:cubicBezTo>
                    <a:cubicBezTo>
                      <a:pt x="412115" y="11429"/>
                      <a:pt x="452755" y="33337"/>
                      <a:pt x="476250" y="46354"/>
                    </a:cubicBezTo>
                    <a:cubicBezTo>
                      <a:pt x="499745" y="59371"/>
                      <a:pt x="511175" y="72706"/>
                      <a:pt x="520065" y="82549"/>
                    </a:cubicBezTo>
                    <a:cubicBezTo>
                      <a:pt x="528955" y="92391"/>
                      <a:pt x="537845" y="106520"/>
                      <a:pt x="537210" y="109219"/>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9" name="フリーフォーム: 図形 138">
                <a:extLst>
                  <a:ext uri="{FF2B5EF4-FFF2-40B4-BE49-F238E27FC236}">
                    <a16:creationId xmlns:a16="http://schemas.microsoft.com/office/drawing/2014/main" id="{8BF2FB1D-21DD-B22D-F233-EAC9A6299E64}"/>
                  </a:ext>
                </a:extLst>
              </p:cNvPr>
              <p:cNvSpPr/>
              <p:nvPr/>
            </p:nvSpPr>
            <p:spPr>
              <a:xfrm>
                <a:off x="5130165" y="3590925"/>
                <a:ext cx="478155" cy="91527"/>
              </a:xfrm>
              <a:custGeom>
                <a:avLst/>
                <a:gdLst>
                  <a:gd name="connsiteX0" fmla="*/ 476250 w 476250"/>
                  <a:gd name="connsiteY0" fmla="*/ 55245 h 91527"/>
                  <a:gd name="connsiteX1" fmla="*/ 331470 w 476250"/>
                  <a:gd name="connsiteY1" fmla="*/ 68580 h 91527"/>
                  <a:gd name="connsiteX2" fmla="*/ 200025 w 476250"/>
                  <a:gd name="connsiteY2" fmla="*/ 87630 h 91527"/>
                  <a:gd name="connsiteX3" fmla="*/ 120015 w 476250"/>
                  <a:gd name="connsiteY3" fmla="*/ 89535 h 91527"/>
                  <a:gd name="connsiteX4" fmla="*/ 45720 w 476250"/>
                  <a:gd name="connsiteY4" fmla="*/ 64770 h 91527"/>
                  <a:gd name="connsiteX5" fmla="*/ 7620 w 476250"/>
                  <a:gd name="connsiteY5" fmla="*/ 26670 h 91527"/>
                  <a:gd name="connsiteX6" fmla="*/ 0 w 476250"/>
                  <a:gd name="connsiteY6" fmla="*/ 0 h 91527"/>
                  <a:gd name="connsiteX0" fmla="*/ 478155 w 478155"/>
                  <a:gd name="connsiteY0" fmla="*/ 38100 h 91527"/>
                  <a:gd name="connsiteX1" fmla="*/ 331470 w 478155"/>
                  <a:gd name="connsiteY1" fmla="*/ 68580 h 91527"/>
                  <a:gd name="connsiteX2" fmla="*/ 200025 w 478155"/>
                  <a:gd name="connsiteY2" fmla="*/ 87630 h 91527"/>
                  <a:gd name="connsiteX3" fmla="*/ 120015 w 478155"/>
                  <a:gd name="connsiteY3" fmla="*/ 89535 h 91527"/>
                  <a:gd name="connsiteX4" fmla="*/ 45720 w 478155"/>
                  <a:gd name="connsiteY4" fmla="*/ 64770 h 91527"/>
                  <a:gd name="connsiteX5" fmla="*/ 7620 w 478155"/>
                  <a:gd name="connsiteY5" fmla="*/ 26670 h 91527"/>
                  <a:gd name="connsiteX6" fmla="*/ 0 w 478155"/>
                  <a:gd name="connsiteY6" fmla="*/ 0 h 91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155" h="91527">
                    <a:moveTo>
                      <a:pt x="478155" y="38100"/>
                    </a:moveTo>
                    <a:cubicBezTo>
                      <a:pt x="421322" y="42862"/>
                      <a:pt x="377825" y="60325"/>
                      <a:pt x="331470" y="68580"/>
                    </a:cubicBezTo>
                    <a:cubicBezTo>
                      <a:pt x="285115" y="76835"/>
                      <a:pt x="235267" y="84138"/>
                      <a:pt x="200025" y="87630"/>
                    </a:cubicBezTo>
                    <a:cubicBezTo>
                      <a:pt x="164783" y="91122"/>
                      <a:pt x="145732" y="93345"/>
                      <a:pt x="120015" y="89535"/>
                    </a:cubicBezTo>
                    <a:cubicBezTo>
                      <a:pt x="94298" y="85725"/>
                      <a:pt x="64452" y="75247"/>
                      <a:pt x="45720" y="64770"/>
                    </a:cubicBezTo>
                    <a:cubicBezTo>
                      <a:pt x="26988" y="54293"/>
                      <a:pt x="15240" y="37465"/>
                      <a:pt x="7620" y="26670"/>
                    </a:cubicBezTo>
                    <a:cubicBezTo>
                      <a:pt x="0" y="15875"/>
                      <a:pt x="0" y="7937"/>
                      <a:pt x="0" y="0"/>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0" name="フリーフォーム: 図形 139">
                <a:extLst>
                  <a:ext uri="{FF2B5EF4-FFF2-40B4-BE49-F238E27FC236}">
                    <a16:creationId xmlns:a16="http://schemas.microsoft.com/office/drawing/2014/main" id="{75880259-EF64-5119-6FF1-F892A848F89B}"/>
                  </a:ext>
                </a:extLst>
              </p:cNvPr>
              <p:cNvSpPr/>
              <p:nvPr/>
            </p:nvSpPr>
            <p:spPr>
              <a:xfrm>
                <a:off x="6271260" y="3581400"/>
                <a:ext cx="472440" cy="72644"/>
              </a:xfrm>
              <a:custGeom>
                <a:avLst/>
                <a:gdLst>
                  <a:gd name="connsiteX0" fmla="*/ 0 w 472440"/>
                  <a:gd name="connsiteY0" fmla="*/ 0 h 72644"/>
                  <a:gd name="connsiteX1" fmla="*/ 91440 w 472440"/>
                  <a:gd name="connsiteY1" fmla="*/ 9525 h 72644"/>
                  <a:gd name="connsiteX2" fmla="*/ 152400 w 472440"/>
                  <a:gd name="connsiteY2" fmla="*/ 47625 h 72644"/>
                  <a:gd name="connsiteX3" fmla="*/ 274320 w 472440"/>
                  <a:gd name="connsiteY3" fmla="*/ 72390 h 72644"/>
                  <a:gd name="connsiteX4" fmla="*/ 363855 w 472440"/>
                  <a:gd name="connsiteY4" fmla="*/ 59055 h 72644"/>
                  <a:gd name="connsiteX5" fmla="*/ 424815 w 472440"/>
                  <a:gd name="connsiteY5" fmla="*/ 36195 h 72644"/>
                  <a:gd name="connsiteX6" fmla="*/ 472440 w 472440"/>
                  <a:gd name="connsiteY6" fmla="*/ 28575 h 72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440" h="72644">
                    <a:moveTo>
                      <a:pt x="0" y="0"/>
                    </a:moveTo>
                    <a:cubicBezTo>
                      <a:pt x="33020" y="794"/>
                      <a:pt x="66040" y="1588"/>
                      <a:pt x="91440" y="9525"/>
                    </a:cubicBezTo>
                    <a:cubicBezTo>
                      <a:pt x="116840" y="17462"/>
                      <a:pt x="121920" y="37148"/>
                      <a:pt x="152400" y="47625"/>
                    </a:cubicBezTo>
                    <a:cubicBezTo>
                      <a:pt x="182880" y="58102"/>
                      <a:pt x="239078" y="70485"/>
                      <a:pt x="274320" y="72390"/>
                    </a:cubicBezTo>
                    <a:cubicBezTo>
                      <a:pt x="309562" y="74295"/>
                      <a:pt x="338773" y="65088"/>
                      <a:pt x="363855" y="59055"/>
                    </a:cubicBezTo>
                    <a:cubicBezTo>
                      <a:pt x="388938" y="53023"/>
                      <a:pt x="406717" y="41275"/>
                      <a:pt x="424815" y="36195"/>
                    </a:cubicBezTo>
                    <a:cubicBezTo>
                      <a:pt x="442913" y="31115"/>
                      <a:pt x="457676" y="29845"/>
                      <a:pt x="472440" y="28575"/>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2" name="フリーフォーム: 図形 141">
                <a:extLst>
                  <a:ext uri="{FF2B5EF4-FFF2-40B4-BE49-F238E27FC236}">
                    <a16:creationId xmlns:a16="http://schemas.microsoft.com/office/drawing/2014/main" id="{A75ECB4E-C6A4-180B-E5D4-CE53EC792F5A}"/>
                  </a:ext>
                </a:extLst>
              </p:cNvPr>
              <p:cNvSpPr/>
              <p:nvPr/>
            </p:nvSpPr>
            <p:spPr>
              <a:xfrm>
                <a:off x="5030988" y="3043727"/>
                <a:ext cx="584952" cy="95713"/>
              </a:xfrm>
              <a:custGeom>
                <a:avLst/>
                <a:gdLst>
                  <a:gd name="connsiteX0" fmla="*/ 584952 w 584952"/>
                  <a:gd name="connsiteY0" fmla="*/ 95713 h 95713"/>
                  <a:gd name="connsiteX1" fmla="*/ 531612 w 584952"/>
                  <a:gd name="connsiteY1" fmla="*/ 93808 h 95713"/>
                  <a:gd name="connsiteX2" fmla="*/ 377307 w 584952"/>
                  <a:gd name="connsiteY2" fmla="*/ 84283 h 95713"/>
                  <a:gd name="connsiteX3" fmla="*/ 186807 w 584952"/>
                  <a:gd name="connsiteY3" fmla="*/ 72853 h 95713"/>
                  <a:gd name="connsiteX4" fmla="*/ 74412 w 584952"/>
                  <a:gd name="connsiteY4" fmla="*/ 74758 h 95713"/>
                  <a:gd name="connsiteX5" fmla="*/ 117 w 584952"/>
                  <a:gd name="connsiteY5" fmla="*/ 80473 h 95713"/>
                  <a:gd name="connsiteX6" fmla="*/ 62982 w 584952"/>
                  <a:gd name="connsiteY6" fmla="*/ 25228 h 95713"/>
                  <a:gd name="connsiteX7" fmla="*/ 261102 w 584952"/>
                  <a:gd name="connsiteY7" fmla="*/ 463 h 95713"/>
                  <a:gd name="connsiteX8" fmla="*/ 421122 w 584952"/>
                  <a:gd name="connsiteY8" fmla="*/ 9988 h 95713"/>
                  <a:gd name="connsiteX9" fmla="*/ 529707 w 584952"/>
                  <a:gd name="connsiteY9" fmla="*/ 21418 h 95713"/>
                  <a:gd name="connsiteX10" fmla="*/ 560187 w 584952"/>
                  <a:gd name="connsiteY10" fmla="*/ 23323 h 95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952" h="95713">
                    <a:moveTo>
                      <a:pt x="584952" y="95713"/>
                    </a:moveTo>
                    <a:cubicBezTo>
                      <a:pt x="575585" y="95713"/>
                      <a:pt x="531612" y="93808"/>
                      <a:pt x="531612" y="93808"/>
                    </a:cubicBezTo>
                    <a:lnTo>
                      <a:pt x="377307" y="84283"/>
                    </a:lnTo>
                    <a:cubicBezTo>
                      <a:pt x="319840" y="80791"/>
                      <a:pt x="237289" y="74440"/>
                      <a:pt x="186807" y="72853"/>
                    </a:cubicBezTo>
                    <a:cubicBezTo>
                      <a:pt x="136324" y="71265"/>
                      <a:pt x="105527" y="73488"/>
                      <a:pt x="74412" y="74758"/>
                    </a:cubicBezTo>
                    <a:cubicBezTo>
                      <a:pt x="43297" y="76028"/>
                      <a:pt x="2022" y="88728"/>
                      <a:pt x="117" y="80473"/>
                    </a:cubicBezTo>
                    <a:cubicBezTo>
                      <a:pt x="-1788" y="72218"/>
                      <a:pt x="19484" y="38563"/>
                      <a:pt x="62982" y="25228"/>
                    </a:cubicBezTo>
                    <a:cubicBezTo>
                      <a:pt x="106480" y="11893"/>
                      <a:pt x="201412" y="3003"/>
                      <a:pt x="261102" y="463"/>
                    </a:cubicBezTo>
                    <a:cubicBezTo>
                      <a:pt x="320792" y="-2077"/>
                      <a:pt x="376355" y="6496"/>
                      <a:pt x="421122" y="9988"/>
                    </a:cubicBezTo>
                    <a:cubicBezTo>
                      <a:pt x="465889" y="13480"/>
                      <a:pt x="506530" y="19196"/>
                      <a:pt x="529707" y="21418"/>
                    </a:cubicBezTo>
                    <a:cubicBezTo>
                      <a:pt x="552884" y="23640"/>
                      <a:pt x="556535" y="23481"/>
                      <a:pt x="560187" y="23323"/>
                    </a:cubicBez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3" name="フリーフォーム: 図形 142">
                <a:extLst>
                  <a:ext uri="{FF2B5EF4-FFF2-40B4-BE49-F238E27FC236}">
                    <a16:creationId xmlns:a16="http://schemas.microsoft.com/office/drawing/2014/main" id="{D8A589B6-B808-D2A1-9708-6D157E6E57FF}"/>
                  </a:ext>
                </a:extLst>
              </p:cNvPr>
              <p:cNvSpPr/>
              <p:nvPr/>
            </p:nvSpPr>
            <p:spPr>
              <a:xfrm>
                <a:off x="6202680" y="2967972"/>
                <a:ext cx="536069" cy="133368"/>
              </a:xfrm>
              <a:custGeom>
                <a:avLst/>
                <a:gdLst>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1430 w 536705"/>
                  <a:gd name="connsiteY9" fmla="*/ 45736 h 133366"/>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5240 w 536705"/>
                  <a:gd name="connsiteY9" fmla="*/ 55261 h 133366"/>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93345 w 536705"/>
                  <a:gd name="connsiteY8" fmla="*/ 45738 h 133368"/>
                  <a:gd name="connsiteX9" fmla="*/ 15240 w 536705"/>
                  <a:gd name="connsiteY9" fmla="*/ 55263 h 133368"/>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89535 w 536705"/>
                  <a:gd name="connsiteY8" fmla="*/ 41928 h 133368"/>
                  <a:gd name="connsiteX9" fmla="*/ 15240 w 536705"/>
                  <a:gd name="connsiteY9" fmla="*/ 55263 h 133368"/>
                  <a:gd name="connsiteX0" fmla="*/ 0 w 536069"/>
                  <a:gd name="connsiteY0" fmla="*/ 133368 h 133368"/>
                  <a:gd name="connsiteX1" fmla="*/ 224790 w 536069"/>
                  <a:gd name="connsiteY1" fmla="*/ 99078 h 133368"/>
                  <a:gd name="connsiteX2" fmla="*/ 344805 w 536069"/>
                  <a:gd name="connsiteY2" fmla="*/ 81933 h 133368"/>
                  <a:gd name="connsiteX3" fmla="*/ 438150 w 536069"/>
                  <a:gd name="connsiteY3" fmla="*/ 62883 h 133368"/>
                  <a:gd name="connsiteX4" fmla="*/ 535305 w 536069"/>
                  <a:gd name="connsiteY4" fmla="*/ 49548 h 133368"/>
                  <a:gd name="connsiteX5" fmla="*/ 478155 w 536069"/>
                  <a:gd name="connsiteY5" fmla="*/ 26688 h 133368"/>
                  <a:gd name="connsiteX6" fmla="*/ 382905 w 536069"/>
                  <a:gd name="connsiteY6" fmla="*/ 18 h 133368"/>
                  <a:gd name="connsiteX7" fmla="*/ 211455 w 536069"/>
                  <a:gd name="connsiteY7" fmla="*/ 22878 h 133368"/>
                  <a:gd name="connsiteX8" fmla="*/ 89535 w 536069"/>
                  <a:gd name="connsiteY8" fmla="*/ 41928 h 133368"/>
                  <a:gd name="connsiteX9" fmla="*/ 15240 w 536069"/>
                  <a:gd name="connsiteY9" fmla="*/ 55263 h 13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69" h="133368">
                    <a:moveTo>
                      <a:pt x="0" y="133368"/>
                    </a:moveTo>
                    <a:lnTo>
                      <a:pt x="224790" y="99078"/>
                    </a:lnTo>
                    <a:cubicBezTo>
                      <a:pt x="282258" y="90505"/>
                      <a:pt x="309245" y="87966"/>
                      <a:pt x="344805" y="81933"/>
                    </a:cubicBezTo>
                    <a:cubicBezTo>
                      <a:pt x="380365" y="75901"/>
                      <a:pt x="406400" y="68280"/>
                      <a:pt x="438150" y="62883"/>
                    </a:cubicBezTo>
                    <a:cubicBezTo>
                      <a:pt x="469900" y="57486"/>
                      <a:pt x="528638" y="55580"/>
                      <a:pt x="535305" y="49548"/>
                    </a:cubicBezTo>
                    <a:cubicBezTo>
                      <a:pt x="541972" y="43516"/>
                      <a:pt x="503555" y="34943"/>
                      <a:pt x="478155" y="26688"/>
                    </a:cubicBezTo>
                    <a:cubicBezTo>
                      <a:pt x="452755" y="18433"/>
                      <a:pt x="427355" y="653"/>
                      <a:pt x="382905" y="18"/>
                    </a:cubicBezTo>
                    <a:cubicBezTo>
                      <a:pt x="338455" y="-617"/>
                      <a:pt x="260350" y="15893"/>
                      <a:pt x="211455" y="22878"/>
                    </a:cubicBezTo>
                    <a:cubicBezTo>
                      <a:pt x="162560" y="29863"/>
                      <a:pt x="122873" y="38118"/>
                      <a:pt x="89535" y="41928"/>
                    </a:cubicBezTo>
                    <a:lnTo>
                      <a:pt x="15240" y="55263"/>
                    </a:ln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4" name="フリーフォーム: 図形 143">
                <a:extLst>
                  <a:ext uri="{FF2B5EF4-FFF2-40B4-BE49-F238E27FC236}">
                    <a16:creationId xmlns:a16="http://schemas.microsoft.com/office/drawing/2014/main" id="{8C1508B7-0EBF-CE21-2470-B06B313E5D5E}"/>
                  </a:ext>
                </a:extLst>
              </p:cNvPr>
              <p:cNvSpPr/>
              <p:nvPr/>
            </p:nvSpPr>
            <p:spPr>
              <a:xfrm>
                <a:off x="5760543" y="3556634"/>
                <a:ext cx="184962" cy="779145"/>
              </a:xfrm>
              <a:custGeom>
                <a:avLst/>
                <a:gdLst>
                  <a:gd name="connsiteX0" fmla="*/ 120754 w 231244"/>
                  <a:gd name="connsiteY0" fmla="*/ 0 h 792480"/>
                  <a:gd name="connsiteX1" fmla="*/ 35029 w 231244"/>
                  <a:gd name="connsiteY1" fmla="*/ 293370 h 792480"/>
                  <a:gd name="connsiteX2" fmla="*/ 739 w 231244"/>
                  <a:gd name="connsiteY2" fmla="*/ 487680 h 792480"/>
                  <a:gd name="connsiteX3" fmla="*/ 63604 w 231244"/>
                  <a:gd name="connsiteY3" fmla="*/ 659130 h 792480"/>
                  <a:gd name="connsiteX4" fmla="*/ 231244 w 231244"/>
                  <a:gd name="connsiteY4" fmla="*/ 792480 h 792480"/>
                  <a:gd name="connsiteX0" fmla="*/ 166785 w 231555"/>
                  <a:gd name="connsiteY0" fmla="*/ 0 h 788670"/>
                  <a:gd name="connsiteX1" fmla="*/ 35340 w 231555"/>
                  <a:gd name="connsiteY1" fmla="*/ 289560 h 788670"/>
                  <a:gd name="connsiteX2" fmla="*/ 1050 w 231555"/>
                  <a:gd name="connsiteY2" fmla="*/ 483870 h 788670"/>
                  <a:gd name="connsiteX3" fmla="*/ 63915 w 231555"/>
                  <a:gd name="connsiteY3" fmla="*/ 655320 h 788670"/>
                  <a:gd name="connsiteX4" fmla="*/ 231555 w 231555"/>
                  <a:gd name="connsiteY4" fmla="*/ 788670 h 788670"/>
                  <a:gd name="connsiteX0" fmla="*/ 165878 w 230648"/>
                  <a:gd name="connsiteY0" fmla="*/ 0 h 788670"/>
                  <a:gd name="connsiteX1" fmla="*/ 49673 w 230648"/>
                  <a:gd name="connsiteY1" fmla="*/ 293370 h 788670"/>
                  <a:gd name="connsiteX2" fmla="*/ 143 w 230648"/>
                  <a:gd name="connsiteY2" fmla="*/ 483870 h 788670"/>
                  <a:gd name="connsiteX3" fmla="*/ 63008 w 230648"/>
                  <a:gd name="connsiteY3" fmla="*/ 655320 h 788670"/>
                  <a:gd name="connsiteX4" fmla="*/ 230648 w 230648"/>
                  <a:gd name="connsiteY4" fmla="*/ 788670 h 788670"/>
                  <a:gd name="connsiteX0" fmla="*/ 165835 w 230605"/>
                  <a:gd name="connsiteY0" fmla="*/ 0 h 788670"/>
                  <a:gd name="connsiteX1" fmla="*/ 49630 w 230605"/>
                  <a:gd name="connsiteY1" fmla="*/ 293370 h 788670"/>
                  <a:gd name="connsiteX2" fmla="*/ 100 w 230605"/>
                  <a:gd name="connsiteY2" fmla="*/ 483870 h 788670"/>
                  <a:gd name="connsiteX3" fmla="*/ 62965 w 230605"/>
                  <a:gd name="connsiteY3" fmla="*/ 655320 h 788670"/>
                  <a:gd name="connsiteX4" fmla="*/ 230605 w 230605"/>
                  <a:gd name="connsiteY4" fmla="*/ 788670 h 788670"/>
                  <a:gd name="connsiteX0" fmla="*/ 165830 w 230600"/>
                  <a:gd name="connsiteY0" fmla="*/ 0 h 788670"/>
                  <a:gd name="connsiteX1" fmla="*/ 49625 w 230600"/>
                  <a:gd name="connsiteY1" fmla="*/ 293370 h 788670"/>
                  <a:gd name="connsiteX2" fmla="*/ 95 w 230600"/>
                  <a:gd name="connsiteY2" fmla="*/ 483870 h 788670"/>
                  <a:gd name="connsiteX3" fmla="*/ 62960 w 230600"/>
                  <a:gd name="connsiteY3" fmla="*/ 655320 h 788670"/>
                  <a:gd name="connsiteX4" fmla="*/ 230600 w 230600"/>
                  <a:gd name="connsiteY4" fmla="*/ 788670 h 788670"/>
                  <a:gd name="connsiteX0" fmla="*/ 165983 w 230753"/>
                  <a:gd name="connsiteY0" fmla="*/ 0 h 788670"/>
                  <a:gd name="connsiteX1" fmla="*/ 82163 w 230753"/>
                  <a:gd name="connsiteY1" fmla="*/ 306705 h 788670"/>
                  <a:gd name="connsiteX2" fmla="*/ 248 w 230753"/>
                  <a:gd name="connsiteY2" fmla="*/ 483870 h 788670"/>
                  <a:gd name="connsiteX3" fmla="*/ 63113 w 230753"/>
                  <a:gd name="connsiteY3" fmla="*/ 655320 h 788670"/>
                  <a:gd name="connsiteX4" fmla="*/ 230753 w 230753"/>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44957 w 209727"/>
                  <a:gd name="connsiteY0" fmla="*/ 0 h 788670"/>
                  <a:gd name="connsiteX1" fmla="*/ 49707 w 209727"/>
                  <a:gd name="connsiteY1" fmla="*/ 304800 h 788670"/>
                  <a:gd name="connsiteX2" fmla="*/ 177 w 209727"/>
                  <a:gd name="connsiteY2" fmla="*/ 506730 h 788670"/>
                  <a:gd name="connsiteX3" fmla="*/ 42087 w 209727"/>
                  <a:gd name="connsiteY3" fmla="*/ 655320 h 788670"/>
                  <a:gd name="connsiteX4" fmla="*/ 209727 w 209727"/>
                  <a:gd name="connsiteY4" fmla="*/ 788670 h 788670"/>
                  <a:gd name="connsiteX0" fmla="*/ 144957 w 184962"/>
                  <a:gd name="connsiteY0" fmla="*/ 0 h 779145"/>
                  <a:gd name="connsiteX1" fmla="*/ 49707 w 184962"/>
                  <a:gd name="connsiteY1" fmla="*/ 304800 h 779145"/>
                  <a:gd name="connsiteX2" fmla="*/ 177 w 184962"/>
                  <a:gd name="connsiteY2" fmla="*/ 506730 h 779145"/>
                  <a:gd name="connsiteX3" fmla="*/ 42087 w 184962"/>
                  <a:gd name="connsiteY3" fmla="*/ 655320 h 779145"/>
                  <a:gd name="connsiteX4" fmla="*/ 184962 w 184962"/>
                  <a:gd name="connsiteY4" fmla="*/ 779145 h 779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962" h="779145">
                    <a:moveTo>
                      <a:pt x="144957" y="0"/>
                    </a:moveTo>
                    <a:cubicBezTo>
                      <a:pt x="112095" y="106045"/>
                      <a:pt x="73837" y="220345"/>
                      <a:pt x="49707" y="304800"/>
                    </a:cubicBezTo>
                    <a:cubicBezTo>
                      <a:pt x="25577" y="389255"/>
                      <a:pt x="1447" y="448310"/>
                      <a:pt x="177" y="506730"/>
                    </a:cubicBezTo>
                    <a:cubicBezTo>
                      <a:pt x="-1093" y="565150"/>
                      <a:pt x="3670" y="604520"/>
                      <a:pt x="42087" y="655320"/>
                    </a:cubicBezTo>
                    <a:cubicBezTo>
                      <a:pt x="80504" y="706120"/>
                      <a:pt x="120350" y="737870"/>
                      <a:pt x="184962" y="779145"/>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5" name="フリーフォーム: 図形 144">
                <a:extLst>
                  <a:ext uri="{FF2B5EF4-FFF2-40B4-BE49-F238E27FC236}">
                    <a16:creationId xmlns:a16="http://schemas.microsoft.com/office/drawing/2014/main" id="{2E942A7B-B45F-AD84-B7B6-CDF337D69F42}"/>
                  </a:ext>
                </a:extLst>
              </p:cNvPr>
              <p:cNvSpPr/>
              <p:nvPr/>
            </p:nvSpPr>
            <p:spPr>
              <a:xfrm>
                <a:off x="5543550" y="4716431"/>
                <a:ext cx="912206" cy="49879"/>
              </a:xfrm>
              <a:custGeom>
                <a:avLst/>
                <a:gdLst>
                  <a:gd name="connsiteX0" fmla="*/ 0 w 912206"/>
                  <a:gd name="connsiteY0" fmla="*/ 49879 h 49879"/>
                  <a:gd name="connsiteX1" fmla="*/ 123825 w 912206"/>
                  <a:gd name="connsiteY1" fmla="*/ 30829 h 49879"/>
                  <a:gd name="connsiteX2" fmla="*/ 266700 w 912206"/>
                  <a:gd name="connsiteY2" fmla="*/ 349 h 49879"/>
                  <a:gd name="connsiteX3" fmla="*/ 398145 w 912206"/>
                  <a:gd name="connsiteY3" fmla="*/ 13684 h 49879"/>
                  <a:gd name="connsiteX4" fmla="*/ 510540 w 912206"/>
                  <a:gd name="connsiteY4" fmla="*/ 4159 h 49879"/>
                  <a:gd name="connsiteX5" fmla="*/ 645795 w 912206"/>
                  <a:gd name="connsiteY5" fmla="*/ 4159 h 49879"/>
                  <a:gd name="connsiteX6" fmla="*/ 741045 w 912206"/>
                  <a:gd name="connsiteY6" fmla="*/ 27019 h 49879"/>
                  <a:gd name="connsiteX7" fmla="*/ 821055 w 912206"/>
                  <a:gd name="connsiteY7" fmla="*/ 32734 h 49879"/>
                  <a:gd name="connsiteX8" fmla="*/ 902970 w 912206"/>
                  <a:gd name="connsiteY8" fmla="*/ 34639 h 49879"/>
                  <a:gd name="connsiteX9" fmla="*/ 906780 w 912206"/>
                  <a:gd name="connsiteY9" fmla="*/ 36544 h 49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206" h="49879">
                    <a:moveTo>
                      <a:pt x="0" y="49879"/>
                    </a:moveTo>
                    <a:cubicBezTo>
                      <a:pt x="39687" y="44481"/>
                      <a:pt x="79375" y="39084"/>
                      <a:pt x="123825" y="30829"/>
                    </a:cubicBezTo>
                    <a:cubicBezTo>
                      <a:pt x="168275" y="22574"/>
                      <a:pt x="220980" y="3206"/>
                      <a:pt x="266700" y="349"/>
                    </a:cubicBezTo>
                    <a:cubicBezTo>
                      <a:pt x="312420" y="-2508"/>
                      <a:pt x="357505" y="13049"/>
                      <a:pt x="398145" y="13684"/>
                    </a:cubicBezTo>
                    <a:cubicBezTo>
                      <a:pt x="438785" y="14319"/>
                      <a:pt x="469265" y="5746"/>
                      <a:pt x="510540" y="4159"/>
                    </a:cubicBezTo>
                    <a:cubicBezTo>
                      <a:pt x="551815" y="2572"/>
                      <a:pt x="607378" y="349"/>
                      <a:pt x="645795" y="4159"/>
                    </a:cubicBezTo>
                    <a:cubicBezTo>
                      <a:pt x="684212" y="7969"/>
                      <a:pt x="711835" y="22256"/>
                      <a:pt x="741045" y="27019"/>
                    </a:cubicBezTo>
                    <a:cubicBezTo>
                      <a:pt x="770255" y="31781"/>
                      <a:pt x="794068" y="31464"/>
                      <a:pt x="821055" y="32734"/>
                    </a:cubicBezTo>
                    <a:cubicBezTo>
                      <a:pt x="848042" y="34004"/>
                      <a:pt x="902970" y="34639"/>
                      <a:pt x="902970" y="34639"/>
                    </a:cubicBezTo>
                    <a:cubicBezTo>
                      <a:pt x="917257" y="35274"/>
                      <a:pt x="912018" y="35909"/>
                      <a:pt x="906780" y="36544"/>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26" name="フリーフォーム: 図形 1025">
                <a:extLst>
                  <a:ext uri="{FF2B5EF4-FFF2-40B4-BE49-F238E27FC236}">
                    <a16:creationId xmlns:a16="http://schemas.microsoft.com/office/drawing/2014/main" id="{81B89BF8-384C-4BD8-7334-3FBBE0C18610}"/>
                  </a:ext>
                </a:extLst>
              </p:cNvPr>
              <p:cNvSpPr/>
              <p:nvPr/>
            </p:nvSpPr>
            <p:spPr>
              <a:xfrm>
                <a:off x="5821680" y="4933950"/>
                <a:ext cx="348615" cy="7620"/>
              </a:xfrm>
              <a:custGeom>
                <a:avLst/>
                <a:gdLst>
                  <a:gd name="connsiteX0" fmla="*/ 0 w 348615"/>
                  <a:gd name="connsiteY0" fmla="*/ 7620 h 7620"/>
                  <a:gd name="connsiteX1" fmla="*/ 127635 w 348615"/>
                  <a:gd name="connsiteY1" fmla="*/ 0 h 7620"/>
                  <a:gd name="connsiteX2" fmla="*/ 232410 w 348615"/>
                  <a:gd name="connsiteY2" fmla="*/ 1905 h 7620"/>
                  <a:gd name="connsiteX3" fmla="*/ 318135 w 348615"/>
                  <a:gd name="connsiteY3" fmla="*/ 3810 h 7620"/>
                  <a:gd name="connsiteX4" fmla="*/ 348615 w 348615"/>
                  <a:gd name="connsiteY4" fmla="*/ 3810 h 7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615" h="7620">
                    <a:moveTo>
                      <a:pt x="0" y="7620"/>
                    </a:moveTo>
                    <a:cubicBezTo>
                      <a:pt x="44450" y="4286"/>
                      <a:pt x="88900" y="952"/>
                      <a:pt x="127635" y="0"/>
                    </a:cubicBezTo>
                    <a:lnTo>
                      <a:pt x="232410" y="1905"/>
                    </a:lnTo>
                    <a:lnTo>
                      <a:pt x="318135" y="3810"/>
                    </a:lnTo>
                    <a:cubicBezTo>
                      <a:pt x="337502" y="4127"/>
                      <a:pt x="343058" y="3968"/>
                      <a:pt x="348615" y="3810"/>
                    </a:cubicBezTo>
                  </a:path>
                </a:pathLst>
              </a:custGeom>
              <a:noFill/>
              <a:ln w="3175">
                <a:solidFill>
                  <a:srgbClr val="9966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43" name="フリーフォーム: 図形 1042">
                <a:extLst>
                  <a:ext uri="{FF2B5EF4-FFF2-40B4-BE49-F238E27FC236}">
                    <a16:creationId xmlns:a16="http://schemas.microsoft.com/office/drawing/2014/main" id="{DDDF0476-8CF3-4C0E-340E-39BF97E4C118}"/>
                  </a:ext>
                </a:extLst>
              </p:cNvPr>
              <p:cNvSpPr/>
              <p:nvPr/>
            </p:nvSpPr>
            <p:spPr>
              <a:xfrm>
                <a:off x="5584941" y="4710930"/>
                <a:ext cx="792511" cy="169974"/>
              </a:xfrm>
              <a:custGeom>
                <a:avLst/>
                <a:gdLst>
                  <a:gd name="connsiteX0" fmla="*/ 2424 w 792511"/>
                  <a:gd name="connsiteY0" fmla="*/ 64905 h 169974"/>
                  <a:gd name="connsiteX1" fmla="*/ 168159 w 792511"/>
                  <a:gd name="connsiteY1" fmla="*/ 146820 h 169974"/>
                  <a:gd name="connsiteX2" fmla="*/ 472959 w 792511"/>
                  <a:gd name="connsiteY2" fmla="*/ 169680 h 169974"/>
                  <a:gd name="connsiteX3" fmla="*/ 655839 w 792511"/>
                  <a:gd name="connsiteY3" fmla="*/ 135390 h 169974"/>
                  <a:gd name="connsiteX4" fmla="*/ 773949 w 792511"/>
                  <a:gd name="connsiteY4" fmla="*/ 57285 h 169974"/>
                  <a:gd name="connsiteX5" fmla="*/ 785379 w 792511"/>
                  <a:gd name="connsiteY5" fmla="*/ 38235 h 169974"/>
                  <a:gd name="connsiteX6" fmla="*/ 705369 w 792511"/>
                  <a:gd name="connsiteY6" fmla="*/ 30615 h 169974"/>
                  <a:gd name="connsiteX7" fmla="*/ 570114 w 792511"/>
                  <a:gd name="connsiteY7" fmla="*/ 135 h 169974"/>
                  <a:gd name="connsiteX8" fmla="*/ 423429 w 792511"/>
                  <a:gd name="connsiteY8" fmla="*/ 19185 h 169974"/>
                  <a:gd name="connsiteX9" fmla="*/ 278649 w 792511"/>
                  <a:gd name="connsiteY9" fmla="*/ 13470 h 169974"/>
                  <a:gd name="connsiteX10" fmla="*/ 200544 w 792511"/>
                  <a:gd name="connsiteY10" fmla="*/ 13470 h 169974"/>
                  <a:gd name="connsiteX11" fmla="*/ 78624 w 792511"/>
                  <a:gd name="connsiteY11" fmla="*/ 38235 h 169974"/>
                  <a:gd name="connsiteX12" fmla="*/ 2424 w 792511"/>
                  <a:gd name="connsiteY12" fmla="*/ 64905 h 169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92511" h="169974">
                    <a:moveTo>
                      <a:pt x="2424" y="64905"/>
                    </a:moveTo>
                    <a:cubicBezTo>
                      <a:pt x="17346" y="83002"/>
                      <a:pt x="89737" y="129358"/>
                      <a:pt x="168159" y="146820"/>
                    </a:cubicBezTo>
                    <a:cubicBezTo>
                      <a:pt x="246581" y="164282"/>
                      <a:pt x="391679" y="171585"/>
                      <a:pt x="472959" y="169680"/>
                    </a:cubicBezTo>
                    <a:cubicBezTo>
                      <a:pt x="554239" y="167775"/>
                      <a:pt x="605674" y="154122"/>
                      <a:pt x="655839" y="135390"/>
                    </a:cubicBezTo>
                    <a:cubicBezTo>
                      <a:pt x="706004" y="116658"/>
                      <a:pt x="752359" y="73477"/>
                      <a:pt x="773949" y="57285"/>
                    </a:cubicBezTo>
                    <a:cubicBezTo>
                      <a:pt x="795539" y="41093"/>
                      <a:pt x="796809" y="42680"/>
                      <a:pt x="785379" y="38235"/>
                    </a:cubicBezTo>
                    <a:cubicBezTo>
                      <a:pt x="773949" y="33790"/>
                      <a:pt x="741246" y="36965"/>
                      <a:pt x="705369" y="30615"/>
                    </a:cubicBezTo>
                    <a:cubicBezTo>
                      <a:pt x="669492" y="24265"/>
                      <a:pt x="617104" y="2040"/>
                      <a:pt x="570114" y="135"/>
                    </a:cubicBezTo>
                    <a:cubicBezTo>
                      <a:pt x="523124" y="-1770"/>
                      <a:pt x="472006" y="16963"/>
                      <a:pt x="423429" y="19185"/>
                    </a:cubicBezTo>
                    <a:lnTo>
                      <a:pt x="278649" y="13470"/>
                    </a:lnTo>
                    <a:cubicBezTo>
                      <a:pt x="241502" y="12518"/>
                      <a:pt x="233881" y="9343"/>
                      <a:pt x="200544" y="13470"/>
                    </a:cubicBezTo>
                    <a:cubicBezTo>
                      <a:pt x="167207" y="17597"/>
                      <a:pt x="112279" y="31885"/>
                      <a:pt x="78624" y="38235"/>
                    </a:cubicBezTo>
                    <a:cubicBezTo>
                      <a:pt x="44969" y="44585"/>
                      <a:pt x="-12498" y="46808"/>
                      <a:pt x="2424" y="64905"/>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45" name="フリーフォーム: 図形 1044">
                <a:extLst>
                  <a:ext uri="{FF2B5EF4-FFF2-40B4-BE49-F238E27FC236}">
                    <a16:creationId xmlns:a16="http://schemas.microsoft.com/office/drawing/2014/main" id="{8324530C-AD3F-C9FA-7EC8-5C34F53E5A92}"/>
                  </a:ext>
                </a:extLst>
              </p:cNvPr>
              <p:cNvSpPr/>
              <p:nvPr/>
            </p:nvSpPr>
            <p:spPr>
              <a:xfrm>
                <a:off x="5589185" y="4598096"/>
                <a:ext cx="814098" cy="149435"/>
              </a:xfrm>
              <a:custGeom>
                <a:avLst/>
                <a:gdLst>
                  <a:gd name="connsiteX0" fmla="*/ 85 w 814098"/>
                  <a:gd name="connsiteY0" fmla="*/ 139639 h 149435"/>
                  <a:gd name="connsiteX1" fmla="*/ 142960 w 814098"/>
                  <a:gd name="connsiteY1" fmla="*/ 63439 h 149435"/>
                  <a:gd name="connsiteX2" fmla="*/ 278215 w 814098"/>
                  <a:gd name="connsiteY2" fmla="*/ 8194 h 149435"/>
                  <a:gd name="connsiteX3" fmla="*/ 402040 w 814098"/>
                  <a:gd name="connsiteY3" fmla="*/ 23434 h 149435"/>
                  <a:gd name="connsiteX4" fmla="*/ 489670 w 814098"/>
                  <a:gd name="connsiteY4" fmla="*/ 574 h 149435"/>
                  <a:gd name="connsiteX5" fmla="*/ 645880 w 814098"/>
                  <a:gd name="connsiteY5" fmla="*/ 52009 h 149435"/>
                  <a:gd name="connsiteX6" fmla="*/ 722080 w 814098"/>
                  <a:gd name="connsiteY6" fmla="*/ 93919 h 149435"/>
                  <a:gd name="connsiteX7" fmla="*/ 784945 w 814098"/>
                  <a:gd name="connsiteY7" fmla="*/ 132019 h 149435"/>
                  <a:gd name="connsiteX8" fmla="*/ 811615 w 814098"/>
                  <a:gd name="connsiteY8" fmla="*/ 145354 h 149435"/>
                  <a:gd name="connsiteX9" fmla="*/ 725890 w 814098"/>
                  <a:gd name="connsiteY9" fmla="*/ 145354 h 149435"/>
                  <a:gd name="connsiteX10" fmla="*/ 602065 w 814098"/>
                  <a:gd name="connsiteY10" fmla="*/ 116779 h 149435"/>
                  <a:gd name="connsiteX11" fmla="*/ 442045 w 814098"/>
                  <a:gd name="connsiteY11" fmla="*/ 128209 h 149435"/>
                  <a:gd name="connsiteX12" fmla="*/ 341080 w 814098"/>
                  <a:gd name="connsiteY12" fmla="*/ 128209 h 149435"/>
                  <a:gd name="connsiteX13" fmla="*/ 234400 w 814098"/>
                  <a:gd name="connsiteY13" fmla="*/ 120589 h 149435"/>
                  <a:gd name="connsiteX14" fmla="*/ 123910 w 814098"/>
                  <a:gd name="connsiteY14" fmla="*/ 145354 h 149435"/>
                  <a:gd name="connsiteX15" fmla="*/ 85 w 814098"/>
                  <a:gd name="connsiteY15" fmla="*/ 139639 h 14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14098" h="149435">
                    <a:moveTo>
                      <a:pt x="85" y="139639"/>
                    </a:moveTo>
                    <a:cubicBezTo>
                      <a:pt x="3260" y="125987"/>
                      <a:pt x="96605" y="85346"/>
                      <a:pt x="142960" y="63439"/>
                    </a:cubicBezTo>
                    <a:cubicBezTo>
                      <a:pt x="189315" y="41531"/>
                      <a:pt x="235035" y="14861"/>
                      <a:pt x="278215" y="8194"/>
                    </a:cubicBezTo>
                    <a:cubicBezTo>
                      <a:pt x="321395" y="1526"/>
                      <a:pt x="366798" y="24704"/>
                      <a:pt x="402040" y="23434"/>
                    </a:cubicBezTo>
                    <a:cubicBezTo>
                      <a:pt x="437282" y="22164"/>
                      <a:pt x="449030" y="-4188"/>
                      <a:pt x="489670" y="574"/>
                    </a:cubicBezTo>
                    <a:cubicBezTo>
                      <a:pt x="530310" y="5336"/>
                      <a:pt x="607145" y="36452"/>
                      <a:pt x="645880" y="52009"/>
                    </a:cubicBezTo>
                    <a:cubicBezTo>
                      <a:pt x="684615" y="67566"/>
                      <a:pt x="698903" y="80584"/>
                      <a:pt x="722080" y="93919"/>
                    </a:cubicBezTo>
                    <a:cubicBezTo>
                      <a:pt x="745258" y="107254"/>
                      <a:pt x="770023" y="123446"/>
                      <a:pt x="784945" y="132019"/>
                    </a:cubicBezTo>
                    <a:cubicBezTo>
                      <a:pt x="799868" y="140592"/>
                      <a:pt x="821457" y="143132"/>
                      <a:pt x="811615" y="145354"/>
                    </a:cubicBezTo>
                    <a:cubicBezTo>
                      <a:pt x="801773" y="147576"/>
                      <a:pt x="760815" y="150117"/>
                      <a:pt x="725890" y="145354"/>
                    </a:cubicBezTo>
                    <a:cubicBezTo>
                      <a:pt x="690965" y="140592"/>
                      <a:pt x="649373" y="119637"/>
                      <a:pt x="602065" y="116779"/>
                    </a:cubicBezTo>
                    <a:cubicBezTo>
                      <a:pt x="554757" y="113921"/>
                      <a:pt x="485542" y="126304"/>
                      <a:pt x="442045" y="128209"/>
                    </a:cubicBezTo>
                    <a:cubicBezTo>
                      <a:pt x="398548" y="130114"/>
                      <a:pt x="375688" y="129479"/>
                      <a:pt x="341080" y="128209"/>
                    </a:cubicBezTo>
                    <a:cubicBezTo>
                      <a:pt x="306473" y="126939"/>
                      <a:pt x="270595" y="117732"/>
                      <a:pt x="234400" y="120589"/>
                    </a:cubicBezTo>
                    <a:cubicBezTo>
                      <a:pt x="198205" y="123446"/>
                      <a:pt x="165185" y="140592"/>
                      <a:pt x="123910" y="145354"/>
                    </a:cubicBezTo>
                    <a:cubicBezTo>
                      <a:pt x="82635" y="150116"/>
                      <a:pt x="-3090" y="153291"/>
                      <a:pt x="85" y="139639"/>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46" name="フリーフォーム: 図形 1045">
                <a:extLst>
                  <a:ext uri="{FF2B5EF4-FFF2-40B4-BE49-F238E27FC236}">
                    <a16:creationId xmlns:a16="http://schemas.microsoft.com/office/drawing/2014/main" id="{41CD4A35-76F6-DE4C-190B-25399CF85BC9}"/>
                  </a:ext>
                </a:extLst>
              </p:cNvPr>
              <p:cNvSpPr/>
              <p:nvPr/>
            </p:nvSpPr>
            <p:spPr>
              <a:xfrm>
                <a:off x="5432814" y="4234815"/>
                <a:ext cx="108831" cy="283845"/>
              </a:xfrm>
              <a:custGeom>
                <a:avLst/>
                <a:gdLst>
                  <a:gd name="connsiteX0" fmla="*/ 108831 w 108831"/>
                  <a:gd name="connsiteY0" fmla="*/ 0 h 283845"/>
                  <a:gd name="connsiteX1" fmla="*/ 40251 w 108831"/>
                  <a:gd name="connsiteY1" fmla="*/ 131445 h 283845"/>
                  <a:gd name="connsiteX2" fmla="*/ 5961 w 108831"/>
                  <a:gd name="connsiteY2" fmla="*/ 238125 h 283845"/>
                  <a:gd name="connsiteX3" fmla="*/ 246 w 108831"/>
                  <a:gd name="connsiteY3" fmla="*/ 283845 h 283845"/>
                </a:gdLst>
                <a:ahLst/>
                <a:cxnLst>
                  <a:cxn ang="0">
                    <a:pos x="connsiteX0" y="connsiteY0"/>
                  </a:cxn>
                  <a:cxn ang="0">
                    <a:pos x="connsiteX1" y="connsiteY1"/>
                  </a:cxn>
                  <a:cxn ang="0">
                    <a:pos x="connsiteX2" y="connsiteY2"/>
                  </a:cxn>
                  <a:cxn ang="0">
                    <a:pos x="connsiteX3" y="connsiteY3"/>
                  </a:cxn>
                </a:cxnLst>
                <a:rect l="l" t="t" r="r" b="b"/>
                <a:pathLst>
                  <a:path w="108831" h="283845">
                    <a:moveTo>
                      <a:pt x="108831" y="0"/>
                    </a:moveTo>
                    <a:cubicBezTo>
                      <a:pt x="83113" y="45879"/>
                      <a:pt x="57396" y="91758"/>
                      <a:pt x="40251" y="131445"/>
                    </a:cubicBezTo>
                    <a:cubicBezTo>
                      <a:pt x="23106" y="171132"/>
                      <a:pt x="12629" y="212725"/>
                      <a:pt x="5961" y="238125"/>
                    </a:cubicBezTo>
                    <a:cubicBezTo>
                      <a:pt x="-707" y="263525"/>
                      <a:pt x="-231" y="273685"/>
                      <a:pt x="246" y="283845"/>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47" name="フリーフォーム: 図形 1046">
                <a:extLst>
                  <a:ext uri="{FF2B5EF4-FFF2-40B4-BE49-F238E27FC236}">
                    <a16:creationId xmlns:a16="http://schemas.microsoft.com/office/drawing/2014/main" id="{55F6EF96-A298-D056-6B39-9AED3703C212}"/>
                  </a:ext>
                </a:extLst>
              </p:cNvPr>
              <p:cNvSpPr/>
              <p:nvPr/>
            </p:nvSpPr>
            <p:spPr>
              <a:xfrm>
                <a:off x="6328410" y="4187190"/>
                <a:ext cx="179070" cy="304800"/>
              </a:xfrm>
              <a:custGeom>
                <a:avLst/>
                <a:gdLst>
                  <a:gd name="connsiteX0" fmla="*/ 0 w 179070"/>
                  <a:gd name="connsiteY0" fmla="*/ 0 h 304800"/>
                  <a:gd name="connsiteX1" fmla="*/ 99060 w 179070"/>
                  <a:gd name="connsiteY1" fmla="*/ 133350 h 304800"/>
                  <a:gd name="connsiteX2" fmla="*/ 152400 w 179070"/>
                  <a:gd name="connsiteY2" fmla="*/ 228600 h 304800"/>
                  <a:gd name="connsiteX3" fmla="*/ 179070 w 179070"/>
                  <a:gd name="connsiteY3" fmla="*/ 304800 h 304800"/>
                </a:gdLst>
                <a:ahLst/>
                <a:cxnLst>
                  <a:cxn ang="0">
                    <a:pos x="connsiteX0" y="connsiteY0"/>
                  </a:cxn>
                  <a:cxn ang="0">
                    <a:pos x="connsiteX1" y="connsiteY1"/>
                  </a:cxn>
                  <a:cxn ang="0">
                    <a:pos x="connsiteX2" y="connsiteY2"/>
                  </a:cxn>
                  <a:cxn ang="0">
                    <a:pos x="connsiteX3" y="connsiteY3"/>
                  </a:cxn>
                </a:cxnLst>
                <a:rect l="l" t="t" r="r" b="b"/>
                <a:pathLst>
                  <a:path w="179070" h="304800">
                    <a:moveTo>
                      <a:pt x="0" y="0"/>
                    </a:moveTo>
                    <a:cubicBezTo>
                      <a:pt x="36830" y="47625"/>
                      <a:pt x="73660" y="95250"/>
                      <a:pt x="99060" y="133350"/>
                    </a:cubicBezTo>
                    <a:cubicBezTo>
                      <a:pt x="124460" y="171450"/>
                      <a:pt x="139065" y="200025"/>
                      <a:pt x="152400" y="228600"/>
                    </a:cubicBezTo>
                    <a:cubicBezTo>
                      <a:pt x="165735" y="257175"/>
                      <a:pt x="172402" y="280987"/>
                      <a:pt x="179070" y="304800"/>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48" name="フリーフォーム: 図形 1047">
                <a:extLst>
                  <a:ext uri="{FF2B5EF4-FFF2-40B4-BE49-F238E27FC236}">
                    <a16:creationId xmlns:a16="http://schemas.microsoft.com/office/drawing/2014/main" id="{52BD4C7B-599C-C599-9D2B-7B05CFA91110}"/>
                  </a:ext>
                </a:extLst>
              </p:cNvPr>
              <p:cNvSpPr/>
              <p:nvPr/>
            </p:nvSpPr>
            <p:spPr>
              <a:xfrm>
                <a:off x="4427459" y="1729040"/>
                <a:ext cx="3341185" cy="2633805"/>
              </a:xfrm>
              <a:custGeom>
                <a:avLst/>
                <a:gdLst>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97141 w 3341185"/>
                  <a:gd name="connsiteY99" fmla="*/ 117799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5993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78981 w 3341185"/>
                  <a:gd name="connsiteY75" fmla="*/ 86176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6826 w 3341185"/>
                  <a:gd name="connsiteY168" fmla="*/ 1096075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3341185" h="2633805">
                    <a:moveTo>
                      <a:pt x="235981" y="983680"/>
                    </a:moveTo>
                    <a:cubicBezTo>
                      <a:pt x="211851" y="1040195"/>
                      <a:pt x="116601" y="1185610"/>
                      <a:pt x="79771" y="1254190"/>
                    </a:cubicBezTo>
                    <a:cubicBezTo>
                      <a:pt x="42941" y="1322770"/>
                      <a:pt x="27701" y="1362775"/>
                      <a:pt x="15001" y="1395160"/>
                    </a:cubicBezTo>
                    <a:cubicBezTo>
                      <a:pt x="2301" y="1427545"/>
                      <a:pt x="-4684" y="1456755"/>
                      <a:pt x="3571" y="1448500"/>
                    </a:cubicBezTo>
                    <a:cubicBezTo>
                      <a:pt x="11826" y="1440245"/>
                      <a:pt x="53736" y="1349440"/>
                      <a:pt x="64531" y="1345630"/>
                    </a:cubicBezTo>
                    <a:cubicBezTo>
                      <a:pt x="75326" y="1341820"/>
                      <a:pt x="70246" y="1402145"/>
                      <a:pt x="68341" y="1425640"/>
                    </a:cubicBezTo>
                    <a:cubicBezTo>
                      <a:pt x="66436" y="1449135"/>
                      <a:pt x="57546" y="1458025"/>
                      <a:pt x="53101" y="1486600"/>
                    </a:cubicBezTo>
                    <a:cubicBezTo>
                      <a:pt x="48656" y="1515175"/>
                      <a:pt x="39131" y="1588835"/>
                      <a:pt x="41671" y="1597090"/>
                    </a:cubicBezTo>
                    <a:cubicBezTo>
                      <a:pt x="44211" y="1605345"/>
                      <a:pt x="60086" y="1537400"/>
                      <a:pt x="68341" y="1536130"/>
                    </a:cubicBezTo>
                    <a:cubicBezTo>
                      <a:pt x="76596" y="1534860"/>
                      <a:pt x="78501" y="1566610"/>
                      <a:pt x="91201" y="1589470"/>
                    </a:cubicBezTo>
                    <a:cubicBezTo>
                      <a:pt x="103901" y="1612330"/>
                      <a:pt x="127396" y="1637730"/>
                      <a:pt x="144541" y="1673290"/>
                    </a:cubicBezTo>
                    <a:cubicBezTo>
                      <a:pt x="161686" y="1708850"/>
                      <a:pt x="187721" y="1806005"/>
                      <a:pt x="194071" y="1802830"/>
                    </a:cubicBezTo>
                    <a:cubicBezTo>
                      <a:pt x="200421" y="1799655"/>
                      <a:pt x="178831" y="1666940"/>
                      <a:pt x="182641" y="1654240"/>
                    </a:cubicBezTo>
                    <a:cubicBezTo>
                      <a:pt x="186451" y="1641540"/>
                      <a:pt x="212486" y="1699325"/>
                      <a:pt x="216931" y="1726630"/>
                    </a:cubicBezTo>
                    <a:cubicBezTo>
                      <a:pt x="221376" y="1753935"/>
                      <a:pt x="216931" y="1781240"/>
                      <a:pt x="209311" y="1818070"/>
                    </a:cubicBezTo>
                    <a:cubicBezTo>
                      <a:pt x="201691" y="1854900"/>
                      <a:pt x="171211" y="1938720"/>
                      <a:pt x="171211" y="1947610"/>
                    </a:cubicBezTo>
                    <a:cubicBezTo>
                      <a:pt x="171211" y="1956500"/>
                      <a:pt x="199786" y="1861250"/>
                      <a:pt x="209311" y="1871410"/>
                    </a:cubicBezTo>
                    <a:cubicBezTo>
                      <a:pt x="218836" y="1881570"/>
                      <a:pt x="221376" y="1952055"/>
                      <a:pt x="228361" y="2008570"/>
                    </a:cubicBezTo>
                    <a:cubicBezTo>
                      <a:pt x="235346" y="2065085"/>
                      <a:pt x="241061" y="2161605"/>
                      <a:pt x="251221" y="2210500"/>
                    </a:cubicBezTo>
                    <a:cubicBezTo>
                      <a:pt x="261381" y="2259395"/>
                      <a:pt x="277891" y="2270825"/>
                      <a:pt x="289321" y="2301940"/>
                    </a:cubicBezTo>
                    <a:cubicBezTo>
                      <a:pt x="300751" y="2333055"/>
                      <a:pt x="313451" y="2353375"/>
                      <a:pt x="319801" y="2397190"/>
                    </a:cubicBezTo>
                    <a:cubicBezTo>
                      <a:pt x="326151" y="2441005"/>
                      <a:pt x="321706" y="2525460"/>
                      <a:pt x="327421" y="2564830"/>
                    </a:cubicBezTo>
                    <a:cubicBezTo>
                      <a:pt x="333136" y="2604200"/>
                      <a:pt x="350281" y="2637855"/>
                      <a:pt x="354091" y="2633410"/>
                    </a:cubicBezTo>
                    <a:cubicBezTo>
                      <a:pt x="357901" y="2628965"/>
                      <a:pt x="350281" y="2538160"/>
                      <a:pt x="350281" y="2538160"/>
                    </a:cubicBezTo>
                    <a:cubicBezTo>
                      <a:pt x="349011" y="2519745"/>
                      <a:pt x="340121" y="2522920"/>
                      <a:pt x="346471" y="2522920"/>
                    </a:cubicBezTo>
                    <a:cubicBezTo>
                      <a:pt x="352821" y="2522920"/>
                      <a:pt x="378856" y="2539430"/>
                      <a:pt x="388381" y="2538160"/>
                    </a:cubicBezTo>
                    <a:cubicBezTo>
                      <a:pt x="397906" y="2536890"/>
                      <a:pt x="407431" y="2524190"/>
                      <a:pt x="403621" y="2515300"/>
                    </a:cubicBezTo>
                    <a:cubicBezTo>
                      <a:pt x="399811" y="2506410"/>
                      <a:pt x="373776" y="2507680"/>
                      <a:pt x="365521" y="2484820"/>
                    </a:cubicBezTo>
                    <a:cubicBezTo>
                      <a:pt x="357266" y="2461960"/>
                      <a:pt x="357901" y="2416240"/>
                      <a:pt x="354091" y="2378140"/>
                    </a:cubicBezTo>
                    <a:cubicBezTo>
                      <a:pt x="350281" y="2340040"/>
                      <a:pt x="342026" y="2289875"/>
                      <a:pt x="342661" y="2256220"/>
                    </a:cubicBezTo>
                    <a:cubicBezTo>
                      <a:pt x="343296" y="2222565"/>
                      <a:pt x="361711" y="2220025"/>
                      <a:pt x="357901" y="2176210"/>
                    </a:cubicBezTo>
                    <a:cubicBezTo>
                      <a:pt x="354091" y="2132395"/>
                      <a:pt x="325516" y="2045400"/>
                      <a:pt x="319801" y="1993330"/>
                    </a:cubicBezTo>
                    <a:cubicBezTo>
                      <a:pt x="314086" y="1941260"/>
                      <a:pt x="320436" y="1933005"/>
                      <a:pt x="323611" y="1863790"/>
                    </a:cubicBezTo>
                    <a:cubicBezTo>
                      <a:pt x="326786" y="1794575"/>
                      <a:pt x="336311" y="1652335"/>
                      <a:pt x="338851" y="1578040"/>
                    </a:cubicBezTo>
                    <a:cubicBezTo>
                      <a:pt x="341391" y="1503745"/>
                      <a:pt x="324246" y="1464375"/>
                      <a:pt x="338851" y="1418020"/>
                    </a:cubicBezTo>
                    <a:cubicBezTo>
                      <a:pt x="353456" y="1371665"/>
                      <a:pt x="413146" y="1304355"/>
                      <a:pt x="426481" y="1299910"/>
                    </a:cubicBezTo>
                    <a:cubicBezTo>
                      <a:pt x="439816" y="1295465"/>
                      <a:pt x="425846" y="1371030"/>
                      <a:pt x="418861" y="1391350"/>
                    </a:cubicBezTo>
                    <a:cubicBezTo>
                      <a:pt x="411876" y="1411670"/>
                      <a:pt x="376951" y="1428815"/>
                      <a:pt x="384571" y="1421830"/>
                    </a:cubicBezTo>
                    <a:cubicBezTo>
                      <a:pt x="392191" y="1414845"/>
                      <a:pt x="437276" y="1381825"/>
                      <a:pt x="464581" y="1349440"/>
                    </a:cubicBezTo>
                    <a:cubicBezTo>
                      <a:pt x="491886" y="1317055"/>
                      <a:pt x="538241" y="1228790"/>
                      <a:pt x="548401" y="1227520"/>
                    </a:cubicBezTo>
                    <a:cubicBezTo>
                      <a:pt x="558561" y="1226250"/>
                      <a:pt x="513476" y="1338645"/>
                      <a:pt x="525541" y="1341820"/>
                    </a:cubicBezTo>
                    <a:cubicBezTo>
                      <a:pt x="537606" y="1344995"/>
                      <a:pt x="582056" y="1271335"/>
                      <a:pt x="620791" y="1246570"/>
                    </a:cubicBezTo>
                    <a:cubicBezTo>
                      <a:pt x="659526" y="1221805"/>
                      <a:pt x="716041" y="1215455"/>
                      <a:pt x="757951" y="1193230"/>
                    </a:cubicBezTo>
                    <a:cubicBezTo>
                      <a:pt x="799861" y="1171005"/>
                      <a:pt x="858916" y="1105600"/>
                      <a:pt x="872251" y="1113220"/>
                    </a:cubicBezTo>
                    <a:cubicBezTo>
                      <a:pt x="885586" y="1120840"/>
                      <a:pt x="841771" y="1201485"/>
                      <a:pt x="837961" y="1238950"/>
                    </a:cubicBezTo>
                    <a:cubicBezTo>
                      <a:pt x="834151" y="1276415"/>
                      <a:pt x="842406" y="1345630"/>
                      <a:pt x="849391" y="1338010"/>
                    </a:cubicBezTo>
                    <a:cubicBezTo>
                      <a:pt x="856376" y="1330390"/>
                      <a:pt x="874156" y="1212915"/>
                      <a:pt x="879871" y="1193230"/>
                    </a:cubicBezTo>
                    <a:cubicBezTo>
                      <a:pt x="885586" y="1173545"/>
                      <a:pt x="874156" y="1195135"/>
                      <a:pt x="883681" y="1219900"/>
                    </a:cubicBezTo>
                    <a:cubicBezTo>
                      <a:pt x="893206" y="1244665"/>
                      <a:pt x="919241" y="1307530"/>
                      <a:pt x="937021" y="1341820"/>
                    </a:cubicBezTo>
                    <a:cubicBezTo>
                      <a:pt x="954801" y="1376110"/>
                      <a:pt x="992266" y="1445960"/>
                      <a:pt x="990361" y="1425640"/>
                    </a:cubicBezTo>
                    <a:cubicBezTo>
                      <a:pt x="988456" y="1405320"/>
                      <a:pt x="927496" y="1275145"/>
                      <a:pt x="925591" y="1219900"/>
                    </a:cubicBezTo>
                    <a:cubicBezTo>
                      <a:pt x="923686" y="1164655"/>
                      <a:pt x="964961" y="1120840"/>
                      <a:pt x="978931" y="1094170"/>
                    </a:cubicBezTo>
                    <a:cubicBezTo>
                      <a:pt x="992901" y="1067500"/>
                      <a:pt x="1000521" y="1056070"/>
                      <a:pt x="1009411" y="1059880"/>
                    </a:cubicBezTo>
                    <a:cubicBezTo>
                      <a:pt x="1018301" y="1063690"/>
                      <a:pt x="1025921" y="1137985"/>
                      <a:pt x="1032271" y="1117030"/>
                    </a:cubicBezTo>
                    <a:cubicBezTo>
                      <a:pt x="1038621" y="1096075"/>
                      <a:pt x="1029096" y="947485"/>
                      <a:pt x="1047511" y="934150"/>
                    </a:cubicBezTo>
                    <a:cubicBezTo>
                      <a:pt x="1065926" y="920815"/>
                      <a:pt x="1130696" y="1042735"/>
                      <a:pt x="1142761" y="1037020"/>
                    </a:cubicBezTo>
                    <a:cubicBezTo>
                      <a:pt x="1154826" y="1031305"/>
                      <a:pt x="1125616" y="952565"/>
                      <a:pt x="1119901" y="899860"/>
                    </a:cubicBezTo>
                    <a:cubicBezTo>
                      <a:pt x="1114186" y="847155"/>
                      <a:pt x="1098946" y="718885"/>
                      <a:pt x="1108471" y="720790"/>
                    </a:cubicBezTo>
                    <a:cubicBezTo>
                      <a:pt x="1117996" y="722695"/>
                      <a:pt x="1159906" y="864935"/>
                      <a:pt x="1177051" y="911290"/>
                    </a:cubicBezTo>
                    <a:cubicBezTo>
                      <a:pt x="1194196" y="957645"/>
                      <a:pt x="1212611" y="1028765"/>
                      <a:pt x="1211341" y="998920"/>
                    </a:cubicBezTo>
                    <a:cubicBezTo>
                      <a:pt x="1210071" y="969075"/>
                      <a:pt x="1173241" y="788735"/>
                      <a:pt x="1169431" y="732220"/>
                    </a:cubicBezTo>
                    <a:cubicBezTo>
                      <a:pt x="1165621" y="675705"/>
                      <a:pt x="1172606" y="649035"/>
                      <a:pt x="1188481" y="659830"/>
                    </a:cubicBezTo>
                    <a:cubicBezTo>
                      <a:pt x="1204356" y="670625"/>
                      <a:pt x="1241186" y="768415"/>
                      <a:pt x="1264681" y="796990"/>
                    </a:cubicBezTo>
                    <a:cubicBezTo>
                      <a:pt x="1288176" y="825565"/>
                      <a:pt x="1328816" y="845885"/>
                      <a:pt x="1329451" y="831280"/>
                    </a:cubicBezTo>
                    <a:cubicBezTo>
                      <a:pt x="1330086" y="816675"/>
                      <a:pt x="1281191" y="746190"/>
                      <a:pt x="1268491" y="709360"/>
                    </a:cubicBezTo>
                    <a:cubicBezTo>
                      <a:pt x="1255791" y="672530"/>
                      <a:pt x="1249441" y="619825"/>
                      <a:pt x="1253251" y="610300"/>
                    </a:cubicBezTo>
                    <a:cubicBezTo>
                      <a:pt x="1257061" y="600775"/>
                      <a:pt x="1278016" y="657925"/>
                      <a:pt x="1291351" y="652210"/>
                    </a:cubicBezTo>
                    <a:cubicBezTo>
                      <a:pt x="1304686" y="646495"/>
                      <a:pt x="1323101" y="577280"/>
                      <a:pt x="1333261" y="576010"/>
                    </a:cubicBezTo>
                    <a:cubicBezTo>
                      <a:pt x="1343421" y="574740"/>
                      <a:pt x="1344691" y="639510"/>
                      <a:pt x="1352311" y="644590"/>
                    </a:cubicBezTo>
                    <a:cubicBezTo>
                      <a:pt x="1359931" y="649670"/>
                      <a:pt x="1370091" y="611570"/>
                      <a:pt x="1378981" y="606490"/>
                    </a:cubicBezTo>
                    <a:cubicBezTo>
                      <a:pt x="1387871" y="601410"/>
                      <a:pt x="1393586" y="616015"/>
                      <a:pt x="1405651" y="614110"/>
                    </a:cubicBezTo>
                    <a:cubicBezTo>
                      <a:pt x="1417716" y="612205"/>
                      <a:pt x="1441846" y="588710"/>
                      <a:pt x="1451371" y="595060"/>
                    </a:cubicBezTo>
                    <a:cubicBezTo>
                      <a:pt x="1460896" y="601410"/>
                      <a:pt x="1451371" y="652210"/>
                      <a:pt x="1462801" y="652210"/>
                    </a:cubicBezTo>
                    <a:cubicBezTo>
                      <a:pt x="1474231" y="652210"/>
                      <a:pt x="1511696" y="596330"/>
                      <a:pt x="1519951" y="595060"/>
                    </a:cubicBezTo>
                    <a:cubicBezTo>
                      <a:pt x="1528206" y="593790"/>
                      <a:pt x="1541541" y="602045"/>
                      <a:pt x="1512331" y="644590"/>
                    </a:cubicBezTo>
                    <a:cubicBezTo>
                      <a:pt x="1483121" y="687135"/>
                      <a:pt x="1388506" y="797625"/>
                      <a:pt x="1344691" y="850330"/>
                    </a:cubicBezTo>
                    <a:cubicBezTo>
                      <a:pt x="1300876" y="903035"/>
                      <a:pt x="1233566" y="957645"/>
                      <a:pt x="1249441" y="960820"/>
                    </a:cubicBezTo>
                    <a:cubicBezTo>
                      <a:pt x="1265316" y="963995"/>
                      <a:pt x="1384696" y="904940"/>
                      <a:pt x="1439941" y="869380"/>
                    </a:cubicBezTo>
                    <a:cubicBezTo>
                      <a:pt x="1495186" y="833820"/>
                      <a:pt x="1542811" y="786830"/>
                      <a:pt x="1580911" y="747460"/>
                    </a:cubicBezTo>
                    <a:cubicBezTo>
                      <a:pt x="1619011" y="708090"/>
                      <a:pt x="1652031" y="633160"/>
                      <a:pt x="1668541" y="633160"/>
                    </a:cubicBezTo>
                    <a:cubicBezTo>
                      <a:pt x="1685051" y="633160"/>
                      <a:pt x="1690766" y="710630"/>
                      <a:pt x="1679971" y="747460"/>
                    </a:cubicBezTo>
                    <a:cubicBezTo>
                      <a:pt x="1669176" y="784290"/>
                      <a:pt x="1629171" y="828105"/>
                      <a:pt x="1603771" y="854140"/>
                    </a:cubicBezTo>
                    <a:cubicBezTo>
                      <a:pt x="1578371" y="880175"/>
                      <a:pt x="1526301" y="897955"/>
                      <a:pt x="1527571" y="903670"/>
                    </a:cubicBezTo>
                    <a:cubicBezTo>
                      <a:pt x="1528841" y="909385"/>
                      <a:pt x="1587896" y="899860"/>
                      <a:pt x="1611391" y="888430"/>
                    </a:cubicBezTo>
                    <a:cubicBezTo>
                      <a:pt x="1634886" y="877000"/>
                      <a:pt x="1648221" y="859220"/>
                      <a:pt x="1668541" y="835090"/>
                    </a:cubicBezTo>
                    <a:cubicBezTo>
                      <a:pt x="1688861" y="810960"/>
                      <a:pt x="1726326" y="746190"/>
                      <a:pt x="1733311" y="743650"/>
                    </a:cubicBezTo>
                    <a:cubicBezTo>
                      <a:pt x="1740296" y="741110"/>
                      <a:pt x="1719341" y="793180"/>
                      <a:pt x="1710451" y="819850"/>
                    </a:cubicBezTo>
                    <a:cubicBezTo>
                      <a:pt x="1701561" y="846520"/>
                      <a:pt x="1692036" y="882080"/>
                      <a:pt x="1679971" y="903670"/>
                    </a:cubicBezTo>
                    <a:cubicBezTo>
                      <a:pt x="1667906" y="925260"/>
                      <a:pt x="1639331" y="943675"/>
                      <a:pt x="1638061" y="949390"/>
                    </a:cubicBezTo>
                    <a:cubicBezTo>
                      <a:pt x="1636791" y="955105"/>
                      <a:pt x="1659016" y="947485"/>
                      <a:pt x="1672351" y="937960"/>
                    </a:cubicBezTo>
                    <a:cubicBezTo>
                      <a:pt x="1685686" y="928435"/>
                      <a:pt x="1700926" y="912560"/>
                      <a:pt x="1718071" y="892240"/>
                    </a:cubicBezTo>
                    <a:cubicBezTo>
                      <a:pt x="1735216" y="871920"/>
                      <a:pt x="1761886" y="837630"/>
                      <a:pt x="1775221" y="816040"/>
                    </a:cubicBezTo>
                    <a:cubicBezTo>
                      <a:pt x="1788556" y="794450"/>
                      <a:pt x="1790461" y="758890"/>
                      <a:pt x="1798081" y="762700"/>
                    </a:cubicBezTo>
                    <a:cubicBezTo>
                      <a:pt x="1805701" y="766510"/>
                      <a:pt x="1821576" y="808420"/>
                      <a:pt x="1820941" y="838900"/>
                    </a:cubicBezTo>
                    <a:cubicBezTo>
                      <a:pt x="1820306" y="869380"/>
                      <a:pt x="1809511" y="901130"/>
                      <a:pt x="1794271" y="945580"/>
                    </a:cubicBezTo>
                    <a:cubicBezTo>
                      <a:pt x="1779031" y="990030"/>
                      <a:pt x="1747281" y="1064325"/>
                      <a:pt x="1729501" y="1105600"/>
                    </a:cubicBezTo>
                    <a:cubicBezTo>
                      <a:pt x="1711721" y="1146875"/>
                      <a:pt x="1673621" y="1207200"/>
                      <a:pt x="1687591" y="1193230"/>
                    </a:cubicBezTo>
                    <a:cubicBezTo>
                      <a:pt x="1701561" y="1179260"/>
                      <a:pt x="1787286" y="1040195"/>
                      <a:pt x="1813321" y="1021780"/>
                    </a:cubicBezTo>
                    <a:cubicBezTo>
                      <a:pt x="1839356" y="1003365"/>
                      <a:pt x="1833006" y="1054800"/>
                      <a:pt x="1843801" y="1082740"/>
                    </a:cubicBezTo>
                    <a:cubicBezTo>
                      <a:pt x="1854596" y="1110680"/>
                      <a:pt x="1862851" y="1158940"/>
                      <a:pt x="1878091" y="1189420"/>
                    </a:cubicBezTo>
                    <a:cubicBezTo>
                      <a:pt x="1893331" y="1219900"/>
                      <a:pt x="1906031" y="1235140"/>
                      <a:pt x="1935241" y="1265620"/>
                    </a:cubicBezTo>
                    <a:cubicBezTo>
                      <a:pt x="1964451" y="1296100"/>
                      <a:pt x="2022236" y="1344360"/>
                      <a:pt x="2053351" y="1372300"/>
                    </a:cubicBezTo>
                    <a:cubicBezTo>
                      <a:pt x="2084466" y="1400240"/>
                      <a:pt x="2104786" y="1421195"/>
                      <a:pt x="2121931" y="1433260"/>
                    </a:cubicBezTo>
                    <a:cubicBezTo>
                      <a:pt x="2139076" y="1445325"/>
                      <a:pt x="2162571" y="1471360"/>
                      <a:pt x="2156221" y="1444690"/>
                    </a:cubicBezTo>
                    <a:cubicBezTo>
                      <a:pt x="2149871" y="1418020"/>
                      <a:pt x="2099071" y="1323405"/>
                      <a:pt x="2083831" y="1273240"/>
                    </a:cubicBezTo>
                    <a:cubicBezTo>
                      <a:pt x="2068591" y="1223075"/>
                      <a:pt x="2056526" y="1144335"/>
                      <a:pt x="2064781" y="1143700"/>
                    </a:cubicBezTo>
                    <a:cubicBezTo>
                      <a:pt x="2073036" y="1143065"/>
                      <a:pt x="2109231" y="1239585"/>
                      <a:pt x="2133361" y="1269430"/>
                    </a:cubicBezTo>
                    <a:cubicBezTo>
                      <a:pt x="2157491" y="1299275"/>
                      <a:pt x="2198131" y="1316420"/>
                      <a:pt x="2209561" y="1322770"/>
                    </a:cubicBezTo>
                    <a:cubicBezTo>
                      <a:pt x="2220991" y="1329120"/>
                      <a:pt x="2201941" y="1307530"/>
                      <a:pt x="2201941" y="1307530"/>
                    </a:cubicBezTo>
                    <a:cubicBezTo>
                      <a:pt x="2189876" y="1284035"/>
                      <a:pt x="2151141" y="1219900"/>
                      <a:pt x="2137171" y="1181800"/>
                    </a:cubicBezTo>
                    <a:cubicBezTo>
                      <a:pt x="2123201" y="1143700"/>
                      <a:pt x="2111136" y="1072580"/>
                      <a:pt x="2118121" y="1078930"/>
                    </a:cubicBezTo>
                    <a:cubicBezTo>
                      <a:pt x="2125106" y="1085280"/>
                      <a:pt x="2160666" y="1189420"/>
                      <a:pt x="2179081" y="1219900"/>
                    </a:cubicBezTo>
                    <a:cubicBezTo>
                      <a:pt x="2197496" y="1250380"/>
                      <a:pt x="2222261" y="1274510"/>
                      <a:pt x="2228611" y="1261810"/>
                    </a:cubicBezTo>
                    <a:cubicBezTo>
                      <a:pt x="2234961" y="1249110"/>
                      <a:pt x="2224801" y="1177355"/>
                      <a:pt x="2217181" y="1143700"/>
                    </a:cubicBezTo>
                    <a:cubicBezTo>
                      <a:pt x="2209561" y="1110045"/>
                      <a:pt x="2167651" y="1049720"/>
                      <a:pt x="2182891" y="1059880"/>
                    </a:cubicBezTo>
                    <a:cubicBezTo>
                      <a:pt x="2198131" y="1070040"/>
                      <a:pt x="2268616" y="1162115"/>
                      <a:pt x="2308621" y="1204660"/>
                    </a:cubicBezTo>
                    <a:cubicBezTo>
                      <a:pt x="2348626" y="1247205"/>
                      <a:pt x="2386091" y="1285940"/>
                      <a:pt x="2422921" y="1315150"/>
                    </a:cubicBezTo>
                    <a:cubicBezTo>
                      <a:pt x="2459751" y="1344360"/>
                      <a:pt x="2504201" y="1363410"/>
                      <a:pt x="2529601" y="1379920"/>
                    </a:cubicBezTo>
                    <a:cubicBezTo>
                      <a:pt x="2555001" y="1396430"/>
                      <a:pt x="2583576" y="1433260"/>
                      <a:pt x="2575321" y="1414210"/>
                    </a:cubicBezTo>
                    <a:cubicBezTo>
                      <a:pt x="2567066" y="1395160"/>
                      <a:pt x="2500391" y="1316420"/>
                      <a:pt x="2480071" y="1265620"/>
                    </a:cubicBezTo>
                    <a:cubicBezTo>
                      <a:pt x="2459751" y="1214820"/>
                      <a:pt x="2457846" y="1144335"/>
                      <a:pt x="2453401" y="1109410"/>
                    </a:cubicBezTo>
                    <a:cubicBezTo>
                      <a:pt x="2448956" y="1074485"/>
                      <a:pt x="2429906" y="1027495"/>
                      <a:pt x="2453401" y="1056070"/>
                    </a:cubicBezTo>
                    <a:cubicBezTo>
                      <a:pt x="2476896" y="1084645"/>
                      <a:pt x="2562621" y="1224980"/>
                      <a:pt x="2594371" y="1280860"/>
                    </a:cubicBezTo>
                    <a:cubicBezTo>
                      <a:pt x="2626121" y="1336740"/>
                      <a:pt x="2629296" y="1371030"/>
                      <a:pt x="2643901" y="1391350"/>
                    </a:cubicBezTo>
                    <a:cubicBezTo>
                      <a:pt x="2658506" y="1411670"/>
                      <a:pt x="2682636" y="1423100"/>
                      <a:pt x="2682001" y="1402780"/>
                    </a:cubicBezTo>
                    <a:cubicBezTo>
                      <a:pt x="2681366" y="1382460"/>
                      <a:pt x="2640091" y="1269430"/>
                      <a:pt x="2640091" y="1269430"/>
                    </a:cubicBezTo>
                    <a:cubicBezTo>
                      <a:pt x="2625486" y="1223075"/>
                      <a:pt x="2596276" y="1150685"/>
                      <a:pt x="2594371" y="1124650"/>
                    </a:cubicBezTo>
                    <a:cubicBezTo>
                      <a:pt x="2592466" y="1098615"/>
                      <a:pt x="2608976" y="1091630"/>
                      <a:pt x="2628661" y="1113220"/>
                    </a:cubicBezTo>
                    <a:cubicBezTo>
                      <a:pt x="2648346" y="1134810"/>
                      <a:pt x="2689621" y="1208470"/>
                      <a:pt x="2712481" y="1254190"/>
                    </a:cubicBezTo>
                    <a:cubicBezTo>
                      <a:pt x="2735341" y="1299910"/>
                      <a:pt x="2760741" y="1351980"/>
                      <a:pt x="2765821" y="1387540"/>
                    </a:cubicBezTo>
                    <a:cubicBezTo>
                      <a:pt x="2770901" y="1423100"/>
                      <a:pt x="2747406" y="1452310"/>
                      <a:pt x="2742961" y="1467550"/>
                    </a:cubicBezTo>
                    <a:cubicBezTo>
                      <a:pt x="2738516" y="1482790"/>
                      <a:pt x="2736611" y="1466915"/>
                      <a:pt x="2739151" y="1478980"/>
                    </a:cubicBezTo>
                    <a:cubicBezTo>
                      <a:pt x="2741691" y="1491045"/>
                      <a:pt x="2748041" y="1508825"/>
                      <a:pt x="2758201" y="1539940"/>
                    </a:cubicBezTo>
                    <a:cubicBezTo>
                      <a:pt x="2768361" y="1571055"/>
                      <a:pt x="2795031" y="1609155"/>
                      <a:pt x="2800111" y="1665670"/>
                    </a:cubicBezTo>
                    <a:cubicBezTo>
                      <a:pt x="2805191" y="1722185"/>
                      <a:pt x="2790586" y="1828865"/>
                      <a:pt x="2788681" y="1879030"/>
                    </a:cubicBezTo>
                    <a:cubicBezTo>
                      <a:pt x="2786776" y="1929195"/>
                      <a:pt x="2791221" y="1912685"/>
                      <a:pt x="2788681" y="1966660"/>
                    </a:cubicBezTo>
                    <a:cubicBezTo>
                      <a:pt x="2786141" y="2020635"/>
                      <a:pt x="2775981" y="2141920"/>
                      <a:pt x="2773441" y="2202880"/>
                    </a:cubicBezTo>
                    <a:cubicBezTo>
                      <a:pt x="2770901" y="2263840"/>
                      <a:pt x="2775346" y="2289875"/>
                      <a:pt x="2773441" y="2332420"/>
                    </a:cubicBezTo>
                    <a:cubicBezTo>
                      <a:pt x="2771536" y="2374965"/>
                      <a:pt x="2768996" y="2425130"/>
                      <a:pt x="2762011" y="2458150"/>
                    </a:cubicBezTo>
                    <a:cubicBezTo>
                      <a:pt x="2755026" y="2491170"/>
                      <a:pt x="2725181" y="2528000"/>
                      <a:pt x="2731531" y="2530540"/>
                    </a:cubicBezTo>
                    <a:cubicBezTo>
                      <a:pt x="2737881" y="2533080"/>
                      <a:pt x="2799476" y="2469580"/>
                      <a:pt x="2800111" y="2473390"/>
                    </a:cubicBezTo>
                    <a:cubicBezTo>
                      <a:pt x="2800746" y="2477200"/>
                      <a:pt x="2728356" y="2573085"/>
                      <a:pt x="2735341" y="2553400"/>
                    </a:cubicBezTo>
                    <a:cubicBezTo>
                      <a:pt x="2742326" y="2533715"/>
                      <a:pt x="2822971" y="2428305"/>
                      <a:pt x="2842021" y="2355280"/>
                    </a:cubicBezTo>
                    <a:cubicBezTo>
                      <a:pt x="2861071" y="2282255"/>
                      <a:pt x="2843926" y="2173035"/>
                      <a:pt x="2849641" y="2115250"/>
                    </a:cubicBezTo>
                    <a:cubicBezTo>
                      <a:pt x="2855356" y="2057465"/>
                      <a:pt x="2862976" y="2014920"/>
                      <a:pt x="2876311" y="2008570"/>
                    </a:cubicBezTo>
                    <a:cubicBezTo>
                      <a:pt x="2889646" y="2002220"/>
                      <a:pt x="2925206" y="2097470"/>
                      <a:pt x="2929651" y="2077150"/>
                    </a:cubicBezTo>
                    <a:cubicBezTo>
                      <a:pt x="2934096" y="2056830"/>
                      <a:pt x="2908696" y="1945705"/>
                      <a:pt x="2902981" y="1886650"/>
                    </a:cubicBezTo>
                    <a:cubicBezTo>
                      <a:pt x="2897266" y="1827595"/>
                      <a:pt x="2889646" y="1743775"/>
                      <a:pt x="2895361" y="1722820"/>
                    </a:cubicBezTo>
                    <a:cubicBezTo>
                      <a:pt x="2901076" y="1701865"/>
                      <a:pt x="2925841" y="1765365"/>
                      <a:pt x="2937271" y="1760920"/>
                    </a:cubicBezTo>
                    <a:cubicBezTo>
                      <a:pt x="2948701" y="1756475"/>
                      <a:pt x="2955051" y="1719010"/>
                      <a:pt x="2963941" y="1696150"/>
                    </a:cubicBezTo>
                    <a:cubicBezTo>
                      <a:pt x="2972831" y="1673290"/>
                      <a:pt x="2980451" y="1629475"/>
                      <a:pt x="2990611" y="1623760"/>
                    </a:cubicBezTo>
                    <a:cubicBezTo>
                      <a:pt x="3000771" y="1618045"/>
                      <a:pt x="3014741" y="1647890"/>
                      <a:pt x="3024901" y="1661860"/>
                    </a:cubicBezTo>
                    <a:cubicBezTo>
                      <a:pt x="3035061" y="1675830"/>
                      <a:pt x="3042681" y="1717105"/>
                      <a:pt x="3051571" y="1707580"/>
                    </a:cubicBezTo>
                    <a:cubicBezTo>
                      <a:pt x="3060461" y="1698055"/>
                      <a:pt x="3071256" y="1628205"/>
                      <a:pt x="3078241" y="1604710"/>
                    </a:cubicBezTo>
                    <a:cubicBezTo>
                      <a:pt x="3085226" y="1581215"/>
                      <a:pt x="3084591" y="1559625"/>
                      <a:pt x="3093481" y="1566610"/>
                    </a:cubicBezTo>
                    <a:cubicBezTo>
                      <a:pt x="3102371" y="1573595"/>
                      <a:pt x="3123326" y="1650430"/>
                      <a:pt x="3131581" y="1646620"/>
                    </a:cubicBezTo>
                    <a:cubicBezTo>
                      <a:pt x="3139836" y="1642810"/>
                      <a:pt x="3140471" y="1572960"/>
                      <a:pt x="3143011" y="1543750"/>
                    </a:cubicBezTo>
                    <a:cubicBezTo>
                      <a:pt x="3145551" y="1514540"/>
                      <a:pt x="3143011" y="1503745"/>
                      <a:pt x="3146821" y="1471360"/>
                    </a:cubicBezTo>
                    <a:cubicBezTo>
                      <a:pt x="3150631" y="1438975"/>
                      <a:pt x="3152536" y="1361505"/>
                      <a:pt x="3165871" y="1349440"/>
                    </a:cubicBezTo>
                    <a:cubicBezTo>
                      <a:pt x="3179206" y="1337375"/>
                      <a:pt x="3226196" y="1407860"/>
                      <a:pt x="3226831" y="1398970"/>
                    </a:cubicBezTo>
                    <a:cubicBezTo>
                      <a:pt x="3227466" y="1390080"/>
                      <a:pt x="3189366" y="1332295"/>
                      <a:pt x="3169681" y="1296100"/>
                    </a:cubicBezTo>
                    <a:cubicBezTo>
                      <a:pt x="3149996" y="1259905"/>
                      <a:pt x="3119516" y="1204660"/>
                      <a:pt x="3108721" y="1181800"/>
                    </a:cubicBezTo>
                    <a:cubicBezTo>
                      <a:pt x="3097926" y="1158940"/>
                      <a:pt x="3094751" y="1155130"/>
                      <a:pt x="3104911" y="1158940"/>
                    </a:cubicBezTo>
                    <a:cubicBezTo>
                      <a:pt x="3115071" y="1162750"/>
                      <a:pt x="3143646" y="1190690"/>
                      <a:pt x="3169681" y="1204660"/>
                    </a:cubicBezTo>
                    <a:cubicBezTo>
                      <a:pt x="3195716" y="1218630"/>
                      <a:pt x="3232546" y="1237680"/>
                      <a:pt x="3261121" y="1242760"/>
                    </a:cubicBezTo>
                    <a:cubicBezTo>
                      <a:pt x="3289696" y="1247840"/>
                      <a:pt x="3339226" y="1244665"/>
                      <a:pt x="3341131" y="1235140"/>
                    </a:cubicBezTo>
                    <a:cubicBezTo>
                      <a:pt x="3343036" y="1225615"/>
                      <a:pt x="3294776" y="1202120"/>
                      <a:pt x="3272551" y="1185610"/>
                    </a:cubicBezTo>
                    <a:cubicBezTo>
                      <a:pt x="3250326" y="1169100"/>
                      <a:pt x="3222068" y="1151002"/>
                      <a:pt x="3207781" y="1136080"/>
                    </a:cubicBezTo>
                    <a:cubicBezTo>
                      <a:pt x="3193494" y="1121158"/>
                      <a:pt x="3182381" y="1101155"/>
                      <a:pt x="3186826" y="1096075"/>
                    </a:cubicBezTo>
                    <a:cubicBezTo>
                      <a:pt x="3191271" y="1090995"/>
                      <a:pt x="3219528" y="1104012"/>
                      <a:pt x="3234451" y="1105600"/>
                    </a:cubicBezTo>
                    <a:cubicBezTo>
                      <a:pt x="3249374" y="1107188"/>
                      <a:pt x="3289061" y="1118300"/>
                      <a:pt x="3276361" y="1105600"/>
                    </a:cubicBezTo>
                    <a:cubicBezTo>
                      <a:pt x="3263661" y="1092900"/>
                      <a:pt x="3193176" y="1056705"/>
                      <a:pt x="3158251" y="1029400"/>
                    </a:cubicBezTo>
                    <a:cubicBezTo>
                      <a:pt x="3123326" y="1002095"/>
                      <a:pt x="3101101" y="972250"/>
                      <a:pt x="3066811" y="941770"/>
                    </a:cubicBezTo>
                    <a:cubicBezTo>
                      <a:pt x="3032521" y="911290"/>
                      <a:pt x="2979181" y="882080"/>
                      <a:pt x="2952511" y="846520"/>
                    </a:cubicBezTo>
                    <a:cubicBezTo>
                      <a:pt x="2925841" y="810960"/>
                      <a:pt x="2948066" y="788735"/>
                      <a:pt x="2906791" y="728410"/>
                    </a:cubicBezTo>
                    <a:cubicBezTo>
                      <a:pt x="2865516" y="668085"/>
                      <a:pt x="2826146" y="567755"/>
                      <a:pt x="2704861" y="484570"/>
                    </a:cubicBezTo>
                    <a:cubicBezTo>
                      <a:pt x="2583576" y="401385"/>
                      <a:pt x="2382916" y="308675"/>
                      <a:pt x="2179081" y="229300"/>
                    </a:cubicBezTo>
                    <a:cubicBezTo>
                      <a:pt x="1975246" y="149925"/>
                      <a:pt x="1672986" y="33085"/>
                      <a:pt x="1481851" y="8320"/>
                    </a:cubicBezTo>
                    <a:cubicBezTo>
                      <a:pt x="1290716" y="-16445"/>
                      <a:pt x="1204356" y="15940"/>
                      <a:pt x="1032271" y="80710"/>
                    </a:cubicBezTo>
                    <a:cubicBezTo>
                      <a:pt x="860186" y="145480"/>
                      <a:pt x="562371" y="302325"/>
                      <a:pt x="449341" y="396940"/>
                    </a:cubicBezTo>
                    <a:cubicBezTo>
                      <a:pt x="336311" y="491555"/>
                      <a:pt x="391556" y="562040"/>
                      <a:pt x="354091" y="648400"/>
                    </a:cubicBezTo>
                    <a:cubicBezTo>
                      <a:pt x="316626" y="734760"/>
                      <a:pt x="246141" y="853505"/>
                      <a:pt x="224551" y="915100"/>
                    </a:cubicBezTo>
                    <a:cubicBezTo>
                      <a:pt x="202961" y="976695"/>
                      <a:pt x="260111" y="927165"/>
                      <a:pt x="235981" y="983680"/>
                    </a:cubicBezTo>
                    <a:close/>
                  </a:path>
                </a:pathLst>
              </a:custGeom>
              <a:solidFill>
                <a:schemeClr val="tx1">
                  <a:lumMod val="75000"/>
                  <a:lumOff val="2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49" name="フリーフォーム: 図形 1048">
                <a:extLst>
                  <a:ext uri="{FF2B5EF4-FFF2-40B4-BE49-F238E27FC236}">
                    <a16:creationId xmlns:a16="http://schemas.microsoft.com/office/drawing/2014/main" id="{5FDA8048-8EC0-94D9-41F2-CEF4BA89F0D8}"/>
                  </a:ext>
                </a:extLst>
              </p:cNvPr>
              <p:cNvSpPr/>
              <p:nvPr/>
            </p:nvSpPr>
            <p:spPr>
              <a:xfrm>
                <a:off x="5282560" y="3397347"/>
                <a:ext cx="230477" cy="170881"/>
              </a:xfrm>
              <a:custGeom>
                <a:avLst/>
                <a:gdLst>
                  <a:gd name="connsiteX0" fmla="*/ 7692 w 200454"/>
                  <a:gd name="connsiteY0" fmla="*/ 10847 h 168371"/>
                  <a:gd name="connsiteX1" fmla="*/ 19122 w 200454"/>
                  <a:gd name="connsiteY1" fmla="*/ 123242 h 168371"/>
                  <a:gd name="connsiteX2" fmla="*/ 72462 w 200454"/>
                  <a:gd name="connsiteY2" fmla="*/ 153722 h 168371"/>
                  <a:gd name="connsiteX3" fmla="*/ 127707 w 200454"/>
                  <a:gd name="connsiteY3" fmla="*/ 165152 h 168371"/>
                  <a:gd name="connsiteX4" fmla="*/ 192477 w 200454"/>
                  <a:gd name="connsiteY4" fmla="*/ 96572 h 168371"/>
                  <a:gd name="connsiteX5" fmla="*/ 192477 w 200454"/>
                  <a:gd name="connsiteY5" fmla="*/ 39422 h 168371"/>
                  <a:gd name="connsiteX6" fmla="*/ 129612 w 200454"/>
                  <a:gd name="connsiteY6" fmla="*/ 8942 h 168371"/>
                  <a:gd name="connsiteX7" fmla="*/ 7692 w 200454"/>
                  <a:gd name="connsiteY7" fmla="*/ 10847 h 168371"/>
                  <a:gd name="connsiteX0" fmla="*/ 7692 w 200817"/>
                  <a:gd name="connsiteY0" fmla="*/ 10847 h 163547"/>
                  <a:gd name="connsiteX1" fmla="*/ 19122 w 200817"/>
                  <a:gd name="connsiteY1" fmla="*/ 123242 h 163547"/>
                  <a:gd name="connsiteX2" fmla="*/ 72462 w 200817"/>
                  <a:gd name="connsiteY2" fmla="*/ 153722 h 163547"/>
                  <a:gd name="connsiteX3" fmla="*/ 121992 w 200817"/>
                  <a:gd name="connsiteY3" fmla="*/ 159437 h 163547"/>
                  <a:gd name="connsiteX4" fmla="*/ 192477 w 200817"/>
                  <a:gd name="connsiteY4" fmla="*/ 96572 h 163547"/>
                  <a:gd name="connsiteX5" fmla="*/ 192477 w 200817"/>
                  <a:gd name="connsiteY5" fmla="*/ 39422 h 163547"/>
                  <a:gd name="connsiteX6" fmla="*/ 129612 w 200817"/>
                  <a:gd name="connsiteY6" fmla="*/ 8942 h 163547"/>
                  <a:gd name="connsiteX7" fmla="*/ 7692 w 200817"/>
                  <a:gd name="connsiteY7" fmla="*/ 10847 h 163547"/>
                  <a:gd name="connsiteX0" fmla="*/ 7692 w 200817"/>
                  <a:gd name="connsiteY0" fmla="*/ 10847 h 165736"/>
                  <a:gd name="connsiteX1" fmla="*/ 19122 w 200817"/>
                  <a:gd name="connsiteY1" fmla="*/ 123242 h 165736"/>
                  <a:gd name="connsiteX2" fmla="*/ 72462 w 200817"/>
                  <a:gd name="connsiteY2" fmla="*/ 159437 h 165736"/>
                  <a:gd name="connsiteX3" fmla="*/ 121992 w 200817"/>
                  <a:gd name="connsiteY3" fmla="*/ 159437 h 165736"/>
                  <a:gd name="connsiteX4" fmla="*/ 192477 w 200817"/>
                  <a:gd name="connsiteY4" fmla="*/ 96572 h 165736"/>
                  <a:gd name="connsiteX5" fmla="*/ 192477 w 200817"/>
                  <a:gd name="connsiteY5" fmla="*/ 39422 h 165736"/>
                  <a:gd name="connsiteX6" fmla="*/ 129612 w 200817"/>
                  <a:gd name="connsiteY6" fmla="*/ 8942 h 165736"/>
                  <a:gd name="connsiteX7" fmla="*/ 7692 w 200817"/>
                  <a:gd name="connsiteY7" fmla="*/ 10847 h 165736"/>
                  <a:gd name="connsiteX0" fmla="*/ 7692 w 198477"/>
                  <a:gd name="connsiteY0" fmla="*/ 10847 h 163499"/>
                  <a:gd name="connsiteX1" fmla="*/ 19122 w 198477"/>
                  <a:gd name="connsiteY1" fmla="*/ 123242 h 163499"/>
                  <a:gd name="connsiteX2" fmla="*/ 72462 w 198477"/>
                  <a:gd name="connsiteY2" fmla="*/ 159437 h 163499"/>
                  <a:gd name="connsiteX3" fmla="*/ 121992 w 198477"/>
                  <a:gd name="connsiteY3" fmla="*/ 159437 h 163499"/>
                  <a:gd name="connsiteX4" fmla="*/ 161997 w 198477"/>
                  <a:gd name="connsiteY4" fmla="*/ 130861 h 163499"/>
                  <a:gd name="connsiteX5" fmla="*/ 192477 w 198477"/>
                  <a:gd name="connsiteY5" fmla="*/ 96572 h 163499"/>
                  <a:gd name="connsiteX6" fmla="*/ 192477 w 198477"/>
                  <a:gd name="connsiteY6" fmla="*/ 39422 h 163499"/>
                  <a:gd name="connsiteX7" fmla="*/ 129612 w 198477"/>
                  <a:gd name="connsiteY7" fmla="*/ 8942 h 163499"/>
                  <a:gd name="connsiteX8" fmla="*/ 7692 w 198477"/>
                  <a:gd name="connsiteY8" fmla="*/ 10847 h 163499"/>
                  <a:gd name="connsiteX0" fmla="*/ 7692 w 198191"/>
                  <a:gd name="connsiteY0" fmla="*/ 10847 h 163279"/>
                  <a:gd name="connsiteX1" fmla="*/ 19122 w 198191"/>
                  <a:gd name="connsiteY1" fmla="*/ 123242 h 163279"/>
                  <a:gd name="connsiteX2" fmla="*/ 72462 w 198191"/>
                  <a:gd name="connsiteY2" fmla="*/ 159437 h 163279"/>
                  <a:gd name="connsiteX3" fmla="*/ 121992 w 198191"/>
                  <a:gd name="connsiteY3" fmla="*/ 159437 h 163279"/>
                  <a:gd name="connsiteX4" fmla="*/ 167712 w 198191"/>
                  <a:gd name="connsiteY4" fmla="*/ 134671 h 163279"/>
                  <a:gd name="connsiteX5" fmla="*/ 192477 w 198191"/>
                  <a:gd name="connsiteY5" fmla="*/ 96572 h 163279"/>
                  <a:gd name="connsiteX6" fmla="*/ 192477 w 198191"/>
                  <a:gd name="connsiteY6" fmla="*/ 39422 h 163279"/>
                  <a:gd name="connsiteX7" fmla="*/ 129612 w 198191"/>
                  <a:gd name="connsiteY7" fmla="*/ 8942 h 163279"/>
                  <a:gd name="connsiteX8" fmla="*/ 7692 w 198191"/>
                  <a:gd name="connsiteY8" fmla="*/ 10847 h 163279"/>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9025 w 199524"/>
                  <a:gd name="connsiteY0" fmla="*/ 20472 h 172905"/>
                  <a:gd name="connsiteX1" fmla="*/ 16645 w 199524"/>
                  <a:gd name="connsiteY1" fmla="*/ 132867 h 172905"/>
                  <a:gd name="connsiteX2" fmla="*/ 73795 w 199524"/>
                  <a:gd name="connsiteY2" fmla="*/ 169062 h 172905"/>
                  <a:gd name="connsiteX3" fmla="*/ 123325 w 199524"/>
                  <a:gd name="connsiteY3" fmla="*/ 169062 h 172905"/>
                  <a:gd name="connsiteX4" fmla="*/ 169045 w 199524"/>
                  <a:gd name="connsiteY4" fmla="*/ 144296 h 172905"/>
                  <a:gd name="connsiteX5" fmla="*/ 193810 w 199524"/>
                  <a:gd name="connsiteY5" fmla="*/ 106197 h 172905"/>
                  <a:gd name="connsiteX6" fmla="*/ 193810 w 199524"/>
                  <a:gd name="connsiteY6" fmla="*/ 49047 h 172905"/>
                  <a:gd name="connsiteX7" fmla="*/ 132754 w 199524"/>
                  <a:gd name="connsiteY7" fmla="*/ 3327 h 172905"/>
                  <a:gd name="connsiteX8" fmla="*/ 9025 w 199524"/>
                  <a:gd name="connsiteY8" fmla="*/ 20472 h 172905"/>
                  <a:gd name="connsiteX0" fmla="*/ 9025 w 209817"/>
                  <a:gd name="connsiteY0" fmla="*/ 19346 h 171779"/>
                  <a:gd name="connsiteX1" fmla="*/ 16645 w 209817"/>
                  <a:gd name="connsiteY1" fmla="*/ 131741 h 171779"/>
                  <a:gd name="connsiteX2" fmla="*/ 73795 w 209817"/>
                  <a:gd name="connsiteY2" fmla="*/ 167936 h 171779"/>
                  <a:gd name="connsiteX3" fmla="*/ 123325 w 209817"/>
                  <a:gd name="connsiteY3" fmla="*/ 167936 h 171779"/>
                  <a:gd name="connsiteX4" fmla="*/ 169045 w 209817"/>
                  <a:gd name="connsiteY4" fmla="*/ 143170 h 171779"/>
                  <a:gd name="connsiteX5" fmla="*/ 193810 w 209817"/>
                  <a:gd name="connsiteY5" fmla="*/ 105071 h 171779"/>
                  <a:gd name="connsiteX6" fmla="*/ 206470 w 209817"/>
                  <a:gd name="connsiteY6" fmla="*/ 44111 h 171779"/>
                  <a:gd name="connsiteX7" fmla="*/ 132754 w 209817"/>
                  <a:gd name="connsiteY7" fmla="*/ 2201 h 171779"/>
                  <a:gd name="connsiteX8" fmla="*/ 9025 w 209817"/>
                  <a:gd name="connsiteY8" fmla="*/ 19346 h 171779"/>
                  <a:gd name="connsiteX0" fmla="*/ 11653 w 203297"/>
                  <a:gd name="connsiteY0" fmla="*/ 8861 h 189170"/>
                  <a:gd name="connsiteX1" fmla="*/ 10125 w 203297"/>
                  <a:gd name="connsiteY1" fmla="*/ 149132 h 189170"/>
                  <a:gd name="connsiteX2" fmla="*/ 67275 w 203297"/>
                  <a:gd name="connsiteY2" fmla="*/ 185327 h 189170"/>
                  <a:gd name="connsiteX3" fmla="*/ 116805 w 203297"/>
                  <a:gd name="connsiteY3" fmla="*/ 185327 h 189170"/>
                  <a:gd name="connsiteX4" fmla="*/ 162525 w 203297"/>
                  <a:gd name="connsiteY4" fmla="*/ 160561 h 189170"/>
                  <a:gd name="connsiteX5" fmla="*/ 187290 w 203297"/>
                  <a:gd name="connsiteY5" fmla="*/ 122462 h 189170"/>
                  <a:gd name="connsiteX6" fmla="*/ 199950 w 203297"/>
                  <a:gd name="connsiteY6" fmla="*/ 61502 h 189170"/>
                  <a:gd name="connsiteX7" fmla="*/ 126234 w 203297"/>
                  <a:gd name="connsiteY7" fmla="*/ 19592 h 189170"/>
                  <a:gd name="connsiteX8" fmla="*/ 11653 w 203297"/>
                  <a:gd name="connsiteY8" fmla="*/ 8861 h 189170"/>
                  <a:gd name="connsiteX0" fmla="*/ 11152 w 202796"/>
                  <a:gd name="connsiteY0" fmla="*/ 12622 h 192931"/>
                  <a:gd name="connsiteX1" fmla="*/ 9624 w 202796"/>
                  <a:gd name="connsiteY1" fmla="*/ 152893 h 192931"/>
                  <a:gd name="connsiteX2" fmla="*/ 66774 w 202796"/>
                  <a:gd name="connsiteY2" fmla="*/ 189088 h 192931"/>
                  <a:gd name="connsiteX3" fmla="*/ 116304 w 202796"/>
                  <a:gd name="connsiteY3" fmla="*/ 189088 h 192931"/>
                  <a:gd name="connsiteX4" fmla="*/ 162024 w 202796"/>
                  <a:gd name="connsiteY4" fmla="*/ 164322 h 192931"/>
                  <a:gd name="connsiteX5" fmla="*/ 186789 w 202796"/>
                  <a:gd name="connsiteY5" fmla="*/ 126223 h 192931"/>
                  <a:gd name="connsiteX6" fmla="*/ 199449 w 202796"/>
                  <a:gd name="connsiteY6" fmla="*/ 65263 h 192931"/>
                  <a:gd name="connsiteX7" fmla="*/ 118415 w 202796"/>
                  <a:gd name="connsiteY7" fmla="*/ 12631 h 192931"/>
                  <a:gd name="connsiteX8" fmla="*/ 11152 w 202796"/>
                  <a:gd name="connsiteY8" fmla="*/ 12622 h 192931"/>
                  <a:gd name="connsiteX0" fmla="*/ 29705 w 221349"/>
                  <a:gd name="connsiteY0" fmla="*/ 7474 h 187783"/>
                  <a:gd name="connsiteX1" fmla="*/ 3 w 221349"/>
                  <a:gd name="connsiteY1" fmla="*/ 74096 h 187783"/>
                  <a:gd name="connsiteX2" fmla="*/ 28177 w 221349"/>
                  <a:gd name="connsiteY2" fmla="*/ 147745 h 187783"/>
                  <a:gd name="connsiteX3" fmla="*/ 85327 w 221349"/>
                  <a:gd name="connsiteY3" fmla="*/ 183940 h 187783"/>
                  <a:gd name="connsiteX4" fmla="*/ 134857 w 221349"/>
                  <a:gd name="connsiteY4" fmla="*/ 183940 h 187783"/>
                  <a:gd name="connsiteX5" fmla="*/ 180577 w 221349"/>
                  <a:gd name="connsiteY5" fmla="*/ 159174 h 187783"/>
                  <a:gd name="connsiteX6" fmla="*/ 205342 w 221349"/>
                  <a:gd name="connsiteY6" fmla="*/ 121075 h 187783"/>
                  <a:gd name="connsiteX7" fmla="*/ 218002 w 221349"/>
                  <a:gd name="connsiteY7" fmla="*/ 60115 h 187783"/>
                  <a:gd name="connsiteX8" fmla="*/ 136968 w 221349"/>
                  <a:gd name="connsiteY8" fmla="*/ 7483 h 187783"/>
                  <a:gd name="connsiteX9" fmla="*/ 29705 w 221349"/>
                  <a:gd name="connsiteY9" fmla="*/ 7474 h 187783"/>
                  <a:gd name="connsiteX0" fmla="*/ 22387 w 221349"/>
                  <a:gd name="connsiteY0" fmla="*/ 5462 h 192204"/>
                  <a:gd name="connsiteX1" fmla="*/ 3 w 221349"/>
                  <a:gd name="connsiteY1" fmla="*/ 78517 h 192204"/>
                  <a:gd name="connsiteX2" fmla="*/ 28177 w 221349"/>
                  <a:gd name="connsiteY2" fmla="*/ 152166 h 192204"/>
                  <a:gd name="connsiteX3" fmla="*/ 85327 w 221349"/>
                  <a:gd name="connsiteY3" fmla="*/ 188361 h 192204"/>
                  <a:gd name="connsiteX4" fmla="*/ 134857 w 221349"/>
                  <a:gd name="connsiteY4" fmla="*/ 188361 h 192204"/>
                  <a:gd name="connsiteX5" fmla="*/ 180577 w 221349"/>
                  <a:gd name="connsiteY5" fmla="*/ 163595 h 192204"/>
                  <a:gd name="connsiteX6" fmla="*/ 205342 w 221349"/>
                  <a:gd name="connsiteY6" fmla="*/ 125496 h 192204"/>
                  <a:gd name="connsiteX7" fmla="*/ 218002 w 221349"/>
                  <a:gd name="connsiteY7" fmla="*/ 64536 h 192204"/>
                  <a:gd name="connsiteX8" fmla="*/ 136968 w 221349"/>
                  <a:gd name="connsiteY8" fmla="*/ 11904 h 192204"/>
                  <a:gd name="connsiteX9" fmla="*/ 22387 w 221349"/>
                  <a:gd name="connsiteY9" fmla="*/ 5462 h 192204"/>
                  <a:gd name="connsiteX0" fmla="*/ 22389 w 221351"/>
                  <a:gd name="connsiteY0" fmla="*/ 5462 h 192349"/>
                  <a:gd name="connsiteX1" fmla="*/ 5 w 221351"/>
                  <a:gd name="connsiteY1" fmla="*/ 78517 h 192349"/>
                  <a:gd name="connsiteX2" fmla="*/ 22691 w 221351"/>
                  <a:gd name="connsiteY2" fmla="*/ 150022 h 192349"/>
                  <a:gd name="connsiteX3" fmla="*/ 85329 w 221351"/>
                  <a:gd name="connsiteY3" fmla="*/ 188361 h 192349"/>
                  <a:gd name="connsiteX4" fmla="*/ 134859 w 221351"/>
                  <a:gd name="connsiteY4" fmla="*/ 188361 h 192349"/>
                  <a:gd name="connsiteX5" fmla="*/ 180579 w 221351"/>
                  <a:gd name="connsiteY5" fmla="*/ 163595 h 192349"/>
                  <a:gd name="connsiteX6" fmla="*/ 205344 w 221351"/>
                  <a:gd name="connsiteY6" fmla="*/ 125496 h 192349"/>
                  <a:gd name="connsiteX7" fmla="*/ 218004 w 221351"/>
                  <a:gd name="connsiteY7" fmla="*/ 64536 h 192349"/>
                  <a:gd name="connsiteX8" fmla="*/ 136970 w 221351"/>
                  <a:gd name="connsiteY8" fmla="*/ 11904 h 192349"/>
                  <a:gd name="connsiteX9" fmla="*/ 22389 w 221351"/>
                  <a:gd name="connsiteY9" fmla="*/ 5462 h 19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351" h="192349">
                    <a:moveTo>
                      <a:pt x="22389" y="5462"/>
                    </a:moveTo>
                    <a:cubicBezTo>
                      <a:pt x="-438" y="16564"/>
                      <a:pt x="260" y="55139"/>
                      <a:pt x="5" y="78517"/>
                    </a:cubicBezTo>
                    <a:cubicBezTo>
                      <a:pt x="-250" y="101895"/>
                      <a:pt x="8470" y="131715"/>
                      <a:pt x="22691" y="150022"/>
                    </a:cubicBezTo>
                    <a:cubicBezTo>
                      <a:pt x="36912" y="168329"/>
                      <a:pt x="66634" y="181971"/>
                      <a:pt x="85329" y="188361"/>
                    </a:cubicBezTo>
                    <a:cubicBezTo>
                      <a:pt x="104024" y="194751"/>
                      <a:pt x="118984" y="192489"/>
                      <a:pt x="134859" y="188361"/>
                    </a:cubicBezTo>
                    <a:cubicBezTo>
                      <a:pt x="150734" y="184233"/>
                      <a:pt x="168832" y="174072"/>
                      <a:pt x="180579" y="163595"/>
                    </a:cubicBezTo>
                    <a:cubicBezTo>
                      <a:pt x="192326" y="153118"/>
                      <a:pt x="199106" y="142006"/>
                      <a:pt x="205344" y="125496"/>
                    </a:cubicBezTo>
                    <a:cubicBezTo>
                      <a:pt x="211582" y="108986"/>
                      <a:pt x="228481" y="79141"/>
                      <a:pt x="218004" y="64536"/>
                    </a:cubicBezTo>
                    <a:cubicBezTo>
                      <a:pt x="207527" y="49931"/>
                      <a:pt x="169572" y="21750"/>
                      <a:pt x="136970" y="11904"/>
                    </a:cubicBezTo>
                    <a:cubicBezTo>
                      <a:pt x="104368" y="2058"/>
                      <a:pt x="45216" y="-5640"/>
                      <a:pt x="22389" y="5462"/>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0" name="フリーフォーム: 図形 1049">
                <a:extLst>
                  <a:ext uri="{FF2B5EF4-FFF2-40B4-BE49-F238E27FC236}">
                    <a16:creationId xmlns:a16="http://schemas.microsoft.com/office/drawing/2014/main" id="{353D772A-32FD-68BE-9E18-02C6F62AE41B}"/>
                  </a:ext>
                </a:extLst>
              </p:cNvPr>
              <p:cNvSpPr/>
              <p:nvPr/>
            </p:nvSpPr>
            <p:spPr>
              <a:xfrm rot="21252720">
                <a:off x="6410136" y="3380143"/>
                <a:ext cx="228861" cy="178903"/>
              </a:xfrm>
              <a:custGeom>
                <a:avLst/>
                <a:gdLst>
                  <a:gd name="connsiteX0" fmla="*/ 8416 w 203926"/>
                  <a:gd name="connsiteY0" fmla="*/ 21218 h 151330"/>
                  <a:gd name="connsiteX1" fmla="*/ 8416 w 203926"/>
                  <a:gd name="connsiteY1" fmla="*/ 91703 h 151330"/>
                  <a:gd name="connsiteX2" fmla="*/ 61756 w 203926"/>
                  <a:gd name="connsiteY2" fmla="*/ 141233 h 151330"/>
                  <a:gd name="connsiteX3" fmla="*/ 111286 w 203926"/>
                  <a:gd name="connsiteY3" fmla="*/ 150758 h 151330"/>
                  <a:gd name="connsiteX4" fmla="*/ 181771 w 203926"/>
                  <a:gd name="connsiteY4" fmla="*/ 131708 h 151330"/>
                  <a:gd name="connsiteX5" fmla="*/ 202726 w 203926"/>
                  <a:gd name="connsiteY5" fmla="*/ 42173 h 151330"/>
                  <a:gd name="connsiteX6" fmla="*/ 195106 w 203926"/>
                  <a:gd name="connsiteY6" fmla="*/ 23123 h 151330"/>
                  <a:gd name="connsiteX7" fmla="*/ 143671 w 203926"/>
                  <a:gd name="connsiteY7" fmla="*/ 2168 h 151330"/>
                  <a:gd name="connsiteX8" fmla="*/ 88426 w 203926"/>
                  <a:gd name="connsiteY8" fmla="*/ 2168 h 151330"/>
                  <a:gd name="connsiteX9" fmla="*/ 8416 w 203926"/>
                  <a:gd name="connsiteY9" fmla="*/ 21218 h 151330"/>
                  <a:gd name="connsiteX0" fmla="*/ 8416 w 204632"/>
                  <a:gd name="connsiteY0" fmla="*/ 21218 h 151460"/>
                  <a:gd name="connsiteX1" fmla="*/ 8416 w 204632"/>
                  <a:gd name="connsiteY1" fmla="*/ 91703 h 151460"/>
                  <a:gd name="connsiteX2" fmla="*/ 61756 w 204632"/>
                  <a:gd name="connsiteY2" fmla="*/ 141233 h 151460"/>
                  <a:gd name="connsiteX3" fmla="*/ 111286 w 204632"/>
                  <a:gd name="connsiteY3" fmla="*/ 150758 h 151460"/>
                  <a:gd name="connsiteX4" fmla="*/ 172246 w 204632"/>
                  <a:gd name="connsiteY4" fmla="*/ 129803 h 151460"/>
                  <a:gd name="connsiteX5" fmla="*/ 202726 w 204632"/>
                  <a:gd name="connsiteY5" fmla="*/ 42173 h 151460"/>
                  <a:gd name="connsiteX6" fmla="*/ 195106 w 204632"/>
                  <a:gd name="connsiteY6" fmla="*/ 23123 h 151460"/>
                  <a:gd name="connsiteX7" fmla="*/ 143671 w 204632"/>
                  <a:gd name="connsiteY7" fmla="*/ 2168 h 151460"/>
                  <a:gd name="connsiteX8" fmla="*/ 88426 w 204632"/>
                  <a:gd name="connsiteY8" fmla="*/ 2168 h 151460"/>
                  <a:gd name="connsiteX9" fmla="*/ 8416 w 204632"/>
                  <a:gd name="connsiteY9" fmla="*/ 21218 h 151460"/>
                  <a:gd name="connsiteX0" fmla="*/ 8416 w 203926"/>
                  <a:gd name="connsiteY0" fmla="*/ 21218 h 151725"/>
                  <a:gd name="connsiteX1" fmla="*/ 8416 w 203926"/>
                  <a:gd name="connsiteY1" fmla="*/ 91703 h 151725"/>
                  <a:gd name="connsiteX2" fmla="*/ 61756 w 203926"/>
                  <a:gd name="connsiteY2" fmla="*/ 141233 h 151725"/>
                  <a:gd name="connsiteX3" fmla="*/ 111286 w 203926"/>
                  <a:gd name="connsiteY3" fmla="*/ 150758 h 151725"/>
                  <a:gd name="connsiteX4" fmla="*/ 181771 w 203926"/>
                  <a:gd name="connsiteY4" fmla="*/ 125993 h 151725"/>
                  <a:gd name="connsiteX5" fmla="*/ 202726 w 203926"/>
                  <a:gd name="connsiteY5" fmla="*/ 42173 h 151725"/>
                  <a:gd name="connsiteX6" fmla="*/ 195106 w 203926"/>
                  <a:gd name="connsiteY6" fmla="*/ 23123 h 151725"/>
                  <a:gd name="connsiteX7" fmla="*/ 143671 w 203926"/>
                  <a:gd name="connsiteY7" fmla="*/ 2168 h 151725"/>
                  <a:gd name="connsiteX8" fmla="*/ 88426 w 203926"/>
                  <a:gd name="connsiteY8" fmla="*/ 2168 h 151725"/>
                  <a:gd name="connsiteX9" fmla="*/ 8416 w 203926"/>
                  <a:gd name="connsiteY9" fmla="*/ 21218 h 151725"/>
                  <a:gd name="connsiteX0" fmla="*/ 7522 w 203032"/>
                  <a:gd name="connsiteY0" fmla="*/ 21218 h 151535"/>
                  <a:gd name="connsiteX1" fmla="*/ 9427 w 203032"/>
                  <a:gd name="connsiteY1" fmla="*/ 101228 h 151535"/>
                  <a:gd name="connsiteX2" fmla="*/ 60862 w 203032"/>
                  <a:gd name="connsiteY2" fmla="*/ 141233 h 151535"/>
                  <a:gd name="connsiteX3" fmla="*/ 110392 w 203032"/>
                  <a:gd name="connsiteY3" fmla="*/ 150758 h 151535"/>
                  <a:gd name="connsiteX4" fmla="*/ 180877 w 203032"/>
                  <a:gd name="connsiteY4" fmla="*/ 125993 h 151535"/>
                  <a:gd name="connsiteX5" fmla="*/ 201832 w 203032"/>
                  <a:gd name="connsiteY5" fmla="*/ 42173 h 151535"/>
                  <a:gd name="connsiteX6" fmla="*/ 194212 w 203032"/>
                  <a:gd name="connsiteY6" fmla="*/ 23123 h 151535"/>
                  <a:gd name="connsiteX7" fmla="*/ 142777 w 203032"/>
                  <a:gd name="connsiteY7" fmla="*/ 2168 h 151535"/>
                  <a:gd name="connsiteX8" fmla="*/ 87532 w 203032"/>
                  <a:gd name="connsiteY8" fmla="*/ 2168 h 151535"/>
                  <a:gd name="connsiteX9" fmla="*/ 7522 w 203032"/>
                  <a:gd name="connsiteY9" fmla="*/ 21218 h 151535"/>
                  <a:gd name="connsiteX0" fmla="*/ 6945 w 204360"/>
                  <a:gd name="connsiteY0" fmla="*/ 23574 h 151986"/>
                  <a:gd name="connsiteX1" fmla="*/ 10755 w 204360"/>
                  <a:gd name="connsiteY1" fmla="*/ 101679 h 151986"/>
                  <a:gd name="connsiteX2" fmla="*/ 62190 w 204360"/>
                  <a:gd name="connsiteY2" fmla="*/ 141684 h 151986"/>
                  <a:gd name="connsiteX3" fmla="*/ 111720 w 204360"/>
                  <a:gd name="connsiteY3" fmla="*/ 151209 h 151986"/>
                  <a:gd name="connsiteX4" fmla="*/ 182205 w 204360"/>
                  <a:gd name="connsiteY4" fmla="*/ 126444 h 151986"/>
                  <a:gd name="connsiteX5" fmla="*/ 203160 w 204360"/>
                  <a:gd name="connsiteY5" fmla="*/ 42624 h 151986"/>
                  <a:gd name="connsiteX6" fmla="*/ 195540 w 204360"/>
                  <a:gd name="connsiteY6" fmla="*/ 23574 h 151986"/>
                  <a:gd name="connsiteX7" fmla="*/ 144105 w 204360"/>
                  <a:gd name="connsiteY7" fmla="*/ 2619 h 151986"/>
                  <a:gd name="connsiteX8" fmla="*/ 88860 w 204360"/>
                  <a:gd name="connsiteY8" fmla="*/ 2619 h 151986"/>
                  <a:gd name="connsiteX9" fmla="*/ 6945 w 204360"/>
                  <a:gd name="connsiteY9" fmla="*/ 23574 h 151986"/>
                  <a:gd name="connsiteX0" fmla="*/ 6945 w 204964"/>
                  <a:gd name="connsiteY0" fmla="*/ 23574 h 152247"/>
                  <a:gd name="connsiteX1" fmla="*/ 10755 w 204964"/>
                  <a:gd name="connsiteY1" fmla="*/ 101679 h 152247"/>
                  <a:gd name="connsiteX2" fmla="*/ 62190 w 204964"/>
                  <a:gd name="connsiteY2" fmla="*/ 141684 h 152247"/>
                  <a:gd name="connsiteX3" fmla="*/ 111720 w 204964"/>
                  <a:gd name="connsiteY3" fmla="*/ 151209 h 152247"/>
                  <a:gd name="connsiteX4" fmla="*/ 174052 w 204964"/>
                  <a:gd name="connsiteY4" fmla="*/ 122499 h 152247"/>
                  <a:gd name="connsiteX5" fmla="*/ 203160 w 204964"/>
                  <a:gd name="connsiteY5" fmla="*/ 42624 h 152247"/>
                  <a:gd name="connsiteX6" fmla="*/ 195540 w 204964"/>
                  <a:gd name="connsiteY6" fmla="*/ 23574 h 152247"/>
                  <a:gd name="connsiteX7" fmla="*/ 144105 w 204964"/>
                  <a:gd name="connsiteY7" fmla="*/ 2619 h 152247"/>
                  <a:gd name="connsiteX8" fmla="*/ 88860 w 204964"/>
                  <a:gd name="connsiteY8" fmla="*/ 2619 h 152247"/>
                  <a:gd name="connsiteX9" fmla="*/ 6945 w 204964"/>
                  <a:gd name="connsiteY9" fmla="*/ 23574 h 152247"/>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48532"/>
                  <a:gd name="connsiteX1" fmla="*/ 10990 w 205199"/>
                  <a:gd name="connsiteY1" fmla="*/ 101679 h 148532"/>
                  <a:gd name="connsiteX2" fmla="*/ 67523 w 205199"/>
                  <a:gd name="connsiteY2" fmla="*/ 142162 h 148532"/>
                  <a:gd name="connsiteX3" fmla="*/ 112471 w 205199"/>
                  <a:gd name="connsiteY3" fmla="*/ 146488 h 148532"/>
                  <a:gd name="connsiteX4" fmla="*/ 174287 w 205199"/>
                  <a:gd name="connsiteY4" fmla="*/ 122499 h 148532"/>
                  <a:gd name="connsiteX5" fmla="*/ 203395 w 205199"/>
                  <a:gd name="connsiteY5" fmla="*/ 42624 h 148532"/>
                  <a:gd name="connsiteX6" fmla="*/ 195775 w 205199"/>
                  <a:gd name="connsiteY6" fmla="*/ 23574 h 148532"/>
                  <a:gd name="connsiteX7" fmla="*/ 144340 w 205199"/>
                  <a:gd name="connsiteY7" fmla="*/ 2619 h 148532"/>
                  <a:gd name="connsiteX8" fmla="*/ 89095 w 205199"/>
                  <a:gd name="connsiteY8" fmla="*/ 2619 h 148532"/>
                  <a:gd name="connsiteX9" fmla="*/ 7180 w 205199"/>
                  <a:gd name="connsiteY9" fmla="*/ 23574 h 148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199" h="148532">
                    <a:moveTo>
                      <a:pt x="7180" y="23574"/>
                    </a:moveTo>
                    <a:cubicBezTo>
                      <a:pt x="-5837" y="40084"/>
                      <a:pt x="933" y="81914"/>
                      <a:pt x="10990" y="101679"/>
                    </a:cubicBezTo>
                    <a:cubicBezTo>
                      <a:pt x="21047" y="121444"/>
                      <a:pt x="50610" y="134694"/>
                      <a:pt x="67523" y="142162"/>
                    </a:cubicBezTo>
                    <a:cubicBezTo>
                      <a:pt x="84437" y="149630"/>
                      <a:pt x="94677" y="149765"/>
                      <a:pt x="112471" y="146488"/>
                    </a:cubicBezTo>
                    <a:cubicBezTo>
                      <a:pt x="130265" y="143211"/>
                      <a:pt x="159133" y="139810"/>
                      <a:pt x="174287" y="122499"/>
                    </a:cubicBezTo>
                    <a:cubicBezTo>
                      <a:pt x="189441" y="105188"/>
                      <a:pt x="199814" y="59112"/>
                      <a:pt x="203395" y="42624"/>
                    </a:cubicBezTo>
                    <a:cubicBezTo>
                      <a:pt x="206976" y="26136"/>
                      <a:pt x="205617" y="30241"/>
                      <a:pt x="195775" y="23574"/>
                    </a:cubicBezTo>
                    <a:cubicBezTo>
                      <a:pt x="185933" y="16907"/>
                      <a:pt x="162120" y="6111"/>
                      <a:pt x="144340" y="2619"/>
                    </a:cubicBezTo>
                    <a:cubicBezTo>
                      <a:pt x="126560" y="-873"/>
                      <a:pt x="111955" y="-874"/>
                      <a:pt x="89095" y="2619"/>
                    </a:cubicBezTo>
                    <a:cubicBezTo>
                      <a:pt x="66235" y="6112"/>
                      <a:pt x="20197" y="7064"/>
                      <a:pt x="7180" y="23574"/>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1" name="フリーフォーム: 図形 1050">
                <a:extLst>
                  <a:ext uri="{FF2B5EF4-FFF2-40B4-BE49-F238E27FC236}">
                    <a16:creationId xmlns:a16="http://schemas.microsoft.com/office/drawing/2014/main" id="{61150D82-34C8-BA70-6010-0C25D8101CBF}"/>
                  </a:ext>
                </a:extLst>
              </p:cNvPr>
              <p:cNvSpPr/>
              <p:nvPr/>
            </p:nvSpPr>
            <p:spPr>
              <a:xfrm>
                <a:off x="4512781" y="1027892"/>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2" name="フリーフォーム: 図形 1051">
                <a:extLst>
                  <a:ext uri="{FF2B5EF4-FFF2-40B4-BE49-F238E27FC236}">
                    <a16:creationId xmlns:a16="http://schemas.microsoft.com/office/drawing/2014/main" id="{6960B85B-9DB0-A081-8B4A-A33EB2290216}"/>
                  </a:ext>
                </a:extLst>
              </p:cNvPr>
              <p:cNvSpPr/>
              <p:nvPr/>
            </p:nvSpPr>
            <p:spPr>
              <a:xfrm>
                <a:off x="4613835" y="1726895"/>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3" name="フリーフォーム: 図形 1052">
                <a:extLst>
                  <a:ext uri="{FF2B5EF4-FFF2-40B4-BE49-F238E27FC236}">
                    <a16:creationId xmlns:a16="http://schemas.microsoft.com/office/drawing/2014/main" id="{8524DB29-E9A0-E9E0-BDAA-9E5973048A4D}"/>
                  </a:ext>
                </a:extLst>
              </p:cNvPr>
              <p:cNvSpPr/>
              <p:nvPr/>
            </p:nvSpPr>
            <p:spPr>
              <a:xfrm>
                <a:off x="5007224" y="1103278"/>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E549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4" name="フリーフォーム: 図形 1053">
                <a:extLst>
                  <a:ext uri="{FF2B5EF4-FFF2-40B4-BE49-F238E27FC236}">
                    <a16:creationId xmlns:a16="http://schemas.microsoft.com/office/drawing/2014/main" id="{90D0F8B9-CE9F-D99F-747F-452D0B508CEB}"/>
                  </a:ext>
                </a:extLst>
              </p:cNvPr>
              <p:cNvSpPr/>
              <p:nvPr/>
            </p:nvSpPr>
            <p:spPr>
              <a:xfrm>
                <a:off x="4597971" y="2275567"/>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5" name="フリーフォーム: 図形 1054">
                <a:extLst>
                  <a:ext uri="{FF2B5EF4-FFF2-40B4-BE49-F238E27FC236}">
                    <a16:creationId xmlns:a16="http://schemas.microsoft.com/office/drawing/2014/main" id="{BCB69F0B-F389-94B9-60F0-5E7834349DEB}"/>
                  </a:ext>
                </a:extLst>
              </p:cNvPr>
              <p:cNvSpPr/>
              <p:nvPr/>
            </p:nvSpPr>
            <p:spPr>
              <a:xfrm>
                <a:off x="5685167" y="3358262"/>
                <a:ext cx="449102" cy="135397"/>
              </a:xfrm>
              <a:custGeom>
                <a:avLst/>
                <a:gdLst>
                  <a:gd name="connsiteX0" fmla="*/ 5517 w 447558"/>
                  <a:gd name="connsiteY0" fmla="*/ 38605 h 130684"/>
                  <a:gd name="connsiteX1" fmla="*/ 205542 w 447558"/>
                  <a:gd name="connsiteY1" fmla="*/ 2410 h 130684"/>
                  <a:gd name="connsiteX2" fmla="*/ 415092 w 447558"/>
                  <a:gd name="connsiteY2" fmla="*/ 4315 h 130684"/>
                  <a:gd name="connsiteX3" fmla="*/ 447477 w 447558"/>
                  <a:gd name="connsiteY3" fmla="*/ 11935 h 130684"/>
                  <a:gd name="connsiteX4" fmla="*/ 422712 w 447558"/>
                  <a:gd name="connsiteY4" fmla="*/ 72895 h 130684"/>
                  <a:gd name="connsiteX5" fmla="*/ 426522 w 447558"/>
                  <a:gd name="connsiteY5" fmla="*/ 84325 h 130684"/>
                  <a:gd name="connsiteX6" fmla="*/ 375087 w 447558"/>
                  <a:gd name="connsiteY6" fmla="*/ 90040 h 130684"/>
                  <a:gd name="connsiteX7" fmla="*/ 319842 w 447558"/>
                  <a:gd name="connsiteY7" fmla="*/ 84325 h 130684"/>
                  <a:gd name="connsiteX8" fmla="*/ 215067 w 447558"/>
                  <a:gd name="connsiteY8" fmla="*/ 84325 h 130684"/>
                  <a:gd name="connsiteX9" fmla="*/ 110292 w 447558"/>
                  <a:gd name="connsiteY9" fmla="*/ 93850 h 130684"/>
                  <a:gd name="connsiteX10" fmla="*/ 56952 w 447558"/>
                  <a:gd name="connsiteY10" fmla="*/ 130045 h 130684"/>
                  <a:gd name="connsiteX11" fmla="*/ 5517 w 447558"/>
                  <a:gd name="connsiteY11" fmla="*/ 38605 h 130684"/>
                  <a:gd name="connsiteX0" fmla="*/ 5517 w 460847"/>
                  <a:gd name="connsiteY0" fmla="*/ 39365 h 131444"/>
                  <a:gd name="connsiteX1" fmla="*/ 205542 w 460847"/>
                  <a:gd name="connsiteY1" fmla="*/ 3170 h 131444"/>
                  <a:gd name="connsiteX2" fmla="*/ 415092 w 460847"/>
                  <a:gd name="connsiteY2" fmla="*/ 5075 h 131444"/>
                  <a:gd name="connsiteX3" fmla="*/ 460812 w 460847"/>
                  <a:gd name="connsiteY3" fmla="*/ 31745 h 131444"/>
                  <a:gd name="connsiteX4" fmla="*/ 422712 w 460847"/>
                  <a:gd name="connsiteY4" fmla="*/ 73655 h 131444"/>
                  <a:gd name="connsiteX5" fmla="*/ 426522 w 460847"/>
                  <a:gd name="connsiteY5" fmla="*/ 85085 h 131444"/>
                  <a:gd name="connsiteX6" fmla="*/ 375087 w 460847"/>
                  <a:gd name="connsiteY6" fmla="*/ 90800 h 131444"/>
                  <a:gd name="connsiteX7" fmla="*/ 319842 w 460847"/>
                  <a:gd name="connsiteY7" fmla="*/ 85085 h 131444"/>
                  <a:gd name="connsiteX8" fmla="*/ 215067 w 460847"/>
                  <a:gd name="connsiteY8" fmla="*/ 85085 h 131444"/>
                  <a:gd name="connsiteX9" fmla="*/ 110292 w 460847"/>
                  <a:gd name="connsiteY9" fmla="*/ 94610 h 131444"/>
                  <a:gd name="connsiteX10" fmla="*/ 56952 w 460847"/>
                  <a:gd name="connsiteY10" fmla="*/ 130805 h 131444"/>
                  <a:gd name="connsiteX11" fmla="*/ 5517 w 460847"/>
                  <a:gd name="connsiteY11" fmla="*/ 39365 h 131444"/>
                  <a:gd name="connsiteX0" fmla="*/ 5517 w 460943"/>
                  <a:gd name="connsiteY0" fmla="*/ 38666 h 130745"/>
                  <a:gd name="connsiteX1" fmla="*/ 205542 w 460943"/>
                  <a:gd name="connsiteY1" fmla="*/ 2471 h 130745"/>
                  <a:gd name="connsiteX2" fmla="*/ 407472 w 460943"/>
                  <a:gd name="connsiteY2" fmla="*/ 6281 h 130745"/>
                  <a:gd name="connsiteX3" fmla="*/ 460812 w 460943"/>
                  <a:gd name="connsiteY3" fmla="*/ 31046 h 130745"/>
                  <a:gd name="connsiteX4" fmla="*/ 422712 w 460943"/>
                  <a:gd name="connsiteY4" fmla="*/ 72956 h 130745"/>
                  <a:gd name="connsiteX5" fmla="*/ 426522 w 460943"/>
                  <a:gd name="connsiteY5" fmla="*/ 84386 h 130745"/>
                  <a:gd name="connsiteX6" fmla="*/ 375087 w 460943"/>
                  <a:gd name="connsiteY6" fmla="*/ 90101 h 130745"/>
                  <a:gd name="connsiteX7" fmla="*/ 319842 w 460943"/>
                  <a:gd name="connsiteY7" fmla="*/ 84386 h 130745"/>
                  <a:gd name="connsiteX8" fmla="*/ 215067 w 460943"/>
                  <a:gd name="connsiteY8" fmla="*/ 84386 h 130745"/>
                  <a:gd name="connsiteX9" fmla="*/ 110292 w 460943"/>
                  <a:gd name="connsiteY9" fmla="*/ 93911 h 130745"/>
                  <a:gd name="connsiteX10" fmla="*/ 56952 w 460943"/>
                  <a:gd name="connsiteY10" fmla="*/ 130106 h 130745"/>
                  <a:gd name="connsiteX11" fmla="*/ 5517 w 460943"/>
                  <a:gd name="connsiteY11" fmla="*/ 38666 h 130745"/>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70866 w 449102"/>
                  <a:gd name="connsiteY6" fmla="*/ 11253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9102" h="131369">
                    <a:moveTo>
                      <a:pt x="7011" y="32528"/>
                    </a:moveTo>
                    <a:cubicBezTo>
                      <a:pt x="31776" y="11256"/>
                      <a:pt x="128931" y="6493"/>
                      <a:pt x="193701" y="2048"/>
                    </a:cubicBezTo>
                    <a:cubicBezTo>
                      <a:pt x="258471" y="-2397"/>
                      <a:pt x="353086" y="1096"/>
                      <a:pt x="395631" y="5858"/>
                    </a:cubicBezTo>
                    <a:cubicBezTo>
                      <a:pt x="438176" y="10620"/>
                      <a:pt x="446431" y="19511"/>
                      <a:pt x="448971" y="30623"/>
                    </a:cubicBezTo>
                    <a:cubicBezTo>
                      <a:pt x="451511" y="41735"/>
                      <a:pt x="416586" y="63643"/>
                      <a:pt x="410871" y="72533"/>
                    </a:cubicBezTo>
                    <a:cubicBezTo>
                      <a:pt x="405156" y="81423"/>
                      <a:pt x="421348" y="77296"/>
                      <a:pt x="414681" y="83963"/>
                    </a:cubicBezTo>
                    <a:cubicBezTo>
                      <a:pt x="408014" y="90630"/>
                      <a:pt x="388646" y="112538"/>
                      <a:pt x="370866" y="112538"/>
                    </a:cubicBezTo>
                    <a:cubicBezTo>
                      <a:pt x="353086" y="112538"/>
                      <a:pt x="335941" y="88725"/>
                      <a:pt x="308001" y="83963"/>
                    </a:cubicBezTo>
                    <a:cubicBezTo>
                      <a:pt x="280061" y="79201"/>
                      <a:pt x="238151" y="82375"/>
                      <a:pt x="203226" y="83963"/>
                    </a:cubicBezTo>
                    <a:cubicBezTo>
                      <a:pt x="168301" y="85551"/>
                      <a:pt x="124804" y="85868"/>
                      <a:pt x="98451" y="93488"/>
                    </a:cubicBezTo>
                    <a:cubicBezTo>
                      <a:pt x="72099" y="101108"/>
                      <a:pt x="60351" y="139843"/>
                      <a:pt x="45111" y="129683"/>
                    </a:cubicBezTo>
                    <a:cubicBezTo>
                      <a:pt x="29871" y="119523"/>
                      <a:pt x="-17754" y="53800"/>
                      <a:pt x="7011" y="32528"/>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6" name="フリーフォーム: 図形 1055">
                <a:extLst>
                  <a:ext uri="{FF2B5EF4-FFF2-40B4-BE49-F238E27FC236}">
                    <a16:creationId xmlns:a16="http://schemas.microsoft.com/office/drawing/2014/main" id="{A703747F-7272-53F6-6DEC-689478E73129}"/>
                  </a:ext>
                </a:extLst>
              </p:cNvPr>
              <p:cNvSpPr/>
              <p:nvPr/>
            </p:nvSpPr>
            <p:spPr>
              <a:xfrm>
                <a:off x="5716606" y="3556634"/>
                <a:ext cx="98590" cy="236409"/>
              </a:xfrm>
              <a:custGeom>
                <a:avLst/>
                <a:gdLst>
                  <a:gd name="connsiteX0" fmla="*/ 32385 w 98590"/>
                  <a:gd name="connsiteY0" fmla="*/ 35106 h 236409"/>
                  <a:gd name="connsiteX1" fmla="*/ 91440 w 98590"/>
                  <a:gd name="connsiteY1" fmla="*/ 6531 h 236409"/>
                  <a:gd name="connsiteX2" fmla="*/ 89535 w 98590"/>
                  <a:gd name="connsiteY2" fmla="*/ 132261 h 236409"/>
                  <a:gd name="connsiteX3" fmla="*/ 19050 w 98590"/>
                  <a:gd name="connsiteY3" fmla="*/ 235131 h 236409"/>
                  <a:gd name="connsiteX4" fmla="*/ 0 w 98590"/>
                  <a:gd name="connsiteY4" fmla="*/ 181791 h 236409"/>
                  <a:gd name="connsiteX5" fmla="*/ 32385 w 98590"/>
                  <a:gd name="connsiteY5" fmla="*/ 35106 h 236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90" h="236409">
                    <a:moveTo>
                      <a:pt x="32385" y="35106"/>
                    </a:moveTo>
                    <a:cubicBezTo>
                      <a:pt x="47625" y="5896"/>
                      <a:pt x="81915" y="-9661"/>
                      <a:pt x="91440" y="6531"/>
                    </a:cubicBezTo>
                    <a:cubicBezTo>
                      <a:pt x="100965" y="22723"/>
                      <a:pt x="101600" y="94161"/>
                      <a:pt x="89535" y="132261"/>
                    </a:cubicBezTo>
                    <a:cubicBezTo>
                      <a:pt x="77470" y="170361"/>
                      <a:pt x="33973" y="226876"/>
                      <a:pt x="19050" y="235131"/>
                    </a:cubicBezTo>
                    <a:cubicBezTo>
                      <a:pt x="4127" y="243386"/>
                      <a:pt x="0" y="210048"/>
                      <a:pt x="0" y="181791"/>
                    </a:cubicBezTo>
                    <a:cubicBezTo>
                      <a:pt x="0" y="153534"/>
                      <a:pt x="17145" y="64316"/>
                      <a:pt x="32385" y="35106"/>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7" name="フリーフォーム: 図形 1056">
                <a:extLst>
                  <a:ext uri="{FF2B5EF4-FFF2-40B4-BE49-F238E27FC236}">
                    <a16:creationId xmlns:a16="http://schemas.microsoft.com/office/drawing/2014/main" id="{026672C6-6F11-BCA2-8918-8C5FC450815C}"/>
                  </a:ext>
                </a:extLst>
              </p:cNvPr>
              <p:cNvSpPr/>
              <p:nvPr/>
            </p:nvSpPr>
            <p:spPr>
              <a:xfrm>
                <a:off x="6071207" y="3568094"/>
                <a:ext cx="138598" cy="181103"/>
              </a:xfrm>
              <a:custGeom>
                <a:avLst/>
                <a:gdLst>
                  <a:gd name="connsiteX0" fmla="*/ 59083 w 138598"/>
                  <a:gd name="connsiteY0" fmla="*/ 159991 h 181103"/>
                  <a:gd name="connsiteX1" fmla="*/ 28 w 138598"/>
                  <a:gd name="connsiteY1" fmla="*/ 30451 h 181103"/>
                  <a:gd name="connsiteX2" fmla="*/ 66703 w 138598"/>
                  <a:gd name="connsiteY2" fmla="*/ 1876 h 181103"/>
                  <a:gd name="connsiteX3" fmla="*/ 106708 w 138598"/>
                  <a:gd name="connsiteY3" fmla="*/ 66646 h 181103"/>
                  <a:gd name="connsiteX4" fmla="*/ 133378 w 138598"/>
                  <a:gd name="connsiteY4" fmla="*/ 106651 h 181103"/>
                  <a:gd name="connsiteX5" fmla="*/ 137188 w 138598"/>
                  <a:gd name="connsiteY5" fmla="*/ 140941 h 181103"/>
                  <a:gd name="connsiteX6" fmla="*/ 116233 w 138598"/>
                  <a:gd name="connsiteY6" fmla="*/ 177136 h 181103"/>
                  <a:gd name="connsiteX7" fmla="*/ 59083 w 138598"/>
                  <a:gd name="connsiteY7" fmla="*/ 159991 h 18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98" h="181103">
                    <a:moveTo>
                      <a:pt x="59083" y="159991"/>
                    </a:moveTo>
                    <a:cubicBezTo>
                      <a:pt x="39716" y="135544"/>
                      <a:pt x="-1242" y="56803"/>
                      <a:pt x="28" y="30451"/>
                    </a:cubicBezTo>
                    <a:cubicBezTo>
                      <a:pt x="1298" y="4099"/>
                      <a:pt x="48923" y="-4157"/>
                      <a:pt x="66703" y="1876"/>
                    </a:cubicBezTo>
                    <a:cubicBezTo>
                      <a:pt x="84483" y="7908"/>
                      <a:pt x="95596" y="49184"/>
                      <a:pt x="106708" y="66646"/>
                    </a:cubicBezTo>
                    <a:cubicBezTo>
                      <a:pt x="117820" y="84108"/>
                      <a:pt x="128298" y="94269"/>
                      <a:pt x="133378" y="106651"/>
                    </a:cubicBezTo>
                    <a:cubicBezTo>
                      <a:pt x="138458" y="119033"/>
                      <a:pt x="140045" y="129194"/>
                      <a:pt x="137188" y="140941"/>
                    </a:cubicBezTo>
                    <a:cubicBezTo>
                      <a:pt x="134331" y="152688"/>
                      <a:pt x="125758" y="170469"/>
                      <a:pt x="116233" y="177136"/>
                    </a:cubicBezTo>
                    <a:cubicBezTo>
                      <a:pt x="106708" y="183803"/>
                      <a:pt x="78450" y="184438"/>
                      <a:pt x="59083" y="15999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8" name="フリーフォーム: 図形 1057">
                <a:extLst>
                  <a:ext uri="{FF2B5EF4-FFF2-40B4-BE49-F238E27FC236}">
                    <a16:creationId xmlns:a16="http://schemas.microsoft.com/office/drawing/2014/main" id="{5D911D42-D4C7-EBB9-AB32-64D36F4B7CEE}"/>
                  </a:ext>
                </a:extLst>
              </p:cNvPr>
              <p:cNvSpPr/>
              <p:nvPr/>
            </p:nvSpPr>
            <p:spPr>
              <a:xfrm>
                <a:off x="4624076" y="3212528"/>
                <a:ext cx="91132" cy="304499"/>
              </a:xfrm>
              <a:custGeom>
                <a:avLst/>
                <a:gdLst>
                  <a:gd name="connsiteX0" fmla="*/ 90799 w 91132"/>
                  <a:gd name="connsiteY0" fmla="*/ 165037 h 304499"/>
                  <a:gd name="connsiteX1" fmla="*/ 75559 w 91132"/>
                  <a:gd name="connsiteY1" fmla="*/ 25972 h 304499"/>
                  <a:gd name="connsiteX2" fmla="*/ 62224 w 91132"/>
                  <a:gd name="connsiteY2" fmla="*/ 5017 h 304499"/>
                  <a:gd name="connsiteX3" fmla="*/ 1264 w 91132"/>
                  <a:gd name="connsiteY3" fmla="*/ 86932 h 304499"/>
                  <a:gd name="connsiteX4" fmla="*/ 22219 w 91132"/>
                  <a:gd name="connsiteY4" fmla="*/ 205042 h 304499"/>
                  <a:gd name="connsiteX5" fmla="*/ 37459 w 91132"/>
                  <a:gd name="connsiteY5" fmla="*/ 279337 h 304499"/>
                  <a:gd name="connsiteX6" fmla="*/ 71749 w 91132"/>
                  <a:gd name="connsiteY6" fmla="*/ 304102 h 304499"/>
                  <a:gd name="connsiteX7" fmla="*/ 85084 w 91132"/>
                  <a:gd name="connsiteY7" fmla="*/ 285052 h 304499"/>
                  <a:gd name="connsiteX8" fmla="*/ 90799 w 91132"/>
                  <a:gd name="connsiteY8" fmla="*/ 165037 h 304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132" h="304499">
                    <a:moveTo>
                      <a:pt x="90799" y="165037"/>
                    </a:moveTo>
                    <a:cubicBezTo>
                      <a:pt x="89212" y="121857"/>
                      <a:pt x="80321" y="52642"/>
                      <a:pt x="75559" y="25972"/>
                    </a:cubicBezTo>
                    <a:cubicBezTo>
                      <a:pt x="70797" y="-698"/>
                      <a:pt x="74606" y="-5143"/>
                      <a:pt x="62224" y="5017"/>
                    </a:cubicBezTo>
                    <a:cubicBezTo>
                      <a:pt x="49842" y="15177"/>
                      <a:pt x="7931" y="53594"/>
                      <a:pt x="1264" y="86932"/>
                    </a:cubicBezTo>
                    <a:cubicBezTo>
                      <a:pt x="-5404" y="120269"/>
                      <a:pt x="16186" y="172975"/>
                      <a:pt x="22219" y="205042"/>
                    </a:cubicBezTo>
                    <a:cubicBezTo>
                      <a:pt x="28251" y="237110"/>
                      <a:pt x="29204" y="262827"/>
                      <a:pt x="37459" y="279337"/>
                    </a:cubicBezTo>
                    <a:cubicBezTo>
                      <a:pt x="45714" y="295847"/>
                      <a:pt x="63812" y="303150"/>
                      <a:pt x="71749" y="304102"/>
                    </a:cubicBezTo>
                    <a:cubicBezTo>
                      <a:pt x="79686" y="305054"/>
                      <a:pt x="82227" y="306007"/>
                      <a:pt x="85084" y="285052"/>
                    </a:cubicBezTo>
                    <a:cubicBezTo>
                      <a:pt x="87941" y="264097"/>
                      <a:pt x="92386" y="208217"/>
                      <a:pt x="90799" y="165037"/>
                    </a:cubicBezTo>
                    <a:close/>
                  </a:path>
                </a:pathLst>
              </a:custGeom>
              <a:solidFill>
                <a:schemeClr val="tx1">
                  <a:lumMod val="65000"/>
                  <a:lumOff val="3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9" name="フリーフォーム: 図形 1058">
                <a:extLst>
                  <a:ext uri="{FF2B5EF4-FFF2-40B4-BE49-F238E27FC236}">
                    <a16:creationId xmlns:a16="http://schemas.microsoft.com/office/drawing/2014/main" id="{FA8F61F7-FFA9-BE1F-B844-ACD8F113B38A}"/>
                  </a:ext>
                </a:extLst>
              </p:cNvPr>
              <p:cNvSpPr/>
              <p:nvPr/>
            </p:nvSpPr>
            <p:spPr>
              <a:xfrm>
                <a:off x="7097580" y="3188892"/>
                <a:ext cx="213319" cy="228538"/>
              </a:xfrm>
              <a:custGeom>
                <a:avLst/>
                <a:gdLst>
                  <a:gd name="connsiteX0" fmla="*/ 2116 w 210165"/>
                  <a:gd name="connsiteY0" fmla="*/ 114350 h 227574"/>
                  <a:gd name="connsiteX1" fmla="*/ 36406 w 210165"/>
                  <a:gd name="connsiteY1" fmla="*/ 226745 h 227574"/>
                  <a:gd name="connsiteX2" fmla="*/ 95461 w 210165"/>
                  <a:gd name="connsiteY2" fmla="*/ 161975 h 227574"/>
                  <a:gd name="connsiteX3" fmla="*/ 133561 w 210165"/>
                  <a:gd name="connsiteY3" fmla="*/ 97205 h 227574"/>
                  <a:gd name="connsiteX4" fmla="*/ 209761 w 210165"/>
                  <a:gd name="connsiteY4" fmla="*/ 50 h 227574"/>
                  <a:gd name="connsiteX5" fmla="*/ 97366 w 210165"/>
                  <a:gd name="connsiteY5" fmla="*/ 110540 h 227574"/>
                  <a:gd name="connsiteX6" fmla="*/ 2116 w 210165"/>
                  <a:gd name="connsiteY6" fmla="*/ 114350 h 227574"/>
                  <a:gd name="connsiteX0" fmla="*/ 2319 w 210368"/>
                  <a:gd name="connsiteY0" fmla="*/ 114350 h 227574"/>
                  <a:gd name="connsiteX1" fmla="*/ 36609 w 210368"/>
                  <a:gd name="connsiteY1" fmla="*/ 226745 h 227574"/>
                  <a:gd name="connsiteX2" fmla="*/ 95664 w 210368"/>
                  <a:gd name="connsiteY2" fmla="*/ 161975 h 227574"/>
                  <a:gd name="connsiteX3" fmla="*/ 133764 w 210368"/>
                  <a:gd name="connsiteY3" fmla="*/ 97205 h 227574"/>
                  <a:gd name="connsiteX4" fmla="*/ 209964 w 210368"/>
                  <a:gd name="connsiteY4" fmla="*/ 50 h 227574"/>
                  <a:gd name="connsiteX5" fmla="*/ 101379 w 210368"/>
                  <a:gd name="connsiteY5" fmla="*/ 101015 h 227574"/>
                  <a:gd name="connsiteX6" fmla="*/ 2319 w 210368"/>
                  <a:gd name="connsiteY6" fmla="*/ 114350 h 227574"/>
                  <a:gd name="connsiteX0" fmla="*/ 2355 w 210400"/>
                  <a:gd name="connsiteY0" fmla="*/ 114351 h 228369"/>
                  <a:gd name="connsiteX1" fmla="*/ 36645 w 210400"/>
                  <a:gd name="connsiteY1" fmla="*/ 226746 h 228369"/>
                  <a:gd name="connsiteX2" fmla="*/ 99510 w 210400"/>
                  <a:gd name="connsiteY2" fmla="*/ 175311 h 228369"/>
                  <a:gd name="connsiteX3" fmla="*/ 133800 w 210400"/>
                  <a:gd name="connsiteY3" fmla="*/ 97206 h 228369"/>
                  <a:gd name="connsiteX4" fmla="*/ 210000 w 210400"/>
                  <a:gd name="connsiteY4" fmla="*/ 51 h 228369"/>
                  <a:gd name="connsiteX5" fmla="*/ 101415 w 210400"/>
                  <a:gd name="connsiteY5" fmla="*/ 101016 h 228369"/>
                  <a:gd name="connsiteX6" fmla="*/ 2355 w 210400"/>
                  <a:gd name="connsiteY6" fmla="*/ 114351 h 228369"/>
                  <a:gd name="connsiteX0" fmla="*/ 2355 w 210480"/>
                  <a:gd name="connsiteY0" fmla="*/ 114350 h 228348"/>
                  <a:gd name="connsiteX1" fmla="*/ 36645 w 210480"/>
                  <a:gd name="connsiteY1" fmla="*/ 226745 h 228348"/>
                  <a:gd name="connsiteX2" fmla="*/ 99510 w 210480"/>
                  <a:gd name="connsiteY2" fmla="*/ 175310 h 228348"/>
                  <a:gd name="connsiteX3" fmla="*/ 145230 w 210480"/>
                  <a:gd name="connsiteY3" fmla="*/ 101015 h 228348"/>
                  <a:gd name="connsiteX4" fmla="*/ 210000 w 210480"/>
                  <a:gd name="connsiteY4" fmla="*/ 50 h 228348"/>
                  <a:gd name="connsiteX5" fmla="*/ 101415 w 210480"/>
                  <a:gd name="connsiteY5" fmla="*/ 101015 h 228348"/>
                  <a:gd name="connsiteX6" fmla="*/ 2355 w 210480"/>
                  <a:gd name="connsiteY6" fmla="*/ 114350 h 228348"/>
                  <a:gd name="connsiteX0" fmla="*/ 2355 w 213319"/>
                  <a:gd name="connsiteY0" fmla="*/ 114378 h 228538"/>
                  <a:gd name="connsiteX1" fmla="*/ 36645 w 213319"/>
                  <a:gd name="connsiteY1" fmla="*/ 226773 h 228538"/>
                  <a:gd name="connsiteX2" fmla="*/ 99510 w 213319"/>
                  <a:gd name="connsiteY2" fmla="*/ 175338 h 228538"/>
                  <a:gd name="connsiteX3" fmla="*/ 196665 w 213319"/>
                  <a:gd name="connsiteY3" fmla="*/ 72468 h 228538"/>
                  <a:gd name="connsiteX4" fmla="*/ 210000 w 213319"/>
                  <a:gd name="connsiteY4" fmla="*/ 78 h 228538"/>
                  <a:gd name="connsiteX5" fmla="*/ 101415 w 213319"/>
                  <a:gd name="connsiteY5" fmla="*/ 101043 h 228538"/>
                  <a:gd name="connsiteX6" fmla="*/ 2355 w 213319"/>
                  <a:gd name="connsiteY6" fmla="*/ 114378 h 228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3319" h="228538">
                    <a:moveTo>
                      <a:pt x="2355" y="114378"/>
                    </a:moveTo>
                    <a:cubicBezTo>
                      <a:pt x="-8440" y="135333"/>
                      <a:pt x="20453" y="216613"/>
                      <a:pt x="36645" y="226773"/>
                    </a:cubicBezTo>
                    <a:cubicBezTo>
                      <a:pt x="52837" y="236933"/>
                      <a:pt x="72840" y="201055"/>
                      <a:pt x="99510" y="175338"/>
                    </a:cubicBezTo>
                    <a:cubicBezTo>
                      <a:pt x="126180" y="149621"/>
                      <a:pt x="178250" y="101678"/>
                      <a:pt x="196665" y="72468"/>
                    </a:cubicBezTo>
                    <a:cubicBezTo>
                      <a:pt x="215080" y="43258"/>
                      <a:pt x="216033" y="-2145"/>
                      <a:pt x="210000" y="78"/>
                    </a:cubicBezTo>
                    <a:cubicBezTo>
                      <a:pt x="203967" y="2301"/>
                      <a:pt x="132848" y="85485"/>
                      <a:pt x="101415" y="101043"/>
                    </a:cubicBezTo>
                    <a:cubicBezTo>
                      <a:pt x="69982" y="116601"/>
                      <a:pt x="13150" y="93423"/>
                      <a:pt x="2355" y="114378"/>
                    </a:cubicBezTo>
                    <a:close/>
                  </a:path>
                </a:pathLst>
              </a:custGeom>
              <a:solidFill>
                <a:schemeClr val="bg1">
                  <a:lumMod val="50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0" name="フリーフォーム: 図形 1059">
                <a:extLst>
                  <a:ext uri="{FF2B5EF4-FFF2-40B4-BE49-F238E27FC236}">
                    <a16:creationId xmlns:a16="http://schemas.microsoft.com/office/drawing/2014/main" id="{1847566D-6035-5CC3-4F53-61D804B13C65}"/>
                  </a:ext>
                </a:extLst>
              </p:cNvPr>
              <p:cNvSpPr/>
              <p:nvPr/>
            </p:nvSpPr>
            <p:spPr>
              <a:xfrm>
                <a:off x="4664427" y="3266963"/>
                <a:ext cx="1101061" cy="792420"/>
              </a:xfrm>
              <a:custGeom>
                <a:avLst/>
                <a:gdLst>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40017 w 1097067"/>
                  <a:gd name="connsiteY31" fmla="*/ 230615 h 798544"/>
                  <a:gd name="connsiteX32" fmla="*/ 1068592 w 1097067"/>
                  <a:gd name="connsiteY32" fmla="*/ 101075 h 798544"/>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72402 w 1097067"/>
                  <a:gd name="connsiteY31" fmla="*/ 219185 h 798544"/>
                  <a:gd name="connsiteX32" fmla="*/ 1068592 w 1097067"/>
                  <a:gd name="connsiteY32" fmla="*/ 101075 h 798544"/>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8093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49542 w 1101061"/>
                  <a:gd name="connsiteY19" fmla="*/ 40397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66612 w 1101061"/>
                  <a:gd name="connsiteY22" fmla="*/ 74306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2420"/>
                  <a:gd name="connsiteX1" fmla="*/ 866662 w 1101061"/>
                  <a:gd name="connsiteY1" fmla="*/ 26780 h 792420"/>
                  <a:gd name="connsiteX2" fmla="*/ 660922 w 1101061"/>
                  <a:gd name="connsiteY2" fmla="*/ 110 h 792420"/>
                  <a:gd name="connsiteX3" fmla="*/ 384697 w 1101061"/>
                  <a:gd name="connsiteY3" fmla="*/ 21065 h 792420"/>
                  <a:gd name="connsiteX4" fmla="*/ 104662 w 1101061"/>
                  <a:gd name="connsiteY4" fmla="*/ 101075 h 792420"/>
                  <a:gd name="connsiteX5" fmla="*/ 28462 w 1101061"/>
                  <a:gd name="connsiteY5" fmla="*/ 118220 h 792420"/>
                  <a:gd name="connsiteX6" fmla="*/ 3697 w 1101061"/>
                  <a:gd name="connsiteY6" fmla="*/ 129650 h 792420"/>
                  <a:gd name="connsiteX7" fmla="*/ 5602 w 1101061"/>
                  <a:gd name="connsiteY7" fmla="*/ 213470 h 792420"/>
                  <a:gd name="connsiteX8" fmla="*/ 55132 w 1101061"/>
                  <a:gd name="connsiteY8" fmla="*/ 253475 h 792420"/>
                  <a:gd name="connsiteX9" fmla="*/ 125617 w 1101061"/>
                  <a:gd name="connsiteY9" fmla="*/ 327770 h 792420"/>
                  <a:gd name="connsiteX10" fmla="*/ 178957 w 1101061"/>
                  <a:gd name="connsiteY10" fmla="*/ 491600 h 792420"/>
                  <a:gd name="connsiteX11" fmla="*/ 287542 w 1101061"/>
                  <a:gd name="connsiteY11" fmla="*/ 670670 h 792420"/>
                  <a:gd name="connsiteX12" fmla="*/ 504712 w 1101061"/>
                  <a:gd name="connsiteY12" fmla="*/ 786875 h 792420"/>
                  <a:gd name="connsiteX13" fmla="*/ 843802 w 1101061"/>
                  <a:gd name="connsiteY13" fmla="*/ 758300 h 792420"/>
                  <a:gd name="connsiteX14" fmla="*/ 1005727 w 1101061"/>
                  <a:gd name="connsiteY14" fmla="*/ 623045 h 792420"/>
                  <a:gd name="connsiteX15" fmla="*/ 1070497 w 1101061"/>
                  <a:gd name="connsiteY15" fmla="*/ 493505 h 792420"/>
                  <a:gd name="connsiteX16" fmla="*/ 1100977 w 1101061"/>
                  <a:gd name="connsiteY16" fmla="*/ 335390 h 792420"/>
                  <a:gd name="connsiteX17" fmla="*/ 1078117 w 1101061"/>
                  <a:gd name="connsiteY17" fmla="*/ 190610 h 792420"/>
                  <a:gd name="connsiteX18" fmla="*/ 1036207 w 1101061"/>
                  <a:gd name="connsiteY18" fmla="*/ 200135 h 792420"/>
                  <a:gd name="connsiteX19" fmla="*/ 1051447 w 1101061"/>
                  <a:gd name="connsiteY19" fmla="*/ 407780 h 792420"/>
                  <a:gd name="connsiteX20" fmla="*/ 933337 w 1101061"/>
                  <a:gd name="connsiteY20" fmla="*/ 645905 h 792420"/>
                  <a:gd name="connsiteX21" fmla="*/ 780937 w 1101061"/>
                  <a:gd name="connsiteY21" fmla="*/ 733535 h 792420"/>
                  <a:gd name="connsiteX22" fmla="*/ 466612 w 1101061"/>
                  <a:gd name="connsiteY22" fmla="*/ 743060 h 792420"/>
                  <a:gd name="connsiteX23" fmla="*/ 281827 w 1101061"/>
                  <a:gd name="connsiteY23" fmla="*/ 609710 h 792420"/>
                  <a:gd name="connsiteX24" fmla="*/ 198007 w 1101061"/>
                  <a:gd name="connsiteY24" fmla="*/ 386825 h 792420"/>
                  <a:gd name="connsiteX25" fmla="*/ 188482 w 1101061"/>
                  <a:gd name="connsiteY25" fmla="*/ 232520 h 792420"/>
                  <a:gd name="connsiteX26" fmla="*/ 247537 w 1101061"/>
                  <a:gd name="connsiteY26" fmla="*/ 129650 h 792420"/>
                  <a:gd name="connsiteX27" fmla="*/ 453277 w 1101061"/>
                  <a:gd name="connsiteY27" fmla="*/ 62975 h 792420"/>
                  <a:gd name="connsiteX28" fmla="*/ 685687 w 1101061"/>
                  <a:gd name="connsiteY28" fmla="*/ 49640 h 792420"/>
                  <a:gd name="connsiteX29" fmla="*/ 855232 w 1101061"/>
                  <a:gd name="connsiteY29" fmla="*/ 76310 h 792420"/>
                  <a:gd name="connsiteX30" fmla="*/ 961912 w 1101061"/>
                  <a:gd name="connsiteY30" fmla="*/ 125840 h 792420"/>
                  <a:gd name="connsiteX31" fmla="*/ 1022872 w 1101061"/>
                  <a:gd name="connsiteY31" fmla="*/ 177275 h 792420"/>
                  <a:gd name="connsiteX32" fmla="*/ 1072402 w 1101061"/>
                  <a:gd name="connsiteY32" fmla="*/ 219185 h 792420"/>
                  <a:gd name="connsiteX33" fmla="*/ 1068592 w 1101061"/>
                  <a:gd name="connsiteY33" fmla="*/ 101075 h 79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01061" h="792420">
                    <a:moveTo>
                      <a:pt x="1068592" y="101075"/>
                    </a:moveTo>
                    <a:cubicBezTo>
                      <a:pt x="1034302" y="69008"/>
                      <a:pt x="934607" y="43607"/>
                      <a:pt x="866662" y="26780"/>
                    </a:cubicBezTo>
                    <a:cubicBezTo>
                      <a:pt x="798717" y="9952"/>
                      <a:pt x="741249" y="1062"/>
                      <a:pt x="660922" y="110"/>
                    </a:cubicBezTo>
                    <a:cubicBezTo>
                      <a:pt x="580595" y="-842"/>
                      <a:pt x="477407" y="4238"/>
                      <a:pt x="384697" y="21065"/>
                    </a:cubicBezTo>
                    <a:cubicBezTo>
                      <a:pt x="291987" y="37892"/>
                      <a:pt x="164034" y="84882"/>
                      <a:pt x="104662" y="101075"/>
                    </a:cubicBezTo>
                    <a:cubicBezTo>
                      <a:pt x="45289" y="117268"/>
                      <a:pt x="45289" y="113458"/>
                      <a:pt x="28462" y="118220"/>
                    </a:cubicBezTo>
                    <a:cubicBezTo>
                      <a:pt x="11635" y="122982"/>
                      <a:pt x="7507" y="113775"/>
                      <a:pt x="3697" y="129650"/>
                    </a:cubicBezTo>
                    <a:cubicBezTo>
                      <a:pt x="-113" y="145525"/>
                      <a:pt x="-2971" y="192833"/>
                      <a:pt x="5602" y="213470"/>
                    </a:cubicBezTo>
                    <a:cubicBezTo>
                      <a:pt x="14174" y="234108"/>
                      <a:pt x="35129" y="234425"/>
                      <a:pt x="55132" y="253475"/>
                    </a:cubicBezTo>
                    <a:cubicBezTo>
                      <a:pt x="75134" y="272525"/>
                      <a:pt x="104979" y="288083"/>
                      <a:pt x="125617" y="327770"/>
                    </a:cubicBezTo>
                    <a:cubicBezTo>
                      <a:pt x="146254" y="367458"/>
                      <a:pt x="151970" y="434450"/>
                      <a:pt x="178957" y="491600"/>
                    </a:cubicBezTo>
                    <a:cubicBezTo>
                      <a:pt x="205944" y="548750"/>
                      <a:pt x="233250" y="621458"/>
                      <a:pt x="287542" y="670670"/>
                    </a:cubicBezTo>
                    <a:cubicBezTo>
                      <a:pt x="341835" y="719883"/>
                      <a:pt x="412002" y="772270"/>
                      <a:pt x="504712" y="786875"/>
                    </a:cubicBezTo>
                    <a:cubicBezTo>
                      <a:pt x="597422" y="801480"/>
                      <a:pt x="760300" y="785605"/>
                      <a:pt x="843802" y="758300"/>
                    </a:cubicBezTo>
                    <a:cubicBezTo>
                      <a:pt x="927304" y="730995"/>
                      <a:pt x="994615" y="634793"/>
                      <a:pt x="1005727" y="623045"/>
                    </a:cubicBezTo>
                    <a:cubicBezTo>
                      <a:pt x="1030175" y="584628"/>
                      <a:pt x="1054622" y="541448"/>
                      <a:pt x="1070497" y="493505"/>
                    </a:cubicBezTo>
                    <a:cubicBezTo>
                      <a:pt x="1086372" y="445562"/>
                      <a:pt x="1099707" y="385873"/>
                      <a:pt x="1100977" y="335390"/>
                    </a:cubicBezTo>
                    <a:cubicBezTo>
                      <a:pt x="1102247" y="284908"/>
                      <a:pt x="1088912" y="213152"/>
                      <a:pt x="1078117" y="190610"/>
                    </a:cubicBezTo>
                    <a:cubicBezTo>
                      <a:pt x="1067322" y="168068"/>
                      <a:pt x="1040652" y="163940"/>
                      <a:pt x="1036207" y="200135"/>
                    </a:cubicBezTo>
                    <a:cubicBezTo>
                      <a:pt x="1031762" y="236330"/>
                      <a:pt x="1062877" y="329675"/>
                      <a:pt x="1051447" y="407780"/>
                    </a:cubicBezTo>
                    <a:cubicBezTo>
                      <a:pt x="1040017" y="485885"/>
                      <a:pt x="978422" y="591613"/>
                      <a:pt x="933337" y="645905"/>
                    </a:cubicBezTo>
                    <a:cubicBezTo>
                      <a:pt x="888252" y="700197"/>
                      <a:pt x="858724" y="717343"/>
                      <a:pt x="780937" y="733535"/>
                    </a:cubicBezTo>
                    <a:cubicBezTo>
                      <a:pt x="703150" y="749727"/>
                      <a:pt x="549797" y="763697"/>
                      <a:pt x="466612" y="743060"/>
                    </a:cubicBezTo>
                    <a:cubicBezTo>
                      <a:pt x="383427" y="722423"/>
                      <a:pt x="326594" y="669082"/>
                      <a:pt x="281827" y="609710"/>
                    </a:cubicBezTo>
                    <a:cubicBezTo>
                      <a:pt x="237060" y="550338"/>
                      <a:pt x="213564" y="449690"/>
                      <a:pt x="198007" y="386825"/>
                    </a:cubicBezTo>
                    <a:cubicBezTo>
                      <a:pt x="182450" y="323960"/>
                      <a:pt x="180227" y="275382"/>
                      <a:pt x="188482" y="232520"/>
                    </a:cubicBezTo>
                    <a:cubicBezTo>
                      <a:pt x="196737" y="189658"/>
                      <a:pt x="203405" y="157907"/>
                      <a:pt x="247537" y="129650"/>
                    </a:cubicBezTo>
                    <a:cubicBezTo>
                      <a:pt x="291669" y="101393"/>
                      <a:pt x="380252" y="76310"/>
                      <a:pt x="453277" y="62975"/>
                    </a:cubicBezTo>
                    <a:cubicBezTo>
                      <a:pt x="526302" y="49640"/>
                      <a:pt x="618695" y="47418"/>
                      <a:pt x="685687" y="49640"/>
                    </a:cubicBezTo>
                    <a:cubicBezTo>
                      <a:pt x="752679" y="51862"/>
                      <a:pt x="809195" y="63610"/>
                      <a:pt x="855232" y="76310"/>
                    </a:cubicBezTo>
                    <a:cubicBezTo>
                      <a:pt x="901269" y="89010"/>
                      <a:pt x="933972" y="109013"/>
                      <a:pt x="961912" y="125840"/>
                    </a:cubicBezTo>
                    <a:cubicBezTo>
                      <a:pt x="989852" y="142668"/>
                      <a:pt x="1009854" y="159812"/>
                      <a:pt x="1022872" y="177275"/>
                    </a:cubicBezTo>
                    <a:cubicBezTo>
                      <a:pt x="1035890" y="194738"/>
                      <a:pt x="1064464" y="226488"/>
                      <a:pt x="1072402" y="219185"/>
                    </a:cubicBezTo>
                    <a:cubicBezTo>
                      <a:pt x="1080339" y="211883"/>
                      <a:pt x="1102882" y="133142"/>
                      <a:pt x="1068592" y="101075"/>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1" name="フリーフォーム: 図形 1060">
                <a:extLst>
                  <a:ext uri="{FF2B5EF4-FFF2-40B4-BE49-F238E27FC236}">
                    <a16:creationId xmlns:a16="http://schemas.microsoft.com/office/drawing/2014/main" id="{A1C123BD-7A84-7C0C-A0F8-6F43B28D64AE}"/>
                  </a:ext>
                </a:extLst>
              </p:cNvPr>
              <p:cNvSpPr/>
              <p:nvPr/>
            </p:nvSpPr>
            <p:spPr>
              <a:xfrm>
                <a:off x="6014491" y="3229006"/>
                <a:ext cx="1130856" cy="798941"/>
              </a:xfrm>
              <a:custGeom>
                <a:avLst/>
                <a:gdLst>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29278 w 1112434"/>
                  <a:gd name="connsiteY27" fmla="*/ 429306 h 798941"/>
                  <a:gd name="connsiteX28" fmla="*/ 952138 w 1112434"/>
                  <a:gd name="connsiteY28" fmla="*/ 234996 h 798941"/>
                  <a:gd name="connsiteX29" fmla="*/ 875938 w 1112434"/>
                  <a:gd name="connsiteY29" fmla="*/ 105456 h 798941"/>
                  <a:gd name="connsiteX30" fmla="*/ 634003 w 1112434"/>
                  <a:gd name="connsiteY30" fmla="*/ 48306 h 798941"/>
                  <a:gd name="connsiteX31" fmla="*/ 344443 w 1112434"/>
                  <a:gd name="connsiteY31" fmla="*/ 59736 h 798941"/>
                  <a:gd name="connsiteX32" fmla="*/ 190138 w 1112434"/>
                  <a:gd name="connsiteY32" fmla="*/ 109266 h 798941"/>
                  <a:gd name="connsiteX33" fmla="*/ 121558 w 1112434"/>
                  <a:gd name="connsiteY33" fmla="*/ 168321 h 798941"/>
                  <a:gd name="connsiteX34" fmla="*/ 62503 w 1112434"/>
                  <a:gd name="connsiteY34" fmla="*/ 255951 h 798941"/>
                  <a:gd name="connsiteX35" fmla="*/ 30118 w 1112434"/>
                  <a:gd name="connsiteY35" fmla="*/ 309291 h 798941"/>
                  <a:gd name="connsiteX36" fmla="*/ 3448 w 1112434"/>
                  <a:gd name="connsiteY36"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32023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50550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942 w 1112928"/>
                  <a:gd name="connsiteY0" fmla="*/ 202611 h 798941"/>
                  <a:gd name="connsiteX1" fmla="*/ 118242 w 1112928"/>
                  <a:gd name="connsiteY1" fmla="*/ 86406 h 798941"/>
                  <a:gd name="connsiteX2" fmla="*/ 377322 w 1112928"/>
                  <a:gd name="connsiteY2" fmla="*/ 4491 h 798941"/>
                  <a:gd name="connsiteX3" fmla="*/ 752607 w 1112928"/>
                  <a:gd name="connsiteY3" fmla="*/ 15921 h 798941"/>
                  <a:gd name="connsiteX4" fmla="*/ 971682 w 1112928"/>
                  <a:gd name="connsiteY4" fmla="*/ 59736 h 798941"/>
                  <a:gd name="connsiteX5" fmla="*/ 1059312 w 1112928"/>
                  <a:gd name="connsiteY5" fmla="*/ 65451 h 798941"/>
                  <a:gd name="connsiteX6" fmla="*/ 1097412 w 1112928"/>
                  <a:gd name="connsiteY6" fmla="*/ 113076 h 798941"/>
                  <a:gd name="connsiteX7" fmla="*/ 1112652 w 1112928"/>
                  <a:gd name="connsiteY7" fmla="*/ 156891 h 798941"/>
                  <a:gd name="connsiteX8" fmla="*/ 1085982 w 1112928"/>
                  <a:gd name="connsiteY8" fmla="*/ 194991 h 798941"/>
                  <a:gd name="connsiteX9" fmla="*/ 1019307 w 1112928"/>
                  <a:gd name="connsiteY9" fmla="*/ 278811 h 798941"/>
                  <a:gd name="connsiteX10" fmla="*/ 977397 w 1112928"/>
                  <a:gd name="connsiteY10" fmla="*/ 396921 h 798941"/>
                  <a:gd name="connsiteX11" fmla="*/ 948822 w 1112928"/>
                  <a:gd name="connsiteY11" fmla="*/ 503601 h 798941"/>
                  <a:gd name="connsiteX12" fmla="*/ 906912 w 1112928"/>
                  <a:gd name="connsiteY12" fmla="*/ 608376 h 798941"/>
                  <a:gd name="connsiteX13" fmla="*/ 746892 w 1112928"/>
                  <a:gd name="connsiteY13" fmla="*/ 756966 h 798941"/>
                  <a:gd name="connsiteX14" fmla="*/ 543057 w 1112928"/>
                  <a:gd name="connsiteY14" fmla="*/ 798876 h 798941"/>
                  <a:gd name="connsiteX15" fmla="*/ 325887 w 1112928"/>
                  <a:gd name="connsiteY15" fmla="*/ 764586 h 798941"/>
                  <a:gd name="connsiteX16" fmla="*/ 179202 w 1112928"/>
                  <a:gd name="connsiteY16" fmla="*/ 690291 h 798941"/>
                  <a:gd name="connsiteX17" fmla="*/ 91572 w 1112928"/>
                  <a:gd name="connsiteY17" fmla="*/ 572181 h 798941"/>
                  <a:gd name="connsiteX18" fmla="*/ 22992 w 1112928"/>
                  <a:gd name="connsiteY18" fmla="*/ 423591 h 798941"/>
                  <a:gd name="connsiteX19" fmla="*/ 3942 w 1112928"/>
                  <a:gd name="connsiteY19" fmla="*/ 288336 h 798941"/>
                  <a:gd name="connsiteX20" fmla="*/ 43947 w 1112928"/>
                  <a:gd name="connsiteY20" fmla="*/ 315006 h 798941"/>
                  <a:gd name="connsiteX21" fmla="*/ 85857 w 1112928"/>
                  <a:gd name="connsiteY21" fmla="*/ 436926 h 798941"/>
                  <a:gd name="connsiteX22" fmla="*/ 200157 w 1112928"/>
                  <a:gd name="connsiteY22" fmla="*/ 654096 h 798941"/>
                  <a:gd name="connsiteX23" fmla="*/ 394467 w 1112928"/>
                  <a:gd name="connsiteY23" fmla="*/ 749346 h 798941"/>
                  <a:gd name="connsiteX24" fmla="*/ 613542 w 1112928"/>
                  <a:gd name="connsiteY24" fmla="*/ 756966 h 798941"/>
                  <a:gd name="connsiteX25" fmla="*/ 760227 w 1112928"/>
                  <a:gd name="connsiteY25" fmla="*/ 697911 h 798941"/>
                  <a:gd name="connsiteX26" fmla="*/ 865002 w 1112928"/>
                  <a:gd name="connsiteY26" fmla="*/ 589326 h 798941"/>
                  <a:gd name="connsiteX27" fmla="*/ 905007 w 1112928"/>
                  <a:gd name="connsiteY27" fmla="*/ 505506 h 798941"/>
                  <a:gd name="connsiteX28" fmla="*/ 929772 w 1112928"/>
                  <a:gd name="connsiteY28" fmla="*/ 429306 h 798941"/>
                  <a:gd name="connsiteX29" fmla="*/ 952632 w 1112928"/>
                  <a:gd name="connsiteY29" fmla="*/ 234996 h 798941"/>
                  <a:gd name="connsiteX30" fmla="*/ 876432 w 1112928"/>
                  <a:gd name="connsiteY30" fmla="*/ 105456 h 798941"/>
                  <a:gd name="connsiteX31" fmla="*/ 634497 w 1112928"/>
                  <a:gd name="connsiteY31" fmla="*/ 48306 h 798941"/>
                  <a:gd name="connsiteX32" fmla="*/ 344937 w 1112928"/>
                  <a:gd name="connsiteY32" fmla="*/ 59736 h 798941"/>
                  <a:gd name="connsiteX33" fmla="*/ 190632 w 1112928"/>
                  <a:gd name="connsiteY33" fmla="*/ 109266 h 798941"/>
                  <a:gd name="connsiteX34" fmla="*/ 122052 w 1112928"/>
                  <a:gd name="connsiteY34" fmla="*/ 168321 h 798941"/>
                  <a:gd name="connsiteX35" fmla="*/ 72522 w 1112928"/>
                  <a:gd name="connsiteY35" fmla="*/ 189276 h 798941"/>
                  <a:gd name="connsiteX36" fmla="*/ 30612 w 1112928"/>
                  <a:gd name="connsiteY36" fmla="*/ 309291 h 798941"/>
                  <a:gd name="connsiteX37" fmla="*/ 3942 w 1112928"/>
                  <a:gd name="connsiteY37" fmla="*/ 202611 h 798941"/>
                  <a:gd name="connsiteX0" fmla="*/ 4056 w 1113042"/>
                  <a:gd name="connsiteY0" fmla="*/ 202611 h 798941"/>
                  <a:gd name="connsiteX1" fmla="*/ 118356 w 1113042"/>
                  <a:gd name="connsiteY1" fmla="*/ 86406 h 798941"/>
                  <a:gd name="connsiteX2" fmla="*/ 377436 w 1113042"/>
                  <a:gd name="connsiteY2" fmla="*/ 4491 h 798941"/>
                  <a:gd name="connsiteX3" fmla="*/ 752721 w 1113042"/>
                  <a:gd name="connsiteY3" fmla="*/ 15921 h 798941"/>
                  <a:gd name="connsiteX4" fmla="*/ 971796 w 1113042"/>
                  <a:gd name="connsiteY4" fmla="*/ 59736 h 798941"/>
                  <a:gd name="connsiteX5" fmla="*/ 1059426 w 1113042"/>
                  <a:gd name="connsiteY5" fmla="*/ 65451 h 798941"/>
                  <a:gd name="connsiteX6" fmla="*/ 1097526 w 1113042"/>
                  <a:gd name="connsiteY6" fmla="*/ 113076 h 798941"/>
                  <a:gd name="connsiteX7" fmla="*/ 1112766 w 1113042"/>
                  <a:gd name="connsiteY7" fmla="*/ 156891 h 798941"/>
                  <a:gd name="connsiteX8" fmla="*/ 1086096 w 1113042"/>
                  <a:gd name="connsiteY8" fmla="*/ 194991 h 798941"/>
                  <a:gd name="connsiteX9" fmla="*/ 1019421 w 1113042"/>
                  <a:gd name="connsiteY9" fmla="*/ 278811 h 798941"/>
                  <a:gd name="connsiteX10" fmla="*/ 977511 w 1113042"/>
                  <a:gd name="connsiteY10" fmla="*/ 396921 h 798941"/>
                  <a:gd name="connsiteX11" fmla="*/ 948936 w 1113042"/>
                  <a:gd name="connsiteY11" fmla="*/ 503601 h 798941"/>
                  <a:gd name="connsiteX12" fmla="*/ 907026 w 1113042"/>
                  <a:gd name="connsiteY12" fmla="*/ 608376 h 798941"/>
                  <a:gd name="connsiteX13" fmla="*/ 747006 w 1113042"/>
                  <a:gd name="connsiteY13" fmla="*/ 756966 h 798941"/>
                  <a:gd name="connsiteX14" fmla="*/ 543171 w 1113042"/>
                  <a:gd name="connsiteY14" fmla="*/ 798876 h 798941"/>
                  <a:gd name="connsiteX15" fmla="*/ 326001 w 1113042"/>
                  <a:gd name="connsiteY15" fmla="*/ 764586 h 798941"/>
                  <a:gd name="connsiteX16" fmla="*/ 179316 w 1113042"/>
                  <a:gd name="connsiteY16" fmla="*/ 690291 h 798941"/>
                  <a:gd name="connsiteX17" fmla="*/ 91686 w 1113042"/>
                  <a:gd name="connsiteY17" fmla="*/ 572181 h 798941"/>
                  <a:gd name="connsiteX18" fmla="*/ 23106 w 1113042"/>
                  <a:gd name="connsiteY18" fmla="*/ 423591 h 798941"/>
                  <a:gd name="connsiteX19" fmla="*/ 4056 w 1113042"/>
                  <a:gd name="connsiteY19" fmla="*/ 288336 h 798941"/>
                  <a:gd name="connsiteX20" fmla="*/ 44061 w 1113042"/>
                  <a:gd name="connsiteY20" fmla="*/ 315006 h 798941"/>
                  <a:gd name="connsiteX21" fmla="*/ 85971 w 1113042"/>
                  <a:gd name="connsiteY21" fmla="*/ 436926 h 798941"/>
                  <a:gd name="connsiteX22" fmla="*/ 200271 w 1113042"/>
                  <a:gd name="connsiteY22" fmla="*/ 654096 h 798941"/>
                  <a:gd name="connsiteX23" fmla="*/ 394581 w 1113042"/>
                  <a:gd name="connsiteY23" fmla="*/ 749346 h 798941"/>
                  <a:gd name="connsiteX24" fmla="*/ 613656 w 1113042"/>
                  <a:gd name="connsiteY24" fmla="*/ 756966 h 798941"/>
                  <a:gd name="connsiteX25" fmla="*/ 760341 w 1113042"/>
                  <a:gd name="connsiteY25" fmla="*/ 697911 h 798941"/>
                  <a:gd name="connsiteX26" fmla="*/ 865116 w 1113042"/>
                  <a:gd name="connsiteY26" fmla="*/ 589326 h 798941"/>
                  <a:gd name="connsiteX27" fmla="*/ 905121 w 1113042"/>
                  <a:gd name="connsiteY27" fmla="*/ 505506 h 798941"/>
                  <a:gd name="connsiteX28" fmla="*/ 929886 w 1113042"/>
                  <a:gd name="connsiteY28" fmla="*/ 429306 h 798941"/>
                  <a:gd name="connsiteX29" fmla="*/ 952746 w 1113042"/>
                  <a:gd name="connsiteY29" fmla="*/ 234996 h 798941"/>
                  <a:gd name="connsiteX30" fmla="*/ 876546 w 1113042"/>
                  <a:gd name="connsiteY30" fmla="*/ 105456 h 798941"/>
                  <a:gd name="connsiteX31" fmla="*/ 634611 w 1113042"/>
                  <a:gd name="connsiteY31" fmla="*/ 48306 h 798941"/>
                  <a:gd name="connsiteX32" fmla="*/ 345051 w 1113042"/>
                  <a:gd name="connsiteY32" fmla="*/ 59736 h 798941"/>
                  <a:gd name="connsiteX33" fmla="*/ 190746 w 1113042"/>
                  <a:gd name="connsiteY33" fmla="*/ 109266 h 798941"/>
                  <a:gd name="connsiteX34" fmla="*/ 122166 w 1113042"/>
                  <a:gd name="connsiteY34" fmla="*/ 168321 h 798941"/>
                  <a:gd name="connsiteX35" fmla="*/ 80256 w 1113042"/>
                  <a:gd name="connsiteY35" fmla="*/ 191181 h 798941"/>
                  <a:gd name="connsiteX36" fmla="*/ 30726 w 1113042"/>
                  <a:gd name="connsiteY36" fmla="*/ 309291 h 798941"/>
                  <a:gd name="connsiteX37" fmla="*/ 4056 w 1113042"/>
                  <a:gd name="connsiteY37" fmla="*/ 202611 h 798941"/>
                  <a:gd name="connsiteX0" fmla="*/ 2986 w 1111972"/>
                  <a:gd name="connsiteY0" fmla="*/ 202611 h 798941"/>
                  <a:gd name="connsiteX1" fmla="*/ 117286 w 1111972"/>
                  <a:gd name="connsiteY1" fmla="*/ 86406 h 798941"/>
                  <a:gd name="connsiteX2" fmla="*/ 376366 w 1111972"/>
                  <a:gd name="connsiteY2" fmla="*/ 4491 h 798941"/>
                  <a:gd name="connsiteX3" fmla="*/ 751651 w 1111972"/>
                  <a:gd name="connsiteY3" fmla="*/ 15921 h 798941"/>
                  <a:gd name="connsiteX4" fmla="*/ 970726 w 1111972"/>
                  <a:gd name="connsiteY4" fmla="*/ 59736 h 798941"/>
                  <a:gd name="connsiteX5" fmla="*/ 1058356 w 1111972"/>
                  <a:gd name="connsiteY5" fmla="*/ 65451 h 798941"/>
                  <a:gd name="connsiteX6" fmla="*/ 1096456 w 1111972"/>
                  <a:gd name="connsiteY6" fmla="*/ 113076 h 798941"/>
                  <a:gd name="connsiteX7" fmla="*/ 1111696 w 1111972"/>
                  <a:gd name="connsiteY7" fmla="*/ 156891 h 798941"/>
                  <a:gd name="connsiteX8" fmla="*/ 1085026 w 1111972"/>
                  <a:gd name="connsiteY8" fmla="*/ 194991 h 798941"/>
                  <a:gd name="connsiteX9" fmla="*/ 1018351 w 1111972"/>
                  <a:gd name="connsiteY9" fmla="*/ 278811 h 798941"/>
                  <a:gd name="connsiteX10" fmla="*/ 976441 w 1111972"/>
                  <a:gd name="connsiteY10" fmla="*/ 396921 h 798941"/>
                  <a:gd name="connsiteX11" fmla="*/ 947866 w 1111972"/>
                  <a:gd name="connsiteY11" fmla="*/ 503601 h 798941"/>
                  <a:gd name="connsiteX12" fmla="*/ 905956 w 1111972"/>
                  <a:gd name="connsiteY12" fmla="*/ 608376 h 798941"/>
                  <a:gd name="connsiteX13" fmla="*/ 745936 w 1111972"/>
                  <a:gd name="connsiteY13" fmla="*/ 756966 h 798941"/>
                  <a:gd name="connsiteX14" fmla="*/ 542101 w 1111972"/>
                  <a:gd name="connsiteY14" fmla="*/ 798876 h 798941"/>
                  <a:gd name="connsiteX15" fmla="*/ 324931 w 1111972"/>
                  <a:gd name="connsiteY15" fmla="*/ 764586 h 798941"/>
                  <a:gd name="connsiteX16" fmla="*/ 178246 w 1111972"/>
                  <a:gd name="connsiteY16" fmla="*/ 690291 h 798941"/>
                  <a:gd name="connsiteX17" fmla="*/ 90616 w 1111972"/>
                  <a:gd name="connsiteY17" fmla="*/ 572181 h 798941"/>
                  <a:gd name="connsiteX18" fmla="*/ 22036 w 1111972"/>
                  <a:gd name="connsiteY18" fmla="*/ 423591 h 798941"/>
                  <a:gd name="connsiteX19" fmla="*/ 2986 w 1111972"/>
                  <a:gd name="connsiteY19" fmla="*/ 288336 h 798941"/>
                  <a:gd name="connsiteX20" fmla="*/ 42991 w 1111972"/>
                  <a:gd name="connsiteY20" fmla="*/ 315006 h 798941"/>
                  <a:gd name="connsiteX21" fmla="*/ 84901 w 1111972"/>
                  <a:gd name="connsiteY21" fmla="*/ 436926 h 798941"/>
                  <a:gd name="connsiteX22" fmla="*/ 199201 w 1111972"/>
                  <a:gd name="connsiteY22" fmla="*/ 654096 h 798941"/>
                  <a:gd name="connsiteX23" fmla="*/ 393511 w 1111972"/>
                  <a:gd name="connsiteY23" fmla="*/ 749346 h 798941"/>
                  <a:gd name="connsiteX24" fmla="*/ 612586 w 1111972"/>
                  <a:gd name="connsiteY24" fmla="*/ 756966 h 798941"/>
                  <a:gd name="connsiteX25" fmla="*/ 759271 w 1111972"/>
                  <a:gd name="connsiteY25" fmla="*/ 697911 h 798941"/>
                  <a:gd name="connsiteX26" fmla="*/ 864046 w 1111972"/>
                  <a:gd name="connsiteY26" fmla="*/ 589326 h 798941"/>
                  <a:gd name="connsiteX27" fmla="*/ 904051 w 1111972"/>
                  <a:gd name="connsiteY27" fmla="*/ 505506 h 798941"/>
                  <a:gd name="connsiteX28" fmla="*/ 928816 w 1111972"/>
                  <a:gd name="connsiteY28" fmla="*/ 429306 h 798941"/>
                  <a:gd name="connsiteX29" fmla="*/ 951676 w 1111972"/>
                  <a:gd name="connsiteY29" fmla="*/ 234996 h 798941"/>
                  <a:gd name="connsiteX30" fmla="*/ 875476 w 1111972"/>
                  <a:gd name="connsiteY30" fmla="*/ 105456 h 798941"/>
                  <a:gd name="connsiteX31" fmla="*/ 633541 w 1111972"/>
                  <a:gd name="connsiteY31" fmla="*/ 48306 h 798941"/>
                  <a:gd name="connsiteX32" fmla="*/ 343981 w 1111972"/>
                  <a:gd name="connsiteY32" fmla="*/ 59736 h 798941"/>
                  <a:gd name="connsiteX33" fmla="*/ 189676 w 1111972"/>
                  <a:gd name="connsiteY33" fmla="*/ 109266 h 798941"/>
                  <a:gd name="connsiteX34" fmla="*/ 121096 w 1111972"/>
                  <a:gd name="connsiteY34" fmla="*/ 168321 h 798941"/>
                  <a:gd name="connsiteX35" fmla="*/ 79186 w 1111972"/>
                  <a:gd name="connsiteY35" fmla="*/ 191181 h 798941"/>
                  <a:gd name="connsiteX36" fmla="*/ 37276 w 1111972"/>
                  <a:gd name="connsiteY36" fmla="*/ 250236 h 798941"/>
                  <a:gd name="connsiteX37" fmla="*/ 2986 w 1111972"/>
                  <a:gd name="connsiteY37" fmla="*/ 202611 h 798941"/>
                  <a:gd name="connsiteX0" fmla="*/ 33204 w 1109805"/>
                  <a:gd name="connsiteY0" fmla="*/ 153081 h 798941"/>
                  <a:gd name="connsiteX1" fmla="*/ 115119 w 1109805"/>
                  <a:gd name="connsiteY1" fmla="*/ 86406 h 798941"/>
                  <a:gd name="connsiteX2" fmla="*/ 374199 w 1109805"/>
                  <a:gd name="connsiteY2" fmla="*/ 4491 h 798941"/>
                  <a:gd name="connsiteX3" fmla="*/ 749484 w 1109805"/>
                  <a:gd name="connsiteY3" fmla="*/ 15921 h 798941"/>
                  <a:gd name="connsiteX4" fmla="*/ 968559 w 1109805"/>
                  <a:gd name="connsiteY4" fmla="*/ 59736 h 798941"/>
                  <a:gd name="connsiteX5" fmla="*/ 1056189 w 1109805"/>
                  <a:gd name="connsiteY5" fmla="*/ 65451 h 798941"/>
                  <a:gd name="connsiteX6" fmla="*/ 1094289 w 1109805"/>
                  <a:gd name="connsiteY6" fmla="*/ 113076 h 798941"/>
                  <a:gd name="connsiteX7" fmla="*/ 1109529 w 1109805"/>
                  <a:gd name="connsiteY7" fmla="*/ 156891 h 798941"/>
                  <a:gd name="connsiteX8" fmla="*/ 1082859 w 1109805"/>
                  <a:gd name="connsiteY8" fmla="*/ 194991 h 798941"/>
                  <a:gd name="connsiteX9" fmla="*/ 1016184 w 1109805"/>
                  <a:gd name="connsiteY9" fmla="*/ 278811 h 798941"/>
                  <a:gd name="connsiteX10" fmla="*/ 974274 w 1109805"/>
                  <a:gd name="connsiteY10" fmla="*/ 396921 h 798941"/>
                  <a:gd name="connsiteX11" fmla="*/ 945699 w 1109805"/>
                  <a:gd name="connsiteY11" fmla="*/ 503601 h 798941"/>
                  <a:gd name="connsiteX12" fmla="*/ 903789 w 1109805"/>
                  <a:gd name="connsiteY12" fmla="*/ 608376 h 798941"/>
                  <a:gd name="connsiteX13" fmla="*/ 743769 w 1109805"/>
                  <a:gd name="connsiteY13" fmla="*/ 756966 h 798941"/>
                  <a:gd name="connsiteX14" fmla="*/ 539934 w 1109805"/>
                  <a:gd name="connsiteY14" fmla="*/ 798876 h 798941"/>
                  <a:gd name="connsiteX15" fmla="*/ 322764 w 1109805"/>
                  <a:gd name="connsiteY15" fmla="*/ 764586 h 798941"/>
                  <a:gd name="connsiteX16" fmla="*/ 176079 w 1109805"/>
                  <a:gd name="connsiteY16" fmla="*/ 690291 h 798941"/>
                  <a:gd name="connsiteX17" fmla="*/ 88449 w 1109805"/>
                  <a:gd name="connsiteY17" fmla="*/ 572181 h 798941"/>
                  <a:gd name="connsiteX18" fmla="*/ 19869 w 1109805"/>
                  <a:gd name="connsiteY18" fmla="*/ 423591 h 798941"/>
                  <a:gd name="connsiteX19" fmla="*/ 819 w 1109805"/>
                  <a:gd name="connsiteY19" fmla="*/ 288336 h 798941"/>
                  <a:gd name="connsiteX20" fmla="*/ 40824 w 1109805"/>
                  <a:gd name="connsiteY20" fmla="*/ 315006 h 798941"/>
                  <a:gd name="connsiteX21" fmla="*/ 82734 w 1109805"/>
                  <a:gd name="connsiteY21" fmla="*/ 436926 h 798941"/>
                  <a:gd name="connsiteX22" fmla="*/ 197034 w 1109805"/>
                  <a:gd name="connsiteY22" fmla="*/ 654096 h 798941"/>
                  <a:gd name="connsiteX23" fmla="*/ 391344 w 1109805"/>
                  <a:gd name="connsiteY23" fmla="*/ 749346 h 798941"/>
                  <a:gd name="connsiteX24" fmla="*/ 610419 w 1109805"/>
                  <a:gd name="connsiteY24" fmla="*/ 756966 h 798941"/>
                  <a:gd name="connsiteX25" fmla="*/ 757104 w 1109805"/>
                  <a:gd name="connsiteY25" fmla="*/ 697911 h 798941"/>
                  <a:gd name="connsiteX26" fmla="*/ 861879 w 1109805"/>
                  <a:gd name="connsiteY26" fmla="*/ 589326 h 798941"/>
                  <a:gd name="connsiteX27" fmla="*/ 901884 w 1109805"/>
                  <a:gd name="connsiteY27" fmla="*/ 505506 h 798941"/>
                  <a:gd name="connsiteX28" fmla="*/ 926649 w 1109805"/>
                  <a:gd name="connsiteY28" fmla="*/ 429306 h 798941"/>
                  <a:gd name="connsiteX29" fmla="*/ 949509 w 1109805"/>
                  <a:gd name="connsiteY29" fmla="*/ 234996 h 798941"/>
                  <a:gd name="connsiteX30" fmla="*/ 873309 w 1109805"/>
                  <a:gd name="connsiteY30" fmla="*/ 105456 h 798941"/>
                  <a:gd name="connsiteX31" fmla="*/ 631374 w 1109805"/>
                  <a:gd name="connsiteY31" fmla="*/ 48306 h 798941"/>
                  <a:gd name="connsiteX32" fmla="*/ 341814 w 1109805"/>
                  <a:gd name="connsiteY32" fmla="*/ 59736 h 798941"/>
                  <a:gd name="connsiteX33" fmla="*/ 187509 w 1109805"/>
                  <a:gd name="connsiteY33" fmla="*/ 109266 h 798941"/>
                  <a:gd name="connsiteX34" fmla="*/ 118929 w 1109805"/>
                  <a:gd name="connsiteY34" fmla="*/ 168321 h 798941"/>
                  <a:gd name="connsiteX35" fmla="*/ 77019 w 1109805"/>
                  <a:gd name="connsiteY35" fmla="*/ 191181 h 798941"/>
                  <a:gd name="connsiteX36" fmla="*/ 35109 w 1109805"/>
                  <a:gd name="connsiteY36" fmla="*/ 250236 h 798941"/>
                  <a:gd name="connsiteX37" fmla="*/ 33204 w 1109805"/>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21870 w 1130856"/>
                  <a:gd name="connsiteY19" fmla="*/ 288336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3300 w 1130856"/>
                  <a:gd name="connsiteY19" fmla="*/ 206421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1979 w 1130856"/>
                  <a:gd name="connsiteY19" fmla="*/ 28571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98654 w 1130856"/>
                  <a:gd name="connsiteY22" fmla="*/ 27619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7699 w 1130856"/>
                  <a:gd name="connsiteY22" fmla="*/ 29905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99975 w 1130856"/>
                  <a:gd name="connsiteY36" fmla="*/ 183561 h 798941"/>
                  <a:gd name="connsiteX37" fmla="*/ 98070 w 1130856"/>
                  <a:gd name="connsiteY37" fmla="*/ 191181 h 798941"/>
                  <a:gd name="connsiteX38" fmla="*/ 915 w 1130856"/>
                  <a:gd name="connsiteY38" fmla="*/ 193086 h 798941"/>
                  <a:gd name="connsiteX39" fmla="*/ 54255 w 1130856"/>
                  <a:gd name="connsiteY39" fmla="*/ 153081 h 79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0856" h="798941">
                    <a:moveTo>
                      <a:pt x="54255" y="153081"/>
                    </a:moveTo>
                    <a:cubicBezTo>
                      <a:pt x="76797" y="135301"/>
                      <a:pt x="79338" y="111171"/>
                      <a:pt x="136170" y="86406"/>
                    </a:cubicBezTo>
                    <a:cubicBezTo>
                      <a:pt x="193002" y="61641"/>
                      <a:pt x="289522" y="16239"/>
                      <a:pt x="395250" y="4491"/>
                    </a:cubicBezTo>
                    <a:cubicBezTo>
                      <a:pt x="500978" y="-7257"/>
                      <a:pt x="671475" y="6714"/>
                      <a:pt x="770535" y="15921"/>
                    </a:cubicBezTo>
                    <a:cubicBezTo>
                      <a:pt x="869595" y="25128"/>
                      <a:pt x="938493" y="51481"/>
                      <a:pt x="989610" y="59736"/>
                    </a:cubicBezTo>
                    <a:cubicBezTo>
                      <a:pt x="1040728" y="67991"/>
                      <a:pt x="1056285" y="56561"/>
                      <a:pt x="1077240" y="65451"/>
                    </a:cubicBezTo>
                    <a:cubicBezTo>
                      <a:pt x="1098195" y="74341"/>
                      <a:pt x="1106450" y="97836"/>
                      <a:pt x="1115340" y="113076"/>
                    </a:cubicBezTo>
                    <a:cubicBezTo>
                      <a:pt x="1124230" y="128316"/>
                      <a:pt x="1132485" y="143238"/>
                      <a:pt x="1130580" y="156891"/>
                    </a:cubicBezTo>
                    <a:cubicBezTo>
                      <a:pt x="1128675" y="170543"/>
                      <a:pt x="1119467" y="174671"/>
                      <a:pt x="1103910" y="194991"/>
                    </a:cubicBezTo>
                    <a:cubicBezTo>
                      <a:pt x="1088353" y="215311"/>
                      <a:pt x="1055332" y="245156"/>
                      <a:pt x="1037235" y="278811"/>
                    </a:cubicBezTo>
                    <a:cubicBezTo>
                      <a:pt x="1019138" y="312466"/>
                      <a:pt x="1007073" y="359456"/>
                      <a:pt x="995325" y="396921"/>
                    </a:cubicBezTo>
                    <a:cubicBezTo>
                      <a:pt x="983577" y="434386"/>
                      <a:pt x="982942" y="462326"/>
                      <a:pt x="966750" y="503601"/>
                    </a:cubicBezTo>
                    <a:cubicBezTo>
                      <a:pt x="950558" y="544876"/>
                      <a:pt x="931825" y="602344"/>
                      <a:pt x="898170" y="644571"/>
                    </a:cubicBezTo>
                    <a:cubicBezTo>
                      <a:pt x="864515" y="686799"/>
                      <a:pt x="821017" y="731249"/>
                      <a:pt x="764820" y="756966"/>
                    </a:cubicBezTo>
                    <a:cubicBezTo>
                      <a:pt x="708623" y="782683"/>
                      <a:pt x="631152" y="797606"/>
                      <a:pt x="560985" y="798876"/>
                    </a:cubicBezTo>
                    <a:cubicBezTo>
                      <a:pt x="490818" y="800146"/>
                      <a:pt x="404458" y="782684"/>
                      <a:pt x="343815" y="764586"/>
                    </a:cubicBezTo>
                    <a:cubicBezTo>
                      <a:pt x="283172" y="746488"/>
                      <a:pt x="236182" y="722358"/>
                      <a:pt x="197130" y="690291"/>
                    </a:cubicBezTo>
                    <a:cubicBezTo>
                      <a:pt x="158078" y="658224"/>
                      <a:pt x="135535" y="616631"/>
                      <a:pt x="109500" y="572181"/>
                    </a:cubicBezTo>
                    <a:cubicBezTo>
                      <a:pt x="83465" y="527731"/>
                      <a:pt x="57015" y="466890"/>
                      <a:pt x="40920" y="423591"/>
                    </a:cubicBezTo>
                    <a:cubicBezTo>
                      <a:pt x="24825" y="380292"/>
                      <a:pt x="14199" y="348584"/>
                      <a:pt x="12929" y="312389"/>
                    </a:cubicBezTo>
                    <a:cubicBezTo>
                      <a:pt x="11659" y="276194"/>
                      <a:pt x="18475" y="228845"/>
                      <a:pt x="33300" y="206421"/>
                    </a:cubicBezTo>
                    <a:cubicBezTo>
                      <a:pt x="48125" y="183997"/>
                      <a:pt x="95115" y="161455"/>
                      <a:pt x="101880" y="177846"/>
                    </a:cubicBezTo>
                    <a:cubicBezTo>
                      <a:pt x="108645" y="194237"/>
                      <a:pt x="73572" y="261589"/>
                      <a:pt x="73889" y="304769"/>
                    </a:cubicBezTo>
                    <a:cubicBezTo>
                      <a:pt x="74206" y="347949"/>
                      <a:pt x="79752" y="378705"/>
                      <a:pt x="103785" y="436926"/>
                    </a:cubicBezTo>
                    <a:cubicBezTo>
                      <a:pt x="127818" y="495147"/>
                      <a:pt x="166650" y="602026"/>
                      <a:pt x="218085" y="654096"/>
                    </a:cubicBezTo>
                    <a:cubicBezTo>
                      <a:pt x="269520" y="706166"/>
                      <a:pt x="343498" y="732201"/>
                      <a:pt x="412395" y="749346"/>
                    </a:cubicBezTo>
                    <a:cubicBezTo>
                      <a:pt x="481292" y="766491"/>
                      <a:pt x="570510" y="765538"/>
                      <a:pt x="631470" y="756966"/>
                    </a:cubicBezTo>
                    <a:cubicBezTo>
                      <a:pt x="692430" y="748394"/>
                      <a:pt x="736245" y="725851"/>
                      <a:pt x="778155" y="697911"/>
                    </a:cubicBezTo>
                    <a:cubicBezTo>
                      <a:pt x="820065" y="669971"/>
                      <a:pt x="858800" y="621393"/>
                      <a:pt x="882930" y="589326"/>
                    </a:cubicBezTo>
                    <a:cubicBezTo>
                      <a:pt x="907060" y="557259"/>
                      <a:pt x="912140" y="532176"/>
                      <a:pt x="922935" y="505506"/>
                    </a:cubicBezTo>
                    <a:cubicBezTo>
                      <a:pt x="933730" y="478836"/>
                      <a:pt x="939763" y="474391"/>
                      <a:pt x="947700" y="429306"/>
                    </a:cubicBezTo>
                    <a:cubicBezTo>
                      <a:pt x="955638" y="384221"/>
                      <a:pt x="979450" y="288971"/>
                      <a:pt x="970560" y="234996"/>
                    </a:cubicBezTo>
                    <a:cubicBezTo>
                      <a:pt x="961670" y="181021"/>
                      <a:pt x="947382" y="136571"/>
                      <a:pt x="894360" y="105456"/>
                    </a:cubicBezTo>
                    <a:cubicBezTo>
                      <a:pt x="841338" y="74341"/>
                      <a:pt x="741008" y="55926"/>
                      <a:pt x="652425" y="48306"/>
                    </a:cubicBezTo>
                    <a:cubicBezTo>
                      <a:pt x="563843" y="40686"/>
                      <a:pt x="436842" y="49576"/>
                      <a:pt x="362865" y="59736"/>
                    </a:cubicBezTo>
                    <a:cubicBezTo>
                      <a:pt x="288888" y="69896"/>
                      <a:pt x="252375" y="88629"/>
                      <a:pt x="208560" y="109266"/>
                    </a:cubicBezTo>
                    <a:cubicBezTo>
                      <a:pt x="164745" y="129904"/>
                      <a:pt x="118390" y="169909"/>
                      <a:pt x="99975" y="183561"/>
                    </a:cubicBezTo>
                    <a:cubicBezTo>
                      <a:pt x="81560" y="197213"/>
                      <a:pt x="113310" y="167686"/>
                      <a:pt x="98070" y="191181"/>
                    </a:cubicBezTo>
                    <a:cubicBezTo>
                      <a:pt x="82830" y="214676"/>
                      <a:pt x="8217" y="199436"/>
                      <a:pt x="915" y="193086"/>
                    </a:cubicBezTo>
                    <a:cubicBezTo>
                      <a:pt x="-6387" y="186736"/>
                      <a:pt x="31713" y="170861"/>
                      <a:pt x="54255" y="15308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2" name="フリーフォーム: 図形 1061">
                <a:extLst>
                  <a:ext uri="{FF2B5EF4-FFF2-40B4-BE49-F238E27FC236}">
                    <a16:creationId xmlns:a16="http://schemas.microsoft.com/office/drawing/2014/main" id="{4349E37E-B970-6761-CB92-84D18D1F0AB8}"/>
                  </a:ext>
                </a:extLst>
              </p:cNvPr>
              <p:cNvSpPr/>
              <p:nvPr/>
            </p:nvSpPr>
            <p:spPr>
              <a:xfrm>
                <a:off x="4570841" y="3606800"/>
                <a:ext cx="100219" cy="500380"/>
              </a:xfrm>
              <a:custGeom>
                <a:avLst/>
                <a:gdLst>
                  <a:gd name="connsiteX0" fmla="*/ 34179 w 100219"/>
                  <a:gd name="connsiteY0" fmla="*/ 0 h 500380"/>
                  <a:gd name="connsiteX1" fmla="*/ 6239 w 100219"/>
                  <a:gd name="connsiteY1" fmla="*/ 127000 h 500380"/>
                  <a:gd name="connsiteX2" fmla="*/ 3699 w 100219"/>
                  <a:gd name="connsiteY2" fmla="*/ 246380 h 500380"/>
                  <a:gd name="connsiteX3" fmla="*/ 49419 w 100219"/>
                  <a:gd name="connsiteY3" fmla="*/ 347980 h 500380"/>
                  <a:gd name="connsiteX4" fmla="*/ 69739 w 100219"/>
                  <a:gd name="connsiteY4" fmla="*/ 403860 h 500380"/>
                  <a:gd name="connsiteX5" fmla="*/ 90059 w 100219"/>
                  <a:gd name="connsiteY5" fmla="*/ 482600 h 500380"/>
                  <a:gd name="connsiteX6" fmla="*/ 100219 w 100219"/>
                  <a:gd name="connsiteY6" fmla="*/ 500380 h 500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19" h="500380">
                    <a:moveTo>
                      <a:pt x="34179" y="0"/>
                    </a:moveTo>
                    <a:cubicBezTo>
                      <a:pt x="22749" y="42968"/>
                      <a:pt x="11319" y="85937"/>
                      <a:pt x="6239" y="127000"/>
                    </a:cubicBezTo>
                    <a:cubicBezTo>
                      <a:pt x="1159" y="168063"/>
                      <a:pt x="-3498" y="209550"/>
                      <a:pt x="3699" y="246380"/>
                    </a:cubicBezTo>
                    <a:cubicBezTo>
                      <a:pt x="10896" y="283210"/>
                      <a:pt x="38412" y="321733"/>
                      <a:pt x="49419" y="347980"/>
                    </a:cubicBezTo>
                    <a:cubicBezTo>
                      <a:pt x="60426" y="374227"/>
                      <a:pt x="62966" y="381423"/>
                      <a:pt x="69739" y="403860"/>
                    </a:cubicBezTo>
                    <a:cubicBezTo>
                      <a:pt x="76512" y="426297"/>
                      <a:pt x="84979" y="466513"/>
                      <a:pt x="90059" y="482600"/>
                    </a:cubicBezTo>
                    <a:cubicBezTo>
                      <a:pt x="95139" y="498687"/>
                      <a:pt x="97679" y="499533"/>
                      <a:pt x="100219" y="5003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3" name="フリーフォーム: 図形 1062">
                <a:extLst>
                  <a:ext uri="{FF2B5EF4-FFF2-40B4-BE49-F238E27FC236}">
                    <a16:creationId xmlns:a16="http://schemas.microsoft.com/office/drawing/2014/main" id="{3D5421A3-DB98-C7E5-12C1-EEDFDC7579AE}"/>
                  </a:ext>
                </a:extLst>
              </p:cNvPr>
              <p:cNvSpPr/>
              <p:nvPr/>
            </p:nvSpPr>
            <p:spPr>
              <a:xfrm>
                <a:off x="7289838" y="3509128"/>
                <a:ext cx="144296" cy="576580"/>
              </a:xfrm>
              <a:custGeom>
                <a:avLst/>
                <a:gdLst>
                  <a:gd name="connsiteX0" fmla="*/ 86360 w 144296"/>
                  <a:gd name="connsiteY0" fmla="*/ 0 h 576580"/>
                  <a:gd name="connsiteX1" fmla="*/ 139700 w 144296"/>
                  <a:gd name="connsiteY1" fmla="*/ 139700 h 576580"/>
                  <a:gd name="connsiteX2" fmla="*/ 137160 w 144296"/>
                  <a:gd name="connsiteY2" fmla="*/ 327660 h 576580"/>
                  <a:gd name="connsiteX3" fmla="*/ 101600 w 144296"/>
                  <a:gd name="connsiteY3" fmla="*/ 401320 h 576580"/>
                  <a:gd name="connsiteX4" fmla="*/ 66040 w 144296"/>
                  <a:gd name="connsiteY4" fmla="*/ 439420 h 576580"/>
                  <a:gd name="connsiteX5" fmla="*/ 60960 w 144296"/>
                  <a:gd name="connsiteY5" fmla="*/ 439420 h 576580"/>
                  <a:gd name="connsiteX6" fmla="*/ 63500 w 144296"/>
                  <a:gd name="connsiteY6" fmla="*/ 520700 h 576580"/>
                  <a:gd name="connsiteX7" fmla="*/ 0 w 144296"/>
                  <a:gd name="connsiteY7" fmla="*/ 576580 h 576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296" h="576580">
                    <a:moveTo>
                      <a:pt x="86360" y="0"/>
                    </a:moveTo>
                    <a:cubicBezTo>
                      <a:pt x="108796" y="42545"/>
                      <a:pt x="131233" y="85090"/>
                      <a:pt x="139700" y="139700"/>
                    </a:cubicBezTo>
                    <a:cubicBezTo>
                      <a:pt x="148167" y="194310"/>
                      <a:pt x="143510" y="284057"/>
                      <a:pt x="137160" y="327660"/>
                    </a:cubicBezTo>
                    <a:cubicBezTo>
                      <a:pt x="130810" y="371263"/>
                      <a:pt x="113453" y="382694"/>
                      <a:pt x="101600" y="401320"/>
                    </a:cubicBezTo>
                    <a:cubicBezTo>
                      <a:pt x="89747" y="419946"/>
                      <a:pt x="72813" y="433070"/>
                      <a:pt x="66040" y="439420"/>
                    </a:cubicBezTo>
                    <a:cubicBezTo>
                      <a:pt x="59267" y="445770"/>
                      <a:pt x="61383" y="425873"/>
                      <a:pt x="60960" y="439420"/>
                    </a:cubicBezTo>
                    <a:cubicBezTo>
                      <a:pt x="60537" y="452967"/>
                      <a:pt x="73660" y="497840"/>
                      <a:pt x="63500" y="520700"/>
                    </a:cubicBezTo>
                    <a:cubicBezTo>
                      <a:pt x="53340" y="543560"/>
                      <a:pt x="26670" y="560070"/>
                      <a:pt x="0" y="5765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4" name="楕円 1063">
                <a:extLst>
                  <a:ext uri="{FF2B5EF4-FFF2-40B4-BE49-F238E27FC236}">
                    <a16:creationId xmlns:a16="http://schemas.microsoft.com/office/drawing/2014/main" id="{29E87C51-1958-BA3D-CE2E-2009B31A5849}"/>
                  </a:ext>
                </a:extLst>
              </p:cNvPr>
              <p:cNvSpPr/>
              <p:nvPr/>
            </p:nvSpPr>
            <p:spPr>
              <a:xfrm>
                <a:off x="5332040" y="341743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5" name="楕円 1064">
                <a:extLst>
                  <a:ext uri="{FF2B5EF4-FFF2-40B4-BE49-F238E27FC236}">
                    <a16:creationId xmlns:a16="http://schemas.microsoft.com/office/drawing/2014/main" id="{4C8E2DDD-CEC0-B4DE-EDA5-AC630256B8BA}"/>
                  </a:ext>
                </a:extLst>
              </p:cNvPr>
              <p:cNvSpPr/>
              <p:nvPr/>
            </p:nvSpPr>
            <p:spPr>
              <a:xfrm>
                <a:off x="6528769" y="340481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6" name="フリーフォーム: 図形 1065">
                <a:extLst>
                  <a:ext uri="{FF2B5EF4-FFF2-40B4-BE49-F238E27FC236}">
                    <a16:creationId xmlns:a16="http://schemas.microsoft.com/office/drawing/2014/main" id="{B7BCABEB-F1D3-B651-53B0-78B501939B1D}"/>
                  </a:ext>
                </a:extLst>
              </p:cNvPr>
              <p:cNvSpPr/>
              <p:nvPr/>
            </p:nvSpPr>
            <p:spPr>
              <a:xfrm>
                <a:off x="6430805" y="3373549"/>
                <a:ext cx="413385" cy="107117"/>
              </a:xfrm>
              <a:custGeom>
                <a:avLst/>
                <a:gdLst>
                  <a:gd name="connsiteX0" fmla="*/ 0 w 321945"/>
                  <a:gd name="connsiteY0" fmla="*/ 10608 h 92523"/>
                  <a:gd name="connsiteX1" fmla="*/ 144780 w 321945"/>
                  <a:gd name="connsiteY1" fmla="*/ 2988 h 92523"/>
                  <a:gd name="connsiteX2" fmla="*/ 226695 w 321945"/>
                  <a:gd name="connsiteY2" fmla="*/ 54423 h 92523"/>
                  <a:gd name="connsiteX3" fmla="*/ 321945 w 321945"/>
                  <a:gd name="connsiteY3" fmla="*/ 92523 h 92523"/>
                  <a:gd name="connsiteX0" fmla="*/ 0 w 348615"/>
                  <a:gd name="connsiteY0" fmla="*/ 10608 h 105858"/>
                  <a:gd name="connsiteX1" fmla="*/ 144780 w 348615"/>
                  <a:gd name="connsiteY1" fmla="*/ 2988 h 105858"/>
                  <a:gd name="connsiteX2" fmla="*/ 226695 w 348615"/>
                  <a:gd name="connsiteY2" fmla="*/ 54423 h 105858"/>
                  <a:gd name="connsiteX3" fmla="*/ 348615 w 348615"/>
                  <a:gd name="connsiteY3" fmla="*/ 105858 h 105858"/>
                  <a:gd name="connsiteX0" fmla="*/ 0 w 348615"/>
                  <a:gd name="connsiteY0" fmla="*/ 4000 h 99250"/>
                  <a:gd name="connsiteX1" fmla="*/ 150495 w 348615"/>
                  <a:gd name="connsiteY1" fmla="*/ 7810 h 99250"/>
                  <a:gd name="connsiteX2" fmla="*/ 226695 w 348615"/>
                  <a:gd name="connsiteY2" fmla="*/ 47815 h 99250"/>
                  <a:gd name="connsiteX3" fmla="*/ 348615 w 348615"/>
                  <a:gd name="connsiteY3" fmla="*/ 99250 h 99250"/>
                  <a:gd name="connsiteX0" fmla="*/ 0 w 413385"/>
                  <a:gd name="connsiteY0" fmla="*/ 11236 h 93151"/>
                  <a:gd name="connsiteX1" fmla="*/ 215265 w 413385"/>
                  <a:gd name="connsiteY1" fmla="*/ 1711 h 93151"/>
                  <a:gd name="connsiteX2" fmla="*/ 291465 w 413385"/>
                  <a:gd name="connsiteY2" fmla="*/ 41716 h 93151"/>
                  <a:gd name="connsiteX3" fmla="*/ 413385 w 413385"/>
                  <a:gd name="connsiteY3" fmla="*/ 93151 h 93151"/>
                  <a:gd name="connsiteX0" fmla="*/ 0 w 413385"/>
                  <a:gd name="connsiteY0" fmla="*/ 25202 h 107117"/>
                  <a:gd name="connsiteX1" fmla="*/ 93820 w 413385"/>
                  <a:gd name="connsiteY1" fmla="*/ 206 h 107117"/>
                  <a:gd name="connsiteX2" fmla="*/ 215265 w 413385"/>
                  <a:gd name="connsiteY2" fmla="*/ 15677 h 107117"/>
                  <a:gd name="connsiteX3" fmla="*/ 291465 w 413385"/>
                  <a:gd name="connsiteY3" fmla="*/ 55682 h 107117"/>
                  <a:gd name="connsiteX4" fmla="*/ 413385 w 413385"/>
                  <a:gd name="connsiteY4" fmla="*/ 107117 h 107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3385" h="107117">
                    <a:moveTo>
                      <a:pt x="0" y="25202"/>
                    </a:moveTo>
                    <a:cubicBezTo>
                      <a:pt x="16272" y="22941"/>
                      <a:pt x="57943" y="1793"/>
                      <a:pt x="93820" y="206"/>
                    </a:cubicBezTo>
                    <a:cubicBezTo>
                      <a:pt x="129697" y="-1381"/>
                      <a:pt x="182324" y="6431"/>
                      <a:pt x="215265" y="15677"/>
                    </a:cubicBezTo>
                    <a:cubicBezTo>
                      <a:pt x="248206" y="24923"/>
                      <a:pt x="261938" y="40760"/>
                      <a:pt x="291465" y="55682"/>
                    </a:cubicBezTo>
                    <a:cubicBezTo>
                      <a:pt x="320993" y="70605"/>
                      <a:pt x="380524" y="95528"/>
                      <a:pt x="413385" y="107117"/>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7" name="フリーフォーム: 図形 1066">
                <a:extLst>
                  <a:ext uri="{FF2B5EF4-FFF2-40B4-BE49-F238E27FC236}">
                    <a16:creationId xmlns:a16="http://schemas.microsoft.com/office/drawing/2014/main" id="{E317BB7D-12EF-0908-E038-BBA9A6B48573}"/>
                  </a:ext>
                </a:extLst>
              </p:cNvPr>
              <p:cNvSpPr/>
              <p:nvPr/>
            </p:nvSpPr>
            <p:spPr>
              <a:xfrm>
                <a:off x="5132249" y="3393226"/>
                <a:ext cx="346181" cy="104567"/>
              </a:xfrm>
              <a:custGeom>
                <a:avLst/>
                <a:gdLst>
                  <a:gd name="connsiteX0" fmla="*/ 0 w 300990"/>
                  <a:gd name="connsiteY0" fmla="*/ 85191 h 85191"/>
                  <a:gd name="connsiteX1" fmla="*/ 110490 w 300990"/>
                  <a:gd name="connsiteY1" fmla="*/ 16611 h 85191"/>
                  <a:gd name="connsiteX2" fmla="*/ 184785 w 300990"/>
                  <a:gd name="connsiteY2" fmla="*/ 1371 h 85191"/>
                  <a:gd name="connsiteX3" fmla="*/ 245745 w 300990"/>
                  <a:gd name="connsiteY3" fmla="*/ 1371 h 85191"/>
                  <a:gd name="connsiteX4" fmla="*/ 300990 w 300990"/>
                  <a:gd name="connsiteY4" fmla="*/ 7086 h 85191"/>
                  <a:gd name="connsiteX0" fmla="*/ 0 w 318732"/>
                  <a:gd name="connsiteY0" fmla="*/ 85191 h 85191"/>
                  <a:gd name="connsiteX1" fmla="*/ 110490 w 318732"/>
                  <a:gd name="connsiteY1" fmla="*/ 16611 h 85191"/>
                  <a:gd name="connsiteX2" fmla="*/ 184785 w 318732"/>
                  <a:gd name="connsiteY2" fmla="*/ 1371 h 85191"/>
                  <a:gd name="connsiteX3" fmla="*/ 245745 w 318732"/>
                  <a:gd name="connsiteY3" fmla="*/ 1371 h 85191"/>
                  <a:gd name="connsiteX4" fmla="*/ 318732 w 318732"/>
                  <a:gd name="connsiteY4" fmla="*/ 18516 h 85191"/>
                  <a:gd name="connsiteX0" fmla="*/ 0 w 318732"/>
                  <a:gd name="connsiteY0" fmla="*/ 84045 h 84045"/>
                  <a:gd name="connsiteX1" fmla="*/ 110490 w 318732"/>
                  <a:gd name="connsiteY1" fmla="*/ 15465 h 84045"/>
                  <a:gd name="connsiteX2" fmla="*/ 198091 w 318732"/>
                  <a:gd name="connsiteY2" fmla="*/ 4035 h 84045"/>
                  <a:gd name="connsiteX3" fmla="*/ 245745 w 318732"/>
                  <a:gd name="connsiteY3" fmla="*/ 225 h 84045"/>
                  <a:gd name="connsiteX4" fmla="*/ 318732 w 318732"/>
                  <a:gd name="connsiteY4" fmla="*/ 17370 h 84045"/>
                  <a:gd name="connsiteX0" fmla="*/ 0 w 318732"/>
                  <a:gd name="connsiteY0" fmla="*/ 84067 h 84067"/>
                  <a:gd name="connsiteX1" fmla="*/ 117143 w 318732"/>
                  <a:gd name="connsiteY1" fmla="*/ 17392 h 84067"/>
                  <a:gd name="connsiteX2" fmla="*/ 198091 w 318732"/>
                  <a:gd name="connsiteY2" fmla="*/ 4057 h 84067"/>
                  <a:gd name="connsiteX3" fmla="*/ 245745 w 318732"/>
                  <a:gd name="connsiteY3" fmla="*/ 247 h 84067"/>
                  <a:gd name="connsiteX4" fmla="*/ 318732 w 318732"/>
                  <a:gd name="connsiteY4" fmla="*/ 17392 h 84067"/>
                  <a:gd name="connsiteX0" fmla="*/ 0 w 318732"/>
                  <a:gd name="connsiteY0" fmla="*/ 86769 h 86769"/>
                  <a:gd name="connsiteX1" fmla="*/ 117143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6769 h 86769"/>
                  <a:gd name="connsiteX1" fmla="*/ 110490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4068 h 84068"/>
                  <a:gd name="connsiteX1" fmla="*/ 110490 w 318732"/>
                  <a:gd name="connsiteY1" fmla="*/ 17393 h 84068"/>
                  <a:gd name="connsiteX2" fmla="*/ 184784 w 318732"/>
                  <a:gd name="connsiteY2" fmla="*/ 4058 h 84068"/>
                  <a:gd name="connsiteX3" fmla="*/ 245745 w 318732"/>
                  <a:gd name="connsiteY3" fmla="*/ 248 h 84068"/>
                  <a:gd name="connsiteX4" fmla="*/ 318732 w 318732"/>
                  <a:gd name="connsiteY4" fmla="*/ 17393 h 84068"/>
                  <a:gd name="connsiteX0" fmla="*/ 0 w 318732"/>
                  <a:gd name="connsiteY0" fmla="*/ 80651 h 80651"/>
                  <a:gd name="connsiteX1" fmla="*/ 110490 w 318732"/>
                  <a:gd name="connsiteY1" fmla="*/ 13976 h 80651"/>
                  <a:gd name="connsiteX2" fmla="*/ 184784 w 318732"/>
                  <a:gd name="connsiteY2" fmla="*/ 641 h 80651"/>
                  <a:gd name="connsiteX3" fmla="*/ 247963 w 318732"/>
                  <a:gd name="connsiteY3" fmla="*/ 2546 h 80651"/>
                  <a:gd name="connsiteX4" fmla="*/ 318732 w 318732"/>
                  <a:gd name="connsiteY4" fmla="*/ 13976 h 80651"/>
                  <a:gd name="connsiteX0" fmla="*/ 0 w 318732"/>
                  <a:gd name="connsiteY0" fmla="*/ 80749 h 80749"/>
                  <a:gd name="connsiteX1" fmla="*/ 126014 w 318732"/>
                  <a:gd name="connsiteY1" fmla="*/ 15488 h 80749"/>
                  <a:gd name="connsiteX2" fmla="*/ 184784 w 318732"/>
                  <a:gd name="connsiteY2" fmla="*/ 739 h 80749"/>
                  <a:gd name="connsiteX3" fmla="*/ 247963 w 318732"/>
                  <a:gd name="connsiteY3" fmla="*/ 2644 h 80749"/>
                  <a:gd name="connsiteX4" fmla="*/ 318732 w 318732"/>
                  <a:gd name="connsiteY4" fmla="*/ 14074 h 80749"/>
                  <a:gd name="connsiteX0" fmla="*/ 0 w 318732"/>
                  <a:gd name="connsiteY0" fmla="*/ 84030 h 84030"/>
                  <a:gd name="connsiteX1" fmla="*/ 126014 w 318732"/>
                  <a:gd name="connsiteY1" fmla="*/ 18769 h 84030"/>
                  <a:gd name="connsiteX2" fmla="*/ 184784 w 318732"/>
                  <a:gd name="connsiteY2" fmla="*/ 4020 h 84030"/>
                  <a:gd name="connsiteX3" fmla="*/ 301187 w 318732"/>
                  <a:gd name="connsiteY3" fmla="*/ 272 h 84030"/>
                  <a:gd name="connsiteX4" fmla="*/ 318732 w 318732"/>
                  <a:gd name="connsiteY4" fmla="*/ 17355 h 84030"/>
                  <a:gd name="connsiteX0" fmla="*/ 0 w 318732"/>
                  <a:gd name="connsiteY0" fmla="*/ 84260 h 84260"/>
                  <a:gd name="connsiteX1" fmla="*/ 126014 w 318732"/>
                  <a:gd name="connsiteY1" fmla="*/ 18999 h 84260"/>
                  <a:gd name="connsiteX2" fmla="*/ 226921 w 318732"/>
                  <a:gd name="connsiteY2" fmla="*/ 2837 h 84260"/>
                  <a:gd name="connsiteX3" fmla="*/ 301187 w 318732"/>
                  <a:gd name="connsiteY3" fmla="*/ 502 h 84260"/>
                  <a:gd name="connsiteX4" fmla="*/ 318732 w 318732"/>
                  <a:gd name="connsiteY4" fmla="*/ 17585 h 84260"/>
                  <a:gd name="connsiteX0" fmla="*/ 0 w 380827"/>
                  <a:gd name="connsiteY0" fmla="*/ 84260 h 84260"/>
                  <a:gd name="connsiteX1" fmla="*/ 126014 w 380827"/>
                  <a:gd name="connsiteY1" fmla="*/ 18999 h 84260"/>
                  <a:gd name="connsiteX2" fmla="*/ 226921 w 380827"/>
                  <a:gd name="connsiteY2" fmla="*/ 2837 h 84260"/>
                  <a:gd name="connsiteX3" fmla="*/ 301187 w 380827"/>
                  <a:gd name="connsiteY3" fmla="*/ 502 h 84260"/>
                  <a:gd name="connsiteX4" fmla="*/ 380827 w 380827"/>
                  <a:gd name="connsiteY4" fmla="*/ 16172 h 84260"/>
                  <a:gd name="connsiteX0" fmla="*/ 0 w 380827"/>
                  <a:gd name="connsiteY0" fmla="*/ 84315 h 84315"/>
                  <a:gd name="connsiteX1" fmla="*/ 134884 w 380827"/>
                  <a:gd name="connsiteY1" fmla="*/ 20467 h 84315"/>
                  <a:gd name="connsiteX2" fmla="*/ 226921 w 380827"/>
                  <a:gd name="connsiteY2" fmla="*/ 2892 h 84315"/>
                  <a:gd name="connsiteX3" fmla="*/ 301187 w 380827"/>
                  <a:gd name="connsiteY3" fmla="*/ 557 h 84315"/>
                  <a:gd name="connsiteX4" fmla="*/ 380827 w 380827"/>
                  <a:gd name="connsiteY4" fmla="*/ 16227 h 84315"/>
                  <a:gd name="connsiteX0" fmla="*/ 0 w 380827"/>
                  <a:gd name="connsiteY0" fmla="*/ 84315 h 84315"/>
                  <a:gd name="connsiteX1" fmla="*/ 134884 w 380827"/>
                  <a:gd name="connsiteY1" fmla="*/ 20467 h 84315"/>
                  <a:gd name="connsiteX2" fmla="*/ 226922 w 380827"/>
                  <a:gd name="connsiteY2" fmla="*/ 2892 h 84315"/>
                  <a:gd name="connsiteX3" fmla="*/ 301187 w 380827"/>
                  <a:gd name="connsiteY3" fmla="*/ 557 h 84315"/>
                  <a:gd name="connsiteX4" fmla="*/ 380827 w 380827"/>
                  <a:gd name="connsiteY4" fmla="*/ 16227 h 84315"/>
                  <a:gd name="connsiteX0" fmla="*/ 0 w 380827"/>
                  <a:gd name="connsiteY0" fmla="*/ 84169 h 84169"/>
                  <a:gd name="connsiteX1" fmla="*/ 126014 w 380827"/>
                  <a:gd name="connsiteY1" fmla="*/ 16081 h 84169"/>
                  <a:gd name="connsiteX2" fmla="*/ 226922 w 380827"/>
                  <a:gd name="connsiteY2" fmla="*/ 2746 h 84169"/>
                  <a:gd name="connsiteX3" fmla="*/ 301187 w 380827"/>
                  <a:gd name="connsiteY3" fmla="*/ 411 h 84169"/>
                  <a:gd name="connsiteX4" fmla="*/ 380827 w 380827"/>
                  <a:gd name="connsiteY4" fmla="*/ 16081 h 84169"/>
                  <a:gd name="connsiteX0" fmla="*/ 0 w 380827"/>
                  <a:gd name="connsiteY0" fmla="*/ 85422 h 85422"/>
                  <a:gd name="connsiteX1" fmla="*/ 126014 w 380827"/>
                  <a:gd name="connsiteY1" fmla="*/ 17334 h 85422"/>
                  <a:gd name="connsiteX2" fmla="*/ 226922 w 380827"/>
                  <a:gd name="connsiteY2" fmla="*/ 3999 h 85422"/>
                  <a:gd name="connsiteX3" fmla="*/ 303405 w 380827"/>
                  <a:gd name="connsiteY3" fmla="*/ 251 h 85422"/>
                  <a:gd name="connsiteX4" fmla="*/ 380827 w 380827"/>
                  <a:gd name="connsiteY4" fmla="*/ 17334 h 85422"/>
                  <a:gd name="connsiteX0" fmla="*/ 0 w 380827"/>
                  <a:gd name="connsiteY0" fmla="*/ 81539 h 81539"/>
                  <a:gd name="connsiteX1" fmla="*/ 126014 w 380827"/>
                  <a:gd name="connsiteY1" fmla="*/ 13451 h 81539"/>
                  <a:gd name="connsiteX2" fmla="*/ 226922 w 380827"/>
                  <a:gd name="connsiteY2" fmla="*/ 116 h 81539"/>
                  <a:gd name="connsiteX3" fmla="*/ 314493 w 380827"/>
                  <a:gd name="connsiteY3" fmla="*/ 16156 h 81539"/>
                  <a:gd name="connsiteX4" fmla="*/ 380827 w 380827"/>
                  <a:gd name="connsiteY4" fmla="*/ 13451 h 81539"/>
                  <a:gd name="connsiteX0" fmla="*/ 0 w 396351"/>
                  <a:gd name="connsiteY0" fmla="*/ 81539 h 81539"/>
                  <a:gd name="connsiteX1" fmla="*/ 126014 w 396351"/>
                  <a:gd name="connsiteY1" fmla="*/ 13451 h 81539"/>
                  <a:gd name="connsiteX2" fmla="*/ 226922 w 396351"/>
                  <a:gd name="connsiteY2" fmla="*/ 116 h 81539"/>
                  <a:gd name="connsiteX3" fmla="*/ 314493 w 396351"/>
                  <a:gd name="connsiteY3" fmla="*/ 16156 h 81539"/>
                  <a:gd name="connsiteX4" fmla="*/ 396351 w 396351"/>
                  <a:gd name="connsiteY4" fmla="*/ 33239 h 81539"/>
                  <a:gd name="connsiteX0" fmla="*/ 0 w 396351"/>
                  <a:gd name="connsiteY0" fmla="*/ 81428 h 81428"/>
                  <a:gd name="connsiteX1" fmla="*/ 126014 w 396351"/>
                  <a:gd name="connsiteY1" fmla="*/ 13340 h 81428"/>
                  <a:gd name="connsiteX2" fmla="*/ 226922 w 396351"/>
                  <a:gd name="connsiteY2" fmla="*/ 5 h 81428"/>
                  <a:gd name="connsiteX3" fmla="*/ 334452 w 396351"/>
                  <a:gd name="connsiteY3" fmla="*/ 11805 h 81428"/>
                  <a:gd name="connsiteX4" fmla="*/ 396351 w 396351"/>
                  <a:gd name="connsiteY4" fmla="*/ 33128 h 81428"/>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403004"/>
                  <a:gd name="connsiteY0" fmla="*/ 77585 h 77585"/>
                  <a:gd name="connsiteX1" fmla="*/ 126014 w 403004"/>
                  <a:gd name="connsiteY1" fmla="*/ 9497 h 77585"/>
                  <a:gd name="connsiteX2" fmla="*/ 244663 w 403004"/>
                  <a:gd name="connsiteY2" fmla="*/ 403 h 77585"/>
                  <a:gd name="connsiteX3" fmla="*/ 334452 w 403004"/>
                  <a:gd name="connsiteY3" fmla="*/ 7962 h 77585"/>
                  <a:gd name="connsiteX4" fmla="*/ 403004 w 403004"/>
                  <a:gd name="connsiteY4" fmla="*/ 22218 h 77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004" h="77585">
                    <a:moveTo>
                      <a:pt x="0" y="77585"/>
                    </a:moveTo>
                    <a:cubicBezTo>
                      <a:pt x="39846" y="50280"/>
                      <a:pt x="85237" y="22361"/>
                      <a:pt x="126014" y="9497"/>
                    </a:cubicBezTo>
                    <a:cubicBezTo>
                      <a:pt x="166791" y="-3367"/>
                      <a:pt x="209923" y="659"/>
                      <a:pt x="244663" y="403"/>
                    </a:cubicBezTo>
                    <a:cubicBezTo>
                      <a:pt x="279403" y="147"/>
                      <a:pt x="315085" y="7010"/>
                      <a:pt x="334452" y="7962"/>
                    </a:cubicBezTo>
                    <a:cubicBezTo>
                      <a:pt x="353819" y="8914"/>
                      <a:pt x="385065" y="19836"/>
                      <a:pt x="403004" y="22218"/>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8" name="フリーフォーム: 図形 1067">
                <a:extLst>
                  <a:ext uri="{FF2B5EF4-FFF2-40B4-BE49-F238E27FC236}">
                    <a16:creationId xmlns:a16="http://schemas.microsoft.com/office/drawing/2014/main" id="{B4892A83-C1C2-5E93-2C15-31D5BB833E0D}"/>
                  </a:ext>
                </a:extLst>
              </p:cNvPr>
              <p:cNvSpPr/>
              <p:nvPr/>
            </p:nvSpPr>
            <p:spPr>
              <a:xfrm>
                <a:off x="4603320" y="2235277"/>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9" name="フリーフォーム: 図形 1068">
                <a:extLst>
                  <a:ext uri="{FF2B5EF4-FFF2-40B4-BE49-F238E27FC236}">
                    <a16:creationId xmlns:a16="http://schemas.microsoft.com/office/drawing/2014/main" id="{3B7DB9CA-7E86-9F33-A956-2FAE2BEE7385}"/>
                  </a:ext>
                </a:extLst>
              </p:cNvPr>
              <p:cNvSpPr/>
              <p:nvPr/>
            </p:nvSpPr>
            <p:spPr>
              <a:xfrm>
                <a:off x="7145655" y="2225040"/>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70" name="フリーフォーム: 図形 1069">
                <a:extLst>
                  <a:ext uri="{FF2B5EF4-FFF2-40B4-BE49-F238E27FC236}">
                    <a16:creationId xmlns:a16="http://schemas.microsoft.com/office/drawing/2014/main" id="{1E78CFCA-981C-9F0A-FE42-A191A931AEDC}"/>
                  </a:ext>
                </a:extLst>
              </p:cNvPr>
              <p:cNvSpPr/>
              <p:nvPr/>
            </p:nvSpPr>
            <p:spPr>
              <a:xfrm>
                <a:off x="7179945" y="2108835"/>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71" name="フリーフォーム: 図形 1070">
                <a:extLst>
                  <a:ext uri="{FF2B5EF4-FFF2-40B4-BE49-F238E27FC236}">
                    <a16:creationId xmlns:a16="http://schemas.microsoft.com/office/drawing/2014/main" id="{37606BD0-D3FA-64FC-B115-CA31645FC8CC}"/>
                  </a:ext>
                </a:extLst>
              </p:cNvPr>
              <p:cNvSpPr/>
              <p:nvPr/>
            </p:nvSpPr>
            <p:spPr>
              <a:xfrm>
                <a:off x="4724510" y="1673587"/>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72" name="フリーフォーム: 図形 1071">
                <a:extLst>
                  <a:ext uri="{FF2B5EF4-FFF2-40B4-BE49-F238E27FC236}">
                    <a16:creationId xmlns:a16="http://schemas.microsoft.com/office/drawing/2014/main" id="{54A7C155-199B-E319-4578-B78E849C5F07}"/>
                  </a:ext>
                </a:extLst>
              </p:cNvPr>
              <p:cNvSpPr/>
              <p:nvPr/>
            </p:nvSpPr>
            <p:spPr>
              <a:xfrm>
                <a:off x="7010400" y="1463040"/>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6" name="グループ化 15">
              <a:extLst>
                <a:ext uri="{FF2B5EF4-FFF2-40B4-BE49-F238E27FC236}">
                  <a16:creationId xmlns:a16="http://schemas.microsoft.com/office/drawing/2014/main" id="{EF387DEA-4E56-32F9-A4D1-F892A951F599}"/>
                </a:ext>
              </a:extLst>
            </p:cNvPr>
            <p:cNvGrpSpPr/>
            <p:nvPr/>
          </p:nvGrpSpPr>
          <p:grpSpPr>
            <a:xfrm rot="20969945">
              <a:off x="9392347" y="1013627"/>
              <a:ext cx="745746" cy="884967"/>
              <a:chOff x="4206240" y="1282785"/>
              <a:chExt cx="3769360" cy="4473037"/>
            </a:xfrm>
          </p:grpSpPr>
          <p:sp>
            <p:nvSpPr>
              <p:cNvPr id="17" name="フリーフォーム: 図形 16">
                <a:extLst>
                  <a:ext uri="{FF2B5EF4-FFF2-40B4-BE49-F238E27FC236}">
                    <a16:creationId xmlns:a16="http://schemas.microsoft.com/office/drawing/2014/main" id="{5288F520-2F41-357E-A7ED-22B59E3C6F3A}"/>
                  </a:ext>
                </a:extLst>
              </p:cNvPr>
              <p:cNvSpPr/>
              <p:nvPr/>
            </p:nvSpPr>
            <p:spPr>
              <a:xfrm>
                <a:off x="7306232" y="3485339"/>
                <a:ext cx="378146" cy="1022145"/>
              </a:xfrm>
              <a:custGeom>
                <a:avLst/>
                <a:gdLst>
                  <a:gd name="connsiteX0" fmla="*/ 152478 w 331828"/>
                  <a:gd name="connsiteY0" fmla="*/ 84631 h 1022145"/>
                  <a:gd name="connsiteX1" fmla="*/ 270588 w 331828"/>
                  <a:gd name="connsiteY1" fmla="*/ 27481 h 1022145"/>
                  <a:gd name="connsiteX2" fmla="*/ 331548 w 331828"/>
                  <a:gd name="connsiteY2" fmla="*/ 92251 h 1022145"/>
                  <a:gd name="connsiteX3" fmla="*/ 293448 w 331828"/>
                  <a:gd name="connsiteY3" fmla="*/ 355141 h 1022145"/>
                  <a:gd name="connsiteX4" fmla="*/ 297258 w 331828"/>
                  <a:gd name="connsiteY4" fmla="*/ 458011 h 1022145"/>
                  <a:gd name="connsiteX5" fmla="*/ 259158 w 331828"/>
                  <a:gd name="connsiteY5" fmla="*/ 648511 h 1022145"/>
                  <a:gd name="connsiteX6" fmla="*/ 251538 w 331828"/>
                  <a:gd name="connsiteY6" fmla="*/ 690421 h 1022145"/>
                  <a:gd name="connsiteX7" fmla="*/ 228678 w 331828"/>
                  <a:gd name="connsiteY7" fmla="*/ 762811 h 1022145"/>
                  <a:gd name="connsiteX8" fmla="*/ 232488 w 331828"/>
                  <a:gd name="connsiteY8" fmla="*/ 930451 h 1022145"/>
                  <a:gd name="connsiteX9" fmla="*/ 129618 w 331828"/>
                  <a:gd name="connsiteY9" fmla="*/ 1018081 h 1022145"/>
                  <a:gd name="connsiteX10" fmla="*/ 78 w 331828"/>
                  <a:gd name="connsiteY10" fmla="*/ 907591 h 1022145"/>
                  <a:gd name="connsiteX11" fmla="*/ 152478 w 331828"/>
                  <a:gd name="connsiteY11" fmla="*/ 84631 h 1022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1828" h="1022145">
                    <a:moveTo>
                      <a:pt x="152478" y="84631"/>
                    </a:moveTo>
                    <a:cubicBezTo>
                      <a:pt x="197563" y="-62054"/>
                      <a:pt x="240743" y="26211"/>
                      <a:pt x="270588" y="27481"/>
                    </a:cubicBezTo>
                    <a:cubicBezTo>
                      <a:pt x="300433" y="28751"/>
                      <a:pt x="327738" y="37641"/>
                      <a:pt x="331548" y="92251"/>
                    </a:cubicBezTo>
                    <a:cubicBezTo>
                      <a:pt x="335358" y="146861"/>
                      <a:pt x="299163" y="294181"/>
                      <a:pt x="293448" y="355141"/>
                    </a:cubicBezTo>
                    <a:cubicBezTo>
                      <a:pt x="287733" y="416101"/>
                      <a:pt x="302973" y="409116"/>
                      <a:pt x="297258" y="458011"/>
                    </a:cubicBezTo>
                    <a:cubicBezTo>
                      <a:pt x="291543" y="506906"/>
                      <a:pt x="266778" y="609776"/>
                      <a:pt x="259158" y="648511"/>
                    </a:cubicBezTo>
                    <a:cubicBezTo>
                      <a:pt x="251538" y="687246"/>
                      <a:pt x="256618" y="671371"/>
                      <a:pt x="251538" y="690421"/>
                    </a:cubicBezTo>
                    <a:cubicBezTo>
                      <a:pt x="246458" y="709471"/>
                      <a:pt x="231853" y="722806"/>
                      <a:pt x="228678" y="762811"/>
                    </a:cubicBezTo>
                    <a:cubicBezTo>
                      <a:pt x="225503" y="802816"/>
                      <a:pt x="248998" y="887906"/>
                      <a:pt x="232488" y="930451"/>
                    </a:cubicBezTo>
                    <a:cubicBezTo>
                      <a:pt x="215978" y="972996"/>
                      <a:pt x="168353" y="1021891"/>
                      <a:pt x="129618" y="1018081"/>
                    </a:cubicBezTo>
                    <a:cubicBezTo>
                      <a:pt x="90883" y="1014271"/>
                      <a:pt x="-3097" y="1061896"/>
                      <a:pt x="78" y="907591"/>
                    </a:cubicBezTo>
                    <a:cubicBezTo>
                      <a:pt x="3253" y="753286"/>
                      <a:pt x="107393" y="231316"/>
                      <a:pt x="152478" y="84631"/>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フリーフォーム: 図形 17">
                <a:extLst>
                  <a:ext uri="{FF2B5EF4-FFF2-40B4-BE49-F238E27FC236}">
                    <a16:creationId xmlns:a16="http://schemas.microsoft.com/office/drawing/2014/main" id="{AFD70394-4804-53EA-DB7F-D7A001973190}"/>
                  </a:ext>
                </a:extLst>
              </p:cNvPr>
              <p:cNvSpPr/>
              <p:nvPr/>
            </p:nvSpPr>
            <p:spPr>
              <a:xfrm>
                <a:off x="4647603" y="3394690"/>
                <a:ext cx="324438" cy="1122809"/>
              </a:xfrm>
              <a:custGeom>
                <a:avLst/>
                <a:gdLst>
                  <a:gd name="connsiteX0" fmla="*/ 177127 w 321489"/>
                  <a:gd name="connsiteY0" fmla="*/ 156230 h 1152941"/>
                  <a:gd name="connsiteX1" fmla="*/ 93307 w 321489"/>
                  <a:gd name="connsiteY1" fmla="*/ 20 h 1152941"/>
                  <a:gd name="connsiteX2" fmla="*/ 5677 w 321489"/>
                  <a:gd name="connsiteY2" fmla="*/ 163850 h 1152941"/>
                  <a:gd name="connsiteX3" fmla="*/ 13297 w 321489"/>
                  <a:gd name="connsiteY3" fmla="*/ 392450 h 1152941"/>
                  <a:gd name="connsiteX4" fmla="*/ 51397 w 321489"/>
                  <a:gd name="connsiteY4" fmla="*/ 510560 h 1152941"/>
                  <a:gd name="connsiteX5" fmla="*/ 59017 w 321489"/>
                  <a:gd name="connsiteY5" fmla="*/ 647720 h 1152941"/>
                  <a:gd name="connsiteX6" fmla="*/ 51397 w 321489"/>
                  <a:gd name="connsiteY6" fmla="*/ 872510 h 1152941"/>
                  <a:gd name="connsiteX7" fmla="*/ 89497 w 321489"/>
                  <a:gd name="connsiteY7" fmla="*/ 1070630 h 1152941"/>
                  <a:gd name="connsiteX8" fmla="*/ 299047 w 321489"/>
                  <a:gd name="connsiteY8" fmla="*/ 1123970 h 1152941"/>
                  <a:gd name="connsiteX9" fmla="*/ 314287 w 321489"/>
                  <a:gd name="connsiteY9" fmla="*/ 628670 h 1152941"/>
                  <a:gd name="connsiteX10" fmla="*/ 287617 w 321489"/>
                  <a:gd name="connsiteY10" fmla="*/ 594380 h 1152941"/>
                  <a:gd name="connsiteX11" fmla="*/ 177127 w 321489"/>
                  <a:gd name="connsiteY11" fmla="*/ 156230 h 1152941"/>
                  <a:gd name="connsiteX0" fmla="*/ 177127 w 320006"/>
                  <a:gd name="connsiteY0" fmla="*/ 156230 h 1152941"/>
                  <a:gd name="connsiteX1" fmla="*/ 93307 w 320006"/>
                  <a:gd name="connsiteY1" fmla="*/ 20 h 1152941"/>
                  <a:gd name="connsiteX2" fmla="*/ 5677 w 320006"/>
                  <a:gd name="connsiteY2" fmla="*/ 163850 h 1152941"/>
                  <a:gd name="connsiteX3" fmla="*/ 13297 w 320006"/>
                  <a:gd name="connsiteY3" fmla="*/ 392450 h 1152941"/>
                  <a:gd name="connsiteX4" fmla="*/ 51397 w 320006"/>
                  <a:gd name="connsiteY4" fmla="*/ 510560 h 1152941"/>
                  <a:gd name="connsiteX5" fmla="*/ 59017 w 320006"/>
                  <a:gd name="connsiteY5" fmla="*/ 647720 h 1152941"/>
                  <a:gd name="connsiteX6" fmla="*/ 51397 w 320006"/>
                  <a:gd name="connsiteY6" fmla="*/ 872510 h 1152941"/>
                  <a:gd name="connsiteX7" fmla="*/ 112357 w 320006"/>
                  <a:gd name="connsiteY7" fmla="*/ 1070630 h 1152941"/>
                  <a:gd name="connsiteX8" fmla="*/ 299047 w 320006"/>
                  <a:gd name="connsiteY8" fmla="*/ 1123970 h 1152941"/>
                  <a:gd name="connsiteX9" fmla="*/ 314287 w 320006"/>
                  <a:gd name="connsiteY9" fmla="*/ 628670 h 1152941"/>
                  <a:gd name="connsiteX10" fmla="*/ 287617 w 320006"/>
                  <a:gd name="connsiteY10" fmla="*/ 594380 h 1152941"/>
                  <a:gd name="connsiteX11" fmla="*/ 177127 w 320006"/>
                  <a:gd name="connsiteY11" fmla="*/ 156230 h 1152941"/>
                  <a:gd name="connsiteX0" fmla="*/ 177127 w 324438"/>
                  <a:gd name="connsiteY0" fmla="*/ 156230 h 1122809"/>
                  <a:gd name="connsiteX1" fmla="*/ 93307 w 324438"/>
                  <a:gd name="connsiteY1" fmla="*/ 20 h 1122809"/>
                  <a:gd name="connsiteX2" fmla="*/ 5677 w 324438"/>
                  <a:gd name="connsiteY2" fmla="*/ 163850 h 1122809"/>
                  <a:gd name="connsiteX3" fmla="*/ 13297 w 324438"/>
                  <a:gd name="connsiteY3" fmla="*/ 392450 h 1122809"/>
                  <a:gd name="connsiteX4" fmla="*/ 51397 w 324438"/>
                  <a:gd name="connsiteY4" fmla="*/ 510560 h 1122809"/>
                  <a:gd name="connsiteX5" fmla="*/ 59017 w 324438"/>
                  <a:gd name="connsiteY5" fmla="*/ 647720 h 1122809"/>
                  <a:gd name="connsiteX6" fmla="*/ 51397 w 324438"/>
                  <a:gd name="connsiteY6" fmla="*/ 872510 h 1122809"/>
                  <a:gd name="connsiteX7" fmla="*/ 112357 w 324438"/>
                  <a:gd name="connsiteY7" fmla="*/ 1070630 h 1122809"/>
                  <a:gd name="connsiteX8" fmla="*/ 306667 w 324438"/>
                  <a:gd name="connsiteY8" fmla="*/ 1085870 h 1122809"/>
                  <a:gd name="connsiteX9" fmla="*/ 314287 w 324438"/>
                  <a:gd name="connsiteY9" fmla="*/ 628670 h 1122809"/>
                  <a:gd name="connsiteX10" fmla="*/ 287617 w 324438"/>
                  <a:gd name="connsiteY10" fmla="*/ 594380 h 1122809"/>
                  <a:gd name="connsiteX11" fmla="*/ 177127 w 324438"/>
                  <a:gd name="connsiteY11" fmla="*/ 156230 h 1122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438" h="1122809">
                    <a:moveTo>
                      <a:pt x="177127" y="156230"/>
                    </a:moveTo>
                    <a:cubicBezTo>
                      <a:pt x="144742" y="57170"/>
                      <a:pt x="121882" y="-1250"/>
                      <a:pt x="93307" y="20"/>
                    </a:cubicBezTo>
                    <a:cubicBezTo>
                      <a:pt x="64732" y="1290"/>
                      <a:pt x="19012" y="98445"/>
                      <a:pt x="5677" y="163850"/>
                    </a:cubicBezTo>
                    <a:cubicBezTo>
                      <a:pt x="-7658" y="229255"/>
                      <a:pt x="5677" y="334665"/>
                      <a:pt x="13297" y="392450"/>
                    </a:cubicBezTo>
                    <a:cubicBezTo>
                      <a:pt x="20917" y="450235"/>
                      <a:pt x="43777" y="468015"/>
                      <a:pt x="51397" y="510560"/>
                    </a:cubicBezTo>
                    <a:cubicBezTo>
                      <a:pt x="59017" y="553105"/>
                      <a:pt x="59017" y="587395"/>
                      <a:pt x="59017" y="647720"/>
                    </a:cubicBezTo>
                    <a:cubicBezTo>
                      <a:pt x="59017" y="708045"/>
                      <a:pt x="42507" y="802025"/>
                      <a:pt x="51397" y="872510"/>
                    </a:cubicBezTo>
                    <a:cubicBezTo>
                      <a:pt x="60287" y="942995"/>
                      <a:pt x="69812" y="1035070"/>
                      <a:pt x="112357" y="1070630"/>
                    </a:cubicBezTo>
                    <a:cubicBezTo>
                      <a:pt x="154902" y="1106190"/>
                      <a:pt x="273012" y="1159530"/>
                      <a:pt x="306667" y="1085870"/>
                    </a:cubicBezTo>
                    <a:cubicBezTo>
                      <a:pt x="340322" y="1012210"/>
                      <a:pt x="316192" y="716935"/>
                      <a:pt x="314287" y="628670"/>
                    </a:cubicBezTo>
                    <a:cubicBezTo>
                      <a:pt x="312382" y="540405"/>
                      <a:pt x="308572" y="673755"/>
                      <a:pt x="287617" y="594380"/>
                    </a:cubicBezTo>
                    <a:cubicBezTo>
                      <a:pt x="266662" y="515005"/>
                      <a:pt x="209512" y="255290"/>
                      <a:pt x="177127" y="156230"/>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フリーフォーム: 図形 20">
                <a:extLst>
                  <a:ext uri="{FF2B5EF4-FFF2-40B4-BE49-F238E27FC236}">
                    <a16:creationId xmlns:a16="http://schemas.microsoft.com/office/drawing/2014/main" id="{0F091232-ABE0-A7A1-FB8F-4452A5BBECAC}"/>
                  </a:ext>
                </a:extLst>
              </p:cNvPr>
              <p:cNvSpPr/>
              <p:nvPr/>
            </p:nvSpPr>
            <p:spPr>
              <a:xfrm>
                <a:off x="4749363" y="1733116"/>
                <a:ext cx="2779812" cy="3892203"/>
              </a:xfrm>
              <a:custGeom>
                <a:avLst/>
                <a:gdLst>
                  <a:gd name="connsiteX0" fmla="*/ 24127 w 2678477"/>
                  <a:gd name="connsiteY0" fmla="*/ 1368247 h 4122539"/>
                  <a:gd name="connsiteX1" fmla="*/ 1267 w 2678477"/>
                  <a:gd name="connsiteY1" fmla="*/ 1886407 h 4122539"/>
                  <a:gd name="connsiteX2" fmla="*/ 62227 w 2678477"/>
                  <a:gd name="connsiteY2" fmla="*/ 2465527 h 4122539"/>
                  <a:gd name="connsiteX3" fmla="*/ 130807 w 2678477"/>
                  <a:gd name="connsiteY3" fmla="*/ 2968447 h 4122539"/>
                  <a:gd name="connsiteX4" fmla="*/ 336547 w 2678477"/>
                  <a:gd name="connsiteY4" fmla="*/ 3463747 h 4122539"/>
                  <a:gd name="connsiteX5" fmla="*/ 824227 w 2678477"/>
                  <a:gd name="connsiteY5" fmla="*/ 3943807 h 4122539"/>
                  <a:gd name="connsiteX6" fmla="*/ 969007 w 2678477"/>
                  <a:gd name="connsiteY6" fmla="*/ 4035247 h 4122539"/>
                  <a:gd name="connsiteX7" fmla="*/ 1220467 w 2678477"/>
                  <a:gd name="connsiteY7" fmla="*/ 4088587 h 4122539"/>
                  <a:gd name="connsiteX8" fmla="*/ 1487167 w 2678477"/>
                  <a:gd name="connsiteY8" fmla="*/ 4111447 h 4122539"/>
                  <a:gd name="connsiteX9" fmla="*/ 1822447 w 2678477"/>
                  <a:gd name="connsiteY9" fmla="*/ 3905707 h 4122539"/>
                  <a:gd name="connsiteX10" fmla="*/ 2203447 w 2678477"/>
                  <a:gd name="connsiteY10" fmla="*/ 3646627 h 4122539"/>
                  <a:gd name="connsiteX11" fmla="*/ 2477767 w 2678477"/>
                  <a:gd name="connsiteY11" fmla="*/ 3227527 h 4122539"/>
                  <a:gd name="connsiteX12" fmla="*/ 2538727 w 2678477"/>
                  <a:gd name="connsiteY12" fmla="*/ 2877007 h 4122539"/>
                  <a:gd name="connsiteX13" fmla="*/ 2637787 w 2678477"/>
                  <a:gd name="connsiteY13" fmla="*/ 2366467 h 4122539"/>
                  <a:gd name="connsiteX14" fmla="*/ 2675887 w 2678477"/>
                  <a:gd name="connsiteY14" fmla="*/ 1932127 h 4122539"/>
                  <a:gd name="connsiteX15" fmla="*/ 2653027 w 2678477"/>
                  <a:gd name="connsiteY15" fmla="*/ 1535887 h 4122539"/>
                  <a:gd name="connsiteX16" fmla="*/ 2477767 w 2678477"/>
                  <a:gd name="connsiteY16" fmla="*/ 911047 h 4122539"/>
                  <a:gd name="connsiteX17" fmla="*/ 1753867 w 2678477"/>
                  <a:gd name="connsiteY17" fmla="*/ 217627 h 4122539"/>
                  <a:gd name="connsiteX18" fmla="*/ 1022347 w 2678477"/>
                  <a:gd name="connsiteY18" fmla="*/ 19507 h 4122539"/>
                  <a:gd name="connsiteX19" fmla="*/ 306067 w 2678477"/>
                  <a:gd name="connsiteY19" fmla="*/ 621487 h 4122539"/>
                  <a:gd name="connsiteX20" fmla="*/ 62227 w 2678477"/>
                  <a:gd name="connsiteY20" fmla="*/ 1200607 h 4122539"/>
                  <a:gd name="connsiteX21" fmla="*/ 24127 w 2678477"/>
                  <a:gd name="connsiteY21" fmla="*/ 1368247 h 4122539"/>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203447 w 2678477"/>
                  <a:gd name="connsiteY10" fmla="*/ 364662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39667 w 2678477"/>
                  <a:gd name="connsiteY11" fmla="*/ 325038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78477" h="4120915">
                    <a:moveTo>
                      <a:pt x="24127" y="1368247"/>
                    </a:moveTo>
                    <a:cubicBezTo>
                      <a:pt x="13967" y="1482547"/>
                      <a:pt x="-5083" y="1703527"/>
                      <a:pt x="1267" y="1886407"/>
                    </a:cubicBezTo>
                    <a:cubicBezTo>
                      <a:pt x="7617" y="2069287"/>
                      <a:pt x="40637" y="2285187"/>
                      <a:pt x="62227" y="2465527"/>
                    </a:cubicBezTo>
                    <a:cubicBezTo>
                      <a:pt x="83817" y="2645867"/>
                      <a:pt x="85087" y="2802077"/>
                      <a:pt x="130807" y="2968447"/>
                    </a:cubicBezTo>
                    <a:cubicBezTo>
                      <a:pt x="176527" y="3134817"/>
                      <a:pt x="220977" y="3301187"/>
                      <a:pt x="336547" y="3463747"/>
                    </a:cubicBezTo>
                    <a:cubicBezTo>
                      <a:pt x="452117" y="3626307"/>
                      <a:pt x="718817" y="3848557"/>
                      <a:pt x="824227" y="3943807"/>
                    </a:cubicBezTo>
                    <a:cubicBezTo>
                      <a:pt x="929637" y="4039057"/>
                      <a:pt x="902967" y="4011117"/>
                      <a:pt x="969007" y="4035247"/>
                    </a:cubicBezTo>
                    <a:cubicBezTo>
                      <a:pt x="1035047" y="4059377"/>
                      <a:pt x="1134107" y="4075887"/>
                      <a:pt x="1220467" y="4088587"/>
                    </a:cubicBezTo>
                    <a:cubicBezTo>
                      <a:pt x="1306827" y="4101287"/>
                      <a:pt x="1386837" y="4138117"/>
                      <a:pt x="1487167" y="4111447"/>
                    </a:cubicBezTo>
                    <a:cubicBezTo>
                      <a:pt x="1587497" y="4084777"/>
                      <a:pt x="1709417" y="4007307"/>
                      <a:pt x="1822447" y="3928567"/>
                    </a:cubicBezTo>
                    <a:cubicBezTo>
                      <a:pt x="1935477" y="3849827"/>
                      <a:pt x="2062477" y="3752037"/>
                      <a:pt x="2165347" y="3639007"/>
                    </a:cubicBezTo>
                    <a:cubicBezTo>
                      <a:pt x="2268217" y="3525977"/>
                      <a:pt x="2377437" y="3377387"/>
                      <a:pt x="2439667" y="3250387"/>
                    </a:cubicBezTo>
                    <a:cubicBezTo>
                      <a:pt x="2501897" y="3123387"/>
                      <a:pt x="2505707" y="3024327"/>
                      <a:pt x="2538727" y="2877007"/>
                    </a:cubicBezTo>
                    <a:cubicBezTo>
                      <a:pt x="2571747" y="2729687"/>
                      <a:pt x="2614927" y="2523947"/>
                      <a:pt x="2637787" y="2366467"/>
                    </a:cubicBezTo>
                    <a:cubicBezTo>
                      <a:pt x="2660647" y="2208987"/>
                      <a:pt x="2673347" y="2070557"/>
                      <a:pt x="2675887" y="1932127"/>
                    </a:cubicBezTo>
                    <a:cubicBezTo>
                      <a:pt x="2678427" y="1793697"/>
                      <a:pt x="2686047" y="1706067"/>
                      <a:pt x="2653027" y="1535887"/>
                    </a:cubicBezTo>
                    <a:cubicBezTo>
                      <a:pt x="2620007" y="1365707"/>
                      <a:pt x="2627627" y="1130757"/>
                      <a:pt x="2477767" y="911047"/>
                    </a:cubicBezTo>
                    <a:cubicBezTo>
                      <a:pt x="2327907" y="691337"/>
                      <a:pt x="1996437" y="366217"/>
                      <a:pt x="1753867" y="217627"/>
                    </a:cubicBezTo>
                    <a:cubicBezTo>
                      <a:pt x="1511297" y="69037"/>
                      <a:pt x="1263647" y="-47803"/>
                      <a:pt x="1022347" y="19507"/>
                    </a:cubicBezTo>
                    <a:cubicBezTo>
                      <a:pt x="781047" y="86817"/>
                      <a:pt x="466087" y="424637"/>
                      <a:pt x="306067" y="621487"/>
                    </a:cubicBezTo>
                    <a:cubicBezTo>
                      <a:pt x="146047" y="818337"/>
                      <a:pt x="106677" y="1072337"/>
                      <a:pt x="62227" y="1200607"/>
                    </a:cubicBezTo>
                    <a:cubicBezTo>
                      <a:pt x="17777" y="1328877"/>
                      <a:pt x="34287" y="1253947"/>
                      <a:pt x="24127" y="1368247"/>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フリーフォーム: 図形 21">
                <a:extLst>
                  <a:ext uri="{FF2B5EF4-FFF2-40B4-BE49-F238E27FC236}">
                    <a16:creationId xmlns:a16="http://schemas.microsoft.com/office/drawing/2014/main" id="{609D3BD0-BA60-F859-4BE0-8F93D21ED0F5}"/>
                  </a:ext>
                </a:extLst>
              </p:cNvPr>
              <p:cNvSpPr/>
              <p:nvPr/>
            </p:nvSpPr>
            <p:spPr>
              <a:xfrm>
                <a:off x="5321965" y="3452499"/>
                <a:ext cx="507832" cy="234207"/>
              </a:xfrm>
              <a:custGeom>
                <a:avLst/>
                <a:gdLst>
                  <a:gd name="connsiteX0" fmla="*/ 683 w 557473"/>
                  <a:gd name="connsiteY0" fmla="*/ 131492 h 237733"/>
                  <a:gd name="connsiteX1" fmla="*/ 109268 w 557473"/>
                  <a:gd name="connsiteY1" fmla="*/ 34337 h 237733"/>
                  <a:gd name="connsiteX2" fmla="*/ 265478 w 557473"/>
                  <a:gd name="connsiteY2" fmla="*/ 47 h 237733"/>
                  <a:gd name="connsiteX3" fmla="*/ 406448 w 557473"/>
                  <a:gd name="connsiteY3" fmla="*/ 40052 h 237733"/>
                  <a:gd name="connsiteX4" fmla="*/ 488363 w 557473"/>
                  <a:gd name="connsiteY4" fmla="*/ 114347 h 237733"/>
                  <a:gd name="connsiteX5" fmla="*/ 528368 w 557473"/>
                  <a:gd name="connsiteY5" fmla="*/ 158162 h 237733"/>
                  <a:gd name="connsiteX6" fmla="*/ 555038 w 557473"/>
                  <a:gd name="connsiteY6" fmla="*/ 201977 h 237733"/>
                  <a:gd name="connsiteX7" fmla="*/ 465503 w 557473"/>
                  <a:gd name="connsiteY7" fmla="*/ 205787 h 237733"/>
                  <a:gd name="connsiteX8" fmla="*/ 345488 w 557473"/>
                  <a:gd name="connsiteY8" fmla="*/ 234362 h 237733"/>
                  <a:gd name="connsiteX9" fmla="*/ 179753 w 557473"/>
                  <a:gd name="connsiteY9" fmla="*/ 228647 h 237733"/>
                  <a:gd name="connsiteX10" fmla="*/ 67358 w 557473"/>
                  <a:gd name="connsiteY10" fmla="*/ 158162 h 237733"/>
                  <a:gd name="connsiteX11" fmla="*/ 683 w 557473"/>
                  <a:gd name="connsiteY11" fmla="*/ 131492 h 237733"/>
                  <a:gd name="connsiteX0" fmla="*/ 1100 w 538369"/>
                  <a:gd name="connsiteY0" fmla="*/ 131492 h 237733"/>
                  <a:gd name="connsiteX1" fmla="*/ 90164 w 538369"/>
                  <a:gd name="connsiteY1" fmla="*/ 34337 h 237733"/>
                  <a:gd name="connsiteX2" fmla="*/ 246374 w 538369"/>
                  <a:gd name="connsiteY2" fmla="*/ 47 h 237733"/>
                  <a:gd name="connsiteX3" fmla="*/ 387344 w 538369"/>
                  <a:gd name="connsiteY3" fmla="*/ 40052 h 237733"/>
                  <a:gd name="connsiteX4" fmla="*/ 469259 w 538369"/>
                  <a:gd name="connsiteY4" fmla="*/ 114347 h 237733"/>
                  <a:gd name="connsiteX5" fmla="*/ 509264 w 538369"/>
                  <a:gd name="connsiteY5" fmla="*/ 158162 h 237733"/>
                  <a:gd name="connsiteX6" fmla="*/ 535934 w 538369"/>
                  <a:gd name="connsiteY6" fmla="*/ 201977 h 237733"/>
                  <a:gd name="connsiteX7" fmla="*/ 446399 w 538369"/>
                  <a:gd name="connsiteY7" fmla="*/ 205787 h 237733"/>
                  <a:gd name="connsiteX8" fmla="*/ 326384 w 538369"/>
                  <a:gd name="connsiteY8" fmla="*/ 234362 h 237733"/>
                  <a:gd name="connsiteX9" fmla="*/ 160649 w 538369"/>
                  <a:gd name="connsiteY9" fmla="*/ 228647 h 237733"/>
                  <a:gd name="connsiteX10" fmla="*/ 48254 w 538369"/>
                  <a:gd name="connsiteY10" fmla="*/ 158162 h 237733"/>
                  <a:gd name="connsiteX11" fmla="*/ 1100 w 538369"/>
                  <a:gd name="connsiteY11" fmla="*/ 131492 h 237733"/>
                  <a:gd name="connsiteX0" fmla="*/ 1425 w 538694"/>
                  <a:gd name="connsiteY0" fmla="*/ 131492 h 237733"/>
                  <a:gd name="connsiteX1" fmla="*/ 90489 w 538694"/>
                  <a:gd name="connsiteY1" fmla="*/ 34337 h 237733"/>
                  <a:gd name="connsiteX2" fmla="*/ 246699 w 538694"/>
                  <a:gd name="connsiteY2" fmla="*/ 47 h 237733"/>
                  <a:gd name="connsiteX3" fmla="*/ 387669 w 538694"/>
                  <a:gd name="connsiteY3" fmla="*/ 40052 h 237733"/>
                  <a:gd name="connsiteX4" fmla="*/ 469584 w 538694"/>
                  <a:gd name="connsiteY4" fmla="*/ 114347 h 237733"/>
                  <a:gd name="connsiteX5" fmla="*/ 509589 w 538694"/>
                  <a:gd name="connsiteY5" fmla="*/ 158162 h 237733"/>
                  <a:gd name="connsiteX6" fmla="*/ 536259 w 538694"/>
                  <a:gd name="connsiteY6" fmla="*/ 201977 h 237733"/>
                  <a:gd name="connsiteX7" fmla="*/ 446724 w 538694"/>
                  <a:gd name="connsiteY7" fmla="*/ 205787 h 237733"/>
                  <a:gd name="connsiteX8" fmla="*/ 326709 w 538694"/>
                  <a:gd name="connsiteY8" fmla="*/ 234362 h 237733"/>
                  <a:gd name="connsiteX9" fmla="*/ 160974 w 538694"/>
                  <a:gd name="connsiteY9" fmla="*/ 228647 h 237733"/>
                  <a:gd name="connsiteX10" fmla="*/ 44674 w 538694"/>
                  <a:gd name="connsiteY10" fmla="*/ 163893 h 237733"/>
                  <a:gd name="connsiteX11" fmla="*/ 1425 w 538694"/>
                  <a:gd name="connsiteY11" fmla="*/ 131492 h 237733"/>
                  <a:gd name="connsiteX0" fmla="*/ 1905 w 529413"/>
                  <a:gd name="connsiteY0" fmla="*/ 120025 h 237729"/>
                  <a:gd name="connsiteX1" fmla="*/ 81208 w 529413"/>
                  <a:gd name="connsiteY1" fmla="*/ 34333 h 237729"/>
                  <a:gd name="connsiteX2" fmla="*/ 237418 w 529413"/>
                  <a:gd name="connsiteY2" fmla="*/ 43 h 237729"/>
                  <a:gd name="connsiteX3" fmla="*/ 378388 w 529413"/>
                  <a:gd name="connsiteY3" fmla="*/ 40048 h 237729"/>
                  <a:gd name="connsiteX4" fmla="*/ 460303 w 529413"/>
                  <a:gd name="connsiteY4" fmla="*/ 114343 h 237729"/>
                  <a:gd name="connsiteX5" fmla="*/ 500308 w 529413"/>
                  <a:gd name="connsiteY5" fmla="*/ 158158 h 237729"/>
                  <a:gd name="connsiteX6" fmla="*/ 526978 w 529413"/>
                  <a:gd name="connsiteY6" fmla="*/ 201973 h 237729"/>
                  <a:gd name="connsiteX7" fmla="*/ 437443 w 529413"/>
                  <a:gd name="connsiteY7" fmla="*/ 205783 h 237729"/>
                  <a:gd name="connsiteX8" fmla="*/ 317428 w 529413"/>
                  <a:gd name="connsiteY8" fmla="*/ 234358 h 237729"/>
                  <a:gd name="connsiteX9" fmla="*/ 151693 w 529413"/>
                  <a:gd name="connsiteY9" fmla="*/ 228643 h 237729"/>
                  <a:gd name="connsiteX10" fmla="*/ 35393 w 529413"/>
                  <a:gd name="connsiteY10" fmla="*/ 163889 h 237729"/>
                  <a:gd name="connsiteX11" fmla="*/ 1905 w 529413"/>
                  <a:gd name="connsiteY11" fmla="*/ 120025 h 237729"/>
                  <a:gd name="connsiteX0" fmla="*/ 1905 w 520405"/>
                  <a:gd name="connsiteY0" fmla="*/ 120025 h 237729"/>
                  <a:gd name="connsiteX1" fmla="*/ 81208 w 520405"/>
                  <a:gd name="connsiteY1" fmla="*/ 34333 h 237729"/>
                  <a:gd name="connsiteX2" fmla="*/ 237418 w 520405"/>
                  <a:gd name="connsiteY2" fmla="*/ 43 h 237729"/>
                  <a:gd name="connsiteX3" fmla="*/ 378388 w 520405"/>
                  <a:gd name="connsiteY3" fmla="*/ 40048 h 237729"/>
                  <a:gd name="connsiteX4" fmla="*/ 460303 w 520405"/>
                  <a:gd name="connsiteY4" fmla="*/ 114343 h 237729"/>
                  <a:gd name="connsiteX5" fmla="*/ 500308 w 520405"/>
                  <a:gd name="connsiteY5" fmla="*/ 158158 h 237729"/>
                  <a:gd name="connsiteX6" fmla="*/ 517217 w 520405"/>
                  <a:gd name="connsiteY6" fmla="*/ 190511 h 237729"/>
                  <a:gd name="connsiteX7" fmla="*/ 437443 w 520405"/>
                  <a:gd name="connsiteY7" fmla="*/ 205783 h 237729"/>
                  <a:gd name="connsiteX8" fmla="*/ 317428 w 520405"/>
                  <a:gd name="connsiteY8" fmla="*/ 234358 h 237729"/>
                  <a:gd name="connsiteX9" fmla="*/ 151693 w 520405"/>
                  <a:gd name="connsiteY9" fmla="*/ 228643 h 237729"/>
                  <a:gd name="connsiteX10" fmla="*/ 35393 w 520405"/>
                  <a:gd name="connsiteY10" fmla="*/ 163889 h 237729"/>
                  <a:gd name="connsiteX11" fmla="*/ 1905 w 520405"/>
                  <a:gd name="connsiteY11" fmla="*/ 120025 h 237729"/>
                  <a:gd name="connsiteX0" fmla="*/ 1905 w 520405"/>
                  <a:gd name="connsiteY0" fmla="*/ 120025 h 234881"/>
                  <a:gd name="connsiteX1" fmla="*/ 81208 w 520405"/>
                  <a:gd name="connsiteY1" fmla="*/ 34333 h 234881"/>
                  <a:gd name="connsiteX2" fmla="*/ 237418 w 520405"/>
                  <a:gd name="connsiteY2" fmla="*/ 43 h 234881"/>
                  <a:gd name="connsiteX3" fmla="*/ 378388 w 520405"/>
                  <a:gd name="connsiteY3" fmla="*/ 40048 h 234881"/>
                  <a:gd name="connsiteX4" fmla="*/ 460303 w 520405"/>
                  <a:gd name="connsiteY4" fmla="*/ 114343 h 234881"/>
                  <a:gd name="connsiteX5" fmla="*/ 500308 w 520405"/>
                  <a:gd name="connsiteY5" fmla="*/ 158158 h 234881"/>
                  <a:gd name="connsiteX6" fmla="*/ 517217 w 520405"/>
                  <a:gd name="connsiteY6" fmla="*/ 190511 h 234881"/>
                  <a:gd name="connsiteX7" fmla="*/ 437443 w 520405"/>
                  <a:gd name="connsiteY7" fmla="*/ 205783 h 234881"/>
                  <a:gd name="connsiteX8" fmla="*/ 317428 w 520405"/>
                  <a:gd name="connsiteY8" fmla="*/ 234358 h 234881"/>
                  <a:gd name="connsiteX9" fmla="*/ 151693 w 520405"/>
                  <a:gd name="connsiteY9" fmla="*/ 219091 h 234881"/>
                  <a:gd name="connsiteX10" fmla="*/ 35393 w 520405"/>
                  <a:gd name="connsiteY10" fmla="*/ 163889 h 234881"/>
                  <a:gd name="connsiteX11" fmla="*/ 1905 w 520405"/>
                  <a:gd name="connsiteY11" fmla="*/ 120025 h 23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405" h="234881">
                    <a:moveTo>
                      <a:pt x="1905" y="120025"/>
                    </a:moveTo>
                    <a:cubicBezTo>
                      <a:pt x="9541" y="98432"/>
                      <a:pt x="41956" y="54330"/>
                      <a:pt x="81208" y="34333"/>
                    </a:cubicBezTo>
                    <a:cubicBezTo>
                      <a:pt x="120460" y="14336"/>
                      <a:pt x="187888" y="-909"/>
                      <a:pt x="237418" y="43"/>
                    </a:cubicBezTo>
                    <a:cubicBezTo>
                      <a:pt x="286948" y="995"/>
                      <a:pt x="341241" y="20998"/>
                      <a:pt x="378388" y="40048"/>
                    </a:cubicBezTo>
                    <a:cubicBezTo>
                      <a:pt x="415536" y="59098"/>
                      <a:pt x="439983" y="94658"/>
                      <a:pt x="460303" y="114343"/>
                    </a:cubicBezTo>
                    <a:cubicBezTo>
                      <a:pt x="480623" y="134028"/>
                      <a:pt x="490822" y="145463"/>
                      <a:pt x="500308" y="158158"/>
                    </a:cubicBezTo>
                    <a:cubicBezTo>
                      <a:pt x="509794" y="170853"/>
                      <a:pt x="527694" y="182574"/>
                      <a:pt x="517217" y="190511"/>
                    </a:cubicBezTo>
                    <a:cubicBezTo>
                      <a:pt x="506740" y="198448"/>
                      <a:pt x="470741" y="198475"/>
                      <a:pt x="437443" y="205783"/>
                    </a:cubicBezTo>
                    <a:cubicBezTo>
                      <a:pt x="404145" y="213091"/>
                      <a:pt x="365053" y="232140"/>
                      <a:pt x="317428" y="234358"/>
                    </a:cubicBezTo>
                    <a:cubicBezTo>
                      <a:pt x="269803" y="236576"/>
                      <a:pt x="198048" y="231791"/>
                      <a:pt x="151693" y="219091"/>
                    </a:cubicBezTo>
                    <a:cubicBezTo>
                      <a:pt x="105338" y="206391"/>
                      <a:pt x="60358" y="180400"/>
                      <a:pt x="35393" y="163889"/>
                    </a:cubicBezTo>
                    <a:cubicBezTo>
                      <a:pt x="10428" y="147378"/>
                      <a:pt x="-5731" y="141618"/>
                      <a:pt x="1905" y="12002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フリーフォーム: 図形 22">
                <a:extLst>
                  <a:ext uri="{FF2B5EF4-FFF2-40B4-BE49-F238E27FC236}">
                    <a16:creationId xmlns:a16="http://schemas.microsoft.com/office/drawing/2014/main" id="{D53E8921-7FBF-E04A-EC15-AAA777225D21}"/>
                  </a:ext>
                </a:extLst>
              </p:cNvPr>
              <p:cNvSpPr/>
              <p:nvPr/>
            </p:nvSpPr>
            <p:spPr>
              <a:xfrm>
                <a:off x="6492224" y="3476480"/>
                <a:ext cx="528839" cy="221405"/>
              </a:xfrm>
              <a:custGeom>
                <a:avLst/>
                <a:gdLst>
                  <a:gd name="connsiteX0" fmla="*/ 105 w 537599"/>
                  <a:gd name="connsiteY0" fmla="*/ 186381 h 220993"/>
                  <a:gd name="connsiteX1" fmla="*/ 66780 w 537599"/>
                  <a:gd name="connsiteY1" fmla="*/ 91131 h 220993"/>
                  <a:gd name="connsiteX2" fmla="*/ 192510 w 537599"/>
                  <a:gd name="connsiteY2" fmla="*/ 16836 h 220993"/>
                  <a:gd name="connsiteX3" fmla="*/ 312525 w 537599"/>
                  <a:gd name="connsiteY3" fmla="*/ 1596 h 220993"/>
                  <a:gd name="connsiteX4" fmla="*/ 432540 w 537599"/>
                  <a:gd name="connsiteY4" fmla="*/ 43506 h 220993"/>
                  <a:gd name="connsiteX5" fmla="*/ 537315 w 537599"/>
                  <a:gd name="connsiteY5" fmla="*/ 146376 h 220993"/>
                  <a:gd name="connsiteX6" fmla="*/ 400155 w 537599"/>
                  <a:gd name="connsiteY6" fmla="*/ 201621 h 220993"/>
                  <a:gd name="connsiteX7" fmla="*/ 280140 w 537599"/>
                  <a:gd name="connsiteY7" fmla="*/ 220671 h 220993"/>
                  <a:gd name="connsiteX8" fmla="*/ 190605 w 537599"/>
                  <a:gd name="connsiteY8" fmla="*/ 211146 h 220993"/>
                  <a:gd name="connsiteX9" fmla="*/ 91545 w 537599"/>
                  <a:gd name="connsiteY9" fmla="*/ 180666 h 220993"/>
                  <a:gd name="connsiteX10" fmla="*/ 51540 w 537599"/>
                  <a:gd name="connsiteY10" fmla="*/ 182571 h 220993"/>
                  <a:gd name="connsiteX11" fmla="*/ 105 w 537599"/>
                  <a:gd name="connsiteY11" fmla="*/ 186381 h 220993"/>
                  <a:gd name="connsiteX0" fmla="*/ 105 w 537599"/>
                  <a:gd name="connsiteY0" fmla="*/ 186834 h 221446"/>
                  <a:gd name="connsiteX1" fmla="*/ 66780 w 537599"/>
                  <a:gd name="connsiteY1" fmla="*/ 91584 h 221446"/>
                  <a:gd name="connsiteX2" fmla="*/ 198225 w 537599"/>
                  <a:gd name="connsiteY2" fmla="*/ 15384 h 221446"/>
                  <a:gd name="connsiteX3" fmla="*/ 312525 w 537599"/>
                  <a:gd name="connsiteY3" fmla="*/ 2049 h 221446"/>
                  <a:gd name="connsiteX4" fmla="*/ 432540 w 537599"/>
                  <a:gd name="connsiteY4" fmla="*/ 43959 h 221446"/>
                  <a:gd name="connsiteX5" fmla="*/ 537315 w 537599"/>
                  <a:gd name="connsiteY5" fmla="*/ 146829 h 221446"/>
                  <a:gd name="connsiteX6" fmla="*/ 400155 w 537599"/>
                  <a:gd name="connsiteY6" fmla="*/ 202074 h 221446"/>
                  <a:gd name="connsiteX7" fmla="*/ 280140 w 537599"/>
                  <a:gd name="connsiteY7" fmla="*/ 221124 h 221446"/>
                  <a:gd name="connsiteX8" fmla="*/ 190605 w 537599"/>
                  <a:gd name="connsiteY8" fmla="*/ 211599 h 221446"/>
                  <a:gd name="connsiteX9" fmla="*/ 91545 w 537599"/>
                  <a:gd name="connsiteY9" fmla="*/ 181119 h 221446"/>
                  <a:gd name="connsiteX10" fmla="*/ 51540 w 537599"/>
                  <a:gd name="connsiteY10" fmla="*/ 183024 h 221446"/>
                  <a:gd name="connsiteX11" fmla="*/ 105 w 537599"/>
                  <a:gd name="connsiteY11" fmla="*/ 186834 h 221446"/>
                  <a:gd name="connsiteX0" fmla="*/ 121 w 537615"/>
                  <a:gd name="connsiteY0" fmla="*/ 186834 h 221405"/>
                  <a:gd name="connsiteX1" fmla="*/ 66796 w 537615"/>
                  <a:gd name="connsiteY1" fmla="*/ 91584 h 221405"/>
                  <a:gd name="connsiteX2" fmla="*/ 198241 w 537615"/>
                  <a:gd name="connsiteY2" fmla="*/ 15384 h 221405"/>
                  <a:gd name="connsiteX3" fmla="*/ 312541 w 537615"/>
                  <a:gd name="connsiteY3" fmla="*/ 2049 h 221405"/>
                  <a:gd name="connsiteX4" fmla="*/ 432556 w 537615"/>
                  <a:gd name="connsiteY4" fmla="*/ 43959 h 221405"/>
                  <a:gd name="connsiteX5" fmla="*/ 537331 w 537615"/>
                  <a:gd name="connsiteY5" fmla="*/ 146829 h 221405"/>
                  <a:gd name="connsiteX6" fmla="*/ 400171 w 537615"/>
                  <a:gd name="connsiteY6" fmla="*/ 202074 h 221405"/>
                  <a:gd name="connsiteX7" fmla="*/ 280156 w 537615"/>
                  <a:gd name="connsiteY7" fmla="*/ 221124 h 221405"/>
                  <a:gd name="connsiteX8" fmla="*/ 190621 w 537615"/>
                  <a:gd name="connsiteY8" fmla="*/ 211599 h 221405"/>
                  <a:gd name="connsiteX9" fmla="*/ 95319 w 537615"/>
                  <a:gd name="connsiteY9" fmla="*/ 186834 h 221405"/>
                  <a:gd name="connsiteX10" fmla="*/ 51556 w 537615"/>
                  <a:gd name="connsiteY10" fmla="*/ 183024 h 221405"/>
                  <a:gd name="connsiteX11" fmla="*/ 121 w 537615"/>
                  <a:gd name="connsiteY11" fmla="*/ 186834 h 221405"/>
                  <a:gd name="connsiteX0" fmla="*/ 121 w 546384"/>
                  <a:gd name="connsiteY0" fmla="*/ 186834 h 221405"/>
                  <a:gd name="connsiteX1" fmla="*/ 66796 w 546384"/>
                  <a:gd name="connsiteY1" fmla="*/ 91584 h 221405"/>
                  <a:gd name="connsiteX2" fmla="*/ 198241 w 546384"/>
                  <a:gd name="connsiteY2" fmla="*/ 15384 h 221405"/>
                  <a:gd name="connsiteX3" fmla="*/ 312541 w 546384"/>
                  <a:gd name="connsiteY3" fmla="*/ 2049 h 221405"/>
                  <a:gd name="connsiteX4" fmla="*/ 432556 w 546384"/>
                  <a:gd name="connsiteY4" fmla="*/ 43959 h 221405"/>
                  <a:gd name="connsiteX5" fmla="*/ 522304 w 546384"/>
                  <a:gd name="connsiteY5" fmla="*/ 127780 h 221405"/>
                  <a:gd name="connsiteX6" fmla="*/ 537331 w 546384"/>
                  <a:gd name="connsiteY6" fmla="*/ 146829 h 221405"/>
                  <a:gd name="connsiteX7" fmla="*/ 400171 w 546384"/>
                  <a:gd name="connsiteY7" fmla="*/ 202074 h 221405"/>
                  <a:gd name="connsiteX8" fmla="*/ 280156 w 546384"/>
                  <a:gd name="connsiteY8" fmla="*/ 221124 h 221405"/>
                  <a:gd name="connsiteX9" fmla="*/ 190621 w 546384"/>
                  <a:gd name="connsiteY9" fmla="*/ 211599 h 221405"/>
                  <a:gd name="connsiteX10" fmla="*/ 95319 w 546384"/>
                  <a:gd name="connsiteY10" fmla="*/ 186834 h 221405"/>
                  <a:gd name="connsiteX11" fmla="*/ 51556 w 546384"/>
                  <a:gd name="connsiteY11" fmla="*/ 183024 h 221405"/>
                  <a:gd name="connsiteX12" fmla="*/ 121 w 546384"/>
                  <a:gd name="connsiteY12" fmla="*/ 186834 h 221405"/>
                  <a:gd name="connsiteX0" fmla="*/ 121 w 539784"/>
                  <a:gd name="connsiteY0" fmla="*/ 186834 h 221405"/>
                  <a:gd name="connsiteX1" fmla="*/ 66796 w 539784"/>
                  <a:gd name="connsiteY1" fmla="*/ 91584 h 221405"/>
                  <a:gd name="connsiteX2" fmla="*/ 198241 w 539784"/>
                  <a:gd name="connsiteY2" fmla="*/ 15384 h 221405"/>
                  <a:gd name="connsiteX3" fmla="*/ 312541 w 539784"/>
                  <a:gd name="connsiteY3" fmla="*/ 2049 h 221405"/>
                  <a:gd name="connsiteX4" fmla="*/ 432556 w 539784"/>
                  <a:gd name="connsiteY4" fmla="*/ 43959 h 221405"/>
                  <a:gd name="connsiteX5" fmla="*/ 522304 w 539784"/>
                  <a:gd name="connsiteY5" fmla="*/ 127780 h 221405"/>
                  <a:gd name="connsiteX6" fmla="*/ 527937 w 539784"/>
                  <a:gd name="connsiteY6" fmla="*/ 129684 h 221405"/>
                  <a:gd name="connsiteX7" fmla="*/ 400171 w 539784"/>
                  <a:gd name="connsiteY7" fmla="*/ 202074 h 221405"/>
                  <a:gd name="connsiteX8" fmla="*/ 280156 w 539784"/>
                  <a:gd name="connsiteY8" fmla="*/ 221124 h 221405"/>
                  <a:gd name="connsiteX9" fmla="*/ 190621 w 539784"/>
                  <a:gd name="connsiteY9" fmla="*/ 211599 h 221405"/>
                  <a:gd name="connsiteX10" fmla="*/ 95319 w 539784"/>
                  <a:gd name="connsiteY10" fmla="*/ 186834 h 221405"/>
                  <a:gd name="connsiteX11" fmla="*/ 51556 w 539784"/>
                  <a:gd name="connsiteY11" fmla="*/ 183024 h 221405"/>
                  <a:gd name="connsiteX12" fmla="*/ 121 w 539784"/>
                  <a:gd name="connsiteY12" fmla="*/ 186834 h 221405"/>
                  <a:gd name="connsiteX0" fmla="*/ 121 w 530651"/>
                  <a:gd name="connsiteY0" fmla="*/ 186834 h 221405"/>
                  <a:gd name="connsiteX1" fmla="*/ 66796 w 530651"/>
                  <a:gd name="connsiteY1" fmla="*/ 91584 h 221405"/>
                  <a:gd name="connsiteX2" fmla="*/ 198241 w 530651"/>
                  <a:gd name="connsiteY2" fmla="*/ 15384 h 221405"/>
                  <a:gd name="connsiteX3" fmla="*/ 312541 w 530651"/>
                  <a:gd name="connsiteY3" fmla="*/ 2049 h 221405"/>
                  <a:gd name="connsiteX4" fmla="*/ 432556 w 530651"/>
                  <a:gd name="connsiteY4" fmla="*/ 43959 h 221405"/>
                  <a:gd name="connsiteX5" fmla="*/ 522304 w 530651"/>
                  <a:gd name="connsiteY5" fmla="*/ 127780 h 221405"/>
                  <a:gd name="connsiteX6" fmla="*/ 512907 w 530651"/>
                  <a:gd name="connsiteY6" fmla="*/ 129684 h 221405"/>
                  <a:gd name="connsiteX7" fmla="*/ 400171 w 530651"/>
                  <a:gd name="connsiteY7" fmla="*/ 202074 h 221405"/>
                  <a:gd name="connsiteX8" fmla="*/ 280156 w 530651"/>
                  <a:gd name="connsiteY8" fmla="*/ 221124 h 221405"/>
                  <a:gd name="connsiteX9" fmla="*/ 190621 w 530651"/>
                  <a:gd name="connsiteY9" fmla="*/ 211599 h 221405"/>
                  <a:gd name="connsiteX10" fmla="*/ 95319 w 530651"/>
                  <a:gd name="connsiteY10" fmla="*/ 186834 h 221405"/>
                  <a:gd name="connsiteX11" fmla="*/ 51556 w 530651"/>
                  <a:gd name="connsiteY11" fmla="*/ 183024 h 221405"/>
                  <a:gd name="connsiteX12" fmla="*/ 121 w 530651"/>
                  <a:gd name="connsiteY12" fmla="*/ 186834 h 221405"/>
                  <a:gd name="connsiteX0" fmla="*/ 121 w 521548"/>
                  <a:gd name="connsiteY0" fmla="*/ 186834 h 221405"/>
                  <a:gd name="connsiteX1" fmla="*/ 66796 w 521548"/>
                  <a:gd name="connsiteY1" fmla="*/ 91584 h 221405"/>
                  <a:gd name="connsiteX2" fmla="*/ 198241 w 521548"/>
                  <a:gd name="connsiteY2" fmla="*/ 15384 h 221405"/>
                  <a:gd name="connsiteX3" fmla="*/ 312541 w 521548"/>
                  <a:gd name="connsiteY3" fmla="*/ 2049 h 221405"/>
                  <a:gd name="connsiteX4" fmla="*/ 432556 w 521548"/>
                  <a:gd name="connsiteY4" fmla="*/ 43959 h 221405"/>
                  <a:gd name="connsiteX5" fmla="*/ 504769 w 521548"/>
                  <a:gd name="connsiteY5" fmla="*/ 127780 h 221405"/>
                  <a:gd name="connsiteX6" fmla="*/ 512907 w 521548"/>
                  <a:gd name="connsiteY6" fmla="*/ 129684 h 221405"/>
                  <a:gd name="connsiteX7" fmla="*/ 400171 w 521548"/>
                  <a:gd name="connsiteY7" fmla="*/ 202074 h 221405"/>
                  <a:gd name="connsiteX8" fmla="*/ 280156 w 521548"/>
                  <a:gd name="connsiteY8" fmla="*/ 221124 h 221405"/>
                  <a:gd name="connsiteX9" fmla="*/ 190621 w 521548"/>
                  <a:gd name="connsiteY9" fmla="*/ 211599 h 221405"/>
                  <a:gd name="connsiteX10" fmla="*/ 95319 w 521548"/>
                  <a:gd name="connsiteY10" fmla="*/ 186834 h 221405"/>
                  <a:gd name="connsiteX11" fmla="*/ 51556 w 521548"/>
                  <a:gd name="connsiteY11" fmla="*/ 183024 h 221405"/>
                  <a:gd name="connsiteX12" fmla="*/ 121 w 521548"/>
                  <a:gd name="connsiteY12" fmla="*/ 186834 h 22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1548" h="221405">
                    <a:moveTo>
                      <a:pt x="121" y="186834"/>
                    </a:moveTo>
                    <a:cubicBezTo>
                      <a:pt x="2661" y="171594"/>
                      <a:pt x="33776" y="120159"/>
                      <a:pt x="66796" y="91584"/>
                    </a:cubicBezTo>
                    <a:cubicBezTo>
                      <a:pt x="99816" y="63009"/>
                      <a:pt x="157284" y="30306"/>
                      <a:pt x="198241" y="15384"/>
                    </a:cubicBezTo>
                    <a:cubicBezTo>
                      <a:pt x="239198" y="462"/>
                      <a:pt x="273489" y="-2713"/>
                      <a:pt x="312541" y="2049"/>
                    </a:cubicBezTo>
                    <a:cubicBezTo>
                      <a:pt x="351593" y="6811"/>
                      <a:pt x="400518" y="23004"/>
                      <a:pt x="432556" y="43959"/>
                    </a:cubicBezTo>
                    <a:cubicBezTo>
                      <a:pt x="464594" y="64914"/>
                      <a:pt x="491377" y="113493"/>
                      <a:pt x="504769" y="127780"/>
                    </a:cubicBezTo>
                    <a:cubicBezTo>
                      <a:pt x="518161" y="142068"/>
                      <a:pt x="530340" y="117302"/>
                      <a:pt x="512907" y="129684"/>
                    </a:cubicBezTo>
                    <a:cubicBezTo>
                      <a:pt x="495474" y="142066"/>
                      <a:pt x="438963" y="186834"/>
                      <a:pt x="400171" y="202074"/>
                    </a:cubicBezTo>
                    <a:cubicBezTo>
                      <a:pt x="361379" y="217314"/>
                      <a:pt x="315081" y="219536"/>
                      <a:pt x="280156" y="221124"/>
                    </a:cubicBezTo>
                    <a:cubicBezTo>
                      <a:pt x="245231" y="222712"/>
                      <a:pt x="221427" y="217314"/>
                      <a:pt x="190621" y="211599"/>
                    </a:cubicBezTo>
                    <a:cubicBezTo>
                      <a:pt x="159815" y="205884"/>
                      <a:pt x="118497" y="191596"/>
                      <a:pt x="95319" y="186834"/>
                    </a:cubicBezTo>
                    <a:cubicBezTo>
                      <a:pt x="72142" y="182071"/>
                      <a:pt x="67422" y="183024"/>
                      <a:pt x="51556" y="183024"/>
                    </a:cubicBezTo>
                    <a:cubicBezTo>
                      <a:pt x="35690" y="183024"/>
                      <a:pt x="-2419" y="202074"/>
                      <a:pt x="121" y="18683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フリーフォーム: 図形 23">
                <a:extLst>
                  <a:ext uri="{FF2B5EF4-FFF2-40B4-BE49-F238E27FC236}">
                    <a16:creationId xmlns:a16="http://schemas.microsoft.com/office/drawing/2014/main" id="{714F1997-ED85-4357-C96C-E4A3DB8A8C05}"/>
                  </a:ext>
                </a:extLst>
              </p:cNvPr>
              <p:cNvSpPr/>
              <p:nvPr/>
            </p:nvSpPr>
            <p:spPr>
              <a:xfrm>
                <a:off x="5247640" y="3426988"/>
                <a:ext cx="586740" cy="202037"/>
              </a:xfrm>
              <a:custGeom>
                <a:avLst/>
                <a:gdLst>
                  <a:gd name="connsiteX0" fmla="*/ 0 w 586740"/>
                  <a:gd name="connsiteY0" fmla="*/ 127742 h 202037"/>
                  <a:gd name="connsiteX1" fmla="*/ 78105 w 586740"/>
                  <a:gd name="connsiteY1" fmla="*/ 51542 h 202037"/>
                  <a:gd name="connsiteX2" fmla="*/ 228600 w 586740"/>
                  <a:gd name="connsiteY2" fmla="*/ 3917 h 202037"/>
                  <a:gd name="connsiteX3" fmla="*/ 354330 w 586740"/>
                  <a:gd name="connsiteY3" fmla="*/ 5822 h 202037"/>
                  <a:gd name="connsiteX4" fmla="*/ 447675 w 586740"/>
                  <a:gd name="connsiteY4" fmla="*/ 30587 h 202037"/>
                  <a:gd name="connsiteX5" fmla="*/ 523875 w 586740"/>
                  <a:gd name="connsiteY5" fmla="*/ 91547 h 202037"/>
                  <a:gd name="connsiteX6" fmla="*/ 571500 w 586740"/>
                  <a:gd name="connsiteY6" fmla="*/ 163937 h 202037"/>
                  <a:gd name="connsiteX7" fmla="*/ 586740 w 586740"/>
                  <a:gd name="connsiteY7" fmla="*/ 202037 h 20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740" h="202037">
                    <a:moveTo>
                      <a:pt x="0" y="127742"/>
                    </a:moveTo>
                    <a:cubicBezTo>
                      <a:pt x="20002" y="99960"/>
                      <a:pt x="40005" y="72179"/>
                      <a:pt x="78105" y="51542"/>
                    </a:cubicBezTo>
                    <a:cubicBezTo>
                      <a:pt x="116205" y="30905"/>
                      <a:pt x="182563" y="11537"/>
                      <a:pt x="228600" y="3917"/>
                    </a:cubicBezTo>
                    <a:cubicBezTo>
                      <a:pt x="274637" y="-3703"/>
                      <a:pt x="317818" y="1377"/>
                      <a:pt x="354330" y="5822"/>
                    </a:cubicBezTo>
                    <a:cubicBezTo>
                      <a:pt x="390842" y="10267"/>
                      <a:pt x="419417" y="16299"/>
                      <a:pt x="447675" y="30587"/>
                    </a:cubicBezTo>
                    <a:cubicBezTo>
                      <a:pt x="475933" y="44875"/>
                      <a:pt x="503238" y="69322"/>
                      <a:pt x="523875" y="91547"/>
                    </a:cubicBezTo>
                    <a:cubicBezTo>
                      <a:pt x="544512" y="113772"/>
                      <a:pt x="561023" y="145522"/>
                      <a:pt x="571500" y="163937"/>
                    </a:cubicBezTo>
                    <a:cubicBezTo>
                      <a:pt x="581977" y="182352"/>
                      <a:pt x="584358" y="192194"/>
                      <a:pt x="586740" y="20203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フリーフォーム: 図形 24">
                <a:extLst>
                  <a:ext uri="{FF2B5EF4-FFF2-40B4-BE49-F238E27FC236}">
                    <a16:creationId xmlns:a16="http://schemas.microsoft.com/office/drawing/2014/main" id="{2079B077-684E-F9BB-5322-9C173B50DEB7}"/>
                  </a:ext>
                </a:extLst>
              </p:cNvPr>
              <p:cNvSpPr/>
              <p:nvPr/>
            </p:nvSpPr>
            <p:spPr>
              <a:xfrm>
                <a:off x="6524625" y="3445822"/>
                <a:ext cx="561975" cy="154627"/>
              </a:xfrm>
              <a:custGeom>
                <a:avLst/>
                <a:gdLst>
                  <a:gd name="connsiteX0" fmla="*/ 0 w 561975"/>
                  <a:gd name="connsiteY0" fmla="*/ 144965 h 154490"/>
                  <a:gd name="connsiteX1" fmla="*/ 89535 w 561975"/>
                  <a:gd name="connsiteY1" fmla="*/ 51620 h 154490"/>
                  <a:gd name="connsiteX2" fmla="*/ 241935 w 561975"/>
                  <a:gd name="connsiteY2" fmla="*/ 185 h 154490"/>
                  <a:gd name="connsiteX3" fmla="*/ 430530 w 561975"/>
                  <a:gd name="connsiteY3" fmla="*/ 36380 h 154490"/>
                  <a:gd name="connsiteX4" fmla="*/ 499110 w 561975"/>
                  <a:gd name="connsiteY4" fmla="*/ 87815 h 154490"/>
                  <a:gd name="connsiteX5" fmla="*/ 544830 w 561975"/>
                  <a:gd name="connsiteY5" fmla="*/ 135440 h 154490"/>
                  <a:gd name="connsiteX6" fmla="*/ 561975 w 561975"/>
                  <a:gd name="connsiteY6" fmla="*/ 154490 h 154490"/>
                  <a:gd name="connsiteX0" fmla="*/ 0 w 561975"/>
                  <a:gd name="connsiteY0" fmla="*/ 145102 h 154627"/>
                  <a:gd name="connsiteX1" fmla="*/ 89535 w 561975"/>
                  <a:gd name="connsiteY1" fmla="*/ 51757 h 154627"/>
                  <a:gd name="connsiteX2" fmla="*/ 241935 w 561975"/>
                  <a:gd name="connsiteY2" fmla="*/ 322 h 154627"/>
                  <a:gd name="connsiteX3" fmla="*/ 413385 w 561975"/>
                  <a:gd name="connsiteY3" fmla="*/ 32707 h 154627"/>
                  <a:gd name="connsiteX4" fmla="*/ 499110 w 561975"/>
                  <a:gd name="connsiteY4" fmla="*/ 87952 h 154627"/>
                  <a:gd name="connsiteX5" fmla="*/ 544830 w 561975"/>
                  <a:gd name="connsiteY5" fmla="*/ 135577 h 154627"/>
                  <a:gd name="connsiteX6" fmla="*/ 561975 w 561975"/>
                  <a:gd name="connsiteY6" fmla="*/ 154627 h 15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975" h="154627">
                    <a:moveTo>
                      <a:pt x="0" y="145102"/>
                    </a:moveTo>
                    <a:cubicBezTo>
                      <a:pt x="24606" y="110494"/>
                      <a:pt x="49213" y="75887"/>
                      <a:pt x="89535" y="51757"/>
                    </a:cubicBezTo>
                    <a:cubicBezTo>
                      <a:pt x="129857" y="27627"/>
                      <a:pt x="187960" y="3497"/>
                      <a:pt x="241935" y="322"/>
                    </a:cubicBezTo>
                    <a:cubicBezTo>
                      <a:pt x="295910" y="-2853"/>
                      <a:pt x="370523" y="18102"/>
                      <a:pt x="413385" y="32707"/>
                    </a:cubicBezTo>
                    <a:cubicBezTo>
                      <a:pt x="456247" y="47312"/>
                      <a:pt x="477203" y="70807"/>
                      <a:pt x="499110" y="87952"/>
                    </a:cubicBezTo>
                    <a:cubicBezTo>
                      <a:pt x="521018" y="105097"/>
                      <a:pt x="534353" y="124465"/>
                      <a:pt x="544830" y="135577"/>
                    </a:cubicBezTo>
                    <a:cubicBezTo>
                      <a:pt x="555307" y="146689"/>
                      <a:pt x="558641" y="150658"/>
                      <a:pt x="561975" y="15462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フリーフォーム: 図形 25">
                <a:extLst>
                  <a:ext uri="{FF2B5EF4-FFF2-40B4-BE49-F238E27FC236}">
                    <a16:creationId xmlns:a16="http://schemas.microsoft.com/office/drawing/2014/main" id="{BE2C1A22-2B06-F2E9-1947-618B1FCA47D0}"/>
                  </a:ext>
                </a:extLst>
              </p:cNvPr>
              <p:cNvSpPr/>
              <p:nvPr/>
            </p:nvSpPr>
            <p:spPr>
              <a:xfrm>
                <a:off x="5367018" y="3723640"/>
                <a:ext cx="426721" cy="101904"/>
              </a:xfrm>
              <a:custGeom>
                <a:avLst/>
                <a:gdLst>
                  <a:gd name="connsiteX0" fmla="*/ 393738 w 393738"/>
                  <a:gd name="connsiteY0" fmla="*/ 0 h 101904"/>
                  <a:gd name="connsiteX1" fmla="*/ 279438 w 393738"/>
                  <a:gd name="connsiteY1" fmla="*/ 83820 h 101904"/>
                  <a:gd name="connsiteX2" fmla="*/ 154978 w 393738"/>
                  <a:gd name="connsiteY2" fmla="*/ 101600 h 101904"/>
                  <a:gd name="connsiteX3" fmla="*/ 25438 w 393738"/>
                  <a:gd name="connsiteY3" fmla="*/ 76200 h 101904"/>
                  <a:gd name="connsiteX4" fmla="*/ 38 w 393738"/>
                  <a:gd name="connsiteY4" fmla="*/ 38100 h 101904"/>
                  <a:gd name="connsiteX0" fmla="*/ 426721 w 426721"/>
                  <a:gd name="connsiteY0" fmla="*/ 0 h 101904"/>
                  <a:gd name="connsiteX1" fmla="*/ 312421 w 426721"/>
                  <a:gd name="connsiteY1" fmla="*/ 83820 h 101904"/>
                  <a:gd name="connsiteX2" fmla="*/ 187961 w 426721"/>
                  <a:gd name="connsiteY2" fmla="*/ 101600 h 101904"/>
                  <a:gd name="connsiteX3" fmla="*/ 58421 w 426721"/>
                  <a:gd name="connsiteY3" fmla="*/ 76200 h 101904"/>
                  <a:gd name="connsiteX4" fmla="*/ 1 w 426721"/>
                  <a:gd name="connsiteY4" fmla="*/ 33020 h 1019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721" h="101904">
                    <a:moveTo>
                      <a:pt x="426721" y="0"/>
                    </a:moveTo>
                    <a:cubicBezTo>
                      <a:pt x="389467" y="33443"/>
                      <a:pt x="352214" y="66887"/>
                      <a:pt x="312421" y="83820"/>
                    </a:cubicBezTo>
                    <a:cubicBezTo>
                      <a:pt x="272628" y="100753"/>
                      <a:pt x="230294" y="102870"/>
                      <a:pt x="187961" y="101600"/>
                    </a:cubicBezTo>
                    <a:cubicBezTo>
                      <a:pt x="145628" y="100330"/>
                      <a:pt x="84244" y="86783"/>
                      <a:pt x="58421" y="76200"/>
                    </a:cubicBezTo>
                    <a:cubicBezTo>
                      <a:pt x="32598" y="65617"/>
                      <a:pt x="-211" y="46778"/>
                      <a:pt x="1" y="330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フリーフォーム: 図形 26">
                <a:extLst>
                  <a:ext uri="{FF2B5EF4-FFF2-40B4-BE49-F238E27FC236}">
                    <a16:creationId xmlns:a16="http://schemas.microsoft.com/office/drawing/2014/main" id="{B51C77B4-EAF7-DF59-C348-1322F5108B4D}"/>
                  </a:ext>
                </a:extLst>
              </p:cNvPr>
              <p:cNvSpPr/>
              <p:nvPr/>
            </p:nvSpPr>
            <p:spPr>
              <a:xfrm>
                <a:off x="6520180" y="3703320"/>
                <a:ext cx="485140" cy="118709"/>
              </a:xfrm>
              <a:custGeom>
                <a:avLst/>
                <a:gdLst>
                  <a:gd name="connsiteX0" fmla="*/ 0 w 485140"/>
                  <a:gd name="connsiteY0" fmla="*/ 0 h 92019"/>
                  <a:gd name="connsiteX1" fmla="*/ 162560 w 485140"/>
                  <a:gd name="connsiteY1" fmla="*/ 78740 h 92019"/>
                  <a:gd name="connsiteX2" fmla="*/ 393700 w 485140"/>
                  <a:gd name="connsiteY2" fmla="*/ 88900 h 92019"/>
                  <a:gd name="connsiteX3" fmla="*/ 485140 w 485140"/>
                  <a:gd name="connsiteY3" fmla="*/ 45720 h 92019"/>
                </a:gdLst>
                <a:ahLst/>
                <a:cxnLst>
                  <a:cxn ang="0">
                    <a:pos x="connsiteX0" y="connsiteY0"/>
                  </a:cxn>
                  <a:cxn ang="0">
                    <a:pos x="connsiteX1" y="connsiteY1"/>
                  </a:cxn>
                  <a:cxn ang="0">
                    <a:pos x="connsiteX2" y="connsiteY2"/>
                  </a:cxn>
                  <a:cxn ang="0">
                    <a:pos x="connsiteX3" y="connsiteY3"/>
                  </a:cxn>
                </a:cxnLst>
                <a:rect l="l" t="t" r="r" b="b"/>
                <a:pathLst>
                  <a:path w="485140" h="92019">
                    <a:moveTo>
                      <a:pt x="0" y="0"/>
                    </a:moveTo>
                    <a:cubicBezTo>
                      <a:pt x="48471" y="31961"/>
                      <a:pt x="96943" y="63923"/>
                      <a:pt x="162560" y="78740"/>
                    </a:cubicBezTo>
                    <a:cubicBezTo>
                      <a:pt x="228177" y="93557"/>
                      <a:pt x="339937" y="94403"/>
                      <a:pt x="393700" y="88900"/>
                    </a:cubicBezTo>
                    <a:cubicBezTo>
                      <a:pt x="447463" y="83397"/>
                      <a:pt x="466301" y="64558"/>
                      <a:pt x="485140" y="457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フリーフォーム: 図形 27">
                <a:extLst>
                  <a:ext uri="{FF2B5EF4-FFF2-40B4-BE49-F238E27FC236}">
                    <a16:creationId xmlns:a16="http://schemas.microsoft.com/office/drawing/2014/main" id="{897AB393-390F-6E3D-D9CA-54D20CF0DD89}"/>
                  </a:ext>
                </a:extLst>
              </p:cNvPr>
              <p:cNvSpPr/>
              <p:nvPr/>
            </p:nvSpPr>
            <p:spPr>
              <a:xfrm>
                <a:off x="5171697" y="3125515"/>
                <a:ext cx="787143" cy="232365"/>
              </a:xfrm>
              <a:custGeom>
                <a:avLst/>
                <a:gdLst>
                  <a:gd name="connsiteX0" fmla="*/ 721103 w 787143"/>
                  <a:gd name="connsiteY0" fmla="*/ 120071 h 272471"/>
                  <a:gd name="connsiteX1" fmla="*/ 517903 w 787143"/>
                  <a:gd name="connsiteY1" fmla="*/ 54031 h 272471"/>
                  <a:gd name="connsiteX2" fmla="*/ 357883 w 787143"/>
                  <a:gd name="connsiteY2" fmla="*/ 10851 h 272471"/>
                  <a:gd name="connsiteX3" fmla="*/ 233423 w 787143"/>
                  <a:gd name="connsiteY3" fmla="*/ 10851 h 272471"/>
                  <a:gd name="connsiteX4" fmla="*/ 2283 w 787143"/>
                  <a:gd name="connsiteY4" fmla="*/ 132771 h 272471"/>
                  <a:gd name="connsiteX5" fmla="*/ 108963 w 787143"/>
                  <a:gd name="connsiteY5" fmla="*/ 137851 h 272471"/>
                  <a:gd name="connsiteX6" fmla="*/ 360423 w 787143"/>
                  <a:gd name="connsiteY6" fmla="*/ 135311 h 272471"/>
                  <a:gd name="connsiteX7" fmla="*/ 497583 w 787143"/>
                  <a:gd name="connsiteY7" fmla="*/ 160711 h 272471"/>
                  <a:gd name="connsiteX8" fmla="*/ 670303 w 787143"/>
                  <a:gd name="connsiteY8" fmla="*/ 231831 h 272471"/>
                  <a:gd name="connsiteX9" fmla="*/ 787143 w 787143"/>
                  <a:gd name="connsiteY9" fmla="*/ 272471 h 27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7143" h="272471">
                    <a:moveTo>
                      <a:pt x="721103" y="120071"/>
                    </a:moveTo>
                    <a:cubicBezTo>
                      <a:pt x="649771" y="96152"/>
                      <a:pt x="578440" y="72234"/>
                      <a:pt x="517903" y="54031"/>
                    </a:cubicBezTo>
                    <a:cubicBezTo>
                      <a:pt x="457366" y="35828"/>
                      <a:pt x="405296" y="18048"/>
                      <a:pt x="357883" y="10851"/>
                    </a:cubicBezTo>
                    <a:cubicBezTo>
                      <a:pt x="310470" y="3654"/>
                      <a:pt x="292690" y="-9469"/>
                      <a:pt x="233423" y="10851"/>
                    </a:cubicBezTo>
                    <a:cubicBezTo>
                      <a:pt x="174156" y="31171"/>
                      <a:pt x="23026" y="111604"/>
                      <a:pt x="2283" y="132771"/>
                    </a:cubicBezTo>
                    <a:cubicBezTo>
                      <a:pt x="-18460" y="153938"/>
                      <a:pt x="108963" y="137851"/>
                      <a:pt x="108963" y="137851"/>
                    </a:cubicBezTo>
                    <a:cubicBezTo>
                      <a:pt x="168653" y="138274"/>
                      <a:pt x="295653" y="131501"/>
                      <a:pt x="360423" y="135311"/>
                    </a:cubicBezTo>
                    <a:cubicBezTo>
                      <a:pt x="425193" y="139121"/>
                      <a:pt x="445936" y="144624"/>
                      <a:pt x="497583" y="160711"/>
                    </a:cubicBezTo>
                    <a:cubicBezTo>
                      <a:pt x="549230" y="176798"/>
                      <a:pt x="622043" y="213204"/>
                      <a:pt x="670303" y="231831"/>
                    </a:cubicBezTo>
                    <a:cubicBezTo>
                      <a:pt x="718563" y="250458"/>
                      <a:pt x="752853" y="261464"/>
                      <a:pt x="787143" y="272471"/>
                    </a:cubicBez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フリーフォーム: 図形 28">
                <a:extLst>
                  <a:ext uri="{FF2B5EF4-FFF2-40B4-BE49-F238E27FC236}">
                    <a16:creationId xmlns:a16="http://schemas.microsoft.com/office/drawing/2014/main" id="{08F8C5CA-B3F2-3EAF-BD10-736D4A6F007C}"/>
                  </a:ext>
                </a:extLst>
              </p:cNvPr>
              <p:cNvSpPr/>
              <p:nvPr/>
            </p:nvSpPr>
            <p:spPr>
              <a:xfrm>
                <a:off x="6372860" y="3154820"/>
                <a:ext cx="888027" cy="192899"/>
              </a:xfrm>
              <a:custGeom>
                <a:avLst/>
                <a:gdLst>
                  <a:gd name="connsiteX0" fmla="*/ 38100 w 888027"/>
                  <a:gd name="connsiteY0" fmla="*/ 108688 h 230608"/>
                  <a:gd name="connsiteX1" fmla="*/ 284480 w 888027"/>
                  <a:gd name="connsiteY1" fmla="*/ 52808 h 230608"/>
                  <a:gd name="connsiteX2" fmla="*/ 480060 w 888027"/>
                  <a:gd name="connsiteY2" fmla="*/ 22328 h 230608"/>
                  <a:gd name="connsiteX3" fmla="*/ 622300 w 888027"/>
                  <a:gd name="connsiteY3" fmla="*/ 7088 h 230608"/>
                  <a:gd name="connsiteX4" fmla="*/ 830580 w 888027"/>
                  <a:gd name="connsiteY4" fmla="*/ 141708 h 230608"/>
                  <a:gd name="connsiteX5" fmla="*/ 878840 w 888027"/>
                  <a:gd name="connsiteY5" fmla="*/ 200128 h 230608"/>
                  <a:gd name="connsiteX6" fmla="*/ 678180 w 888027"/>
                  <a:gd name="connsiteY6" fmla="*/ 174728 h 230608"/>
                  <a:gd name="connsiteX7" fmla="*/ 429260 w 888027"/>
                  <a:gd name="connsiteY7" fmla="*/ 156948 h 230608"/>
                  <a:gd name="connsiteX8" fmla="*/ 226060 w 888027"/>
                  <a:gd name="connsiteY8" fmla="*/ 200128 h 230608"/>
                  <a:gd name="connsiteX9" fmla="*/ 60960 w 888027"/>
                  <a:gd name="connsiteY9" fmla="*/ 222988 h 230608"/>
                  <a:gd name="connsiteX10" fmla="*/ 0 w 888027"/>
                  <a:gd name="connsiteY10" fmla="*/ 230608 h 230608"/>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26060 w 888027"/>
                  <a:gd name="connsiteY8" fmla="*/ 20143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56540 w 888027"/>
                  <a:gd name="connsiteY8" fmla="*/ 19127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65875 h 231915"/>
                  <a:gd name="connsiteX8" fmla="*/ 256540 w 888027"/>
                  <a:gd name="connsiteY8" fmla="*/ 191275 h 231915"/>
                  <a:gd name="connsiteX9" fmla="*/ 60960 w 888027"/>
                  <a:gd name="connsiteY9" fmla="*/ 224295 h 231915"/>
                  <a:gd name="connsiteX10" fmla="*/ 0 w 888027"/>
                  <a:gd name="connsiteY10" fmla="*/ 231915 h 23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027" h="231915">
                    <a:moveTo>
                      <a:pt x="38100" y="109995"/>
                    </a:moveTo>
                    <a:cubicBezTo>
                      <a:pt x="124460" y="89251"/>
                      <a:pt x="210820" y="69355"/>
                      <a:pt x="284480" y="54115"/>
                    </a:cubicBezTo>
                    <a:cubicBezTo>
                      <a:pt x="358140" y="38875"/>
                      <a:pt x="423757" y="26175"/>
                      <a:pt x="480060" y="18555"/>
                    </a:cubicBezTo>
                    <a:cubicBezTo>
                      <a:pt x="536363" y="10935"/>
                      <a:pt x="563880" y="-12348"/>
                      <a:pt x="622300" y="8395"/>
                    </a:cubicBezTo>
                    <a:cubicBezTo>
                      <a:pt x="680720" y="29138"/>
                      <a:pt x="787823" y="110842"/>
                      <a:pt x="830580" y="143015"/>
                    </a:cubicBezTo>
                    <a:cubicBezTo>
                      <a:pt x="873337" y="175188"/>
                      <a:pt x="904240" y="195932"/>
                      <a:pt x="878840" y="201435"/>
                    </a:cubicBezTo>
                    <a:cubicBezTo>
                      <a:pt x="853440" y="206938"/>
                      <a:pt x="753110" y="181962"/>
                      <a:pt x="678180" y="176035"/>
                    </a:cubicBezTo>
                    <a:cubicBezTo>
                      <a:pt x="603250" y="170108"/>
                      <a:pt x="499533" y="163335"/>
                      <a:pt x="429260" y="165875"/>
                    </a:cubicBezTo>
                    <a:cubicBezTo>
                      <a:pt x="358987" y="168415"/>
                      <a:pt x="317923" y="181538"/>
                      <a:pt x="256540" y="191275"/>
                    </a:cubicBezTo>
                    <a:cubicBezTo>
                      <a:pt x="195157" y="201012"/>
                      <a:pt x="60960" y="224295"/>
                      <a:pt x="60960" y="224295"/>
                    </a:cubicBezTo>
                    <a:lnTo>
                      <a:pt x="0" y="231915"/>
                    </a:ln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フリーフォーム: 図形 29">
                <a:extLst>
                  <a:ext uri="{FF2B5EF4-FFF2-40B4-BE49-F238E27FC236}">
                    <a16:creationId xmlns:a16="http://schemas.microsoft.com/office/drawing/2014/main" id="{00A80051-7D1B-FC5F-046F-08941B4C7D3C}"/>
                  </a:ext>
                </a:extLst>
              </p:cNvPr>
              <p:cNvSpPr/>
              <p:nvPr/>
            </p:nvSpPr>
            <p:spPr>
              <a:xfrm>
                <a:off x="5962720" y="3604260"/>
                <a:ext cx="234354" cy="878840"/>
              </a:xfrm>
              <a:custGeom>
                <a:avLst/>
                <a:gdLst>
                  <a:gd name="connsiteX0" fmla="*/ 131926 w 233526"/>
                  <a:gd name="connsiteY0" fmla="*/ 0 h 929640"/>
                  <a:gd name="connsiteX1" fmla="*/ 48106 w 233526"/>
                  <a:gd name="connsiteY1" fmla="*/ 474980 h 929640"/>
                  <a:gd name="connsiteX2" fmla="*/ 10006 w 233526"/>
                  <a:gd name="connsiteY2" fmla="*/ 739140 h 929640"/>
                  <a:gd name="connsiteX3" fmla="*/ 233526 w 233526"/>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Lst>
                <a:ahLst/>
                <a:cxnLst>
                  <a:cxn ang="0">
                    <a:pos x="connsiteX0" y="connsiteY0"/>
                  </a:cxn>
                  <a:cxn ang="0">
                    <a:pos x="connsiteX1" y="connsiteY1"/>
                  </a:cxn>
                  <a:cxn ang="0">
                    <a:pos x="connsiteX2" y="connsiteY2"/>
                  </a:cxn>
                  <a:cxn ang="0">
                    <a:pos x="connsiteX3" y="connsiteY3"/>
                  </a:cxn>
                </a:cxnLst>
                <a:rect l="l" t="t" r="r" b="b"/>
                <a:pathLst>
                  <a:path w="234354" h="929640">
                    <a:moveTo>
                      <a:pt x="170854" y="0"/>
                    </a:moveTo>
                    <a:cubicBezTo>
                      <a:pt x="123864" y="173355"/>
                      <a:pt x="75604" y="351790"/>
                      <a:pt x="48934" y="474980"/>
                    </a:cubicBezTo>
                    <a:cubicBezTo>
                      <a:pt x="22264" y="598170"/>
                      <a:pt x="-20069" y="663363"/>
                      <a:pt x="10834" y="739140"/>
                    </a:cubicBezTo>
                    <a:cubicBezTo>
                      <a:pt x="41737" y="814917"/>
                      <a:pt x="138045" y="872278"/>
                      <a:pt x="234354" y="92964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フリーフォーム: 図形 30">
                <a:extLst>
                  <a:ext uri="{FF2B5EF4-FFF2-40B4-BE49-F238E27FC236}">
                    <a16:creationId xmlns:a16="http://schemas.microsoft.com/office/drawing/2014/main" id="{ED5FD61A-2413-EA60-6E89-31860D576485}"/>
                  </a:ext>
                </a:extLst>
              </p:cNvPr>
              <p:cNvSpPr/>
              <p:nvPr/>
            </p:nvSpPr>
            <p:spPr>
              <a:xfrm>
                <a:off x="5786447" y="4873046"/>
                <a:ext cx="788924" cy="54920"/>
              </a:xfrm>
              <a:custGeom>
                <a:avLst/>
                <a:gdLst>
                  <a:gd name="connsiteX0" fmla="*/ 0 w 939800"/>
                  <a:gd name="connsiteY0" fmla="*/ 7634 h 67483"/>
                  <a:gd name="connsiteX1" fmla="*/ 266700 w 939800"/>
                  <a:gd name="connsiteY1" fmla="*/ 5094 h 67483"/>
                  <a:gd name="connsiteX2" fmla="*/ 406400 w 939800"/>
                  <a:gd name="connsiteY2" fmla="*/ 66054 h 67483"/>
                  <a:gd name="connsiteX3" fmla="*/ 561340 w 939800"/>
                  <a:gd name="connsiteY3" fmla="*/ 45734 h 67483"/>
                  <a:gd name="connsiteX4" fmla="*/ 652780 w 939800"/>
                  <a:gd name="connsiteY4" fmla="*/ 17794 h 67483"/>
                  <a:gd name="connsiteX5" fmla="*/ 855980 w 939800"/>
                  <a:gd name="connsiteY5" fmla="*/ 25414 h 67483"/>
                  <a:gd name="connsiteX6" fmla="*/ 939800 w 939800"/>
                  <a:gd name="connsiteY6" fmla="*/ 5094 h 67483"/>
                  <a:gd name="connsiteX0" fmla="*/ 0 w 939800"/>
                  <a:gd name="connsiteY0" fmla="*/ 2540 h 61756"/>
                  <a:gd name="connsiteX1" fmla="*/ 261620 w 939800"/>
                  <a:gd name="connsiteY1" fmla="*/ 12700 h 61756"/>
                  <a:gd name="connsiteX2" fmla="*/ 406400 w 939800"/>
                  <a:gd name="connsiteY2" fmla="*/ 60960 h 61756"/>
                  <a:gd name="connsiteX3" fmla="*/ 561340 w 939800"/>
                  <a:gd name="connsiteY3" fmla="*/ 40640 h 61756"/>
                  <a:gd name="connsiteX4" fmla="*/ 652780 w 939800"/>
                  <a:gd name="connsiteY4" fmla="*/ 12700 h 61756"/>
                  <a:gd name="connsiteX5" fmla="*/ 855980 w 939800"/>
                  <a:gd name="connsiteY5" fmla="*/ 20320 h 61756"/>
                  <a:gd name="connsiteX6" fmla="*/ 939800 w 939800"/>
                  <a:gd name="connsiteY6" fmla="*/ 0 h 61756"/>
                  <a:gd name="connsiteX0" fmla="*/ 0 w 939800"/>
                  <a:gd name="connsiteY0" fmla="*/ 2540 h 61414"/>
                  <a:gd name="connsiteX1" fmla="*/ 261620 w 939800"/>
                  <a:gd name="connsiteY1" fmla="*/ 12700 h 61414"/>
                  <a:gd name="connsiteX2" fmla="*/ 406400 w 939800"/>
                  <a:gd name="connsiteY2" fmla="*/ 60960 h 61414"/>
                  <a:gd name="connsiteX3" fmla="*/ 589280 w 939800"/>
                  <a:gd name="connsiteY3" fmla="*/ 35560 h 61414"/>
                  <a:gd name="connsiteX4" fmla="*/ 652780 w 939800"/>
                  <a:gd name="connsiteY4" fmla="*/ 12700 h 61414"/>
                  <a:gd name="connsiteX5" fmla="*/ 855980 w 939800"/>
                  <a:gd name="connsiteY5" fmla="*/ 20320 h 61414"/>
                  <a:gd name="connsiteX6" fmla="*/ 939800 w 939800"/>
                  <a:gd name="connsiteY6" fmla="*/ 0 h 61414"/>
                  <a:gd name="connsiteX0" fmla="*/ 0 w 939800"/>
                  <a:gd name="connsiteY0" fmla="*/ 2540 h 58918"/>
                  <a:gd name="connsiteX1" fmla="*/ 261620 w 939800"/>
                  <a:gd name="connsiteY1" fmla="*/ 12700 h 58918"/>
                  <a:gd name="connsiteX2" fmla="*/ 431800 w 939800"/>
                  <a:gd name="connsiteY2" fmla="*/ 58420 h 58918"/>
                  <a:gd name="connsiteX3" fmla="*/ 589280 w 939800"/>
                  <a:gd name="connsiteY3" fmla="*/ 35560 h 58918"/>
                  <a:gd name="connsiteX4" fmla="*/ 652780 w 939800"/>
                  <a:gd name="connsiteY4" fmla="*/ 12700 h 58918"/>
                  <a:gd name="connsiteX5" fmla="*/ 855980 w 939800"/>
                  <a:gd name="connsiteY5" fmla="*/ 20320 h 58918"/>
                  <a:gd name="connsiteX6" fmla="*/ 939800 w 939800"/>
                  <a:gd name="connsiteY6" fmla="*/ 0 h 58918"/>
                  <a:gd name="connsiteX0" fmla="*/ 0 w 939800"/>
                  <a:gd name="connsiteY0" fmla="*/ 2540 h 58742"/>
                  <a:gd name="connsiteX1" fmla="*/ 261620 w 939800"/>
                  <a:gd name="connsiteY1" fmla="*/ 1270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58742"/>
                  <a:gd name="connsiteX1" fmla="*/ 248920 w 939800"/>
                  <a:gd name="connsiteY1" fmla="*/ 762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65433"/>
                  <a:gd name="connsiteX1" fmla="*/ 248920 w 939800"/>
                  <a:gd name="connsiteY1" fmla="*/ 7620 h 65433"/>
                  <a:gd name="connsiteX2" fmla="*/ 347980 w 939800"/>
                  <a:gd name="connsiteY2" fmla="*/ 17780 h 65433"/>
                  <a:gd name="connsiteX3" fmla="*/ 431800 w 939800"/>
                  <a:gd name="connsiteY3" fmla="*/ 58420 h 65433"/>
                  <a:gd name="connsiteX4" fmla="*/ 563880 w 939800"/>
                  <a:gd name="connsiteY4" fmla="*/ 60960 h 65433"/>
                  <a:gd name="connsiteX5" fmla="*/ 652780 w 939800"/>
                  <a:gd name="connsiteY5" fmla="*/ 12700 h 65433"/>
                  <a:gd name="connsiteX6" fmla="*/ 855980 w 939800"/>
                  <a:gd name="connsiteY6" fmla="*/ 20320 h 65433"/>
                  <a:gd name="connsiteX7" fmla="*/ 939800 w 939800"/>
                  <a:gd name="connsiteY7" fmla="*/ 0 h 65433"/>
                  <a:gd name="connsiteX0" fmla="*/ 0 w 939800"/>
                  <a:gd name="connsiteY0" fmla="*/ 2540 h 62485"/>
                  <a:gd name="connsiteX1" fmla="*/ 248920 w 939800"/>
                  <a:gd name="connsiteY1" fmla="*/ 7620 h 62485"/>
                  <a:gd name="connsiteX2" fmla="*/ 347980 w 939800"/>
                  <a:gd name="connsiteY2" fmla="*/ 17780 h 62485"/>
                  <a:gd name="connsiteX3" fmla="*/ 431800 w 939800"/>
                  <a:gd name="connsiteY3" fmla="*/ 58420 h 62485"/>
                  <a:gd name="connsiteX4" fmla="*/ 558800 w 939800"/>
                  <a:gd name="connsiteY4" fmla="*/ 55880 h 62485"/>
                  <a:gd name="connsiteX5" fmla="*/ 652780 w 939800"/>
                  <a:gd name="connsiteY5" fmla="*/ 12700 h 62485"/>
                  <a:gd name="connsiteX6" fmla="*/ 855980 w 939800"/>
                  <a:gd name="connsiteY6" fmla="*/ 20320 h 62485"/>
                  <a:gd name="connsiteX7" fmla="*/ 939800 w 939800"/>
                  <a:gd name="connsiteY7" fmla="*/ 0 h 62485"/>
                  <a:gd name="connsiteX0" fmla="*/ 0 w 836168"/>
                  <a:gd name="connsiteY0" fmla="*/ 20828 h 62485"/>
                  <a:gd name="connsiteX1" fmla="*/ 145288 w 836168"/>
                  <a:gd name="connsiteY1" fmla="*/ 7620 h 62485"/>
                  <a:gd name="connsiteX2" fmla="*/ 244348 w 836168"/>
                  <a:gd name="connsiteY2" fmla="*/ 17780 h 62485"/>
                  <a:gd name="connsiteX3" fmla="*/ 328168 w 836168"/>
                  <a:gd name="connsiteY3" fmla="*/ 58420 h 62485"/>
                  <a:gd name="connsiteX4" fmla="*/ 455168 w 836168"/>
                  <a:gd name="connsiteY4" fmla="*/ 55880 h 62485"/>
                  <a:gd name="connsiteX5" fmla="*/ 549148 w 836168"/>
                  <a:gd name="connsiteY5" fmla="*/ 12700 h 62485"/>
                  <a:gd name="connsiteX6" fmla="*/ 752348 w 836168"/>
                  <a:gd name="connsiteY6" fmla="*/ 20320 h 62485"/>
                  <a:gd name="connsiteX7" fmla="*/ 836168 w 836168"/>
                  <a:gd name="connsiteY7" fmla="*/ 0 h 62485"/>
                  <a:gd name="connsiteX0" fmla="*/ 0 w 752348"/>
                  <a:gd name="connsiteY0" fmla="*/ 13263 h 54920"/>
                  <a:gd name="connsiteX1" fmla="*/ 145288 w 752348"/>
                  <a:gd name="connsiteY1" fmla="*/ 55 h 54920"/>
                  <a:gd name="connsiteX2" fmla="*/ 244348 w 752348"/>
                  <a:gd name="connsiteY2" fmla="*/ 10215 h 54920"/>
                  <a:gd name="connsiteX3" fmla="*/ 328168 w 752348"/>
                  <a:gd name="connsiteY3" fmla="*/ 50855 h 54920"/>
                  <a:gd name="connsiteX4" fmla="*/ 455168 w 752348"/>
                  <a:gd name="connsiteY4" fmla="*/ 48315 h 54920"/>
                  <a:gd name="connsiteX5" fmla="*/ 549148 w 752348"/>
                  <a:gd name="connsiteY5" fmla="*/ 5135 h 54920"/>
                  <a:gd name="connsiteX6" fmla="*/ 752348 w 752348"/>
                  <a:gd name="connsiteY6" fmla="*/ 12755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55168 w 788924"/>
                  <a:gd name="connsiteY4" fmla="*/ 48315 h 54920"/>
                  <a:gd name="connsiteX5" fmla="*/ 549148 w 788924"/>
                  <a:gd name="connsiteY5" fmla="*/ 5135 h 54920"/>
                  <a:gd name="connsiteX6" fmla="*/ 788924 w 788924"/>
                  <a:gd name="connsiteY6" fmla="*/ 37139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24688 w 788924"/>
                  <a:gd name="connsiteY4" fmla="*/ 48315 h 54920"/>
                  <a:gd name="connsiteX5" fmla="*/ 549148 w 788924"/>
                  <a:gd name="connsiteY5" fmla="*/ 5135 h 54920"/>
                  <a:gd name="connsiteX6" fmla="*/ 788924 w 788924"/>
                  <a:gd name="connsiteY6" fmla="*/ 37139 h 54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8924" h="54920">
                    <a:moveTo>
                      <a:pt x="0" y="13263"/>
                    </a:moveTo>
                    <a:cubicBezTo>
                      <a:pt x="99483" y="7124"/>
                      <a:pt x="104563" y="563"/>
                      <a:pt x="145288" y="55"/>
                    </a:cubicBezTo>
                    <a:cubicBezTo>
                      <a:pt x="186013" y="-453"/>
                      <a:pt x="215985" y="2595"/>
                      <a:pt x="244348" y="10215"/>
                    </a:cubicBezTo>
                    <a:cubicBezTo>
                      <a:pt x="272711" y="17835"/>
                      <a:pt x="298111" y="44505"/>
                      <a:pt x="328168" y="50855"/>
                    </a:cubicBezTo>
                    <a:cubicBezTo>
                      <a:pt x="358225" y="57205"/>
                      <a:pt x="387858" y="55935"/>
                      <a:pt x="424688" y="48315"/>
                    </a:cubicBezTo>
                    <a:cubicBezTo>
                      <a:pt x="461518" y="40695"/>
                      <a:pt x="488442" y="6998"/>
                      <a:pt x="549148" y="5135"/>
                    </a:cubicBezTo>
                    <a:cubicBezTo>
                      <a:pt x="609854" y="3272"/>
                      <a:pt x="741088" y="39256"/>
                      <a:pt x="788924" y="37139"/>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フリーフォーム: 図形 31">
                <a:extLst>
                  <a:ext uri="{FF2B5EF4-FFF2-40B4-BE49-F238E27FC236}">
                    <a16:creationId xmlns:a16="http://schemas.microsoft.com/office/drawing/2014/main" id="{30566C3E-839E-28EA-5FEF-9C8276909114}"/>
                  </a:ext>
                </a:extLst>
              </p:cNvPr>
              <p:cNvSpPr/>
              <p:nvPr/>
            </p:nvSpPr>
            <p:spPr>
              <a:xfrm>
                <a:off x="5891095" y="4984860"/>
                <a:ext cx="533400" cy="77029"/>
              </a:xfrm>
              <a:custGeom>
                <a:avLst/>
                <a:gdLst>
                  <a:gd name="connsiteX0" fmla="*/ 0 w 533400"/>
                  <a:gd name="connsiteY0" fmla="*/ 0 h 77029"/>
                  <a:gd name="connsiteX1" fmla="*/ 177800 w 533400"/>
                  <a:gd name="connsiteY1" fmla="*/ 71120 h 77029"/>
                  <a:gd name="connsiteX2" fmla="*/ 393700 w 533400"/>
                  <a:gd name="connsiteY2" fmla="*/ 66040 h 77029"/>
                  <a:gd name="connsiteX3" fmla="*/ 533400 w 533400"/>
                  <a:gd name="connsiteY3" fmla="*/ 10160 h 77029"/>
                </a:gdLst>
                <a:ahLst/>
                <a:cxnLst>
                  <a:cxn ang="0">
                    <a:pos x="connsiteX0" y="connsiteY0"/>
                  </a:cxn>
                  <a:cxn ang="0">
                    <a:pos x="connsiteX1" y="connsiteY1"/>
                  </a:cxn>
                  <a:cxn ang="0">
                    <a:pos x="connsiteX2" y="connsiteY2"/>
                  </a:cxn>
                  <a:cxn ang="0">
                    <a:pos x="connsiteX3" y="connsiteY3"/>
                  </a:cxn>
                </a:cxnLst>
                <a:rect l="l" t="t" r="r" b="b"/>
                <a:pathLst>
                  <a:path w="533400" h="77029">
                    <a:moveTo>
                      <a:pt x="0" y="0"/>
                    </a:moveTo>
                    <a:cubicBezTo>
                      <a:pt x="56091" y="30056"/>
                      <a:pt x="112183" y="60113"/>
                      <a:pt x="177800" y="71120"/>
                    </a:cubicBezTo>
                    <a:cubicBezTo>
                      <a:pt x="243417" y="82127"/>
                      <a:pt x="334433" y="76200"/>
                      <a:pt x="393700" y="66040"/>
                    </a:cubicBezTo>
                    <a:cubicBezTo>
                      <a:pt x="452967" y="55880"/>
                      <a:pt x="493183" y="33020"/>
                      <a:pt x="533400" y="1016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フリーフォーム: 図形 32">
                <a:extLst>
                  <a:ext uri="{FF2B5EF4-FFF2-40B4-BE49-F238E27FC236}">
                    <a16:creationId xmlns:a16="http://schemas.microsoft.com/office/drawing/2014/main" id="{273B2FDB-BAC1-F2F3-61D1-80AEB3852632}"/>
                  </a:ext>
                </a:extLst>
              </p:cNvPr>
              <p:cNvSpPr/>
              <p:nvPr/>
            </p:nvSpPr>
            <p:spPr>
              <a:xfrm>
                <a:off x="5649304" y="4213860"/>
                <a:ext cx="182736" cy="445280"/>
              </a:xfrm>
              <a:custGeom>
                <a:avLst/>
                <a:gdLst>
                  <a:gd name="connsiteX0" fmla="*/ 182736 w 182736"/>
                  <a:gd name="connsiteY0" fmla="*/ 0 h 445280"/>
                  <a:gd name="connsiteX1" fmla="*/ 123681 w 182736"/>
                  <a:gd name="connsiteY1" fmla="*/ 139065 h 445280"/>
                  <a:gd name="connsiteX2" fmla="*/ 58911 w 182736"/>
                  <a:gd name="connsiteY2" fmla="*/ 260985 h 445280"/>
                  <a:gd name="connsiteX3" fmla="*/ 41766 w 182736"/>
                  <a:gd name="connsiteY3" fmla="*/ 325755 h 445280"/>
                  <a:gd name="connsiteX4" fmla="*/ 3666 w 182736"/>
                  <a:gd name="connsiteY4" fmla="*/ 428625 h 445280"/>
                  <a:gd name="connsiteX5" fmla="*/ 3666 w 182736"/>
                  <a:gd name="connsiteY5" fmla="*/ 443865 h 445280"/>
                  <a:gd name="connsiteX0" fmla="*/ 182736 w 182736"/>
                  <a:gd name="connsiteY0" fmla="*/ 0 h 445280"/>
                  <a:gd name="connsiteX1" fmla="*/ 123681 w 182736"/>
                  <a:gd name="connsiteY1" fmla="*/ 139065 h 445280"/>
                  <a:gd name="connsiteX2" fmla="*/ 58911 w 182736"/>
                  <a:gd name="connsiteY2" fmla="*/ 260985 h 445280"/>
                  <a:gd name="connsiteX3" fmla="*/ 28431 w 182736"/>
                  <a:gd name="connsiteY3" fmla="*/ 329565 h 445280"/>
                  <a:gd name="connsiteX4" fmla="*/ 3666 w 182736"/>
                  <a:gd name="connsiteY4" fmla="*/ 428625 h 445280"/>
                  <a:gd name="connsiteX5" fmla="*/ 3666 w 182736"/>
                  <a:gd name="connsiteY5" fmla="*/ 443865 h 445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736" h="445280">
                    <a:moveTo>
                      <a:pt x="182736" y="0"/>
                    </a:moveTo>
                    <a:cubicBezTo>
                      <a:pt x="163527" y="47784"/>
                      <a:pt x="144318" y="95568"/>
                      <a:pt x="123681" y="139065"/>
                    </a:cubicBezTo>
                    <a:cubicBezTo>
                      <a:pt x="103043" y="182563"/>
                      <a:pt x="74786" y="229235"/>
                      <a:pt x="58911" y="260985"/>
                    </a:cubicBezTo>
                    <a:cubicBezTo>
                      <a:pt x="43036" y="292735"/>
                      <a:pt x="37638" y="301625"/>
                      <a:pt x="28431" y="329565"/>
                    </a:cubicBezTo>
                    <a:cubicBezTo>
                      <a:pt x="19223" y="357505"/>
                      <a:pt x="10016" y="408940"/>
                      <a:pt x="3666" y="428625"/>
                    </a:cubicBezTo>
                    <a:cubicBezTo>
                      <a:pt x="-2684" y="448310"/>
                      <a:pt x="491" y="446087"/>
                      <a:pt x="3666" y="443865"/>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フリーフォーム: 図形 33">
                <a:extLst>
                  <a:ext uri="{FF2B5EF4-FFF2-40B4-BE49-F238E27FC236}">
                    <a16:creationId xmlns:a16="http://schemas.microsoft.com/office/drawing/2014/main" id="{AB337D9F-4CAC-A387-2816-FB10336E820C}"/>
                  </a:ext>
                </a:extLst>
              </p:cNvPr>
              <p:cNvSpPr/>
              <p:nvPr/>
            </p:nvSpPr>
            <p:spPr>
              <a:xfrm>
                <a:off x="6493710" y="4229100"/>
                <a:ext cx="160936" cy="446237"/>
              </a:xfrm>
              <a:custGeom>
                <a:avLst/>
                <a:gdLst>
                  <a:gd name="connsiteX0" fmla="*/ 0 w 160936"/>
                  <a:gd name="connsiteY0" fmla="*/ 0 h 446237"/>
                  <a:gd name="connsiteX1" fmla="*/ 102870 w 160936"/>
                  <a:gd name="connsiteY1" fmla="*/ 213360 h 446237"/>
                  <a:gd name="connsiteX2" fmla="*/ 150495 w 160936"/>
                  <a:gd name="connsiteY2" fmla="*/ 339090 h 446237"/>
                  <a:gd name="connsiteX3" fmla="*/ 160020 w 160936"/>
                  <a:gd name="connsiteY3" fmla="*/ 436245 h 446237"/>
                  <a:gd name="connsiteX4" fmla="*/ 160020 w 160936"/>
                  <a:gd name="connsiteY4" fmla="*/ 438150 h 446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936" h="446237">
                    <a:moveTo>
                      <a:pt x="0" y="0"/>
                    </a:moveTo>
                    <a:cubicBezTo>
                      <a:pt x="38894" y="78422"/>
                      <a:pt x="77788" y="156845"/>
                      <a:pt x="102870" y="213360"/>
                    </a:cubicBezTo>
                    <a:cubicBezTo>
                      <a:pt x="127953" y="269875"/>
                      <a:pt x="140970" y="301943"/>
                      <a:pt x="150495" y="339090"/>
                    </a:cubicBezTo>
                    <a:cubicBezTo>
                      <a:pt x="160020" y="376238"/>
                      <a:pt x="160020" y="436245"/>
                      <a:pt x="160020" y="436245"/>
                    </a:cubicBezTo>
                    <a:cubicBezTo>
                      <a:pt x="161608" y="452755"/>
                      <a:pt x="160814" y="445452"/>
                      <a:pt x="160020" y="438150"/>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5" name="フリーフォーム: 図形 34">
                <a:extLst>
                  <a:ext uri="{FF2B5EF4-FFF2-40B4-BE49-F238E27FC236}">
                    <a16:creationId xmlns:a16="http://schemas.microsoft.com/office/drawing/2014/main" id="{23BCBFAE-8741-3261-5389-93EDAE89D70A}"/>
                  </a:ext>
                </a:extLst>
              </p:cNvPr>
              <p:cNvSpPr/>
              <p:nvPr/>
            </p:nvSpPr>
            <p:spPr>
              <a:xfrm>
                <a:off x="5425370" y="5272739"/>
                <a:ext cx="1332490" cy="483083"/>
              </a:xfrm>
              <a:custGeom>
                <a:avLst/>
                <a:gdLst>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22993 w 1465344"/>
                  <a:gd name="connsiteY54" fmla="*/ 424193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05848 w 1465344"/>
                  <a:gd name="connsiteY54" fmla="*/ 384188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083"/>
                  <a:gd name="connsiteY0" fmla="*/ 13 h 678614"/>
                  <a:gd name="connsiteX1" fmla="*/ 14893 w 1465083"/>
                  <a:gd name="connsiteY1" fmla="*/ 104153 h 678614"/>
                  <a:gd name="connsiteX2" fmla="*/ 14893 w 1465083"/>
                  <a:gd name="connsiteY2" fmla="*/ 91453 h 678614"/>
                  <a:gd name="connsiteX3" fmla="*/ 42833 w 1465083"/>
                  <a:gd name="connsiteY3" fmla="*/ 45733 h 678614"/>
                  <a:gd name="connsiteX4" fmla="*/ 103793 w 1465083"/>
                  <a:gd name="connsiteY4" fmla="*/ 142253 h 678614"/>
                  <a:gd name="connsiteX5" fmla="*/ 101253 w 1465083"/>
                  <a:gd name="connsiteY5" fmla="*/ 218453 h 678614"/>
                  <a:gd name="connsiteX6" fmla="*/ 121573 w 1465083"/>
                  <a:gd name="connsiteY6" fmla="*/ 187973 h 678614"/>
                  <a:gd name="connsiteX7" fmla="*/ 164753 w 1465083"/>
                  <a:gd name="connsiteY7" fmla="*/ 228613 h 678614"/>
                  <a:gd name="connsiteX8" fmla="*/ 207933 w 1465083"/>
                  <a:gd name="connsiteY8" fmla="*/ 289573 h 678614"/>
                  <a:gd name="connsiteX9" fmla="*/ 218093 w 1465083"/>
                  <a:gd name="connsiteY9" fmla="*/ 259093 h 678614"/>
                  <a:gd name="connsiteX10" fmla="*/ 279053 w 1465083"/>
                  <a:gd name="connsiteY10" fmla="*/ 358153 h 678614"/>
                  <a:gd name="connsiteX11" fmla="*/ 319693 w 1465083"/>
                  <a:gd name="connsiteY11" fmla="*/ 495313 h 678614"/>
                  <a:gd name="connsiteX12" fmla="*/ 322233 w 1465083"/>
                  <a:gd name="connsiteY12" fmla="*/ 386093 h 678614"/>
                  <a:gd name="connsiteX13" fmla="*/ 373033 w 1465083"/>
                  <a:gd name="connsiteY13" fmla="*/ 447053 h 678614"/>
                  <a:gd name="connsiteX14" fmla="*/ 406053 w 1465083"/>
                  <a:gd name="connsiteY14" fmla="*/ 487693 h 678614"/>
                  <a:gd name="connsiteX15" fmla="*/ 461933 w 1465083"/>
                  <a:gd name="connsiteY15" fmla="*/ 558813 h 678614"/>
                  <a:gd name="connsiteX16" fmla="*/ 467013 w 1465083"/>
                  <a:gd name="connsiteY16" fmla="*/ 604533 h 678614"/>
                  <a:gd name="connsiteX17" fmla="*/ 461933 w 1465083"/>
                  <a:gd name="connsiteY17" fmla="*/ 525793 h 678614"/>
                  <a:gd name="connsiteX18" fmla="*/ 484793 w 1465083"/>
                  <a:gd name="connsiteY18" fmla="*/ 543573 h 678614"/>
                  <a:gd name="connsiteX19" fmla="*/ 540673 w 1465083"/>
                  <a:gd name="connsiteY19" fmla="*/ 553733 h 678614"/>
                  <a:gd name="connsiteX20" fmla="*/ 611793 w 1465083"/>
                  <a:gd name="connsiteY20" fmla="*/ 576593 h 678614"/>
                  <a:gd name="connsiteX21" fmla="*/ 662593 w 1465083"/>
                  <a:gd name="connsiteY21" fmla="*/ 609613 h 678614"/>
                  <a:gd name="connsiteX22" fmla="*/ 662593 w 1465083"/>
                  <a:gd name="connsiteY22" fmla="*/ 642633 h 678614"/>
                  <a:gd name="connsiteX23" fmla="*/ 698153 w 1465083"/>
                  <a:gd name="connsiteY23" fmla="*/ 612153 h 678614"/>
                  <a:gd name="connsiteX24" fmla="*/ 743873 w 1465083"/>
                  <a:gd name="connsiteY24" fmla="*/ 657873 h 678614"/>
                  <a:gd name="connsiteX25" fmla="*/ 781973 w 1465083"/>
                  <a:gd name="connsiteY25" fmla="*/ 612153 h 678614"/>
                  <a:gd name="connsiteX26" fmla="*/ 860713 w 1465083"/>
                  <a:gd name="connsiteY26" fmla="*/ 660413 h 678614"/>
                  <a:gd name="connsiteX27" fmla="*/ 845473 w 1465083"/>
                  <a:gd name="connsiteY27" fmla="*/ 678193 h 678614"/>
                  <a:gd name="connsiteX28" fmla="*/ 891193 w 1465083"/>
                  <a:gd name="connsiteY28" fmla="*/ 645173 h 678614"/>
                  <a:gd name="connsiteX29" fmla="*/ 908973 w 1465083"/>
                  <a:gd name="connsiteY29" fmla="*/ 622313 h 678614"/>
                  <a:gd name="connsiteX30" fmla="*/ 947073 w 1465083"/>
                  <a:gd name="connsiteY30" fmla="*/ 650253 h 678614"/>
                  <a:gd name="connsiteX31" fmla="*/ 972473 w 1465083"/>
                  <a:gd name="connsiteY31" fmla="*/ 629933 h 678614"/>
                  <a:gd name="connsiteX32" fmla="*/ 1008033 w 1465083"/>
                  <a:gd name="connsiteY32" fmla="*/ 627393 h 678614"/>
                  <a:gd name="connsiteX33" fmla="*/ 1033433 w 1465083"/>
                  <a:gd name="connsiteY33" fmla="*/ 650253 h 678614"/>
                  <a:gd name="connsiteX34" fmla="*/ 1018193 w 1465083"/>
                  <a:gd name="connsiteY34" fmla="*/ 678193 h 678614"/>
                  <a:gd name="connsiteX35" fmla="*/ 1051213 w 1465083"/>
                  <a:gd name="connsiteY35" fmla="*/ 635013 h 678614"/>
                  <a:gd name="connsiteX36" fmla="*/ 1089313 w 1465083"/>
                  <a:gd name="connsiteY36" fmla="*/ 617233 h 678614"/>
                  <a:gd name="connsiteX37" fmla="*/ 1099473 w 1465083"/>
                  <a:gd name="connsiteY37" fmla="*/ 632473 h 678614"/>
                  <a:gd name="connsiteX38" fmla="*/ 1147733 w 1465083"/>
                  <a:gd name="connsiteY38" fmla="*/ 604533 h 678614"/>
                  <a:gd name="connsiteX39" fmla="*/ 1165513 w 1465083"/>
                  <a:gd name="connsiteY39" fmla="*/ 596913 h 678614"/>
                  <a:gd name="connsiteX40" fmla="*/ 1122333 w 1465083"/>
                  <a:gd name="connsiteY40" fmla="*/ 668033 h 678614"/>
                  <a:gd name="connsiteX41" fmla="*/ 1188373 w 1465083"/>
                  <a:gd name="connsiteY41" fmla="*/ 599453 h 678614"/>
                  <a:gd name="connsiteX42" fmla="*/ 1234093 w 1465083"/>
                  <a:gd name="connsiteY42" fmla="*/ 561353 h 678614"/>
                  <a:gd name="connsiteX43" fmla="*/ 1269653 w 1465083"/>
                  <a:gd name="connsiteY43" fmla="*/ 520713 h 678614"/>
                  <a:gd name="connsiteX44" fmla="*/ 1262033 w 1465083"/>
                  <a:gd name="connsiteY44" fmla="*/ 579133 h 678614"/>
                  <a:gd name="connsiteX45" fmla="*/ 1267113 w 1465083"/>
                  <a:gd name="connsiteY45" fmla="*/ 581673 h 678614"/>
                  <a:gd name="connsiteX46" fmla="*/ 1328073 w 1465083"/>
                  <a:gd name="connsiteY46" fmla="*/ 520713 h 678614"/>
                  <a:gd name="connsiteX47" fmla="*/ 1401733 w 1465083"/>
                  <a:gd name="connsiteY47" fmla="*/ 469913 h 678614"/>
                  <a:gd name="connsiteX48" fmla="*/ 1422053 w 1465083"/>
                  <a:gd name="connsiteY48" fmla="*/ 373393 h 678614"/>
                  <a:gd name="connsiteX49" fmla="*/ 1424593 w 1465083"/>
                  <a:gd name="connsiteY49" fmla="*/ 350533 h 678614"/>
                  <a:gd name="connsiteX50" fmla="*/ 1439833 w 1465083"/>
                  <a:gd name="connsiteY50" fmla="*/ 401333 h 678614"/>
                  <a:gd name="connsiteX51" fmla="*/ 1460153 w 1465083"/>
                  <a:gd name="connsiteY51" fmla="*/ 353073 h 678614"/>
                  <a:gd name="connsiteX52" fmla="*/ 1455073 w 1465083"/>
                  <a:gd name="connsiteY52" fmla="*/ 317513 h 678614"/>
                  <a:gd name="connsiteX53" fmla="*/ 1357283 w 1465083"/>
                  <a:gd name="connsiteY53" fmla="*/ 408318 h 678614"/>
                  <a:gd name="connsiteX54" fmla="*/ 1305848 w 1465083"/>
                  <a:gd name="connsiteY54" fmla="*/ 384188 h 678614"/>
                  <a:gd name="connsiteX55" fmla="*/ 1272193 w 1465083"/>
                  <a:gd name="connsiteY55" fmla="*/ 436893 h 678614"/>
                  <a:gd name="connsiteX56" fmla="*/ 1244253 w 1465083"/>
                  <a:gd name="connsiteY56" fmla="*/ 452133 h 678614"/>
                  <a:gd name="connsiteX57" fmla="*/ 1229013 w 1465083"/>
                  <a:gd name="connsiteY57" fmla="*/ 414033 h 678614"/>
                  <a:gd name="connsiteX58" fmla="*/ 1160433 w 1465083"/>
                  <a:gd name="connsiteY58" fmla="*/ 487693 h 678614"/>
                  <a:gd name="connsiteX59" fmla="*/ 1145193 w 1465083"/>
                  <a:gd name="connsiteY59" fmla="*/ 436893 h 678614"/>
                  <a:gd name="connsiteX60" fmla="*/ 1081693 w 1465083"/>
                  <a:gd name="connsiteY60" fmla="*/ 457213 h 678614"/>
                  <a:gd name="connsiteX61" fmla="*/ 1096933 w 1465083"/>
                  <a:gd name="connsiteY61" fmla="*/ 403873 h 678614"/>
                  <a:gd name="connsiteX62" fmla="*/ 1068993 w 1465083"/>
                  <a:gd name="connsiteY62" fmla="*/ 302273 h 678614"/>
                  <a:gd name="connsiteX63" fmla="*/ 1030893 w 1465083"/>
                  <a:gd name="connsiteY63" fmla="*/ 373393 h 678614"/>
                  <a:gd name="connsiteX64" fmla="*/ 992793 w 1465083"/>
                  <a:gd name="connsiteY64" fmla="*/ 340373 h 678614"/>
                  <a:gd name="connsiteX65" fmla="*/ 962313 w 1465083"/>
                  <a:gd name="connsiteY65" fmla="*/ 314973 h 678614"/>
                  <a:gd name="connsiteX66" fmla="*/ 959773 w 1465083"/>
                  <a:gd name="connsiteY66" fmla="*/ 358153 h 678614"/>
                  <a:gd name="connsiteX67" fmla="*/ 924213 w 1465083"/>
                  <a:gd name="connsiteY67" fmla="*/ 320053 h 678614"/>
                  <a:gd name="connsiteX68" fmla="*/ 934373 w 1465083"/>
                  <a:gd name="connsiteY68" fmla="*/ 391173 h 678614"/>
                  <a:gd name="connsiteX69" fmla="*/ 908973 w 1465083"/>
                  <a:gd name="connsiteY69" fmla="*/ 426733 h 678614"/>
                  <a:gd name="connsiteX70" fmla="*/ 896273 w 1465083"/>
                  <a:gd name="connsiteY70" fmla="*/ 464833 h 678614"/>
                  <a:gd name="connsiteX71" fmla="*/ 868333 w 1465083"/>
                  <a:gd name="connsiteY71" fmla="*/ 383553 h 678614"/>
                  <a:gd name="connsiteX72" fmla="*/ 870873 w 1465083"/>
                  <a:gd name="connsiteY72" fmla="*/ 342913 h 678614"/>
                  <a:gd name="connsiteX73" fmla="*/ 842933 w 1465083"/>
                  <a:gd name="connsiteY73" fmla="*/ 388633 h 678614"/>
                  <a:gd name="connsiteX74" fmla="*/ 837853 w 1465083"/>
                  <a:gd name="connsiteY74" fmla="*/ 452133 h 678614"/>
                  <a:gd name="connsiteX75" fmla="*/ 809913 w 1465083"/>
                  <a:gd name="connsiteY75" fmla="*/ 431813 h 678614"/>
                  <a:gd name="connsiteX76" fmla="*/ 794673 w 1465083"/>
                  <a:gd name="connsiteY76" fmla="*/ 373393 h 678614"/>
                  <a:gd name="connsiteX77" fmla="*/ 789593 w 1465083"/>
                  <a:gd name="connsiteY77" fmla="*/ 375933 h 678614"/>
                  <a:gd name="connsiteX78" fmla="*/ 776893 w 1465083"/>
                  <a:gd name="connsiteY78" fmla="*/ 391173 h 678614"/>
                  <a:gd name="connsiteX79" fmla="*/ 779433 w 1465083"/>
                  <a:gd name="connsiteY79" fmla="*/ 332753 h 678614"/>
                  <a:gd name="connsiteX80" fmla="*/ 748953 w 1465083"/>
                  <a:gd name="connsiteY80" fmla="*/ 345453 h 678614"/>
                  <a:gd name="connsiteX81" fmla="*/ 746413 w 1465083"/>
                  <a:gd name="connsiteY81" fmla="*/ 360693 h 678614"/>
                  <a:gd name="connsiteX82" fmla="*/ 728633 w 1465083"/>
                  <a:gd name="connsiteY82" fmla="*/ 317513 h 678614"/>
                  <a:gd name="connsiteX83" fmla="*/ 708313 w 1465083"/>
                  <a:gd name="connsiteY83" fmla="*/ 302273 h 678614"/>
                  <a:gd name="connsiteX84" fmla="*/ 705773 w 1465083"/>
                  <a:gd name="connsiteY84" fmla="*/ 330213 h 678614"/>
                  <a:gd name="connsiteX85" fmla="*/ 660053 w 1465083"/>
                  <a:gd name="connsiteY85" fmla="*/ 342913 h 678614"/>
                  <a:gd name="connsiteX86" fmla="*/ 644813 w 1465083"/>
                  <a:gd name="connsiteY86" fmla="*/ 373393 h 678614"/>
                  <a:gd name="connsiteX87" fmla="*/ 639733 w 1465083"/>
                  <a:gd name="connsiteY87" fmla="*/ 424193 h 678614"/>
                  <a:gd name="connsiteX88" fmla="*/ 621953 w 1465083"/>
                  <a:gd name="connsiteY88" fmla="*/ 408953 h 678614"/>
                  <a:gd name="connsiteX89" fmla="*/ 596553 w 1465083"/>
                  <a:gd name="connsiteY89" fmla="*/ 345453 h 678614"/>
                  <a:gd name="connsiteX90" fmla="*/ 566073 w 1465083"/>
                  <a:gd name="connsiteY90" fmla="*/ 375933 h 678614"/>
                  <a:gd name="connsiteX91" fmla="*/ 558453 w 1465083"/>
                  <a:gd name="connsiteY91" fmla="*/ 398793 h 678614"/>
                  <a:gd name="connsiteX92" fmla="*/ 530513 w 1465083"/>
                  <a:gd name="connsiteY92" fmla="*/ 434353 h 678614"/>
                  <a:gd name="connsiteX93" fmla="*/ 484793 w 1465083"/>
                  <a:gd name="connsiteY93" fmla="*/ 414033 h 678614"/>
                  <a:gd name="connsiteX94" fmla="*/ 461933 w 1465083"/>
                  <a:gd name="connsiteY94" fmla="*/ 401333 h 678614"/>
                  <a:gd name="connsiteX95" fmla="*/ 454313 w 1465083"/>
                  <a:gd name="connsiteY95" fmla="*/ 421653 h 678614"/>
                  <a:gd name="connsiteX96" fmla="*/ 423833 w 1465083"/>
                  <a:gd name="connsiteY96" fmla="*/ 373393 h 678614"/>
                  <a:gd name="connsiteX97" fmla="*/ 400973 w 1465083"/>
                  <a:gd name="connsiteY97" fmla="*/ 406413 h 678614"/>
                  <a:gd name="connsiteX98" fmla="*/ 388273 w 1465083"/>
                  <a:gd name="connsiteY98" fmla="*/ 347993 h 678614"/>
                  <a:gd name="connsiteX99" fmla="*/ 383193 w 1465083"/>
                  <a:gd name="connsiteY99" fmla="*/ 388633 h 678614"/>
                  <a:gd name="connsiteX100" fmla="*/ 345093 w 1465083"/>
                  <a:gd name="connsiteY100" fmla="*/ 314973 h 678614"/>
                  <a:gd name="connsiteX101" fmla="*/ 342553 w 1465083"/>
                  <a:gd name="connsiteY101" fmla="*/ 345453 h 678614"/>
                  <a:gd name="connsiteX102" fmla="*/ 268893 w 1465083"/>
                  <a:gd name="connsiteY102" fmla="*/ 287033 h 678614"/>
                  <a:gd name="connsiteX103" fmla="*/ 230793 w 1465083"/>
                  <a:gd name="connsiteY103" fmla="*/ 236233 h 678614"/>
                  <a:gd name="connsiteX104" fmla="*/ 179993 w 1465083"/>
                  <a:gd name="connsiteY104" fmla="*/ 195593 h 678614"/>
                  <a:gd name="connsiteX105" fmla="*/ 101253 w 1465083"/>
                  <a:gd name="connsiteY105" fmla="*/ 111773 h 678614"/>
                  <a:gd name="connsiteX106" fmla="*/ 4733 w 1465083"/>
                  <a:gd name="connsiteY106" fmla="*/ 13 h 678614"/>
                  <a:gd name="connsiteX0" fmla="*/ 4733 w 1495518"/>
                  <a:gd name="connsiteY0" fmla="*/ 13 h 678614"/>
                  <a:gd name="connsiteX1" fmla="*/ 14893 w 1495518"/>
                  <a:gd name="connsiteY1" fmla="*/ 104153 h 678614"/>
                  <a:gd name="connsiteX2" fmla="*/ 14893 w 1495518"/>
                  <a:gd name="connsiteY2" fmla="*/ 91453 h 678614"/>
                  <a:gd name="connsiteX3" fmla="*/ 42833 w 1495518"/>
                  <a:gd name="connsiteY3" fmla="*/ 45733 h 678614"/>
                  <a:gd name="connsiteX4" fmla="*/ 103793 w 1495518"/>
                  <a:gd name="connsiteY4" fmla="*/ 142253 h 678614"/>
                  <a:gd name="connsiteX5" fmla="*/ 101253 w 1495518"/>
                  <a:gd name="connsiteY5" fmla="*/ 218453 h 678614"/>
                  <a:gd name="connsiteX6" fmla="*/ 121573 w 1495518"/>
                  <a:gd name="connsiteY6" fmla="*/ 187973 h 678614"/>
                  <a:gd name="connsiteX7" fmla="*/ 164753 w 1495518"/>
                  <a:gd name="connsiteY7" fmla="*/ 228613 h 678614"/>
                  <a:gd name="connsiteX8" fmla="*/ 207933 w 1495518"/>
                  <a:gd name="connsiteY8" fmla="*/ 289573 h 678614"/>
                  <a:gd name="connsiteX9" fmla="*/ 218093 w 1495518"/>
                  <a:gd name="connsiteY9" fmla="*/ 259093 h 678614"/>
                  <a:gd name="connsiteX10" fmla="*/ 279053 w 1495518"/>
                  <a:gd name="connsiteY10" fmla="*/ 358153 h 678614"/>
                  <a:gd name="connsiteX11" fmla="*/ 319693 w 1495518"/>
                  <a:gd name="connsiteY11" fmla="*/ 495313 h 678614"/>
                  <a:gd name="connsiteX12" fmla="*/ 322233 w 1495518"/>
                  <a:gd name="connsiteY12" fmla="*/ 386093 h 678614"/>
                  <a:gd name="connsiteX13" fmla="*/ 373033 w 1495518"/>
                  <a:gd name="connsiteY13" fmla="*/ 447053 h 678614"/>
                  <a:gd name="connsiteX14" fmla="*/ 406053 w 1495518"/>
                  <a:gd name="connsiteY14" fmla="*/ 487693 h 678614"/>
                  <a:gd name="connsiteX15" fmla="*/ 461933 w 1495518"/>
                  <a:gd name="connsiteY15" fmla="*/ 558813 h 678614"/>
                  <a:gd name="connsiteX16" fmla="*/ 467013 w 1495518"/>
                  <a:gd name="connsiteY16" fmla="*/ 604533 h 678614"/>
                  <a:gd name="connsiteX17" fmla="*/ 461933 w 1495518"/>
                  <a:gd name="connsiteY17" fmla="*/ 525793 h 678614"/>
                  <a:gd name="connsiteX18" fmla="*/ 484793 w 1495518"/>
                  <a:gd name="connsiteY18" fmla="*/ 543573 h 678614"/>
                  <a:gd name="connsiteX19" fmla="*/ 540673 w 1495518"/>
                  <a:gd name="connsiteY19" fmla="*/ 553733 h 678614"/>
                  <a:gd name="connsiteX20" fmla="*/ 611793 w 1495518"/>
                  <a:gd name="connsiteY20" fmla="*/ 576593 h 678614"/>
                  <a:gd name="connsiteX21" fmla="*/ 662593 w 1495518"/>
                  <a:gd name="connsiteY21" fmla="*/ 609613 h 678614"/>
                  <a:gd name="connsiteX22" fmla="*/ 662593 w 1495518"/>
                  <a:gd name="connsiteY22" fmla="*/ 642633 h 678614"/>
                  <a:gd name="connsiteX23" fmla="*/ 698153 w 1495518"/>
                  <a:gd name="connsiteY23" fmla="*/ 612153 h 678614"/>
                  <a:gd name="connsiteX24" fmla="*/ 743873 w 1495518"/>
                  <a:gd name="connsiteY24" fmla="*/ 657873 h 678614"/>
                  <a:gd name="connsiteX25" fmla="*/ 781973 w 1495518"/>
                  <a:gd name="connsiteY25" fmla="*/ 612153 h 678614"/>
                  <a:gd name="connsiteX26" fmla="*/ 860713 w 1495518"/>
                  <a:gd name="connsiteY26" fmla="*/ 660413 h 678614"/>
                  <a:gd name="connsiteX27" fmla="*/ 845473 w 1495518"/>
                  <a:gd name="connsiteY27" fmla="*/ 678193 h 678614"/>
                  <a:gd name="connsiteX28" fmla="*/ 891193 w 1495518"/>
                  <a:gd name="connsiteY28" fmla="*/ 645173 h 678614"/>
                  <a:gd name="connsiteX29" fmla="*/ 908973 w 1495518"/>
                  <a:gd name="connsiteY29" fmla="*/ 622313 h 678614"/>
                  <a:gd name="connsiteX30" fmla="*/ 947073 w 1495518"/>
                  <a:gd name="connsiteY30" fmla="*/ 650253 h 678614"/>
                  <a:gd name="connsiteX31" fmla="*/ 972473 w 1495518"/>
                  <a:gd name="connsiteY31" fmla="*/ 629933 h 678614"/>
                  <a:gd name="connsiteX32" fmla="*/ 1008033 w 1495518"/>
                  <a:gd name="connsiteY32" fmla="*/ 627393 h 678614"/>
                  <a:gd name="connsiteX33" fmla="*/ 1033433 w 1495518"/>
                  <a:gd name="connsiteY33" fmla="*/ 650253 h 678614"/>
                  <a:gd name="connsiteX34" fmla="*/ 1018193 w 1495518"/>
                  <a:gd name="connsiteY34" fmla="*/ 678193 h 678614"/>
                  <a:gd name="connsiteX35" fmla="*/ 1051213 w 1495518"/>
                  <a:gd name="connsiteY35" fmla="*/ 635013 h 678614"/>
                  <a:gd name="connsiteX36" fmla="*/ 1089313 w 1495518"/>
                  <a:gd name="connsiteY36" fmla="*/ 617233 h 678614"/>
                  <a:gd name="connsiteX37" fmla="*/ 1099473 w 1495518"/>
                  <a:gd name="connsiteY37" fmla="*/ 632473 h 678614"/>
                  <a:gd name="connsiteX38" fmla="*/ 1147733 w 1495518"/>
                  <a:gd name="connsiteY38" fmla="*/ 604533 h 678614"/>
                  <a:gd name="connsiteX39" fmla="*/ 1165513 w 1495518"/>
                  <a:gd name="connsiteY39" fmla="*/ 596913 h 678614"/>
                  <a:gd name="connsiteX40" fmla="*/ 1122333 w 1495518"/>
                  <a:gd name="connsiteY40" fmla="*/ 668033 h 678614"/>
                  <a:gd name="connsiteX41" fmla="*/ 1188373 w 1495518"/>
                  <a:gd name="connsiteY41" fmla="*/ 599453 h 678614"/>
                  <a:gd name="connsiteX42" fmla="*/ 1234093 w 1495518"/>
                  <a:gd name="connsiteY42" fmla="*/ 561353 h 678614"/>
                  <a:gd name="connsiteX43" fmla="*/ 1269653 w 1495518"/>
                  <a:gd name="connsiteY43" fmla="*/ 520713 h 678614"/>
                  <a:gd name="connsiteX44" fmla="*/ 1262033 w 1495518"/>
                  <a:gd name="connsiteY44" fmla="*/ 579133 h 678614"/>
                  <a:gd name="connsiteX45" fmla="*/ 1267113 w 1495518"/>
                  <a:gd name="connsiteY45" fmla="*/ 581673 h 678614"/>
                  <a:gd name="connsiteX46" fmla="*/ 1328073 w 1495518"/>
                  <a:gd name="connsiteY46" fmla="*/ 520713 h 678614"/>
                  <a:gd name="connsiteX47" fmla="*/ 1401733 w 1495518"/>
                  <a:gd name="connsiteY47" fmla="*/ 469913 h 678614"/>
                  <a:gd name="connsiteX48" fmla="*/ 1422053 w 1495518"/>
                  <a:gd name="connsiteY48" fmla="*/ 373393 h 678614"/>
                  <a:gd name="connsiteX49" fmla="*/ 1424593 w 1495518"/>
                  <a:gd name="connsiteY49" fmla="*/ 350533 h 678614"/>
                  <a:gd name="connsiteX50" fmla="*/ 1439833 w 1495518"/>
                  <a:gd name="connsiteY50" fmla="*/ 401333 h 678614"/>
                  <a:gd name="connsiteX51" fmla="*/ 1460153 w 1495518"/>
                  <a:gd name="connsiteY51" fmla="*/ 353073 h 678614"/>
                  <a:gd name="connsiteX52" fmla="*/ 1491268 w 1495518"/>
                  <a:gd name="connsiteY52" fmla="*/ 288938 h 678614"/>
                  <a:gd name="connsiteX53" fmla="*/ 1357283 w 1495518"/>
                  <a:gd name="connsiteY53" fmla="*/ 408318 h 678614"/>
                  <a:gd name="connsiteX54" fmla="*/ 1305848 w 1495518"/>
                  <a:gd name="connsiteY54" fmla="*/ 384188 h 678614"/>
                  <a:gd name="connsiteX55" fmla="*/ 1272193 w 1495518"/>
                  <a:gd name="connsiteY55" fmla="*/ 436893 h 678614"/>
                  <a:gd name="connsiteX56" fmla="*/ 1244253 w 1495518"/>
                  <a:gd name="connsiteY56" fmla="*/ 452133 h 678614"/>
                  <a:gd name="connsiteX57" fmla="*/ 1229013 w 1495518"/>
                  <a:gd name="connsiteY57" fmla="*/ 414033 h 678614"/>
                  <a:gd name="connsiteX58" fmla="*/ 1160433 w 1495518"/>
                  <a:gd name="connsiteY58" fmla="*/ 487693 h 678614"/>
                  <a:gd name="connsiteX59" fmla="*/ 1145193 w 1495518"/>
                  <a:gd name="connsiteY59" fmla="*/ 436893 h 678614"/>
                  <a:gd name="connsiteX60" fmla="*/ 1081693 w 1495518"/>
                  <a:gd name="connsiteY60" fmla="*/ 457213 h 678614"/>
                  <a:gd name="connsiteX61" fmla="*/ 1096933 w 1495518"/>
                  <a:gd name="connsiteY61" fmla="*/ 403873 h 678614"/>
                  <a:gd name="connsiteX62" fmla="*/ 1068993 w 1495518"/>
                  <a:gd name="connsiteY62" fmla="*/ 302273 h 678614"/>
                  <a:gd name="connsiteX63" fmla="*/ 1030893 w 1495518"/>
                  <a:gd name="connsiteY63" fmla="*/ 373393 h 678614"/>
                  <a:gd name="connsiteX64" fmla="*/ 992793 w 1495518"/>
                  <a:gd name="connsiteY64" fmla="*/ 340373 h 678614"/>
                  <a:gd name="connsiteX65" fmla="*/ 962313 w 1495518"/>
                  <a:gd name="connsiteY65" fmla="*/ 314973 h 678614"/>
                  <a:gd name="connsiteX66" fmla="*/ 959773 w 1495518"/>
                  <a:gd name="connsiteY66" fmla="*/ 358153 h 678614"/>
                  <a:gd name="connsiteX67" fmla="*/ 924213 w 1495518"/>
                  <a:gd name="connsiteY67" fmla="*/ 320053 h 678614"/>
                  <a:gd name="connsiteX68" fmla="*/ 934373 w 1495518"/>
                  <a:gd name="connsiteY68" fmla="*/ 391173 h 678614"/>
                  <a:gd name="connsiteX69" fmla="*/ 908973 w 1495518"/>
                  <a:gd name="connsiteY69" fmla="*/ 426733 h 678614"/>
                  <a:gd name="connsiteX70" fmla="*/ 896273 w 1495518"/>
                  <a:gd name="connsiteY70" fmla="*/ 464833 h 678614"/>
                  <a:gd name="connsiteX71" fmla="*/ 868333 w 1495518"/>
                  <a:gd name="connsiteY71" fmla="*/ 383553 h 678614"/>
                  <a:gd name="connsiteX72" fmla="*/ 870873 w 1495518"/>
                  <a:gd name="connsiteY72" fmla="*/ 342913 h 678614"/>
                  <a:gd name="connsiteX73" fmla="*/ 842933 w 1495518"/>
                  <a:gd name="connsiteY73" fmla="*/ 388633 h 678614"/>
                  <a:gd name="connsiteX74" fmla="*/ 837853 w 1495518"/>
                  <a:gd name="connsiteY74" fmla="*/ 452133 h 678614"/>
                  <a:gd name="connsiteX75" fmla="*/ 809913 w 1495518"/>
                  <a:gd name="connsiteY75" fmla="*/ 431813 h 678614"/>
                  <a:gd name="connsiteX76" fmla="*/ 794673 w 1495518"/>
                  <a:gd name="connsiteY76" fmla="*/ 373393 h 678614"/>
                  <a:gd name="connsiteX77" fmla="*/ 789593 w 1495518"/>
                  <a:gd name="connsiteY77" fmla="*/ 375933 h 678614"/>
                  <a:gd name="connsiteX78" fmla="*/ 776893 w 1495518"/>
                  <a:gd name="connsiteY78" fmla="*/ 391173 h 678614"/>
                  <a:gd name="connsiteX79" fmla="*/ 779433 w 1495518"/>
                  <a:gd name="connsiteY79" fmla="*/ 332753 h 678614"/>
                  <a:gd name="connsiteX80" fmla="*/ 748953 w 1495518"/>
                  <a:gd name="connsiteY80" fmla="*/ 345453 h 678614"/>
                  <a:gd name="connsiteX81" fmla="*/ 746413 w 1495518"/>
                  <a:gd name="connsiteY81" fmla="*/ 360693 h 678614"/>
                  <a:gd name="connsiteX82" fmla="*/ 728633 w 1495518"/>
                  <a:gd name="connsiteY82" fmla="*/ 317513 h 678614"/>
                  <a:gd name="connsiteX83" fmla="*/ 708313 w 1495518"/>
                  <a:gd name="connsiteY83" fmla="*/ 302273 h 678614"/>
                  <a:gd name="connsiteX84" fmla="*/ 705773 w 1495518"/>
                  <a:gd name="connsiteY84" fmla="*/ 330213 h 678614"/>
                  <a:gd name="connsiteX85" fmla="*/ 660053 w 1495518"/>
                  <a:gd name="connsiteY85" fmla="*/ 342913 h 678614"/>
                  <a:gd name="connsiteX86" fmla="*/ 644813 w 1495518"/>
                  <a:gd name="connsiteY86" fmla="*/ 373393 h 678614"/>
                  <a:gd name="connsiteX87" fmla="*/ 639733 w 1495518"/>
                  <a:gd name="connsiteY87" fmla="*/ 424193 h 678614"/>
                  <a:gd name="connsiteX88" fmla="*/ 621953 w 1495518"/>
                  <a:gd name="connsiteY88" fmla="*/ 408953 h 678614"/>
                  <a:gd name="connsiteX89" fmla="*/ 596553 w 1495518"/>
                  <a:gd name="connsiteY89" fmla="*/ 345453 h 678614"/>
                  <a:gd name="connsiteX90" fmla="*/ 566073 w 1495518"/>
                  <a:gd name="connsiteY90" fmla="*/ 375933 h 678614"/>
                  <a:gd name="connsiteX91" fmla="*/ 558453 w 1495518"/>
                  <a:gd name="connsiteY91" fmla="*/ 398793 h 678614"/>
                  <a:gd name="connsiteX92" fmla="*/ 530513 w 1495518"/>
                  <a:gd name="connsiteY92" fmla="*/ 434353 h 678614"/>
                  <a:gd name="connsiteX93" fmla="*/ 484793 w 1495518"/>
                  <a:gd name="connsiteY93" fmla="*/ 414033 h 678614"/>
                  <a:gd name="connsiteX94" fmla="*/ 461933 w 1495518"/>
                  <a:gd name="connsiteY94" fmla="*/ 401333 h 678614"/>
                  <a:gd name="connsiteX95" fmla="*/ 454313 w 1495518"/>
                  <a:gd name="connsiteY95" fmla="*/ 421653 h 678614"/>
                  <a:gd name="connsiteX96" fmla="*/ 423833 w 1495518"/>
                  <a:gd name="connsiteY96" fmla="*/ 373393 h 678614"/>
                  <a:gd name="connsiteX97" fmla="*/ 400973 w 1495518"/>
                  <a:gd name="connsiteY97" fmla="*/ 406413 h 678614"/>
                  <a:gd name="connsiteX98" fmla="*/ 388273 w 1495518"/>
                  <a:gd name="connsiteY98" fmla="*/ 347993 h 678614"/>
                  <a:gd name="connsiteX99" fmla="*/ 383193 w 1495518"/>
                  <a:gd name="connsiteY99" fmla="*/ 388633 h 678614"/>
                  <a:gd name="connsiteX100" fmla="*/ 345093 w 1495518"/>
                  <a:gd name="connsiteY100" fmla="*/ 314973 h 678614"/>
                  <a:gd name="connsiteX101" fmla="*/ 342553 w 1495518"/>
                  <a:gd name="connsiteY101" fmla="*/ 345453 h 678614"/>
                  <a:gd name="connsiteX102" fmla="*/ 268893 w 1495518"/>
                  <a:gd name="connsiteY102" fmla="*/ 287033 h 678614"/>
                  <a:gd name="connsiteX103" fmla="*/ 230793 w 1495518"/>
                  <a:gd name="connsiteY103" fmla="*/ 236233 h 678614"/>
                  <a:gd name="connsiteX104" fmla="*/ 179993 w 1495518"/>
                  <a:gd name="connsiteY104" fmla="*/ 195593 h 678614"/>
                  <a:gd name="connsiteX105" fmla="*/ 101253 w 1495518"/>
                  <a:gd name="connsiteY105" fmla="*/ 111773 h 678614"/>
                  <a:gd name="connsiteX106" fmla="*/ 4733 w 1495518"/>
                  <a:gd name="connsiteY106" fmla="*/ 13 h 678614"/>
                  <a:gd name="connsiteX0" fmla="*/ 2665 w 1523930"/>
                  <a:gd name="connsiteY0" fmla="*/ 15 h 668456"/>
                  <a:gd name="connsiteX1" fmla="*/ 43305 w 1523930"/>
                  <a:gd name="connsiteY1" fmla="*/ 93995 h 668456"/>
                  <a:gd name="connsiteX2" fmla="*/ 43305 w 1523930"/>
                  <a:gd name="connsiteY2" fmla="*/ 81295 h 668456"/>
                  <a:gd name="connsiteX3" fmla="*/ 71245 w 1523930"/>
                  <a:gd name="connsiteY3" fmla="*/ 355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15 h 668456"/>
                  <a:gd name="connsiteX1" fmla="*/ 43305 w 1523930"/>
                  <a:gd name="connsiteY1" fmla="*/ 93995 h 668456"/>
                  <a:gd name="connsiteX2" fmla="*/ 43305 w 1523930"/>
                  <a:gd name="connsiteY2" fmla="*/ 81295 h 668456"/>
                  <a:gd name="connsiteX3" fmla="*/ 56005 w 1523930"/>
                  <a:gd name="connsiteY3" fmla="*/ 609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40 h 668481"/>
                  <a:gd name="connsiteX1" fmla="*/ 43305 w 1523930"/>
                  <a:gd name="connsiteY1" fmla="*/ 94020 h 668481"/>
                  <a:gd name="connsiteX2" fmla="*/ 43305 w 1523930"/>
                  <a:gd name="connsiteY2" fmla="*/ 81320 h 668481"/>
                  <a:gd name="connsiteX3" fmla="*/ 56005 w 1523930"/>
                  <a:gd name="connsiteY3" fmla="*/ 61000 h 668481"/>
                  <a:gd name="connsiteX4" fmla="*/ 132205 w 1523930"/>
                  <a:gd name="connsiteY4" fmla="*/ 132120 h 668481"/>
                  <a:gd name="connsiteX5" fmla="*/ 129665 w 1523930"/>
                  <a:gd name="connsiteY5" fmla="*/ 208320 h 668481"/>
                  <a:gd name="connsiteX6" fmla="*/ 149985 w 1523930"/>
                  <a:gd name="connsiteY6" fmla="*/ 177840 h 668481"/>
                  <a:gd name="connsiteX7" fmla="*/ 193165 w 1523930"/>
                  <a:gd name="connsiteY7" fmla="*/ 218480 h 668481"/>
                  <a:gd name="connsiteX8" fmla="*/ 236345 w 1523930"/>
                  <a:gd name="connsiteY8" fmla="*/ 279440 h 668481"/>
                  <a:gd name="connsiteX9" fmla="*/ 246505 w 1523930"/>
                  <a:gd name="connsiteY9" fmla="*/ 248960 h 668481"/>
                  <a:gd name="connsiteX10" fmla="*/ 307465 w 1523930"/>
                  <a:gd name="connsiteY10" fmla="*/ 348020 h 668481"/>
                  <a:gd name="connsiteX11" fmla="*/ 348105 w 1523930"/>
                  <a:gd name="connsiteY11" fmla="*/ 485180 h 668481"/>
                  <a:gd name="connsiteX12" fmla="*/ 350645 w 1523930"/>
                  <a:gd name="connsiteY12" fmla="*/ 375960 h 668481"/>
                  <a:gd name="connsiteX13" fmla="*/ 401445 w 1523930"/>
                  <a:gd name="connsiteY13" fmla="*/ 436920 h 668481"/>
                  <a:gd name="connsiteX14" fmla="*/ 434465 w 1523930"/>
                  <a:gd name="connsiteY14" fmla="*/ 477560 h 668481"/>
                  <a:gd name="connsiteX15" fmla="*/ 490345 w 1523930"/>
                  <a:gd name="connsiteY15" fmla="*/ 548680 h 668481"/>
                  <a:gd name="connsiteX16" fmla="*/ 495425 w 1523930"/>
                  <a:gd name="connsiteY16" fmla="*/ 594400 h 668481"/>
                  <a:gd name="connsiteX17" fmla="*/ 490345 w 1523930"/>
                  <a:gd name="connsiteY17" fmla="*/ 515660 h 668481"/>
                  <a:gd name="connsiteX18" fmla="*/ 513205 w 1523930"/>
                  <a:gd name="connsiteY18" fmla="*/ 533440 h 668481"/>
                  <a:gd name="connsiteX19" fmla="*/ 569085 w 1523930"/>
                  <a:gd name="connsiteY19" fmla="*/ 543600 h 668481"/>
                  <a:gd name="connsiteX20" fmla="*/ 640205 w 1523930"/>
                  <a:gd name="connsiteY20" fmla="*/ 566460 h 668481"/>
                  <a:gd name="connsiteX21" fmla="*/ 691005 w 1523930"/>
                  <a:gd name="connsiteY21" fmla="*/ 599480 h 668481"/>
                  <a:gd name="connsiteX22" fmla="*/ 691005 w 1523930"/>
                  <a:gd name="connsiteY22" fmla="*/ 632500 h 668481"/>
                  <a:gd name="connsiteX23" fmla="*/ 726565 w 1523930"/>
                  <a:gd name="connsiteY23" fmla="*/ 602020 h 668481"/>
                  <a:gd name="connsiteX24" fmla="*/ 772285 w 1523930"/>
                  <a:gd name="connsiteY24" fmla="*/ 647740 h 668481"/>
                  <a:gd name="connsiteX25" fmla="*/ 810385 w 1523930"/>
                  <a:gd name="connsiteY25" fmla="*/ 602020 h 668481"/>
                  <a:gd name="connsiteX26" fmla="*/ 889125 w 1523930"/>
                  <a:gd name="connsiteY26" fmla="*/ 650280 h 668481"/>
                  <a:gd name="connsiteX27" fmla="*/ 873885 w 1523930"/>
                  <a:gd name="connsiteY27" fmla="*/ 668060 h 668481"/>
                  <a:gd name="connsiteX28" fmla="*/ 919605 w 1523930"/>
                  <a:gd name="connsiteY28" fmla="*/ 635040 h 668481"/>
                  <a:gd name="connsiteX29" fmla="*/ 937385 w 1523930"/>
                  <a:gd name="connsiteY29" fmla="*/ 612180 h 668481"/>
                  <a:gd name="connsiteX30" fmla="*/ 975485 w 1523930"/>
                  <a:gd name="connsiteY30" fmla="*/ 640120 h 668481"/>
                  <a:gd name="connsiteX31" fmla="*/ 1000885 w 1523930"/>
                  <a:gd name="connsiteY31" fmla="*/ 619800 h 668481"/>
                  <a:gd name="connsiteX32" fmla="*/ 1036445 w 1523930"/>
                  <a:gd name="connsiteY32" fmla="*/ 617260 h 668481"/>
                  <a:gd name="connsiteX33" fmla="*/ 1061845 w 1523930"/>
                  <a:gd name="connsiteY33" fmla="*/ 640120 h 668481"/>
                  <a:gd name="connsiteX34" fmla="*/ 1046605 w 1523930"/>
                  <a:gd name="connsiteY34" fmla="*/ 668060 h 668481"/>
                  <a:gd name="connsiteX35" fmla="*/ 1079625 w 1523930"/>
                  <a:gd name="connsiteY35" fmla="*/ 624880 h 668481"/>
                  <a:gd name="connsiteX36" fmla="*/ 1117725 w 1523930"/>
                  <a:gd name="connsiteY36" fmla="*/ 607100 h 668481"/>
                  <a:gd name="connsiteX37" fmla="*/ 1127885 w 1523930"/>
                  <a:gd name="connsiteY37" fmla="*/ 622340 h 668481"/>
                  <a:gd name="connsiteX38" fmla="*/ 1176145 w 1523930"/>
                  <a:gd name="connsiteY38" fmla="*/ 594400 h 668481"/>
                  <a:gd name="connsiteX39" fmla="*/ 1193925 w 1523930"/>
                  <a:gd name="connsiteY39" fmla="*/ 586780 h 668481"/>
                  <a:gd name="connsiteX40" fmla="*/ 1150745 w 1523930"/>
                  <a:gd name="connsiteY40" fmla="*/ 657900 h 668481"/>
                  <a:gd name="connsiteX41" fmla="*/ 1216785 w 1523930"/>
                  <a:gd name="connsiteY41" fmla="*/ 589320 h 668481"/>
                  <a:gd name="connsiteX42" fmla="*/ 1262505 w 1523930"/>
                  <a:gd name="connsiteY42" fmla="*/ 551220 h 668481"/>
                  <a:gd name="connsiteX43" fmla="*/ 1298065 w 1523930"/>
                  <a:gd name="connsiteY43" fmla="*/ 510580 h 668481"/>
                  <a:gd name="connsiteX44" fmla="*/ 1290445 w 1523930"/>
                  <a:gd name="connsiteY44" fmla="*/ 569000 h 668481"/>
                  <a:gd name="connsiteX45" fmla="*/ 1295525 w 1523930"/>
                  <a:gd name="connsiteY45" fmla="*/ 571540 h 668481"/>
                  <a:gd name="connsiteX46" fmla="*/ 1356485 w 1523930"/>
                  <a:gd name="connsiteY46" fmla="*/ 510580 h 668481"/>
                  <a:gd name="connsiteX47" fmla="*/ 1430145 w 1523930"/>
                  <a:gd name="connsiteY47" fmla="*/ 459780 h 668481"/>
                  <a:gd name="connsiteX48" fmla="*/ 1450465 w 1523930"/>
                  <a:gd name="connsiteY48" fmla="*/ 363260 h 668481"/>
                  <a:gd name="connsiteX49" fmla="*/ 1453005 w 1523930"/>
                  <a:gd name="connsiteY49" fmla="*/ 340400 h 668481"/>
                  <a:gd name="connsiteX50" fmla="*/ 1468245 w 1523930"/>
                  <a:gd name="connsiteY50" fmla="*/ 391200 h 668481"/>
                  <a:gd name="connsiteX51" fmla="*/ 1488565 w 1523930"/>
                  <a:gd name="connsiteY51" fmla="*/ 342940 h 668481"/>
                  <a:gd name="connsiteX52" fmla="*/ 1519680 w 1523930"/>
                  <a:gd name="connsiteY52" fmla="*/ 278805 h 668481"/>
                  <a:gd name="connsiteX53" fmla="*/ 1385695 w 1523930"/>
                  <a:gd name="connsiteY53" fmla="*/ 398185 h 668481"/>
                  <a:gd name="connsiteX54" fmla="*/ 1334260 w 1523930"/>
                  <a:gd name="connsiteY54" fmla="*/ 374055 h 668481"/>
                  <a:gd name="connsiteX55" fmla="*/ 1300605 w 1523930"/>
                  <a:gd name="connsiteY55" fmla="*/ 426760 h 668481"/>
                  <a:gd name="connsiteX56" fmla="*/ 1272665 w 1523930"/>
                  <a:gd name="connsiteY56" fmla="*/ 442000 h 668481"/>
                  <a:gd name="connsiteX57" fmla="*/ 1257425 w 1523930"/>
                  <a:gd name="connsiteY57" fmla="*/ 403900 h 668481"/>
                  <a:gd name="connsiteX58" fmla="*/ 1188845 w 1523930"/>
                  <a:gd name="connsiteY58" fmla="*/ 477560 h 668481"/>
                  <a:gd name="connsiteX59" fmla="*/ 1173605 w 1523930"/>
                  <a:gd name="connsiteY59" fmla="*/ 426760 h 668481"/>
                  <a:gd name="connsiteX60" fmla="*/ 1110105 w 1523930"/>
                  <a:gd name="connsiteY60" fmla="*/ 447080 h 668481"/>
                  <a:gd name="connsiteX61" fmla="*/ 1125345 w 1523930"/>
                  <a:gd name="connsiteY61" fmla="*/ 393740 h 668481"/>
                  <a:gd name="connsiteX62" fmla="*/ 1097405 w 1523930"/>
                  <a:gd name="connsiteY62" fmla="*/ 292140 h 668481"/>
                  <a:gd name="connsiteX63" fmla="*/ 1059305 w 1523930"/>
                  <a:gd name="connsiteY63" fmla="*/ 363260 h 668481"/>
                  <a:gd name="connsiteX64" fmla="*/ 1021205 w 1523930"/>
                  <a:gd name="connsiteY64" fmla="*/ 330240 h 668481"/>
                  <a:gd name="connsiteX65" fmla="*/ 990725 w 1523930"/>
                  <a:gd name="connsiteY65" fmla="*/ 304840 h 668481"/>
                  <a:gd name="connsiteX66" fmla="*/ 988185 w 1523930"/>
                  <a:gd name="connsiteY66" fmla="*/ 348020 h 668481"/>
                  <a:gd name="connsiteX67" fmla="*/ 952625 w 1523930"/>
                  <a:gd name="connsiteY67" fmla="*/ 309920 h 668481"/>
                  <a:gd name="connsiteX68" fmla="*/ 962785 w 1523930"/>
                  <a:gd name="connsiteY68" fmla="*/ 381040 h 668481"/>
                  <a:gd name="connsiteX69" fmla="*/ 937385 w 1523930"/>
                  <a:gd name="connsiteY69" fmla="*/ 416600 h 668481"/>
                  <a:gd name="connsiteX70" fmla="*/ 924685 w 1523930"/>
                  <a:gd name="connsiteY70" fmla="*/ 454700 h 668481"/>
                  <a:gd name="connsiteX71" fmla="*/ 896745 w 1523930"/>
                  <a:gd name="connsiteY71" fmla="*/ 373420 h 668481"/>
                  <a:gd name="connsiteX72" fmla="*/ 899285 w 1523930"/>
                  <a:gd name="connsiteY72" fmla="*/ 332780 h 668481"/>
                  <a:gd name="connsiteX73" fmla="*/ 871345 w 1523930"/>
                  <a:gd name="connsiteY73" fmla="*/ 378500 h 668481"/>
                  <a:gd name="connsiteX74" fmla="*/ 866265 w 1523930"/>
                  <a:gd name="connsiteY74" fmla="*/ 442000 h 668481"/>
                  <a:gd name="connsiteX75" fmla="*/ 838325 w 1523930"/>
                  <a:gd name="connsiteY75" fmla="*/ 421680 h 668481"/>
                  <a:gd name="connsiteX76" fmla="*/ 823085 w 1523930"/>
                  <a:gd name="connsiteY76" fmla="*/ 363260 h 668481"/>
                  <a:gd name="connsiteX77" fmla="*/ 818005 w 1523930"/>
                  <a:gd name="connsiteY77" fmla="*/ 365800 h 668481"/>
                  <a:gd name="connsiteX78" fmla="*/ 805305 w 1523930"/>
                  <a:gd name="connsiteY78" fmla="*/ 381040 h 668481"/>
                  <a:gd name="connsiteX79" fmla="*/ 807845 w 1523930"/>
                  <a:gd name="connsiteY79" fmla="*/ 322620 h 668481"/>
                  <a:gd name="connsiteX80" fmla="*/ 777365 w 1523930"/>
                  <a:gd name="connsiteY80" fmla="*/ 335320 h 668481"/>
                  <a:gd name="connsiteX81" fmla="*/ 774825 w 1523930"/>
                  <a:gd name="connsiteY81" fmla="*/ 350560 h 668481"/>
                  <a:gd name="connsiteX82" fmla="*/ 757045 w 1523930"/>
                  <a:gd name="connsiteY82" fmla="*/ 307380 h 668481"/>
                  <a:gd name="connsiteX83" fmla="*/ 736725 w 1523930"/>
                  <a:gd name="connsiteY83" fmla="*/ 292140 h 668481"/>
                  <a:gd name="connsiteX84" fmla="*/ 734185 w 1523930"/>
                  <a:gd name="connsiteY84" fmla="*/ 320080 h 668481"/>
                  <a:gd name="connsiteX85" fmla="*/ 688465 w 1523930"/>
                  <a:gd name="connsiteY85" fmla="*/ 332780 h 668481"/>
                  <a:gd name="connsiteX86" fmla="*/ 673225 w 1523930"/>
                  <a:gd name="connsiteY86" fmla="*/ 363260 h 668481"/>
                  <a:gd name="connsiteX87" fmla="*/ 668145 w 1523930"/>
                  <a:gd name="connsiteY87" fmla="*/ 414060 h 668481"/>
                  <a:gd name="connsiteX88" fmla="*/ 650365 w 1523930"/>
                  <a:gd name="connsiteY88" fmla="*/ 398820 h 668481"/>
                  <a:gd name="connsiteX89" fmla="*/ 624965 w 1523930"/>
                  <a:gd name="connsiteY89" fmla="*/ 335320 h 668481"/>
                  <a:gd name="connsiteX90" fmla="*/ 594485 w 1523930"/>
                  <a:gd name="connsiteY90" fmla="*/ 365800 h 668481"/>
                  <a:gd name="connsiteX91" fmla="*/ 586865 w 1523930"/>
                  <a:gd name="connsiteY91" fmla="*/ 388660 h 668481"/>
                  <a:gd name="connsiteX92" fmla="*/ 558925 w 1523930"/>
                  <a:gd name="connsiteY92" fmla="*/ 424220 h 668481"/>
                  <a:gd name="connsiteX93" fmla="*/ 513205 w 1523930"/>
                  <a:gd name="connsiteY93" fmla="*/ 403900 h 668481"/>
                  <a:gd name="connsiteX94" fmla="*/ 490345 w 1523930"/>
                  <a:gd name="connsiteY94" fmla="*/ 391200 h 668481"/>
                  <a:gd name="connsiteX95" fmla="*/ 482725 w 1523930"/>
                  <a:gd name="connsiteY95" fmla="*/ 411520 h 668481"/>
                  <a:gd name="connsiteX96" fmla="*/ 452245 w 1523930"/>
                  <a:gd name="connsiteY96" fmla="*/ 363260 h 668481"/>
                  <a:gd name="connsiteX97" fmla="*/ 429385 w 1523930"/>
                  <a:gd name="connsiteY97" fmla="*/ 396280 h 668481"/>
                  <a:gd name="connsiteX98" fmla="*/ 416685 w 1523930"/>
                  <a:gd name="connsiteY98" fmla="*/ 337860 h 668481"/>
                  <a:gd name="connsiteX99" fmla="*/ 411605 w 1523930"/>
                  <a:gd name="connsiteY99" fmla="*/ 378500 h 668481"/>
                  <a:gd name="connsiteX100" fmla="*/ 373505 w 1523930"/>
                  <a:gd name="connsiteY100" fmla="*/ 304840 h 668481"/>
                  <a:gd name="connsiteX101" fmla="*/ 370965 w 1523930"/>
                  <a:gd name="connsiteY101" fmla="*/ 335320 h 668481"/>
                  <a:gd name="connsiteX102" fmla="*/ 297305 w 1523930"/>
                  <a:gd name="connsiteY102" fmla="*/ 276900 h 668481"/>
                  <a:gd name="connsiteX103" fmla="*/ 259205 w 1523930"/>
                  <a:gd name="connsiteY103" fmla="*/ 226100 h 668481"/>
                  <a:gd name="connsiteX104" fmla="*/ 208405 w 1523930"/>
                  <a:gd name="connsiteY104" fmla="*/ 185460 h 668481"/>
                  <a:gd name="connsiteX105" fmla="*/ 129665 w 1523930"/>
                  <a:gd name="connsiteY105" fmla="*/ 106720 h 668481"/>
                  <a:gd name="connsiteX106" fmla="*/ 2665 w 1523930"/>
                  <a:gd name="connsiteY106" fmla="*/ 40 h 668481"/>
                  <a:gd name="connsiteX0" fmla="*/ 2665 w 1524388"/>
                  <a:gd name="connsiteY0" fmla="*/ 40 h 668481"/>
                  <a:gd name="connsiteX1" fmla="*/ 43305 w 1524388"/>
                  <a:gd name="connsiteY1" fmla="*/ 94020 h 668481"/>
                  <a:gd name="connsiteX2" fmla="*/ 43305 w 1524388"/>
                  <a:gd name="connsiteY2" fmla="*/ 81320 h 668481"/>
                  <a:gd name="connsiteX3" fmla="*/ 56005 w 1524388"/>
                  <a:gd name="connsiteY3" fmla="*/ 61000 h 668481"/>
                  <a:gd name="connsiteX4" fmla="*/ 132205 w 1524388"/>
                  <a:gd name="connsiteY4" fmla="*/ 132120 h 668481"/>
                  <a:gd name="connsiteX5" fmla="*/ 129665 w 1524388"/>
                  <a:gd name="connsiteY5" fmla="*/ 208320 h 668481"/>
                  <a:gd name="connsiteX6" fmla="*/ 149985 w 1524388"/>
                  <a:gd name="connsiteY6" fmla="*/ 177840 h 668481"/>
                  <a:gd name="connsiteX7" fmla="*/ 193165 w 1524388"/>
                  <a:gd name="connsiteY7" fmla="*/ 218480 h 668481"/>
                  <a:gd name="connsiteX8" fmla="*/ 236345 w 1524388"/>
                  <a:gd name="connsiteY8" fmla="*/ 279440 h 668481"/>
                  <a:gd name="connsiteX9" fmla="*/ 246505 w 1524388"/>
                  <a:gd name="connsiteY9" fmla="*/ 248960 h 668481"/>
                  <a:gd name="connsiteX10" fmla="*/ 307465 w 1524388"/>
                  <a:gd name="connsiteY10" fmla="*/ 348020 h 668481"/>
                  <a:gd name="connsiteX11" fmla="*/ 348105 w 1524388"/>
                  <a:gd name="connsiteY11" fmla="*/ 485180 h 668481"/>
                  <a:gd name="connsiteX12" fmla="*/ 350645 w 1524388"/>
                  <a:gd name="connsiteY12" fmla="*/ 375960 h 668481"/>
                  <a:gd name="connsiteX13" fmla="*/ 401445 w 1524388"/>
                  <a:gd name="connsiteY13" fmla="*/ 436920 h 668481"/>
                  <a:gd name="connsiteX14" fmla="*/ 434465 w 1524388"/>
                  <a:gd name="connsiteY14" fmla="*/ 477560 h 668481"/>
                  <a:gd name="connsiteX15" fmla="*/ 490345 w 1524388"/>
                  <a:gd name="connsiteY15" fmla="*/ 548680 h 668481"/>
                  <a:gd name="connsiteX16" fmla="*/ 495425 w 1524388"/>
                  <a:gd name="connsiteY16" fmla="*/ 594400 h 668481"/>
                  <a:gd name="connsiteX17" fmla="*/ 490345 w 1524388"/>
                  <a:gd name="connsiteY17" fmla="*/ 515660 h 668481"/>
                  <a:gd name="connsiteX18" fmla="*/ 513205 w 1524388"/>
                  <a:gd name="connsiteY18" fmla="*/ 533440 h 668481"/>
                  <a:gd name="connsiteX19" fmla="*/ 569085 w 1524388"/>
                  <a:gd name="connsiteY19" fmla="*/ 543600 h 668481"/>
                  <a:gd name="connsiteX20" fmla="*/ 640205 w 1524388"/>
                  <a:gd name="connsiteY20" fmla="*/ 566460 h 668481"/>
                  <a:gd name="connsiteX21" fmla="*/ 691005 w 1524388"/>
                  <a:gd name="connsiteY21" fmla="*/ 599480 h 668481"/>
                  <a:gd name="connsiteX22" fmla="*/ 691005 w 1524388"/>
                  <a:gd name="connsiteY22" fmla="*/ 632500 h 668481"/>
                  <a:gd name="connsiteX23" fmla="*/ 726565 w 1524388"/>
                  <a:gd name="connsiteY23" fmla="*/ 602020 h 668481"/>
                  <a:gd name="connsiteX24" fmla="*/ 772285 w 1524388"/>
                  <a:gd name="connsiteY24" fmla="*/ 647740 h 668481"/>
                  <a:gd name="connsiteX25" fmla="*/ 810385 w 1524388"/>
                  <a:gd name="connsiteY25" fmla="*/ 602020 h 668481"/>
                  <a:gd name="connsiteX26" fmla="*/ 889125 w 1524388"/>
                  <a:gd name="connsiteY26" fmla="*/ 650280 h 668481"/>
                  <a:gd name="connsiteX27" fmla="*/ 873885 w 1524388"/>
                  <a:gd name="connsiteY27" fmla="*/ 668060 h 668481"/>
                  <a:gd name="connsiteX28" fmla="*/ 919605 w 1524388"/>
                  <a:gd name="connsiteY28" fmla="*/ 635040 h 668481"/>
                  <a:gd name="connsiteX29" fmla="*/ 937385 w 1524388"/>
                  <a:gd name="connsiteY29" fmla="*/ 612180 h 668481"/>
                  <a:gd name="connsiteX30" fmla="*/ 975485 w 1524388"/>
                  <a:gd name="connsiteY30" fmla="*/ 640120 h 668481"/>
                  <a:gd name="connsiteX31" fmla="*/ 1000885 w 1524388"/>
                  <a:gd name="connsiteY31" fmla="*/ 619800 h 668481"/>
                  <a:gd name="connsiteX32" fmla="*/ 1036445 w 1524388"/>
                  <a:gd name="connsiteY32" fmla="*/ 617260 h 668481"/>
                  <a:gd name="connsiteX33" fmla="*/ 1061845 w 1524388"/>
                  <a:gd name="connsiteY33" fmla="*/ 640120 h 668481"/>
                  <a:gd name="connsiteX34" fmla="*/ 1046605 w 1524388"/>
                  <a:gd name="connsiteY34" fmla="*/ 668060 h 668481"/>
                  <a:gd name="connsiteX35" fmla="*/ 1079625 w 1524388"/>
                  <a:gd name="connsiteY35" fmla="*/ 624880 h 668481"/>
                  <a:gd name="connsiteX36" fmla="*/ 1117725 w 1524388"/>
                  <a:gd name="connsiteY36" fmla="*/ 607100 h 668481"/>
                  <a:gd name="connsiteX37" fmla="*/ 1127885 w 1524388"/>
                  <a:gd name="connsiteY37" fmla="*/ 622340 h 668481"/>
                  <a:gd name="connsiteX38" fmla="*/ 1176145 w 1524388"/>
                  <a:gd name="connsiteY38" fmla="*/ 594400 h 668481"/>
                  <a:gd name="connsiteX39" fmla="*/ 1193925 w 1524388"/>
                  <a:gd name="connsiteY39" fmla="*/ 586780 h 668481"/>
                  <a:gd name="connsiteX40" fmla="*/ 1150745 w 1524388"/>
                  <a:gd name="connsiteY40" fmla="*/ 657900 h 668481"/>
                  <a:gd name="connsiteX41" fmla="*/ 1216785 w 1524388"/>
                  <a:gd name="connsiteY41" fmla="*/ 589320 h 668481"/>
                  <a:gd name="connsiteX42" fmla="*/ 1262505 w 1524388"/>
                  <a:gd name="connsiteY42" fmla="*/ 551220 h 668481"/>
                  <a:gd name="connsiteX43" fmla="*/ 1298065 w 1524388"/>
                  <a:gd name="connsiteY43" fmla="*/ 510580 h 668481"/>
                  <a:gd name="connsiteX44" fmla="*/ 1290445 w 1524388"/>
                  <a:gd name="connsiteY44" fmla="*/ 569000 h 668481"/>
                  <a:gd name="connsiteX45" fmla="*/ 1295525 w 1524388"/>
                  <a:gd name="connsiteY45" fmla="*/ 571540 h 668481"/>
                  <a:gd name="connsiteX46" fmla="*/ 1356485 w 1524388"/>
                  <a:gd name="connsiteY46" fmla="*/ 510580 h 668481"/>
                  <a:gd name="connsiteX47" fmla="*/ 1430145 w 1524388"/>
                  <a:gd name="connsiteY47" fmla="*/ 459780 h 668481"/>
                  <a:gd name="connsiteX48" fmla="*/ 1450465 w 1524388"/>
                  <a:gd name="connsiteY48" fmla="*/ 363260 h 668481"/>
                  <a:gd name="connsiteX49" fmla="*/ 1453005 w 1524388"/>
                  <a:gd name="connsiteY49" fmla="*/ 340400 h 668481"/>
                  <a:gd name="connsiteX50" fmla="*/ 1468245 w 1524388"/>
                  <a:gd name="connsiteY50" fmla="*/ 391200 h 668481"/>
                  <a:gd name="connsiteX51" fmla="*/ 1488565 w 1524388"/>
                  <a:gd name="connsiteY51" fmla="*/ 342940 h 668481"/>
                  <a:gd name="connsiteX52" fmla="*/ 1519680 w 1524388"/>
                  <a:gd name="connsiteY52" fmla="*/ 278805 h 668481"/>
                  <a:gd name="connsiteX53" fmla="*/ 1378075 w 1524388"/>
                  <a:gd name="connsiteY53" fmla="*/ 377865 h 668481"/>
                  <a:gd name="connsiteX54" fmla="*/ 1334260 w 1524388"/>
                  <a:gd name="connsiteY54" fmla="*/ 374055 h 668481"/>
                  <a:gd name="connsiteX55" fmla="*/ 1300605 w 1524388"/>
                  <a:gd name="connsiteY55" fmla="*/ 426760 h 668481"/>
                  <a:gd name="connsiteX56" fmla="*/ 1272665 w 1524388"/>
                  <a:gd name="connsiteY56" fmla="*/ 442000 h 668481"/>
                  <a:gd name="connsiteX57" fmla="*/ 1257425 w 1524388"/>
                  <a:gd name="connsiteY57" fmla="*/ 403900 h 668481"/>
                  <a:gd name="connsiteX58" fmla="*/ 1188845 w 1524388"/>
                  <a:gd name="connsiteY58" fmla="*/ 477560 h 668481"/>
                  <a:gd name="connsiteX59" fmla="*/ 1173605 w 1524388"/>
                  <a:gd name="connsiteY59" fmla="*/ 426760 h 668481"/>
                  <a:gd name="connsiteX60" fmla="*/ 1110105 w 1524388"/>
                  <a:gd name="connsiteY60" fmla="*/ 447080 h 668481"/>
                  <a:gd name="connsiteX61" fmla="*/ 1125345 w 1524388"/>
                  <a:gd name="connsiteY61" fmla="*/ 393740 h 668481"/>
                  <a:gd name="connsiteX62" fmla="*/ 1097405 w 1524388"/>
                  <a:gd name="connsiteY62" fmla="*/ 292140 h 668481"/>
                  <a:gd name="connsiteX63" fmla="*/ 1059305 w 1524388"/>
                  <a:gd name="connsiteY63" fmla="*/ 363260 h 668481"/>
                  <a:gd name="connsiteX64" fmla="*/ 1021205 w 1524388"/>
                  <a:gd name="connsiteY64" fmla="*/ 330240 h 668481"/>
                  <a:gd name="connsiteX65" fmla="*/ 990725 w 1524388"/>
                  <a:gd name="connsiteY65" fmla="*/ 304840 h 668481"/>
                  <a:gd name="connsiteX66" fmla="*/ 988185 w 1524388"/>
                  <a:gd name="connsiteY66" fmla="*/ 348020 h 668481"/>
                  <a:gd name="connsiteX67" fmla="*/ 952625 w 1524388"/>
                  <a:gd name="connsiteY67" fmla="*/ 309920 h 668481"/>
                  <a:gd name="connsiteX68" fmla="*/ 962785 w 1524388"/>
                  <a:gd name="connsiteY68" fmla="*/ 381040 h 668481"/>
                  <a:gd name="connsiteX69" fmla="*/ 937385 w 1524388"/>
                  <a:gd name="connsiteY69" fmla="*/ 416600 h 668481"/>
                  <a:gd name="connsiteX70" fmla="*/ 924685 w 1524388"/>
                  <a:gd name="connsiteY70" fmla="*/ 454700 h 668481"/>
                  <a:gd name="connsiteX71" fmla="*/ 896745 w 1524388"/>
                  <a:gd name="connsiteY71" fmla="*/ 373420 h 668481"/>
                  <a:gd name="connsiteX72" fmla="*/ 899285 w 1524388"/>
                  <a:gd name="connsiteY72" fmla="*/ 332780 h 668481"/>
                  <a:gd name="connsiteX73" fmla="*/ 871345 w 1524388"/>
                  <a:gd name="connsiteY73" fmla="*/ 378500 h 668481"/>
                  <a:gd name="connsiteX74" fmla="*/ 866265 w 1524388"/>
                  <a:gd name="connsiteY74" fmla="*/ 442000 h 668481"/>
                  <a:gd name="connsiteX75" fmla="*/ 838325 w 1524388"/>
                  <a:gd name="connsiteY75" fmla="*/ 421680 h 668481"/>
                  <a:gd name="connsiteX76" fmla="*/ 823085 w 1524388"/>
                  <a:gd name="connsiteY76" fmla="*/ 363260 h 668481"/>
                  <a:gd name="connsiteX77" fmla="*/ 818005 w 1524388"/>
                  <a:gd name="connsiteY77" fmla="*/ 365800 h 668481"/>
                  <a:gd name="connsiteX78" fmla="*/ 805305 w 1524388"/>
                  <a:gd name="connsiteY78" fmla="*/ 381040 h 668481"/>
                  <a:gd name="connsiteX79" fmla="*/ 807845 w 1524388"/>
                  <a:gd name="connsiteY79" fmla="*/ 322620 h 668481"/>
                  <a:gd name="connsiteX80" fmla="*/ 777365 w 1524388"/>
                  <a:gd name="connsiteY80" fmla="*/ 335320 h 668481"/>
                  <a:gd name="connsiteX81" fmla="*/ 774825 w 1524388"/>
                  <a:gd name="connsiteY81" fmla="*/ 350560 h 668481"/>
                  <a:gd name="connsiteX82" fmla="*/ 757045 w 1524388"/>
                  <a:gd name="connsiteY82" fmla="*/ 307380 h 668481"/>
                  <a:gd name="connsiteX83" fmla="*/ 736725 w 1524388"/>
                  <a:gd name="connsiteY83" fmla="*/ 292140 h 668481"/>
                  <a:gd name="connsiteX84" fmla="*/ 734185 w 1524388"/>
                  <a:gd name="connsiteY84" fmla="*/ 320080 h 668481"/>
                  <a:gd name="connsiteX85" fmla="*/ 688465 w 1524388"/>
                  <a:gd name="connsiteY85" fmla="*/ 332780 h 668481"/>
                  <a:gd name="connsiteX86" fmla="*/ 673225 w 1524388"/>
                  <a:gd name="connsiteY86" fmla="*/ 363260 h 668481"/>
                  <a:gd name="connsiteX87" fmla="*/ 668145 w 1524388"/>
                  <a:gd name="connsiteY87" fmla="*/ 414060 h 668481"/>
                  <a:gd name="connsiteX88" fmla="*/ 650365 w 1524388"/>
                  <a:gd name="connsiteY88" fmla="*/ 398820 h 668481"/>
                  <a:gd name="connsiteX89" fmla="*/ 624965 w 1524388"/>
                  <a:gd name="connsiteY89" fmla="*/ 335320 h 668481"/>
                  <a:gd name="connsiteX90" fmla="*/ 594485 w 1524388"/>
                  <a:gd name="connsiteY90" fmla="*/ 365800 h 668481"/>
                  <a:gd name="connsiteX91" fmla="*/ 586865 w 1524388"/>
                  <a:gd name="connsiteY91" fmla="*/ 388660 h 668481"/>
                  <a:gd name="connsiteX92" fmla="*/ 558925 w 1524388"/>
                  <a:gd name="connsiteY92" fmla="*/ 424220 h 668481"/>
                  <a:gd name="connsiteX93" fmla="*/ 513205 w 1524388"/>
                  <a:gd name="connsiteY93" fmla="*/ 403900 h 668481"/>
                  <a:gd name="connsiteX94" fmla="*/ 490345 w 1524388"/>
                  <a:gd name="connsiteY94" fmla="*/ 391200 h 668481"/>
                  <a:gd name="connsiteX95" fmla="*/ 482725 w 1524388"/>
                  <a:gd name="connsiteY95" fmla="*/ 411520 h 668481"/>
                  <a:gd name="connsiteX96" fmla="*/ 452245 w 1524388"/>
                  <a:gd name="connsiteY96" fmla="*/ 363260 h 668481"/>
                  <a:gd name="connsiteX97" fmla="*/ 429385 w 1524388"/>
                  <a:gd name="connsiteY97" fmla="*/ 396280 h 668481"/>
                  <a:gd name="connsiteX98" fmla="*/ 416685 w 1524388"/>
                  <a:gd name="connsiteY98" fmla="*/ 337860 h 668481"/>
                  <a:gd name="connsiteX99" fmla="*/ 411605 w 1524388"/>
                  <a:gd name="connsiteY99" fmla="*/ 378500 h 668481"/>
                  <a:gd name="connsiteX100" fmla="*/ 373505 w 1524388"/>
                  <a:gd name="connsiteY100" fmla="*/ 304840 h 668481"/>
                  <a:gd name="connsiteX101" fmla="*/ 370965 w 1524388"/>
                  <a:gd name="connsiteY101" fmla="*/ 335320 h 668481"/>
                  <a:gd name="connsiteX102" fmla="*/ 297305 w 1524388"/>
                  <a:gd name="connsiteY102" fmla="*/ 276900 h 668481"/>
                  <a:gd name="connsiteX103" fmla="*/ 259205 w 1524388"/>
                  <a:gd name="connsiteY103" fmla="*/ 226100 h 668481"/>
                  <a:gd name="connsiteX104" fmla="*/ 208405 w 1524388"/>
                  <a:gd name="connsiteY104" fmla="*/ 185460 h 668481"/>
                  <a:gd name="connsiteX105" fmla="*/ 129665 w 1524388"/>
                  <a:gd name="connsiteY105" fmla="*/ 106720 h 668481"/>
                  <a:gd name="connsiteX106" fmla="*/ 2665 w 1524388"/>
                  <a:gd name="connsiteY106" fmla="*/ 40 h 668481"/>
                  <a:gd name="connsiteX0" fmla="*/ 93254 w 1487977"/>
                  <a:gd name="connsiteY0" fmla="*/ 47555 h 609316"/>
                  <a:gd name="connsiteX1" fmla="*/ 6894 w 1487977"/>
                  <a:gd name="connsiteY1" fmla="*/ 34855 h 609316"/>
                  <a:gd name="connsiteX2" fmla="*/ 6894 w 1487977"/>
                  <a:gd name="connsiteY2" fmla="*/ 22155 h 609316"/>
                  <a:gd name="connsiteX3" fmla="*/ 19594 w 1487977"/>
                  <a:gd name="connsiteY3" fmla="*/ 1835 h 609316"/>
                  <a:gd name="connsiteX4" fmla="*/ 95794 w 1487977"/>
                  <a:gd name="connsiteY4" fmla="*/ 72955 h 609316"/>
                  <a:gd name="connsiteX5" fmla="*/ 93254 w 1487977"/>
                  <a:gd name="connsiteY5" fmla="*/ 149155 h 609316"/>
                  <a:gd name="connsiteX6" fmla="*/ 113574 w 1487977"/>
                  <a:gd name="connsiteY6" fmla="*/ 118675 h 609316"/>
                  <a:gd name="connsiteX7" fmla="*/ 156754 w 1487977"/>
                  <a:gd name="connsiteY7" fmla="*/ 159315 h 609316"/>
                  <a:gd name="connsiteX8" fmla="*/ 199934 w 1487977"/>
                  <a:gd name="connsiteY8" fmla="*/ 220275 h 609316"/>
                  <a:gd name="connsiteX9" fmla="*/ 210094 w 1487977"/>
                  <a:gd name="connsiteY9" fmla="*/ 189795 h 609316"/>
                  <a:gd name="connsiteX10" fmla="*/ 271054 w 1487977"/>
                  <a:gd name="connsiteY10" fmla="*/ 288855 h 609316"/>
                  <a:gd name="connsiteX11" fmla="*/ 311694 w 1487977"/>
                  <a:gd name="connsiteY11" fmla="*/ 426015 h 609316"/>
                  <a:gd name="connsiteX12" fmla="*/ 314234 w 1487977"/>
                  <a:gd name="connsiteY12" fmla="*/ 316795 h 609316"/>
                  <a:gd name="connsiteX13" fmla="*/ 365034 w 1487977"/>
                  <a:gd name="connsiteY13" fmla="*/ 377755 h 609316"/>
                  <a:gd name="connsiteX14" fmla="*/ 398054 w 1487977"/>
                  <a:gd name="connsiteY14" fmla="*/ 418395 h 609316"/>
                  <a:gd name="connsiteX15" fmla="*/ 453934 w 1487977"/>
                  <a:gd name="connsiteY15" fmla="*/ 489515 h 609316"/>
                  <a:gd name="connsiteX16" fmla="*/ 459014 w 1487977"/>
                  <a:gd name="connsiteY16" fmla="*/ 535235 h 609316"/>
                  <a:gd name="connsiteX17" fmla="*/ 453934 w 1487977"/>
                  <a:gd name="connsiteY17" fmla="*/ 456495 h 609316"/>
                  <a:gd name="connsiteX18" fmla="*/ 476794 w 1487977"/>
                  <a:gd name="connsiteY18" fmla="*/ 474275 h 609316"/>
                  <a:gd name="connsiteX19" fmla="*/ 532674 w 1487977"/>
                  <a:gd name="connsiteY19" fmla="*/ 484435 h 609316"/>
                  <a:gd name="connsiteX20" fmla="*/ 603794 w 1487977"/>
                  <a:gd name="connsiteY20" fmla="*/ 507295 h 609316"/>
                  <a:gd name="connsiteX21" fmla="*/ 654594 w 1487977"/>
                  <a:gd name="connsiteY21" fmla="*/ 540315 h 609316"/>
                  <a:gd name="connsiteX22" fmla="*/ 654594 w 1487977"/>
                  <a:gd name="connsiteY22" fmla="*/ 573335 h 609316"/>
                  <a:gd name="connsiteX23" fmla="*/ 690154 w 1487977"/>
                  <a:gd name="connsiteY23" fmla="*/ 542855 h 609316"/>
                  <a:gd name="connsiteX24" fmla="*/ 735874 w 1487977"/>
                  <a:gd name="connsiteY24" fmla="*/ 588575 h 609316"/>
                  <a:gd name="connsiteX25" fmla="*/ 773974 w 1487977"/>
                  <a:gd name="connsiteY25" fmla="*/ 542855 h 609316"/>
                  <a:gd name="connsiteX26" fmla="*/ 852714 w 1487977"/>
                  <a:gd name="connsiteY26" fmla="*/ 591115 h 609316"/>
                  <a:gd name="connsiteX27" fmla="*/ 837474 w 1487977"/>
                  <a:gd name="connsiteY27" fmla="*/ 608895 h 609316"/>
                  <a:gd name="connsiteX28" fmla="*/ 883194 w 1487977"/>
                  <a:gd name="connsiteY28" fmla="*/ 575875 h 609316"/>
                  <a:gd name="connsiteX29" fmla="*/ 900974 w 1487977"/>
                  <a:gd name="connsiteY29" fmla="*/ 553015 h 609316"/>
                  <a:gd name="connsiteX30" fmla="*/ 939074 w 1487977"/>
                  <a:gd name="connsiteY30" fmla="*/ 580955 h 609316"/>
                  <a:gd name="connsiteX31" fmla="*/ 964474 w 1487977"/>
                  <a:gd name="connsiteY31" fmla="*/ 560635 h 609316"/>
                  <a:gd name="connsiteX32" fmla="*/ 1000034 w 1487977"/>
                  <a:gd name="connsiteY32" fmla="*/ 558095 h 609316"/>
                  <a:gd name="connsiteX33" fmla="*/ 1025434 w 1487977"/>
                  <a:gd name="connsiteY33" fmla="*/ 580955 h 609316"/>
                  <a:gd name="connsiteX34" fmla="*/ 1010194 w 1487977"/>
                  <a:gd name="connsiteY34" fmla="*/ 608895 h 609316"/>
                  <a:gd name="connsiteX35" fmla="*/ 1043214 w 1487977"/>
                  <a:gd name="connsiteY35" fmla="*/ 565715 h 609316"/>
                  <a:gd name="connsiteX36" fmla="*/ 1081314 w 1487977"/>
                  <a:gd name="connsiteY36" fmla="*/ 547935 h 609316"/>
                  <a:gd name="connsiteX37" fmla="*/ 1091474 w 1487977"/>
                  <a:gd name="connsiteY37" fmla="*/ 563175 h 609316"/>
                  <a:gd name="connsiteX38" fmla="*/ 1139734 w 1487977"/>
                  <a:gd name="connsiteY38" fmla="*/ 535235 h 609316"/>
                  <a:gd name="connsiteX39" fmla="*/ 1157514 w 1487977"/>
                  <a:gd name="connsiteY39" fmla="*/ 527615 h 609316"/>
                  <a:gd name="connsiteX40" fmla="*/ 1114334 w 1487977"/>
                  <a:gd name="connsiteY40" fmla="*/ 598735 h 609316"/>
                  <a:gd name="connsiteX41" fmla="*/ 1180374 w 1487977"/>
                  <a:gd name="connsiteY41" fmla="*/ 530155 h 609316"/>
                  <a:gd name="connsiteX42" fmla="*/ 1226094 w 1487977"/>
                  <a:gd name="connsiteY42" fmla="*/ 492055 h 609316"/>
                  <a:gd name="connsiteX43" fmla="*/ 1261654 w 1487977"/>
                  <a:gd name="connsiteY43" fmla="*/ 451415 h 609316"/>
                  <a:gd name="connsiteX44" fmla="*/ 1254034 w 1487977"/>
                  <a:gd name="connsiteY44" fmla="*/ 509835 h 609316"/>
                  <a:gd name="connsiteX45" fmla="*/ 1259114 w 1487977"/>
                  <a:gd name="connsiteY45" fmla="*/ 512375 h 609316"/>
                  <a:gd name="connsiteX46" fmla="*/ 1320074 w 1487977"/>
                  <a:gd name="connsiteY46" fmla="*/ 451415 h 609316"/>
                  <a:gd name="connsiteX47" fmla="*/ 1393734 w 1487977"/>
                  <a:gd name="connsiteY47" fmla="*/ 400615 h 609316"/>
                  <a:gd name="connsiteX48" fmla="*/ 1414054 w 1487977"/>
                  <a:gd name="connsiteY48" fmla="*/ 304095 h 609316"/>
                  <a:gd name="connsiteX49" fmla="*/ 1416594 w 1487977"/>
                  <a:gd name="connsiteY49" fmla="*/ 281235 h 609316"/>
                  <a:gd name="connsiteX50" fmla="*/ 1431834 w 1487977"/>
                  <a:gd name="connsiteY50" fmla="*/ 332035 h 609316"/>
                  <a:gd name="connsiteX51" fmla="*/ 1452154 w 1487977"/>
                  <a:gd name="connsiteY51" fmla="*/ 283775 h 609316"/>
                  <a:gd name="connsiteX52" fmla="*/ 1483269 w 1487977"/>
                  <a:gd name="connsiteY52" fmla="*/ 219640 h 609316"/>
                  <a:gd name="connsiteX53" fmla="*/ 1341664 w 1487977"/>
                  <a:gd name="connsiteY53" fmla="*/ 318700 h 609316"/>
                  <a:gd name="connsiteX54" fmla="*/ 1297849 w 1487977"/>
                  <a:gd name="connsiteY54" fmla="*/ 314890 h 609316"/>
                  <a:gd name="connsiteX55" fmla="*/ 1264194 w 1487977"/>
                  <a:gd name="connsiteY55" fmla="*/ 367595 h 609316"/>
                  <a:gd name="connsiteX56" fmla="*/ 1236254 w 1487977"/>
                  <a:gd name="connsiteY56" fmla="*/ 382835 h 609316"/>
                  <a:gd name="connsiteX57" fmla="*/ 1221014 w 1487977"/>
                  <a:gd name="connsiteY57" fmla="*/ 344735 h 609316"/>
                  <a:gd name="connsiteX58" fmla="*/ 1152434 w 1487977"/>
                  <a:gd name="connsiteY58" fmla="*/ 418395 h 609316"/>
                  <a:gd name="connsiteX59" fmla="*/ 1137194 w 1487977"/>
                  <a:gd name="connsiteY59" fmla="*/ 367595 h 609316"/>
                  <a:gd name="connsiteX60" fmla="*/ 1073694 w 1487977"/>
                  <a:gd name="connsiteY60" fmla="*/ 387915 h 609316"/>
                  <a:gd name="connsiteX61" fmla="*/ 1088934 w 1487977"/>
                  <a:gd name="connsiteY61" fmla="*/ 334575 h 609316"/>
                  <a:gd name="connsiteX62" fmla="*/ 1060994 w 1487977"/>
                  <a:gd name="connsiteY62" fmla="*/ 232975 h 609316"/>
                  <a:gd name="connsiteX63" fmla="*/ 1022894 w 1487977"/>
                  <a:gd name="connsiteY63" fmla="*/ 304095 h 609316"/>
                  <a:gd name="connsiteX64" fmla="*/ 984794 w 1487977"/>
                  <a:gd name="connsiteY64" fmla="*/ 271075 h 609316"/>
                  <a:gd name="connsiteX65" fmla="*/ 954314 w 1487977"/>
                  <a:gd name="connsiteY65" fmla="*/ 245675 h 609316"/>
                  <a:gd name="connsiteX66" fmla="*/ 951774 w 1487977"/>
                  <a:gd name="connsiteY66" fmla="*/ 288855 h 609316"/>
                  <a:gd name="connsiteX67" fmla="*/ 916214 w 1487977"/>
                  <a:gd name="connsiteY67" fmla="*/ 250755 h 609316"/>
                  <a:gd name="connsiteX68" fmla="*/ 926374 w 1487977"/>
                  <a:gd name="connsiteY68" fmla="*/ 321875 h 609316"/>
                  <a:gd name="connsiteX69" fmla="*/ 900974 w 1487977"/>
                  <a:gd name="connsiteY69" fmla="*/ 357435 h 609316"/>
                  <a:gd name="connsiteX70" fmla="*/ 888274 w 1487977"/>
                  <a:gd name="connsiteY70" fmla="*/ 395535 h 609316"/>
                  <a:gd name="connsiteX71" fmla="*/ 860334 w 1487977"/>
                  <a:gd name="connsiteY71" fmla="*/ 314255 h 609316"/>
                  <a:gd name="connsiteX72" fmla="*/ 862874 w 1487977"/>
                  <a:gd name="connsiteY72" fmla="*/ 273615 h 609316"/>
                  <a:gd name="connsiteX73" fmla="*/ 834934 w 1487977"/>
                  <a:gd name="connsiteY73" fmla="*/ 319335 h 609316"/>
                  <a:gd name="connsiteX74" fmla="*/ 829854 w 1487977"/>
                  <a:gd name="connsiteY74" fmla="*/ 382835 h 609316"/>
                  <a:gd name="connsiteX75" fmla="*/ 801914 w 1487977"/>
                  <a:gd name="connsiteY75" fmla="*/ 362515 h 609316"/>
                  <a:gd name="connsiteX76" fmla="*/ 786674 w 1487977"/>
                  <a:gd name="connsiteY76" fmla="*/ 304095 h 609316"/>
                  <a:gd name="connsiteX77" fmla="*/ 781594 w 1487977"/>
                  <a:gd name="connsiteY77" fmla="*/ 306635 h 609316"/>
                  <a:gd name="connsiteX78" fmla="*/ 768894 w 1487977"/>
                  <a:gd name="connsiteY78" fmla="*/ 321875 h 609316"/>
                  <a:gd name="connsiteX79" fmla="*/ 771434 w 1487977"/>
                  <a:gd name="connsiteY79" fmla="*/ 263455 h 609316"/>
                  <a:gd name="connsiteX80" fmla="*/ 740954 w 1487977"/>
                  <a:gd name="connsiteY80" fmla="*/ 276155 h 609316"/>
                  <a:gd name="connsiteX81" fmla="*/ 738414 w 1487977"/>
                  <a:gd name="connsiteY81" fmla="*/ 291395 h 609316"/>
                  <a:gd name="connsiteX82" fmla="*/ 720634 w 1487977"/>
                  <a:gd name="connsiteY82" fmla="*/ 248215 h 609316"/>
                  <a:gd name="connsiteX83" fmla="*/ 700314 w 1487977"/>
                  <a:gd name="connsiteY83" fmla="*/ 232975 h 609316"/>
                  <a:gd name="connsiteX84" fmla="*/ 697774 w 1487977"/>
                  <a:gd name="connsiteY84" fmla="*/ 260915 h 609316"/>
                  <a:gd name="connsiteX85" fmla="*/ 652054 w 1487977"/>
                  <a:gd name="connsiteY85" fmla="*/ 273615 h 609316"/>
                  <a:gd name="connsiteX86" fmla="*/ 636814 w 1487977"/>
                  <a:gd name="connsiteY86" fmla="*/ 304095 h 609316"/>
                  <a:gd name="connsiteX87" fmla="*/ 631734 w 1487977"/>
                  <a:gd name="connsiteY87" fmla="*/ 354895 h 609316"/>
                  <a:gd name="connsiteX88" fmla="*/ 613954 w 1487977"/>
                  <a:gd name="connsiteY88" fmla="*/ 339655 h 609316"/>
                  <a:gd name="connsiteX89" fmla="*/ 588554 w 1487977"/>
                  <a:gd name="connsiteY89" fmla="*/ 276155 h 609316"/>
                  <a:gd name="connsiteX90" fmla="*/ 558074 w 1487977"/>
                  <a:gd name="connsiteY90" fmla="*/ 306635 h 609316"/>
                  <a:gd name="connsiteX91" fmla="*/ 550454 w 1487977"/>
                  <a:gd name="connsiteY91" fmla="*/ 329495 h 609316"/>
                  <a:gd name="connsiteX92" fmla="*/ 522514 w 1487977"/>
                  <a:gd name="connsiteY92" fmla="*/ 365055 h 609316"/>
                  <a:gd name="connsiteX93" fmla="*/ 476794 w 1487977"/>
                  <a:gd name="connsiteY93" fmla="*/ 344735 h 609316"/>
                  <a:gd name="connsiteX94" fmla="*/ 453934 w 1487977"/>
                  <a:gd name="connsiteY94" fmla="*/ 332035 h 609316"/>
                  <a:gd name="connsiteX95" fmla="*/ 446314 w 1487977"/>
                  <a:gd name="connsiteY95" fmla="*/ 352355 h 609316"/>
                  <a:gd name="connsiteX96" fmla="*/ 415834 w 1487977"/>
                  <a:gd name="connsiteY96" fmla="*/ 304095 h 609316"/>
                  <a:gd name="connsiteX97" fmla="*/ 392974 w 1487977"/>
                  <a:gd name="connsiteY97" fmla="*/ 337115 h 609316"/>
                  <a:gd name="connsiteX98" fmla="*/ 380274 w 1487977"/>
                  <a:gd name="connsiteY98" fmla="*/ 278695 h 609316"/>
                  <a:gd name="connsiteX99" fmla="*/ 375194 w 1487977"/>
                  <a:gd name="connsiteY99" fmla="*/ 319335 h 609316"/>
                  <a:gd name="connsiteX100" fmla="*/ 337094 w 1487977"/>
                  <a:gd name="connsiteY100" fmla="*/ 245675 h 609316"/>
                  <a:gd name="connsiteX101" fmla="*/ 334554 w 1487977"/>
                  <a:gd name="connsiteY101" fmla="*/ 276155 h 609316"/>
                  <a:gd name="connsiteX102" fmla="*/ 260894 w 1487977"/>
                  <a:gd name="connsiteY102" fmla="*/ 217735 h 609316"/>
                  <a:gd name="connsiteX103" fmla="*/ 222794 w 1487977"/>
                  <a:gd name="connsiteY103" fmla="*/ 166935 h 609316"/>
                  <a:gd name="connsiteX104" fmla="*/ 171994 w 1487977"/>
                  <a:gd name="connsiteY104" fmla="*/ 126295 h 609316"/>
                  <a:gd name="connsiteX105" fmla="*/ 93254 w 1487977"/>
                  <a:gd name="connsiteY105" fmla="*/ 47555 h 609316"/>
                  <a:gd name="connsiteX0" fmla="*/ 97314 w 1492037"/>
                  <a:gd name="connsiteY0" fmla="*/ 26960 h 588721"/>
                  <a:gd name="connsiteX1" fmla="*/ 10954 w 1492037"/>
                  <a:gd name="connsiteY1" fmla="*/ 14260 h 588721"/>
                  <a:gd name="connsiteX2" fmla="*/ 10954 w 1492037"/>
                  <a:gd name="connsiteY2" fmla="*/ 1560 h 588721"/>
                  <a:gd name="connsiteX3" fmla="*/ 99854 w 1492037"/>
                  <a:gd name="connsiteY3" fmla="*/ 52360 h 588721"/>
                  <a:gd name="connsiteX4" fmla="*/ 97314 w 1492037"/>
                  <a:gd name="connsiteY4" fmla="*/ 128560 h 588721"/>
                  <a:gd name="connsiteX5" fmla="*/ 117634 w 1492037"/>
                  <a:gd name="connsiteY5" fmla="*/ 98080 h 588721"/>
                  <a:gd name="connsiteX6" fmla="*/ 160814 w 1492037"/>
                  <a:gd name="connsiteY6" fmla="*/ 138720 h 588721"/>
                  <a:gd name="connsiteX7" fmla="*/ 203994 w 1492037"/>
                  <a:gd name="connsiteY7" fmla="*/ 199680 h 588721"/>
                  <a:gd name="connsiteX8" fmla="*/ 214154 w 1492037"/>
                  <a:gd name="connsiteY8" fmla="*/ 169200 h 588721"/>
                  <a:gd name="connsiteX9" fmla="*/ 275114 w 1492037"/>
                  <a:gd name="connsiteY9" fmla="*/ 268260 h 588721"/>
                  <a:gd name="connsiteX10" fmla="*/ 315754 w 1492037"/>
                  <a:gd name="connsiteY10" fmla="*/ 405420 h 588721"/>
                  <a:gd name="connsiteX11" fmla="*/ 318294 w 1492037"/>
                  <a:gd name="connsiteY11" fmla="*/ 296200 h 588721"/>
                  <a:gd name="connsiteX12" fmla="*/ 369094 w 1492037"/>
                  <a:gd name="connsiteY12" fmla="*/ 357160 h 588721"/>
                  <a:gd name="connsiteX13" fmla="*/ 402114 w 1492037"/>
                  <a:gd name="connsiteY13" fmla="*/ 397800 h 588721"/>
                  <a:gd name="connsiteX14" fmla="*/ 457994 w 1492037"/>
                  <a:gd name="connsiteY14" fmla="*/ 468920 h 588721"/>
                  <a:gd name="connsiteX15" fmla="*/ 463074 w 1492037"/>
                  <a:gd name="connsiteY15" fmla="*/ 514640 h 588721"/>
                  <a:gd name="connsiteX16" fmla="*/ 457994 w 1492037"/>
                  <a:gd name="connsiteY16" fmla="*/ 435900 h 588721"/>
                  <a:gd name="connsiteX17" fmla="*/ 480854 w 1492037"/>
                  <a:gd name="connsiteY17" fmla="*/ 453680 h 588721"/>
                  <a:gd name="connsiteX18" fmla="*/ 536734 w 1492037"/>
                  <a:gd name="connsiteY18" fmla="*/ 463840 h 588721"/>
                  <a:gd name="connsiteX19" fmla="*/ 607854 w 1492037"/>
                  <a:gd name="connsiteY19" fmla="*/ 486700 h 588721"/>
                  <a:gd name="connsiteX20" fmla="*/ 658654 w 1492037"/>
                  <a:gd name="connsiteY20" fmla="*/ 519720 h 588721"/>
                  <a:gd name="connsiteX21" fmla="*/ 658654 w 1492037"/>
                  <a:gd name="connsiteY21" fmla="*/ 552740 h 588721"/>
                  <a:gd name="connsiteX22" fmla="*/ 694214 w 1492037"/>
                  <a:gd name="connsiteY22" fmla="*/ 522260 h 588721"/>
                  <a:gd name="connsiteX23" fmla="*/ 739934 w 1492037"/>
                  <a:gd name="connsiteY23" fmla="*/ 567980 h 588721"/>
                  <a:gd name="connsiteX24" fmla="*/ 778034 w 1492037"/>
                  <a:gd name="connsiteY24" fmla="*/ 522260 h 588721"/>
                  <a:gd name="connsiteX25" fmla="*/ 856774 w 1492037"/>
                  <a:gd name="connsiteY25" fmla="*/ 570520 h 588721"/>
                  <a:gd name="connsiteX26" fmla="*/ 841534 w 1492037"/>
                  <a:gd name="connsiteY26" fmla="*/ 588300 h 588721"/>
                  <a:gd name="connsiteX27" fmla="*/ 887254 w 1492037"/>
                  <a:gd name="connsiteY27" fmla="*/ 555280 h 588721"/>
                  <a:gd name="connsiteX28" fmla="*/ 905034 w 1492037"/>
                  <a:gd name="connsiteY28" fmla="*/ 532420 h 588721"/>
                  <a:gd name="connsiteX29" fmla="*/ 943134 w 1492037"/>
                  <a:gd name="connsiteY29" fmla="*/ 560360 h 588721"/>
                  <a:gd name="connsiteX30" fmla="*/ 968534 w 1492037"/>
                  <a:gd name="connsiteY30" fmla="*/ 540040 h 588721"/>
                  <a:gd name="connsiteX31" fmla="*/ 1004094 w 1492037"/>
                  <a:gd name="connsiteY31" fmla="*/ 537500 h 588721"/>
                  <a:gd name="connsiteX32" fmla="*/ 1029494 w 1492037"/>
                  <a:gd name="connsiteY32" fmla="*/ 560360 h 588721"/>
                  <a:gd name="connsiteX33" fmla="*/ 1014254 w 1492037"/>
                  <a:gd name="connsiteY33" fmla="*/ 588300 h 588721"/>
                  <a:gd name="connsiteX34" fmla="*/ 1047274 w 1492037"/>
                  <a:gd name="connsiteY34" fmla="*/ 545120 h 588721"/>
                  <a:gd name="connsiteX35" fmla="*/ 1085374 w 1492037"/>
                  <a:gd name="connsiteY35" fmla="*/ 527340 h 588721"/>
                  <a:gd name="connsiteX36" fmla="*/ 1095534 w 1492037"/>
                  <a:gd name="connsiteY36" fmla="*/ 542580 h 588721"/>
                  <a:gd name="connsiteX37" fmla="*/ 1143794 w 1492037"/>
                  <a:gd name="connsiteY37" fmla="*/ 514640 h 588721"/>
                  <a:gd name="connsiteX38" fmla="*/ 1161574 w 1492037"/>
                  <a:gd name="connsiteY38" fmla="*/ 507020 h 588721"/>
                  <a:gd name="connsiteX39" fmla="*/ 1118394 w 1492037"/>
                  <a:gd name="connsiteY39" fmla="*/ 578140 h 588721"/>
                  <a:gd name="connsiteX40" fmla="*/ 1184434 w 1492037"/>
                  <a:gd name="connsiteY40" fmla="*/ 509560 h 588721"/>
                  <a:gd name="connsiteX41" fmla="*/ 1230154 w 1492037"/>
                  <a:gd name="connsiteY41" fmla="*/ 471460 h 588721"/>
                  <a:gd name="connsiteX42" fmla="*/ 1265714 w 1492037"/>
                  <a:gd name="connsiteY42" fmla="*/ 430820 h 588721"/>
                  <a:gd name="connsiteX43" fmla="*/ 1258094 w 1492037"/>
                  <a:gd name="connsiteY43" fmla="*/ 489240 h 588721"/>
                  <a:gd name="connsiteX44" fmla="*/ 1263174 w 1492037"/>
                  <a:gd name="connsiteY44" fmla="*/ 491780 h 588721"/>
                  <a:gd name="connsiteX45" fmla="*/ 1324134 w 1492037"/>
                  <a:gd name="connsiteY45" fmla="*/ 430820 h 588721"/>
                  <a:gd name="connsiteX46" fmla="*/ 1397794 w 1492037"/>
                  <a:gd name="connsiteY46" fmla="*/ 380020 h 588721"/>
                  <a:gd name="connsiteX47" fmla="*/ 1418114 w 1492037"/>
                  <a:gd name="connsiteY47" fmla="*/ 283500 h 588721"/>
                  <a:gd name="connsiteX48" fmla="*/ 1420654 w 1492037"/>
                  <a:gd name="connsiteY48" fmla="*/ 260640 h 588721"/>
                  <a:gd name="connsiteX49" fmla="*/ 1435894 w 1492037"/>
                  <a:gd name="connsiteY49" fmla="*/ 311440 h 588721"/>
                  <a:gd name="connsiteX50" fmla="*/ 1456214 w 1492037"/>
                  <a:gd name="connsiteY50" fmla="*/ 263180 h 588721"/>
                  <a:gd name="connsiteX51" fmla="*/ 1487329 w 1492037"/>
                  <a:gd name="connsiteY51" fmla="*/ 199045 h 588721"/>
                  <a:gd name="connsiteX52" fmla="*/ 1345724 w 1492037"/>
                  <a:gd name="connsiteY52" fmla="*/ 298105 h 588721"/>
                  <a:gd name="connsiteX53" fmla="*/ 1301909 w 1492037"/>
                  <a:gd name="connsiteY53" fmla="*/ 294295 h 588721"/>
                  <a:gd name="connsiteX54" fmla="*/ 1268254 w 1492037"/>
                  <a:gd name="connsiteY54" fmla="*/ 347000 h 588721"/>
                  <a:gd name="connsiteX55" fmla="*/ 1240314 w 1492037"/>
                  <a:gd name="connsiteY55" fmla="*/ 362240 h 588721"/>
                  <a:gd name="connsiteX56" fmla="*/ 1225074 w 1492037"/>
                  <a:gd name="connsiteY56" fmla="*/ 324140 h 588721"/>
                  <a:gd name="connsiteX57" fmla="*/ 1156494 w 1492037"/>
                  <a:gd name="connsiteY57" fmla="*/ 397800 h 588721"/>
                  <a:gd name="connsiteX58" fmla="*/ 1141254 w 1492037"/>
                  <a:gd name="connsiteY58" fmla="*/ 347000 h 588721"/>
                  <a:gd name="connsiteX59" fmla="*/ 1077754 w 1492037"/>
                  <a:gd name="connsiteY59" fmla="*/ 367320 h 588721"/>
                  <a:gd name="connsiteX60" fmla="*/ 1092994 w 1492037"/>
                  <a:gd name="connsiteY60" fmla="*/ 313980 h 588721"/>
                  <a:gd name="connsiteX61" fmla="*/ 1065054 w 1492037"/>
                  <a:gd name="connsiteY61" fmla="*/ 212380 h 588721"/>
                  <a:gd name="connsiteX62" fmla="*/ 1026954 w 1492037"/>
                  <a:gd name="connsiteY62" fmla="*/ 283500 h 588721"/>
                  <a:gd name="connsiteX63" fmla="*/ 988854 w 1492037"/>
                  <a:gd name="connsiteY63" fmla="*/ 250480 h 588721"/>
                  <a:gd name="connsiteX64" fmla="*/ 958374 w 1492037"/>
                  <a:gd name="connsiteY64" fmla="*/ 225080 h 588721"/>
                  <a:gd name="connsiteX65" fmla="*/ 955834 w 1492037"/>
                  <a:gd name="connsiteY65" fmla="*/ 268260 h 588721"/>
                  <a:gd name="connsiteX66" fmla="*/ 920274 w 1492037"/>
                  <a:gd name="connsiteY66" fmla="*/ 230160 h 588721"/>
                  <a:gd name="connsiteX67" fmla="*/ 930434 w 1492037"/>
                  <a:gd name="connsiteY67" fmla="*/ 301280 h 588721"/>
                  <a:gd name="connsiteX68" fmla="*/ 905034 w 1492037"/>
                  <a:gd name="connsiteY68" fmla="*/ 336840 h 588721"/>
                  <a:gd name="connsiteX69" fmla="*/ 892334 w 1492037"/>
                  <a:gd name="connsiteY69" fmla="*/ 374940 h 588721"/>
                  <a:gd name="connsiteX70" fmla="*/ 864394 w 1492037"/>
                  <a:gd name="connsiteY70" fmla="*/ 293660 h 588721"/>
                  <a:gd name="connsiteX71" fmla="*/ 866934 w 1492037"/>
                  <a:gd name="connsiteY71" fmla="*/ 253020 h 588721"/>
                  <a:gd name="connsiteX72" fmla="*/ 838994 w 1492037"/>
                  <a:gd name="connsiteY72" fmla="*/ 298740 h 588721"/>
                  <a:gd name="connsiteX73" fmla="*/ 833914 w 1492037"/>
                  <a:gd name="connsiteY73" fmla="*/ 362240 h 588721"/>
                  <a:gd name="connsiteX74" fmla="*/ 805974 w 1492037"/>
                  <a:gd name="connsiteY74" fmla="*/ 341920 h 588721"/>
                  <a:gd name="connsiteX75" fmla="*/ 790734 w 1492037"/>
                  <a:gd name="connsiteY75" fmla="*/ 283500 h 588721"/>
                  <a:gd name="connsiteX76" fmla="*/ 785654 w 1492037"/>
                  <a:gd name="connsiteY76" fmla="*/ 286040 h 588721"/>
                  <a:gd name="connsiteX77" fmla="*/ 772954 w 1492037"/>
                  <a:gd name="connsiteY77" fmla="*/ 301280 h 588721"/>
                  <a:gd name="connsiteX78" fmla="*/ 775494 w 1492037"/>
                  <a:gd name="connsiteY78" fmla="*/ 242860 h 588721"/>
                  <a:gd name="connsiteX79" fmla="*/ 745014 w 1492037"/>
                  <a:gd name="connsiteY79" fmla="*/ 255560 h 588721"/>
                  <a:gd name="connsiteX80" fmla="*/ 742474 w 1492037"/>
                  <a:gd name="connsiteY80" fmla="*/ 270800 h 588721"/>
                  <a:gd name="connsiteX81" fmla="*/ 724694 w 1492037"/>
                  <a:gd name="connsiteY81" fmla="*/ 227620 h 588721"/>
                  <a:gd name="connsiteX82" fmla="*/ 704374 w 1492037"/>
                  <a:gd name="connsiteY82" fmla="*/ 212380 h 588721"/>
                  <a:gd name="connsiteX83" fmla="*/ 701834 w 1492037"/>
                  <a:gd name="connsiteY83" fmla="*/ 240320 h 588721"/>
                  <a:gd name="connsiteX84" fmla="*/ 656114 w 1492037"/>
                  <a:gd name="connsiteY84" fmla="*/ 253020 h 588721"/>
                  <a:gd name="connsiteX85" fmla="*/ 640874 w 1492037"/>
                  <a:gd name="connsiteY85" fmla="*/ 283500 h 588721"/>
                  <a:gd name="connsiteX86" fmla="*/ 635794 w 1492037"/>
                  <a:gd name="connsiteY86" fmla="*/ 334300 h 588721"/>
                  <a:gd name="connsiteX87" fmla="*/ 618014 w 1492037"/>
                  <a:gd name="connsiteY87" fmla="*/ 319060 h 588721"/>
                  <a:gd name="connsiteX88" fmla="*/ 592614 w 1492037"/>
                  <a:gd name="connsiteY88" fmla="*/ 255560 h 588721"/>
                  <a:gd name="connsiteX89" fmla="*/ 562134 w 1492037"/>
                  <a:gd name="connsiteY89" fmla="*/ 286040 h 588721"/>
                  <a:gd name="connsiteX90" fmla="*/ 554514 w 1492037"/>
                  <a:gd name="connsiteY90" fmla="*/ 308900 h 588721"/>
                  <a:gd name="connsiteX91" fmla="*/ 526574 w 1492037"/>
                  <a:gd name="connsiteY91" fmla="*/ 344460 h 588721"/>
                  <a:gd name="connsiteX92" fmla="*/ 480854 w 1492037"/>
                  <a:gd name="connsiteY92" fmla="*/ 324140 h 588721"/>
                  <a:gd name="connsiteX93" fmla="*/ 457994 w 1492037"/>
                  <a:gd name="connsiteY93" fmla="*/ 311440 h 588721"/>
                  <a:gd name="connsiteX94" fmla="*/ 450374 w 1492037"/>
                  <a:gd name="connsiteY94" fmla="*/ 331760 h 588721"/>
                  <a:gd name="connsiteX95" fmla="*/ 419894 w 1492037"/>
                  <a:gd name="connsiteY95" fmla="*/ 283500 h 588721"/>
                  <a:gd name="connsiteX96" fmla="*/ 397034 w 1492037"/>
                  <a:gd name="connsiteY96" fmla="*/ 316520 h 588721"/>
                  <a:gd name="connsiteX97" fmla="*/ 384334 w 1492037"/>
                  <a:gd name="connsiteY97" fmla="*/ 258100 h 588721"/>
                  <a:gd name="connsiteX98" fmla="*/ 379254 w 1492037"/>
                  <a:gd name="connsiteY98" fmla="*/ 298740 h 588721"/>
                  <a:gd name="connsiteX99" fmla="*/ 341154 w 1492037"/>
                  <a:gd name="connsiteY99" fmla="*/ 225080 h 588721"/>
                  <a:gd name="connsiteX100" fmla="*/ 338614 w 1492037"/>
                  <a:gd name="connsiteY100" fmla="*/ 255560 h 588721"/>
                  <a:gd name="connsiteX101" fmla="*/ 264954 w 1492037"/>
                  <a:gd name="connsiteY101" fmla="*/ 197140 h 588721"/>
                  <a:gd name="connsiteX102" fmla="*/ 226854 w 1492037"/>
                  <a:gd name="connsiteY102" fmla="*/ 146340 h 588721"/>
                  <a:gd name="connsiteX103" fmla="*/ 176054 w 1492037"/>
                  <a:gd name="connsiteY103" fmla="*/ 105700 h 588721"/>
                  <a:gd name="connsiteX104" fmla="*/ 97314 w 1492037"/>
                  <a:gd name="connsiteY104" fmla="*/ 26960 h 588721"/>
                  <a:gd name="connsiteX0" fmla="*/ 86363 w 1481086"/>
                  <a:gd name="connsiteY0" fmla="*/ 14704 h 576465"/>
                  <a:gd name="connsiteX1" fmla="*/ 3 w 1481086"/>
                  <a:gd name="connsiteY1" fmla="*/ 2004 h 576465"/>
                  <a:gd name="connsiteX2" fmla="*/ 88903 w 1481086"/>
                  <a:gd name="connsiteY2" fmla="*/ 40104 h 576465"/>
                  <a:gd name="connsiteX3" fmla="*/ 86363 w 1481086"/>
                  <a:gd name="connsiteY3" fmla="*/ 116304 h 576465"/>
                  <a:gd name="connsiteX4" fmla="*/ 106683 w 1481086"/>
                  <a:gd name="connsiteY4" fmla="*/ 85824 h 576465"/>
                  <a:gd name="connsiteX5" fmla="*/ 149863 w 1481086"/>
                  <a:gd name="connsiteY5" fmla="*/ 126464 h 576465"/>
                  <a:gd name="connsiteX6" fmla="*/ 193043 w 1481086"/>
                  <a:gd name="connsiteY6" fmla="*/ 187424 h 576465"/>
                  <a:gd name="connsiteX7" fmla="*/ 203203 w 1481086"/>
                  <a:gd name="connsiteY7" fmla="*/ 156944 h 576465"/>
                  <a:gd name="connsiteX8" fmla="*/ 264163 w 1481086"/>
                  <a:gd name="connsiteY8" fmla="*/ 256004 h 576465"/>
                  <a:gd name="connsiteX9" fmla="*/ 304803 w 1481086"/>
                  <a:gd name="connsiteY9" fmla="*/ 393164 h 576465"/>
                  <a:gd name="connsiteX10" fmla="*/ 307343 w 1481086"/>
                  <a:gd name="connsiteY10" fmla="*/ 283944 h 576465"/>
                  <a:gd name="connsiteX11" fmla="*/ 358143 w 1481086"/>
                  <a:gd name="connsiteY11" fmla="*/ 344904 h 576465"/>
                  <a:gd name="connsiteX12" fmla="*/ 391163 w 1481086"/>
                  <a:gd name="connsiteY12" fmla="*/ 385544 h 576465"/>
                  <a:gd name="connsiteX13" fmla="*/ 447043 w 1481086"/>
                  <a:gd name="connsiteY13" fmla="*/ 456664 h 576465"/>
                  <a:gd name="connsiteX14" fmla="*/ 452123 w 1481086"/>
                  <a:gd name="connsiteY14" fmla="*/ 502384 h 576465"/>
                  <a:gd name="connsiteX15" fmla="*/ 447043 w 1481086"/>
                  <a:gd name="connsiteY15" fmla="*/ 423644 h 576465"/>
                  <a:gd name="connsiteX16" fmla="*/ 469903 w 1481086"/>
                  <a:gd name="connsiteY16" fmla="*/ 441424 h 576465"/>
                  <a:gd name="connsiteX17" fmla="*/ 525783 w 1481086"/>
                  <a:gd name="connsiteY17" fmla="*/ 451584 h 576465"/>
                  <a:gd name="connsiteX18" fmla="*/ 596903 w 1481086"/>
                  <a:gd name="connsiteY18" fmla="*/ 474444 h 576465"/>
                  <a:gd name="connsiteX19" fmla="*/ 647703 w 1481086"/>
                  <a:gd name="connsiteY19" fmla="*/ 507464 h 576465"/>
                  <a:gd name="connsiteX20" fmla="*/ 647703 w 1481086"/>
                  <a:gd name="connsiteY20" fmla="*/ 540484 h 576465"/>
                  <a:gd name="connsiteX21" fmla="*/ 683263 w 1481086"/>
                  <a:gd name="connsiteY21" fmla="*/ 510004 h 576465"/>
                  <a:gd name="connsiteX22" fmla="*/ 728983 w 1481086"/>
                  <a:gd name="connsiteY22" fmla="*/ 555724 h 576465"/>
                  <a:gd name="connsiteX23" fmla="*/ 767083 w 1481086"/>
                  <a:gd name="connsiteY23" fmla="*/ 510004 h 576465"/>
                  <a:gd name="connsiteX24" fmla="*/ 845823 w 1481086"/>
                  <a:gd name="connsiteY24" fmla="*/ 558264 h 576465"/>
                  <a:gd name="connsiteX25" fmla="*/ 830583 w 1481086"/>
                  <a:gd name="connsiteY25" fmla="*/ 576044 h 576465"/>
                  <a:gd name="connsiteX26" fmla="*/ 876303 w 1481086"/>
                  <a:gd name="connsiteY26" fmla="*/ 543024 h 576465"/>
                  <a:gd name="connsiteX27" fmla="*/ 894083 w 1481086"/>
                  <a:gd name="connsiteY27" fmla="*/ 520164 h 576465"/>
                  <a:gd name="connsiteX28" fmla="*/ 932183 w 1481086"/>
                  <a:gd name="connsiteY28" fmla="*/ 548104 h 576465"/>
                  <a:gd name="connsiteX29" fmla="*/ 957583 w 1481086"/>
                  <a:gd name="connsiteY29" fmla="*/ 527784 h 576465"/>
                  <a:gd name="connsiteX30" fmla="*/ 993143 w 1481086"/>
                  <a:gd name="connsiteY30" fmla="*/ 525244 h 576465"/>
                  <a:gd name="connsiteX31" fmla="*/ 1018543 w 1481086"/>
                  <a:gd name="connsiteY31" fmla="*/ 548104 h 576465"/>
                  <a:gd name="connsiteX32" fmla="*/ 1003303 w 1481086"/>
                  <a:gd name="connsiteY32" fmla="*/ 576044 h 576465"/>
                  <a:gd name="connsiteX33" fmla="*/ 1036323 w 1481086"/>
                  <a:gd name="connsiteY33" fmla="*/ 532864 h 576465"/>
                  <a:gd name="connsiteX34" fmla="*/ 1074423 w 1481086"/>
                  <a:gd name="connsiteY34" fmla="*/ 515084 h 576465"/>
                  <a:gd name="connsiteX35" fmla="*/ 1084583 w 1481086"/>
                  <a:gd name="connsiteY35" fmla="*/ 530324 h 576465"/>
                  <a:gd name="connsiteX36" fmla="*/ 1132843 w 1481086"/>
                  <a:gd name="connsiteY36" fmla="*/ 502384 h 576465"/>
                  <a:gd name="connsiteX37" fmla="*/ 1150623 w 1481086"/>
                  <a:gd name="connsiteY37" fmla="*/ 494764 h 576465"/>
                  <a:gd name="connsiteX38" fmla="*/ 1107443 w 1481086"/>
                  <a:gd name="connsiteY38" fmla="*/ 565884 h 576465"/>
                  <a:gd name="connsiteX39" fmla="*/ 1173483 w 1481086"/>
                  <a:gd name="connsiteY39" fmla="*/ 497304 h 576465"/>
                  <a:gd name="connsiteX40" fmla="*/ 1219203 w 1481086"/>
                  <a:gd name="connsiteY40" fmla="*/ 459204 h 576465"/>
                  <a:gd name="connsiteX41" fmla="*/ 1254763 w 1481086"/>
                  <a:gd name="connsiteY41" fmla="*/ 418564 h 576465"/>
                  <a:gd name="connsiteX42" fmla="*/ 1247143 w 1481086"/>
                  <a:gd name="connsiteY42" fmla="*/ 476984 h 576465"/>
                  <a:gd name="connsiteX43" fmla="*/ 1252223 w 1481086"/>
                  <a:gd name="connsiteY43" fmla="*/ 479524 h 576465"/>
                  <a:gd name="connsiteX44" fmla="*/ 1313183 w 1481086"/>
                  <a:gd name="connsiteY44" fmla="*/ 418564 h 576465"/>
                  <a:gd name="connsiteX45" fmla="*/ 1386843 w 1481086"/>
                  <a:gd name="connsiteY45" fmla="*/ 367764 h 576465"/>
                  <a:gd name="connsiteX46" fmla="*/ 1407163 w 1481086"/>
                  <a:gd name="connsiteY46" fmla="*/ 271244 h 576465"/>
                  <a:gd name="connsiteX47" fmla="*/ 1409703 w 1481086"/>
                  <a:gd name="connsiteY47" fmla="*/ 248384 h 576465"/>
                  <a:gd name="connsiteX48" fmla="*/ 1424943 w 1481086"/>
                  <a:gd name="connsiteY48" fmla="*/ 299184 h 576465"/>
                  <a:gd name="connsiteX49" fmla="*/ 1445263 w 1481086"/>
                  <a:gd name="connsiteY49" fmla="*/ 250924 h 576465"/>
                  <a:gd name="connsiteX50" fmla="*/ 1476378 w 1481086"/>
                  <a:gd name="connsiteY50" fmla="*/ 186789 h 576465"/>
                  <a:gd name="connsiteX51" fmla="*/ 1334773 w 1481086"/>
                  <a:gd name="connsiteY51" fmla="*/ 285849 h 576465"/>
                  <a:gd name="connsiteX52" fmla="*/ 1290958 w 1481086"/>
                  <a:gd name="connsiteY52" fmla="*/ 282039 h 576465"/>
                  <a:gd name="connsiteX53" fmla="*/ 1257303 w 1481086"/>
                  <a:gd name="connsiteY53" fmla="*/ 334744 h 576465"/>
                  <a:gd name="connsiteX54" fmla="*/ 1229363 w 1481086"/>
                  <a:gd name="connsiteY54" fmla="*/ 349984 h 576465"/>
                  <a:gd name="connsiteX55" fmla="*/ 1214123 w 1481086"/>
                  <a:gd name="connsiteY55" fmla="*/ 311884 h 576465"/>
                  <a:gd name="connsiteX56" fmla="*/ 1145543 w 1481086"/>
                  <a:gd name="connsiteY56" fmla="*/ 385544 h 576465"/>
                  <a:gd name="connsiteX57" fmla="*/ 1130303 w 1481086"/>
                  <a:gd name="connsiteY57" fmla="*/ 334744 h 576465"/>
                  <a:gd name="connsiteX58" fmla="*/ 1066803 w 1481086"/>
                  <a:gd name="connsiteY58" fmla="*/ 355064 h 576465"/>
                  <a:gd name="connsiteX59" fmla="*/ 1082043 w 1481086"/>
                  <a:gd name="connsiteY59" fmla="*/ 301724 h 576465"/>
                  <a:gd name="connsiteX60" fmla="*/ 1054103 w 1481086"/>
                  <a:gd name="connsiteY60" fmla="*/ 200124 h 576465"/>
                  <a:gd name="connsiteX61" fmla="*/ 1016003 w 1481086"/>
                  <a:gd name="connsiteY61" fmla="*/ 271244 h 576465"/>
                  <a:gd name="connsiteX62" fmla="*/ 977903 w 1481086"/>
                  <a:gd name="connsiteY62" fmla="*/ 238224 h 576465"/>
                  <a:gd name="connsiteX63" fmla="*/ 947423 w 1481086"/>
                  <a:gd name="connsiteY63" fmla="*/ 212824 h 576465"/>
                  <a:gd name="connsiteX64" fmla="*/ 944883 w 1481086"/>
                  <a:gd name="connsiteY64" fmla="*/ 256004 h 576465"/>
                  <a:gd name="connsiteX65" fmla="*/ 909323 w 1481086"/>
                  <a:gd name="connsiteY65" fmla="*/ 217904 h 576465"/>
                  <a:gd name="connsiteX66" fmla="*/ 919483 w 1481086"/>
                  <a:gd name="connsiteY66" fmla="*/ 289024 h 576465"/>
                  <a:gd name="connsiteX67" fmla="*/ 894083 w 1481086"/>
                  <a:gd name="connsiteY67" fmla="*/ 324584 h 576465"/>
                  <a:gd name="connsiteX68" fmla="*/ 881383 w 1481086"/>
                  <a:gd name="connsiteY68" fmla="*/ 362684 h 576465"/>
                  <a:gd name="connsiteX69" fmla="*/ 853443 w 1481086"/>
                  <a:gd name="connsiteY69" fmla="*/ 281404 h 576465"/>
                  <a:gd name="connsiteX70" fmla="*/ 855983 w 1481086"/>
                  <a:gd name="connsiteY70" fmla="*/ 240764 h 576465"/>
                  <a:gd name="connsiteX71" fmla="*/ 828043 w 1481086"/>
                  <a:gd name="connsiteY71" fmla="*/ 286484 h 576465"/>
                  <a:gd name="connsiteX72" fmla="*/ 822963 w 1481086"/>
                  <a:gd name="connsiteY72" fmla="*/ 349984 h 576465"/>
                  <a:gd name="connsiteX73" fmla="*/ 795023 w 1481086"/>
                  <a:gd name="connsiteY73" fmla="*/ 329664 h 576465"/>
                  <a:gd name="connsiteX74" fmla="*/ 779783 w 1481086"/>
                  <a:gd name="connsiteY74" fmla="*/ 271244 h 576465"/>
                  <a:gd name="connsiteX75" fmla="*/ 774703 w 1481086"/>
                  <a:gd name="connsiteY75" fmla="*/ 273784 h 576465"/>
                  <a:gd name="connsiteX76" fmla="*/ 762003 w 1481086"/>
                  <a:gd name="connsiteY76" fmla="*/ 289024 h 576465"/>
                  <a:gd name="connsiteX77" fmla="*/ 764543 w 1481086"/>
                  <a:gd name="connsiteY77" fmla="*/ 230604 h 576465"/>
                  <a:gd name="connsiteX78" fmla="*/ 734063 w 1481086"/>
                  <a:gd name="connsiteY78" fmla="*/ 243304 h 576465"/>
                  <a:gd name="connsiteX79" fmla="*/ 731523 w 1481086"/>
                  <a:gd name="connsiteY79" fmla="*/ 258544 h 576465"/>
                  <a:gd name="connsiteX80" fmla="*/ 713743 w 1481086"/>
                  <a:gd name="connsiteY80" fmla="*/ 215364 h 576465"/>
                  <a:gd name="connsiteX81" fmla="*/ 693423 w 1481086"/>
                  <a:gd name="connsiteY81" fmla="*/ 200124 h 576465"/>
                  <a:gd name="connsiteX82" fmla="*/ 690883 w 1481086"/>
                  <a:gd name="connsiteY82" fmla="*/ 228064 h 576465"/>
                  <a:gd name="connsiteX83" fmla="*/ 645163 w 1481086"/>
                  <a:gd name="connsiteY83" fmla="*/ 240764 h 576465"/>
                  <a:gd name="connsiteX84" fmla="*/ 629923 w 1481086"/>
                  <a:gd name="connsiteY84" fmla="*/ 271244 h 576465"/>
                  <a:gd name="connsiteX85" fmla="*/ 624843 w 1481086"/>
                  <a:gd name="connsiteY85" fmla="*/ 322044 h 576465"/>
                  <a:gd name="connsiteX86" fmla="*/ 607063 w 1481086"/>
                  <a:gd name="connsiteY86" fmla="*/ 306804 h 576465"/>
                  <a:gd name="connsiteX87" fmla="*/ 581663 w 1481086"/>
                  <a:gd name="connsiteY87" fmla="*/ 243304 h 576465"/>
                  <a:gd name="connsiteX88" fmla="*/ 551183 w 1481086"/>
                  <a:gd name="connsiteY88" fmla="*/ 273784 h 576465"/>
                  <a:gd name="connsiteX89" fmla="*/ 543563 w 1481086"/>
                  <a:gd name="connsiteY89" fmla="*/ 296644 h 576465"/>
                  <a:gd name="connsiteX90" fmla="*/ 515623 w 1481086"/>
                  <a:gd name="connsiteY90" fmla="*/ 332204 h 576465"/>
                  <a:gd name="connsiteX91" fmla="*/ 469903 w 1481086"/>
                  <a:gd name="connsiteY91" fmla="*/ 311884 h 576465"/>
                  <a:gd name="connsiteX92" fmla="*/ 447043 w 1481086"/>
                  <a:gd name="connsiteY92" fmla="*/ 299184 h 576465"/>
                  <a:gd name="connsiteX93" fmla="*/ 439423 w 1481086"/>
                  <a:gd name="connsiteY93" fmla="*/ 319504 h 576465"/>
                  <a:gd name="connsiteX94" fmla="*/ 408943 w 1481086"/>
                  <a:gd name="connsiteY94" fmla="*/ 271244 h 576465"/>
                  <a:gd name="connsiteX95" fmla="*/ 386083 w 1481086"/>
                  <a:gd name="connsiteY95" fmla="*/ 304264 h 576465"/>
                  <a:gd name="connsiteX96" fmla="*/ 373383 w 1481086"/>
                  <a:gd name="connsiteY96" fmla="*/ 245844 h 576465"/>
                  <a:gd name="connsiteX97" fmla="*/ 368303 w 1481086"/>
                  <a:gd name="connsiteY97" fmla="*/ 286484 h 576465"/>
                  <a:gd name="connsiteX98" fmla="*/ 330203 w 1481086"/>
                  <a:gd name="connsiteY98" fmla="*/ 212824 h 576465"/>
                  <a:gd name="connsiteX99" fmla="*/ 327663 w 1481086"/>
                  <a:gd name="connsiteY99" fmla="*/ 243304 h 576465"/>
                  <a:gd name="connsiteX100" fmla="*/ 254003 w 1481086"/>
                  <a:gd name="connsiteY100" fmla="*/ 184884 h 576465"/>
                  <a:gd name="connsiteX101" fmla="*/ 215903 w 1481086"/>
                  <a:gd name="connsiteY101" fmla="*/ 134084 h 576465"/>
                  <a:gd name="connsiteX102" fmla="*/ 165103 w 1481086"/>
                  <a:gd name="connsiteY102" fmla="*/ 93444 h 576465"/>
                  <a:gd name="connsiteX103" fmla="*/ 86363 w 1481086"/>
                  <a:gd name="connsiteY103" fmla="*/ 14704 h 576465"/>
                  <a:gd name="connsiteX0" fmla="*/ 5054 w 1399777"/>
                  <a:gd name="connsiteY0" fmla="*/ 2409 h 564170"/>
                  <a:gd name="connsiteX1" fmla="*/ 7594 w 1399777"/>
                  <a:gd name="connsiteY1" fmla="*/ 27809 h 564170"/>
                  <a:gd name="connsiteX2" fmla="*/ 5054 w 1399777"/>
                  <a:gd name="connsiteY2" fmla="*/ 104009 h 564170"/>
                  <a:gd name="connsiteX3" fmla="*/ 25374 w 1399777"/>
                  <a:gd name="connsiteY3" fmla="*/ 73529 h 564170"/>
                  <a:gd name="connsiteX4" fmla="*/ 68554 w 1399777"/>
                  <a:gd name="connsiteY4" fmla="*/ 114169 h 564170"/>
                  <a:gd name="connsiteX5" fmla="*/ 111734 w 1399777"/>
                  <a:gd name="connsiteY5" fmla="*/ 175129 h 564170"/>
                  <a:gd name="connsiteX6" fmla="*/ 121894 w 1399777"/>
                  <a:gd name="connsiteY6" fmla="*/ 144649 h 564170"/>
                  <a:gd name="connsiteX7" fmla="*/ 182854 w 1399777"/>
                  <a:gd name="connsiteY7" fmla="*/ 243709 h 564170"/>
                  <a:gd name="connsiteX8" fmla="*/ 223494 w 1399777"/>
                  <a:gd name="connsiteY8" fmla="*/ 380869 h 564170"/>
                  <a:gd name="connsiteX9" fmla="*/ 226034 w 1399777"/>
                  <a:gd name="connsiteY9" fmla="*/ 271649 h 564170"/>
                  <a:gd name="connsiteX10" fmla="*/ 276834 w 1399777"/>
                  <a:gd name="connsiteY10" fmla="*/ 332609 h 564170"/>
                  <a:gd name="connsiteX11" fmla="*/ 309854 w 1399777"/>
                  <a:gd name="connsiteY11" fmla="*/ 373249 h 564170"/>
                  <a:gd name="connsiteX12" fmla="*/ 365734 w 1399777"/>
                  <a:gd name="connsiteY12" fmla="*/ 444369 h 564170"/>
                  <a:gd name="connsiteX13" fmla="*/ 370814 w 1399777"/>
                  <a:gd name="connsiteY13" fmla="*/ 490089 h 564170"/>
                  <a:gd name="connsiteX14" fmla="*/ 365734 w 1399777"/>
                  <a:gd name="connsiteY14" fmla="*/ 411349 h 564170"/>
                  <a:gd name="connsiteX15" fmla="*/ 388594 w 1399777"/>
                  <a:gd name="connsiteY15" fmla="*/ 429129 h 564170"/>
                  <a:gd name="connsiteX16" fmla="*/ 444474 w 1399777"/>
                  <a:gd name="connsiteY16" fmla="*/ 439289 h 564170"/>
                  <a:gd name="connsiteX17" fmla="*/ 515594 w 1399777"/>
                  <a:gd name="connsiteY17" fmla="*/ 462149 h 564170"/>
                  <a:gd name="connsiteX18" fmla="*/ 566394 w 1399777"/>
                  <a:gd name="connsiteY18" fmla="*/ 495169 h 564170"/>
                  <a:gd name="connsiteX19" fmla="*/ 566394 w 1399777"/>
                  <a:gd name="connsiteY19" fmla="*/ 528189 h 564170"/>
                  <a:gd name="connsiteX20" fmla="*/ 601954 w 1399777"/>
                  <a:gd name="connsiteY20" fmla="*/ 497709 h 564170"/>
                  <a:gd name="connsiteX21" fmla="*/ 647674 w 1399777"/>
                  <a:gd name="connsiteY21" fmla="*/ 543429 h 564170"/>
                  <a:gd name="connsiteX22" fmla="*/ 685774 w 1399777"/>
                  <a:gd name="connsiteY22" fmla="*/ 497709 h 564170"/>
                  <a:gd name="connsiteX23" fmla="*/ 764514 w 1399777"/>
                  <a:gd name="connsiteY23" fmla="*/ 545969 h 564170"/>
                  <a:gd name="connsiteX24" fmla="*/ 749274 w 1399777"/>
                  <a:gd name="connsiteY24" fmla="*/ 563749 h 564170"/>
                  <a:gd name="connsiteX25" fmla="*/ 794994 w 1399777"/>
                  <a:gd name="connsiteY25" fmla="*/ 530729 h 564170"/>
                  <a:gd name="connsiteX26" fmla="*/ 812774 w 1399777"/>
                  <a:gd name="connsiteY26" fmla="*/ 507869 h 564170"/>
                  <a:gd name="connsiteX27" fmla="*/ 850874 w 1399777"/>
                  <a:gd name="connsiteY27" fmla="*/ 535809 h 564170"/>
                  <a:gd name="connsiteX28" fmla="*/ 876274 w 1399777"/>
                  <a:gd name="connsiteY28" fmla="*/ 515489 h 564170"/>
                  <a:gd name="connsiteX29" fmla="*/ 911834 w 1399777"/>
                  <a:gd name="connsiteY29" fmla="*/ 512949 h 564170"/>
                  <a:gd name="connsiteX30" fmla="*/ 937234 w 1399777"/>
                  <a:gd name="connsiteY30" fmla="*/ 535809 h 564170"/>
                  <a:gd name="connsiteX31" fmla="*/ 921994 w 1399777"/>
                  <a:gd name="connsiteY31" fmla="*/ 563749 h 564170"/>
                  <a:gd name="connsiteX32" fmla="*/ 955014 w 1399777"/>
                  <a:gd name="connsiteY32" fmla="*/ 520569 h 564170"/>
                  <a:gd name="connsiteX33" fmla="*/ 993114 w 1399777"/>
                  <a:gd name="connsiteY33" fmla="*/ 502789 h 564170"/>
                  <a:gd name="connsiteX34" fmla="*/ 1003274 w 1399777"/>
                  <a:gd name="connsiteY34" fmla="*/ 518029 h 564170"/>
                  <a:gd name="connsiteX35" fmla="*/ 1051534 w 1399777"/>
                  <a:gd name="connsiteY35" fmla="*/ 490089 h 564170"/>
                  <a:gd name="connsiteX36" fmla="*/ 1069314 w 1399777"/>
                  <a:gd name="connsiteY36" fmla="*/ 482469 h 564170"/>
                  <a:gd name="connsiteX37" fmla="*/ 1026134 w 1399777"/>
                  <a:gd name="connsiteY37" fmla="*/ 553589 h 564170"/>
                  <a:gd name="connsiteX38" fmla="*/ 1092174 w 1399777"/>
                  <a:gd name="connsiteY38" fmla="*/ 485009 h 564170"/>
                  <a:gd name="connsiteX39" fmla="*/ 1137894 w 1399777"/>
                  <a:gd name="connsiteY39" fmla="*/ 446909 h 564170"/>
                  <a:gd name="connsiteX40" fmla="*/ 1173454 w 1399777"/>
                  <a:gd name="connsiteY40" fmla="*/ 406269 h 564170"/>
                  <a:gd name="connsiteX41" fmla="*/ 1165834 w 1399777"/>
                  <a:gd name="connsiteY41" fmla="*/ 464689 h 564170"/>
                  <a:gd name="connsiteX42" fmla="*/ 1170914 w 1399777"/>
                  <a:gd name="connsiteY42" fmla="*/ 467229 h 564170"/>
                  <a:gd name="connsiteX43" fmla="*/ 1231874 w 1399777"/>
                  <a:gd name="connsiteY43" fmla="*/ 406269 h 564170"/>
                  <a:gd name="connsiteX44" fmla="*/ 1305534 w 1399777"/>
                  <a:gd name="connsiteY44" fmla="*/ 355469 h 564170"/>
                  <a:gd name="connsiteX45" fmla="*/ 1325854 w 1399777"/>
                  <a:gd name="connsiteY45" fmla="*/ 258949 h 564170"/>
                  <a:gd name="connsiteX46" fmla="*/ 1328394 w 1399777"/>
                  <a:gd name="connsiteY46" fmla="*/ 236089 h 564170"/>
                  <a:gd name="connsiteX47" fmla="*/ 1343634 w 1399777"/>
                  <a:gd name="connsiteY47" fmla="*/ 286889 h 564170"/>
                  <a:gd name="connsiteX48" fmla="*/ 1363954 w 1399777"/>
                  <a:gd name="connsiteY48" fmla="*/ 238629 h 564170"/>
                  <a:gd name="connsiteX49" fmla="*/ 1395069 w 1399777"/>
                  <a:gd name="connsiteY49" fmla="*/ 174494 h 564170"/>
                  <a:gd name="connsiteX50" fmla="*/ 1253464 w 1399777"/>
                  <a:gd name="connsiteY50" fmla="*/ 273554 h 564170"/>
                  <a:gd name="connsiteX51" fmla="*/ 1209649 w 1399777"/>
                  <a:gd name="connsiteY51" fmla="*/ 269744 h 564170"/>
                  <a:gd name="connsiteX52" fmla="*/ 1175994 w 1399777"/>
                  <a:gd name="connsiteY52" fmla="*/ 322449 h 564170"/>
                  <a:gd name="connsiteX53" fmla="*/ 1148054 w 1399777"/>
                  <a:gd name="connsiteY53" fmla="*/ 337689 h 564170"/>
                  <a:gd name="connsiteX54" fmla="*/ 1132814 w 1399777"/>
                  <a:gd name="connsiteY54" fmla="*/ 299589 h 564170"/>
                  <a:gd name="connsiteX55" fmla="*/ 1064234 w 1399777"/>
                  <a:gd name="connsiteY55" fmla="*/ 373249 h 564170"/>
                  <a:gd name="connsiteX56" fmla="*/ 1048994 w 1399777"/>
                  <a:gd name="connsiteY56" fmla="*/ 322449 h 564170"/>
                  <a:gd name="connsiteX57" fmla="*/ 985494 w 1399777"/>
                  <a:gd name="connsiteY57" fmla="*/ 342769 h 564170"/>
                  <a:gd name="connsiteX58" fmla="*/ 1000734 w 1399777"/>
                  <a:gd name="connsiteY58" fmla="*/ 289429 h 564170"/>
                  <a:gd name="connsiteX59" fmla="*/ 972794 w 1399777"/>
                  <a:gd name="connsiteY59" fmla="*/ 187829 h 564170"/>
                  <a:gd name="connsiteX60" fmla="*/ 934694 w 1399777"/>
                  <a:gd name="connsiteY60" fmla="*/ 258949 h 564170"/>
                  <a:gd name="connsiteX61" fmla="*/ 896594 w 1399777"/>
                  <a:gd name="connsiteY61" fmla="*/ 225929 h 564170"/>
                  <a:gd name="connsiteX62" fmla="*/ 866114 w 1399777"/>
                  <a:gd name="connsiteY62" fmla="*/ 200529 h 564170"/>
                  <a:gd name="connsiteX63" fmla="*/ 863574 w 1399777"/>
                  <a:gd name="connsiteY63" fmla="*/ 243709 h 564170"/>
                  <a:gd name="connsiteX64" fmla="*/ 828014 w 1399777"/>
                  <a:gd name="connsiteY64" fmla="*/ 205609 h 564170"/>
                  <a:gd name="connsiteX65" fmla="*/ 838174 w 1399777"/>
                  <a:gd name="connsiteY65" fmla="*/ 276729 h 564170"/>
                  <a:gd name="connsiteX66" fmla="*/ 812774 w 1399777"/>
                  <a:gd name="connsiteY66" fmla="*/ 312289 h 564170"/>
                  <a:gd name="connsiteX67" fmla="*/ 800074 w 1399777"/>
                  <a:gd name="connsiteY67" fmla="*/ 350389 h 564170"/>
                  <a:gd name="connsiteX68" fmla="*/ 772134 w 1399777"/>
                  <a:gd name="connsiteY68" fmla="*/ 269109 h 564170"/>
                  <a:gd name="connsiteX69" fmla="*/ 774674 w 1399777"/>
                  <a:gd name="connsiteY69" fmla="*/ 228469 h 564170"/>
                  <a:gd name="connsiteX70" fmla="*/ 746734 w 1399777"/>
                  <a:gd name="connsiteY70" fmla="*/ 274189 h 564170"/>
                  <a:gd name="connsiteX71" fmla="*/ 741654 w 1399777"/>
                  <a:gd name="connsiteY71" fmla="*/ 337689 h 564170"/>
                  <a:gd name="connsiteX72" fmla="*/ 713714 w 1399777"/>
                  <a:gd name="connsiteY72" fmla="*/ 317369 h 564170"/>
                  <a:gd name="connsiteX73" fmla="*/ 698474 w 1399777"/>
                  <a:gd name="connsiteY73" fmla="*/ 258949 h 564170"/>
                  <a:gd name="connsiteX74" fmla="*/ 693394 w 1399777"/>
                  <a:gd name="connsiteY74" fmla="*/ 261489 h 564170"/>
                  <a:gd name="connsiteX75" fmla="*/ 680694 w 1399777"/>
                  <a:gd name="connsiteY75" fmla="*/ 276729 h 564170"/>
                  <a:gd name="connsiteX76" fmla="*/ 683234 w 1399777"/>
                  <a:gd name="connsiteY76" fmla="*/ 218309 h 564170"/>
                  <a:gd name="connsiteX77" fmla="*/ 652754 w 1399777"/>
                  <a:gd name="connsiteY77" fmla="*/ 231009 h 564170"/>
                  <a:gd name="connsiteX78" fmla="*/ 650214 w 1399777"/>
                  <a:gd name="connsiteY78" fmla="*/ 246249 h 564170"/>
                  <a:gd name="connsiteX79" fmla="*/ 632434 w 1399777"/>
                  <a:gd name="connsiteY79" fmla="*/ 203069 h 564170"/>
                  <a:gd name="connsiteX80" fmla="*/ 612114 w 1399777"/>
                  <a:gd name="connsiteY80" fmla="*/ 187829 h 564170"/>
                  <a:gd name="connsiteX81" fmla="*/ 609574 w 1399777"/>
                  <a:gd name="connsiteY81" fmla="*/ 215769 h 564170"/>
                  <a:gd name="connsiteX82" fmla="*/ 563854 w 1399777"/>
                  <a:gd name="connsiteY82" fmla="*/ 228469 h 564170"/>
                  <a:gd name="connsiteX83" fmla="*/ 548614 w 1399777"/>
                  <a:gd name="connsiteY83" fmla="*/ 258949 h 564170"/>
                  <a:gd name="connsiteX84" fmla="*/ 543534 w 1399777"/>
                  <a:gd name="connsiteY84" fmla="*/ 309749 h 564170"/>
                  <a:gd name="connsiteX85" fmla="*/ 525754 w 1399777"/>
                  <a:gd name="connsiteY85" fmla="*/ 294509 h 564170"/>
                  <a:gd name="connsiteX86" fmla="*/ 500354 w 1399777"/>
                  <a:gd name="connsiteY86" fmla="*/ 231009 h 564170"/>
                  <a:gd name="connsiteX87" fmla="*/ 469874 w 1399777"/>
                  <a:gd name="connsiteY87" fmla="*/ 261489 h 564170"/>
                  <a:gd name="connsiteX88" fmla="*/ 462254 w 1399777"/>
                  <a:gd name="connsiteY88" fmla="*/ 284349 h 564170"/>
                  <a:gd name="connsiteX89" fmla="*/ 434314 w 1399777"/>
                  <a:gd name="connsiteY89" fmla="*/ 319909 h 564170"/>
                  <a:gd name="connsiteX90" fmla="*/ 388594 w 1399777"/>
                  <a:gd name="connsiteY90" fmla="*/ 299589 h 564170"/>
                  <a:gd name="connsiteX91" fmla="*/ 365734 w 1399777"/>
                  <a:gd name="connsiteY91" fmla="*/ 286889 h 564170"/>
                  <a:gd name="connsiteX92" fmla="*/ 358114 w 1399777"/>
                  <a:gd name="connsiteY92" fmla="*/ 307209 h 564170"/>
                  <a:gd name="connsiteX93" fmla="*/ 327634 w 1399777"/>
                  <a:gd name="connsiteY93" fmla="*/ 258949 h 564170"/>
                  <a:gd name="connsiteX94" fmla="*/ 304774 w 1399777"/>
                  <a:gd name="connsiteY94" fmla="*/ 291969 h 564170"/>
                  <a:gd name="connsiteX95" fmla="*/ 292074 w 1399777"/>
                  <a:gd name="connsiteY95" fmla="*/ 233549 h 564170"/>
                  <a:gd name="connsiteX96" fmla="*/ 286994 w 1399777"/>
                  <a:gd name="connsiteY96" fmla="*/ 274189 h 564170"/>
                  <a:gd name="connsiteX97" fmla="*/ 248894 w 1399777"/>
                  <a:gd name="connsiteY97" fmla="*/ 200529 h 564170"/>
                  <a:gd name="connsiteX98" fmla="*/ 246354 w 1399777"/>
                  <a:gd name="connsiteY98" fmla="*/ 231009 h 564170"/>
                  <a:gd name="connsiteX99" fmla="*/ 172694 w 1399777"/>
                  <a:gd name="connsiteY99" fmla="*/ 172589 h 564170"/>
                  <a:gd name="connsiteX100" fmla="*/ 134594 w 1399777"/>
                  <a:gd name="connsiteY100" fmla="*/ 121789 h 564170"/>
                  <a:gd name="connsiteX101" fmla="*/ 83794 w 1399777"/>
                  <a:gd name="connsiteY101" fmla="*/ 81149 h 564170"/>
                  <a:gd name="connsiteX102" fmla="*/ 5054 w 1399777"/>
                  <a:gd name="connsiteY102" fmla="*/ 2409 h 564170"/>
                  <a:gd name="connsiteX0" fmla="*/ 2125 w 1436261"/>
                  <a:gd name="connsiteY0" fmla="*/ 17459 h 539806"/>
                  <a:gd name="connsiteX1" fmla="*/ 44078 w 1436261"/>
                  <a:gd name="connsiteY1" fmla="*/ 3445 h 539806"/>
                  <a:gd name="connsiteX2" fmla="*/ 41538 w 1436261"/>
                  <a:gd name="connsiteY2" fmla="*/ 79645 h 539806"/>
                  <a:gd name="connsiteX3" fmla="*/ 61858 w 1436261"/>
                  <a:gd name="connsiteY3" fmla="*/ 49165 h 539806"/>
                  <a:gd name="connsiteX4" fmla="*/ 105038 w 1436261"/>
                  <a:gd name="connsiteY4" fmla="*/ 89805 h 539806"/>
                  <a:gd name="connsiteX5" fmla="*/ 148218 w 1436261"/>
                  <a:gd name="connsiteY5" fmla="*/ 150765 h 539806"/>
                  <a:gd name="connsiteX6" fmla="*/ 158378 w 1436261"/>
                  <a:gd name="connsiteY6" fmla="*/ 120285 h 539806"/>
                  <a:gd name="connsiteX7" fmla="*/ 219338 w 1436261"/>
                  <a:gd name="connsiteY7" fmla="*/ 219345 h 539806"/>
                  <a:gd name="connsiteX8" fmla="*/ 259978 w 1436261"/>
                  <a:gd name="connsiteY8" fmla="*/ 356505 h 539806"/>
                  <a:gd name="connsiteX9" fmla="*/ 262518 w 1436261"/>
                  <a:gd name="connsiteY9" fmla="*/ 247285 h 539806"/>
                  <a:gd name="connsiteX10" fmla="*/ 313318 w 1436261"/>
                  <a:gd name="connsiteY10" fmla="*/ 308245 h 539806"/>
                  <a:gd name="connsiteX11" fmla="*/ 346338 w 1436261"/>
                  <a:gd name="connsiteY11" fmla="*/ 348885 h 539806"/>
                  <a:gd name="connsiteX12" fmla="*/ 402218 w 1436261"/>
                  <a:gd name="connsiteY12" fmla="*/ 420005 h 539806"/>
                  <a:gd name="connsiteX13" fmla="*/ 407298 w 1436261"/>
                  <a:gd name="connsiteY13" fmla="*/ 465725 h 539806"/>
                  <a:gd name="connsiteX14" fmla="*/ 402218 w 1436261"/>
                  <a:gd name="connsiteY14" fmla="*/ 386985 h 539806"/>
                  <a:gd name="connsiteX15" fmla="*/ 425078 w 1436261"/>
                  <a:gd name="connsiteY15" fmla="*/ 404765 h 539806"/>
                  <a:gd name="connsiteX16" fmla="*/ 480958 w 1436261"/>
                  <a:gd name="connsiteY16" fmla="*/ 414925 h 539806"/>
                  <a:gd name="connsiteX17" fmla="*/ 552078 w 1436261"/>
                  <a:gd name="connsiteY17" fmla="*/ 437785 h 539806"/>
                  <a:gd name="connsiteX18" fmla="*/ 602878 w 1436261"/>
                  <a:gd name="connsiteY18" fmla="*/ 470805 h 539806"/>
                  <a:gd name="connsiteX19" fmla="*/ 602878 w 1436261"/>
                  <a:gd name="connsiteY19" fmla="*/ 503825 h 539806"/>
                  <a:gd name="connsiteX20" fmla="*/ 638438 w 1436261"/>
                  <a:gd name="connsiteY20" fmla="*/ 473345 h 539806"/>
                  <a:gd name="connsiteX21" fmla="*/ 684158 w 1436261"/>
                  <a:gd name="connsiteY21" fmla="*/ 519065 h 539806"/>
                  <a:gd name="connsiteX22" fmla="*/ 722258 w 1436261"/>
                  <a:gd name="connsiteY22" fmla="*/ 473345 h 539806"/>
                  <a:gd name="connsiteX23" fmla="*/ 800998 w 1436261"/>
                  <a:gd name="connsiteY23" fmla="*/ 521605 h 539806"/>
                  <a:gd name="connsiteX24" fmla="*/ 785758 w 1436261"/>
                  <a:gd name="connsiteY24" fmla="*/ 539385 h 539806"/>
                  <a:gd name="connsiteX25" fmla="*/ 831478 w 1436261"/>
                  <a:gd name="connsiteY25" fmla="*/ 506365 h 539806"/>
                  <a:gd name="connsiteX26" fmla="*/ 849258 w 1436261"/>
                  <a:gd name="connsiteY26" fmla="*/ 483505 h 539806"/>
                  <a:gd name="connsiteX27" fmla="*/ 887358 w 1436261"/>
                  <a:gd name="connsiteY27" fmla="*/ 511445 h 539806"/>
                  <a:gd name="connsiteX28" fmla="*/ 912758 w 1436261"/>
                  <a:gd name="connsiteY28" fmla="*/ 491125 h 539806"/>
                  <a:gd name="connsiteX29" fmla="*/ 948318 w 1436261"/>
                  <a:gd name="connsiteY29" fmla="*/ 488585 h 539806"/>
                  <a:gd name="connsiteX30" fmla="*/ 973718 w 1436261"/>
                  <a:gd name="connsiteY30" fmla="*/ 511445 h 539806"/>
                  <a:gd name="connsiteX31" fmla="*/ 958478 w 1436261"/>
                  <a:gd name="connsiteY31" fmla="*/ 539385 h 539806"/>
                  <a:gd name="connsiteX32" fmla="*/ 991498 w 1436261"/>
                  <a:gd name="connsiteY32" fmla="*/ 496205 h 539806"/>
                  <a:gd name="connsiteX33" fmla="*/ 1029598 w 1436261"/>
                  <a:gd name="connsiteY33" fmla="*/ 478425 h 539806"/>
                  <a:gd name="connsiteX34" fmla="*/ 1039758 w 1436261"/>
                  <a:gd name="connsiteY34" fmla="*/ 493665 h 539806"/>
                  <a:gd name="connsiteX35" fmla="*/ 1088018 w 1436261"/>
                  <a:gd name="connsiteY35" fmla="*/ 465725 h 539806"/>
                  <a:gd name="connsiteX36" fmla="*/ 1105798 w 1436261"/>
                  <a:gd name="connsiteY36" fmla="*/ 458105 h 539806"/>
                  <a:gd name="connsiteX37" fmla="*/ 1062618 w 1436261"/>
                  <a:gd name="connsiteY37" fmla="*/ 529225 h 539806"/>
                  <a:gd name="connsiteX38" fmla="*/ 1128658 w 1436261"/>
                  <a:gd name="connsiteY38" fmla="*/ 460645 h 539806"/>
                  <a:gd name="connsiteX39" fmla="*/ 1174378 w 1436261"/>
                  <a:gd name="connsiteY39" fmla="*/ 422545 h 539806"/>
                  <a:gd name="connsiteX40" fmla="*/ 1209938 w 1436261"/>
                  <a:gd name="connsiteY40" fmla="*/ 381905 h 539806"/>
                  <a:gd name="connsiteX41" fmla="*/ 1202318 w 1436261"/>
                  <a:gd name="connsiteY41" fmla="*/ 440325 h 539806"/>
                  <a:gd name="connsiteX42" fmla="*/ 1207398 w 1436261"/>
                  <a:gd name="connsiteY42" fmla="*/ 442865 h 539806"/>
                  <a:gd name="connsiteX43" fmla="*/ 1268358 w 1436261"/>
                  <a:gd name="connsiteY43" fmla="*/ 381905 h 539806"/>
                  <a:gd name="connsiteX44" fmla="*/ 1342018 w 1436261"/>
                  <a:gd name="connsiteY44" fmla="*/ 331105 h 539806"/>
                  <a:gd name="connsiteX45" fmla="*/ 1362338 w 1436261"/>
                  <a:gd name="connsiteY45" fmla="*/ 234585 h 539806"/>
                  <a:gd name="connsiteX46" fmla="*/ 1364878 w 1436261"/>
                  <a:gd name="connsiteY46" fmla="*/ 211725 h 539806"/>
                  <a:gd name="connsiteX47" fmla="*/ 1380118 w 1436261"/>
                  <a:gd name="connsiteY47" fmla="*/ 262525 h 539806"/>
                  <a:gd name="connsiteX48" fmla="*/ 1400438 w 1436261"/>
                  <a:gd name="connsiteY48" fmla="*/ 214265 h 539806"/>
                  <a:gd name="connsiteX49" fmla="*/ 1431553 w 1436261"/>
                  <a:gd name="connsiteY49" fmla="*/ 150130 h 539806"/>
                  <a:gd name="connsiteX50" fmla="*/ 1289948 w 1436261"/>
                  <a:gd name="connsiteY50" fmla="*/ 249190 h 539806"/>
                  <a:gd name="connsiteX51" fmla="*/ 1246133 w 1436261"/>
                  <a:gd name="connsiteY51" fmla="*/ 245380 h 539806"/>
                  <a:gd name="connsiteX52" fmla="*/ 1212478 w 1436261"/>
                  <a:gd name="connsiteY52" fmla="*/ 298085 h 539806"/>
                  <a:gd name="connsiteX53" fmla="*/ 1184538 w 1436261"/>
                  <a:gd name="connsiteY53" fmla="*/ 313325 h 539806"/>
                  <a:gd name="connsiteX54" fmla="*/ 1169298 w 1436261"/>
                  <a:gd name="connsiteY54" fmla="*/ 275225 h 539806"/>
                  <a:gd name="connsiteX55" fmla="*/ 1100718 w 1436261"/>
                  <a:gd name="connsiteY55" fmla="*/ 348885 h 539806"/>
                  <a:gd name="connsiteX56" fmla="*/ 1085478 w 1436261"/>
                  <a:gd name="connsiteY56" fmla="*/ 298085 h 539806"/>
                  <a:gd name="connsiteX57" fmla="*/ 1021978 w 1436261"/>
                  <a:gd name="connsiteY57" fmla="*/ 318405 h 539806"/>
                  <a:gd name="connsiteX58" fmla="*/ 1037218 w 1436261"/>
                  <a:gd name="connsiteY58" fmla="*/ 265065 h 539806"/>
                  <a:gd name="connsiteX59" fmla="*/ 1009278 w 1436261"/>
                  <a:gd name="connsiteY59" fmla="*/ 163465 h 539806"/>
                  <a:gd name="connsiteX60" fmla="*/ 971178 w 1436261"/>
                  <a:gd name="connsiteY60" fmla="*/ 234585 h 539806"/>
                  <a:gd name="connsiteX61" fmla="*/ 933078 w 1436261"/>
                  <a:gd name="connsiteY61" fmla="*/ 201565 h 539806"/>
                  <a:gd name="connsiteX62" fmla="*/ 902598 w 1436261"/>
                  <a:gd name="connsiteY62" fmla="*/ 176165 h 539806"/>
                  <a:gd name="connsiteX63" fmla="*/ 900058 w 1436261"/>
                  <a:gd name="connsiteY63" fmla="*/ 219345 h 539806"/>
                  <a:gd name="connsiteX64" fmla="*/ 864498 w 1436261"/>
                  <a:gd name="connsiteY64" fmla="*/ 181245 h 539806"/>
                  <a:gd name="connsiteX65" fmla="*/ 874658 w 1436261"/>
                  <a:gd name="connsiteY65" fmla="*/ 252365 h 539806"/>
                  <a:gd name="connsiteX66" fmla="*/ 849258 w 1436261"/>
                  <a:gd name="connsiteY66" fmla="*/ 287925 h 539806"/>
                  <a:gd name="connsiteX67" fmla="*/ 836558 w 1436261"/>
                  <a:gd name="connsiteY67" fmla="*/ 326025 h 539806"/>
                  <a:gd name="connsiteX68" fmla="*/ 808618 w 1436261"/>
                  <a:gd name="connsiteY68" fmla="*/ 244745 h 539806"/>
                  <a:gd name="connsiteX69" fmla="*/ 811158 w 1436261"/>
                  <a:gd name="connsiteY69" fmla="*/ 204105 h 539806"/>
                  <a:gd name="connsiteX70" fmla="*/ 783218 w 1436261"/>
                  <a:gd name="connsiteY70" fmla="*/ 249825 h 539806"/>
                  <a:gd name="connsiteX71" fmla="*/ 778138 w 1436261"/>
                  <a:gd name="connsiteY71" fmla="*/ 313325 h 539806"/>
                  <a:gd name="connsiteX72" fmla="*/ 750198 w 1436261"/>
                  <a:gd name="connsiteY72" fmla="*/ 293005 h 539806"/>
                  <a:gd name="connsiteX73" fmla="*/ 734958 w 1436261"/>
                  <a:gd name="connsiteY73" fmla="*/ 234585 h 539806"/>
                  <a:gd name="connsiteX74" fmla="*/ 729878 w 1436261"/>
                  <a:gd name="connsiteY74" fmla="*/ 237125 h 539806"/>
                  <a:gd name="connsiteX75" fmla="*/ 717178 w 1436261"/>
                  <a:gd name="connsiteY75" fmla="*/ 252365 h 539806"/>
                  <a:gd name="connsiteX76" fmla="*/ 719718 w 1436261"/>
                  <a:gd name="connsiteY76" fmla="*/ 193945 h 539806"/>
                  <a:gd name="connsiteX77" fmla="*/ 689238 w 1436261"/>
                  <a:gd name="connsiteY77" fmla="*/ 206645 h 539806"/>
                  <a:gd name="connsiteX78" fmla="*/ 686698 w 1436261"/>
                  <a:gd name="connsiteY78" fmla="*/ 221885 h 539806"/>
                  <a:gd name="connsiteX79" fmla="*/ 668918 w 1436261"/>
                  <a:gd name="connsiteY79" fmla="*/ 178705 h 539806"/>
                  <a:gd name="connsiteX80" fmla="*/ 648598 w 1436261"/>
                  <a:gd name="connsiteY80" fmla="*/ 163465 h 539806"/>
                  <a:gd name="connsiteX81" fmla="*/ 646058 w 1436261"/>
                  <a:gd name="connsiteY81" fmla="*/ 191405 h 539806"/>
                  <a:gd name="connsiteX82" fmla="*/ 600338 w 1436261"/>
                  <a:gd name="connsiteY82" fmla="*/ 204105 h 539806"/>
                  <a:gd name="connsiteX83" fmla="*/ 585098 w 1436261"/>
                  <a:gd name="connsiteY83" fmla="*/ 234585 h 539806"/>
                  <a:gd name="connsiteX84" fmla="*/ 580018 w 1436261"/>
                  <a:gd name="connsiteY84" fmla="*/ 285385 h 539806"/>
                  <a:gd name="connsiteX85" fmla="*/ 562238 w 1436261"/>
                  <a:gd name="connsiteY85" fmla="*/ 270145 h 539806"/>
                  <a:gd name="connsiteX86" fmla="*/ 536838 w 1436261"/>
                  <a:gd name="connsiteY86" fmla="*/ 206645 h 539806"/>
                  <a:gd name="connsiteX87" fmla="*/ 506358 w 1436261"/>
                  <a:gd name="connsiteY87" fmla="*/ 237125 h 539806"/>
                  <a:gd name="connsiteX88" fmla="*/ 498738 w 1436261"/>
                  <a:gd name="connsiteY88" fmla="*/ 259985 h 539806"/>
                  <a:gd name="connsiteX89" fmla="*/ 470798 w 1436261"/>
                  <a:gd name="connsiteY89" fmla="*/ 295545 h 539806"/>
                  <a:gd name="connsiteX90" fmla="*/ 425078 w 1436261"/>
                  <a:gd name="connsiteY90" fmla="*/ 275225 h 539806"/>
                  <a:gd name="connsiteX91" fmla="*/ 402218 w 1436261"/>
                  <a:gd name="connsiteY91" fmla="*/ 262525 h 539806"/>
                  <a:gd name="connsiteX92" fmla="*/ 394598 w 1436261"/>
                  <a:gd name="connsiteY92" fmla="*/ 282845 h 539806"/>
                  <a:gd name="connsiteX93" fmla="*/ 364118 w 1436261"/>
                  <a:gd name="connsiteY93" fmla="*/ 234585 h 539806"/>
                  <a:gd name="connsiteX94" fmla="*/ 341258 w 1436261"/>
                  <a:gd name="connsiteY94" fmla="*/ 267605 h 539806"/>
                  <a:gd name="connsiteX95" fmla="*/ 328558 w 1436261"/>
                  <a:gd name="connsiteY95" fmla="*/ 209185 h 539806"/>
                  <a:gd name="connsiteX96" fmla="*/ 323478 w 1436261"/>
                  <a:gd name="connsiteY96" fmla="*/ 249825 h 539806"/>
                  <a:gd name="connsiteX97" fmla="*/ 285378 w 1436261"/>
                  <a:gd name="connsiteY97" fmla="*/ 176165 h 539806"/>
                  <a:gd name="connsiteX98" fmla="*/ 282838 w 1436261"/>
                  <a:gd name="connsiteY98" fmla="*/ 206645 h 539806"/>
                  <a:gd name="connsiteX99" fmla="*/ 209178 w 1436261"/>
                  <a:gd name="connsiteY99" fmla="*/ 148225 h 539806"/>
                  <a:gd name="connsiteX100" fmla="*/ 171078 w 1436261"/>
                  <a:gd name="connsiteY100" fmla="*/ 97425 h 539806"/>
                  <a:gd name="connsiteX101" fmla="*/ 120278 w 1436261"/>
                  <a:gd name="connsiteY101" fmla="*/ 56785 h 539806"/>
                  <a:gd name="connsiteX102" fmla="*/ 2125 w 1436261"/>
                  <a:gd name="connsiteY102" fmla="*/ 17459 h 539806"/>
                  <a:gd name="connsiteX0" fmla="*/ 83643 w 1399626"/>
                  <a:gd name="connsiteY0" fmla="*/ 53586 h 536607"/>
                  <a:gd name="connsiteX1" fmla="*/ 7443 w 1399626"/>
                  <a:gd name="connsiteY1" fmla="*/ 246 h 536607"/>
                  <a:gd name="connsiteX2" fmla="*/ 4903 w 1399626"/>
                  <a:gd name="connsiteY2" fmla="*/ 76446 h 536607"/>
                  <a:gd name="connsiteX3" fmla="*/ 25223 w 1399626"/>
                  <a:gd name="connsiteY3" fmla="*/ 45966 h 536607"/>
                  <a:gd name="connsiteX4" fmla="*/ 68403 w 1399626"/>
                  <a:gd name="connsiteY4" fmla="*/ 86606 h 536607"/>
                  <a:gd name="connsiteX5" fmla="*/ 111583 w 1399626"/>
                  <a:gd name="connsiteY5" fmla="*/ 147566 h 536607"/>
                  <a:gd name="connsiteX6" fmla="*/ 121743 w 1399626"/>
                  <a:gd name="connsiteY6" fmla="*/ 117086 h 536607"/>
                  <a:gd name="connsiteX7" fmla="*/ 182703 w 1399626"/>
                  <a:gd name="connsiteY7" fmla="*/ 216146 h 536607"/>
                  <a:gd name="connsiteX8" fmla="*/ 223343 w 1399626"/>
                  <a:gd name="connsiteY8" fmla="*/ 353306 h 536607"/>
                  <a:gd name="connsiteX9" fmla="*/ 225883 w 1399626"/>
                  <a:gd name="connsiteY9" fmla="*/ 244086 h 536607"/>
                  <a:gd name="connsiteX10" fmla="*/ 276683 w 1399626"/>
                  <a:gd name="connsiteY10" fmla="*/ 305046 h 536607"/>
                  <a:gd name="connsiteX11" fmla="*/ 309703 w 1399626"/>
                  <a:gd name="connsiteY11" fmla="*/ 345686 h 536607"/>
                  <a:gd name="connsiteX12" fmla="*/ 365583 w 1399626"/>
                  <a:gd name="connsiteY12" fmla="*/ 416806 h 536607"/>
                  <a:gd name="connsiteX13" fmla="*/ 370663 w 1399626"/>
                  <a:gd name="connsiteY13" fmla="*/ 462526 h 536607"/>
                  <a:gd name="connsiteX14" fmla="*/ 365583 w 1399626"/>
                  <a:gd name="connsiteY14" fmla="*/ 383786 h 536607"/>
                  <a:gd name="connsiteX15" fmla="*/ 388443 w 1399626"/>
                  <a:gd name="connsiteY15" fmla="*/ 401566 h 536607"/>
                  <a:gd name="connsiteX16" fmla="*/ 444323 w 1399626"/>
                  <a:gd name="connsiteY16" fmla="*/ 411726 h 536607"/>
                  <a:gd name="connsiteX17" fmla="*/ 515443 w 1399626"/>
                  <a:gd name="connsiteY17" fmla="*/ 434586 h 536607"/>
                  <a:gd name="connsiteX18" fmla="*/ 566243 w 1399626"/>
                  <a:gd name="connsiteY18" fmla="*/ 467606 h 536607"/>
                  <a:gd name="connsiteX19" fmla="*/ 566243 w 1399626"/>
                  <a:gd name="connsiteY19" fmla="*/ 500626 h 536607"/>
                  <a:gd name="connsiteX20" fmla="*/ 601803 w 1399626"/>
                  <a:gd name="connsiteY20" fmla="*/ 470146 h 536607"/>
                  <a:gd name="connsiteX21" fmla="*/ 647523 w 1399626"/>
                  <a:gd name="connsiteY21" fmla="*/ 515866 h 536607"/>
                  <a:gd name="connsiteX22" fmla="*/ 685623 w 1399626"/>
                  <a:gd name="connsiteY22" fmla="*/ 470146 h 536607"/>
                  <a:gd name="connsiteX23" fmla="*/ 764363 w 1399626"/>
                  <a:gd name="connsiteY23" fmla="*/ 518406 h 536607"/>
                  <a:gd name="connsiteX24" fmla="*/ 749123 w 1399626"/>
                  <a:gd name="connsiteY24" fmla="*/ 536186 h 536607"/>
                  <a:gd name="connsiteX25" fmla="*/ 794843 w 1399626"/>
                  <a:gd name="connsiteY25" fmla="*/ 503166 h 536607"/>
                  <a:gd name="connsiteX26" fmla="*/ 812623 w 1399626"/>
                  <a:gd name="connsiteY26" fmla="*/ 480306 h 536607"/>
                  <a:gd name="connsiteX27" fmla="*/ 850723 w 1399626"/>
                  <a:gd name="connsiteY27" fmla="*/ 508246 h 536607"/>
                  <a:gd name="connsiteX28" fmla="*/ 876123 w 1399626"/>
                  <a:gd name="connsiteY28" fmla="*/ 487926 h 536607"/>
                  <a:gd name="connsiteX29" fmla="*/ 911683 w 1399626"/>
                  <a:gd name="connsiteY29" fmla="*/ 485386 h 536607"/>
                  <a:gd name="connsiteX30" fmla="*/ 937083 w 1399626"/>
                  <a:gd name="connsiteY30" fmla="*/ 508246 h 536607"/>
                  <a:gd name="connsiteX31" fmla="*/ 921843 w 1399626"/>
                  <a:gd name="connsiteY31" fmla="*/ 536186 h 536607"/>
                  <a:gd name="connsiteX32" fmla="*/ 954863 w 1399626"/>
                  <a:gd name="connsiteY32" fmla="*/ 493006 h 536607"/>
                  <a:gd name="connsiteX33" fmla="*/ 992963 w 1399626"/>
                  <a:gd name="connsiteY33" fmla="*/ 475226 h 536607"/>
                  <a:gd name="connsiteX34" fmla="*/ 1003123 w 1399626"/>
                  <a:gd name="connsiteY34" fmla="*/ 490466 h 536607"/>
                  <a:gd name="connsiteX35" fmla="*/ 1051383 w 1399626"/>
                  <a:gd name="connsiteY35" fmla="*/ 462526 h 536607"/>
                  <a:gd name="connsiteX36" fmla="*/ 1069163 w 1399626"/>
                  <a:gd name="connsiteY36" fmla="*/ 454906 h 536607"/>
                  <a:gd name="connsiteX37" fmla="*/ 1025983 w 1399626"/>
                  <a:gd name="connsiteY37" fmla="*/ 526026 h 536607"/>
                  <a:gd name="connsiteX38" fmla="*/ 1092023 w 1399626"/>
                  <a:gd name="connsiteY38" fmla="*/ 457446 h 536607"/>
                  <a:gd name="connsiteX39" fmla="*/ 1137743 w 1399626"/>
                  <a:gd name="connsiteY39" fmla="*/ 419346 h 536607"/>
                  <a:gd name="connsiteX40" fmla="*/ 1173303 w 1399626"/>
                  <a:gd name="connsiteY40" fmla="*/ 378706 h 536607"/>
                  <a:gd name="connsiteX41" fmla="*/ 1165683 w 1399626"/>
                  <a:gd name="connsiteY41" fmla="*/ 437126 h 536607"/>
                  <a:gd name="connsiteX42" fmla="*/ 1170763 w 1399626"/>
                  <a:gd name="connsiteY42" fmla="*/ 439666 h 536607"/>
                  <a:gd name="connsiteX43" fmla="*/ 1231723 w 1399626"/>
                  <a:gd name="connsiteY43" fmla="*/ 378706 h 536607"/>
                  <a:gd name="connsiteX44" fmla="*/ 1305383 w 1399626"/>
                  <a:gd name="connsiteY44" fmla="*/ 327906 h 536607"/>
                  <a:gd name="connsiteX45" fmla="*/ 1325703 w 1399626"/>
                  <a:gd name="connsiteY45" fmla="*/ 231386 h 536607"/>
                  <a:gd name="connsiteX46" fmla="*/ 1328243 w 1399626"/>
                  <a:gd name="connsiteY46" fmla="*/ 208526 h 536607"/>
                  <a:gd name="connsiteX47" fmla="*/ 1343483 w 1399626"/>
                  <a:gd name="connsiteY47" fmla="*/ 259326 h 536607"/>
                  <a:gd name="connsiteX48" fmla="*/ 1363803 w 1399626"/>
                  <a:gd name="connsiteY48" fmla="*/ 211066 h 536607"/>
                  <a:gd name="connsiteX49" fmla="*/ 1394918 w 1399626"/>
                  <a:gd name="connsiteY49" fmla="*/ 146931 h 536607"/>
                  <a:gd name="connsiteX50" fmla="*/ 1253313 w 1399626"/>
                  <a:gd name="connsiteY50" fmla="*/ 245991 h 536607"/>
                  <a:gd name="connsiteX51" fmla="*/ 1209498 w 1399626"/>
                  <a:gd name="connsiteY51" fmla="*/ 242181 h 536607"/>
                  <a:gd name="connsiteX52" fmla="*/ 1175843 w 1399626"/>
                  <a:gd name="connsiteY52" fmla="*/ 294886 h 536607"/>
                  <a:gd name="connsiteX53" fmla="*/ 1147903 w 1399626"/>
                  <a:gd name="connsiteY53" fmla="*/ 310126 h 536607"/>
                  <a:gd name="connsiteX54" fmla="*/ 1132663 w 1399626"/>
                  <a:gd name="connsiteY54" fmla="*/ 272026 h 536607"/>
                  <a:gd name="connsiteX55" fmla="*/ 1064083 w 1399626"/>
                  <a:gd name="connsiteY55" fmla="*/ 345686 h 536607"/>
                  <a:gd name="connsiteX56" fmla="*/ 1048843 w 1399626"/>
                  <a:gd name="connsiteY56" fmla="*/ 294886 h 536607"/>
                  <a:gd name="connsiteX57" fmla="*/ 985343 w 1399626"/>
                  <a:gd name="connsiteY57" fmla="*/ 315206 h 536607"/>
                  <a:gd name="connsiteX58" fmla="*/ 1000583 w 1399626"/>
                  <a:gd name="connsiteY58" fmla="*/ 261866 h 536607"/>
                  <a:gd name="connsiteX59" fmla="*/ 972643 w 1399626"/>
                  <a:gd name="connsiteY59" fmla="*/ 160266 h 536607"/>
                  <a:gd name="connsiteX60" fmla="*/ 934543 w 1399626"/>
                  <a:gd name="connsiteY60" fmla="*/ 231386 h 536607"/>
                  <a:gd name="connsiteX61" fmla="*/ 896443 w 1399626"/>
                  <a:gd name="connsiteY61" fmla="*/ 198366 h 536607"/>
                  <a:gd name="connsiteX62" fmla="*/ 865963 w 1399626"/>
                  <a:gd name="connsiteY62" fmla="*/ 172966 h 536607"/>
                  <a:gd name="connsiteX63" fmla="*/ 863423 w 1399626"/>
                  <a:gd name="connsiteY63" fmla="*/ 216146 h 536607"/>
                  <a:gd name="connsiteX64" fmla="*/ 827863 w 1399626"/>
                  <a:gd name="connsiteY64" fmla="*/ 178046 h 536607"/>
                  <a:gd name="connsiteX65" fmla="*/ 838023 w 1399626"/>
                  <a:gd name="connsiteY65" fmla="*/ 249166 h 536607"/>
                  <a:gd name="connsiteX66" fmla="*/ 812623 w 1399626"/>
                  <a:gd name="connsiteY66" fmla="*/ 284726 h 536607"/>
                  <a:gd name="connsiteX67" fmla="*/ 799923 w 1399626"/>
                  <a:gd name="connsiteY67" fmla="*/ 322826 h 536607"/>
                  <a:gd name="connsiteX68" fmla="*/ 771983 w 1399626"/>
                  <a:gd name="connsiteY68" fmla="*/ 241546 h 536607"/>
                  <a:gd name="connsiteX69" fmla="*/ 774523 w 1399626"/>
                  <a:gd name="connsiteY69" fmla="*/ 200906 h 536607"/>
                  <a:gd name="connsiteX70" fmla="*/ 746583 w 1399626"/>
                  <a:gd name="connsiteY70" fmla="*/ 246626 h 536607"/>
                  <a:gd name="connsiteX71" fmla="*/ 741503 w 1399626"/>
                  <a:gd name="connsiteY71" fmla="*/ 310126 h 536607"/>
                  <a:gd name="connsiteX72" fmla="*/ 713563 w 1399626"/>
                  <a:gd name="connsiteY72" fmla="*/ 289806 h 536607"/>
                  <a:gd name="connsiteX73" fmla="*/ 698323 w 1399626"/>
                  <a:gd name="connsiteY73" fmla="*/ 231386 h 536607"/>
                  <a:gd name="connsiteX74" fmla="*/ 693243 w 1399626"/>
                  <a:gd name="connsiteY74" fmla="*/ 233926 h 536607"/>
                  <a:gd name="connsiteX75" fmla="*/ 680543 w 1399626"/>
                  <a:gd name="connsiteY75" fmla="*/ 249166 h 536607"/>
                  <a:gd name="connsiteX76" fmla="*/ 683083 w 1399626"/>
                  <a:gd name="connsiteY76" fmla="*/ 190746 h 536607"/>
                  <a:gd name="connsiteX77" fmla="*/ 652603 w 1399626"/>
                  <a:gd name="connsiteY77" fmla="*/ 203446 h 536607"/>
                  <a:gd name="connsiteX78" fmla="*/ 650063 w 1399626"/>
                  <a:gd name="connsiteY78" fmla="*/ 218686 h 536607"/>
                  <a:gd name="connsiteX79" fmla="*/ 632283 w 1399626"/>
                  <a:gd name="connsiteY79" fmla="*/ 175506 h 536607"/>
                  <a:gd name="connsiteX80" fmla="*/ 611963 w 1399626"/>
                  <a:gd name="connsiteY80" fmla="*/ 160266 h 536607"/>
                  <a:gd name="connsiteX81" fmla="*/ 609423 w 1399626"/>
                  <a:gd name="connsiteY81" fmla="*/ 188206 h 536607"/>
                  <a:gd name="connsiteX82" fmla="*/ 563703 w 1399626"/>
                  <a:gd name="connsiteY82" fmla="*/ 200906 h 536607"/>
                  <a:gd name="connsiteX83" fmla="*/ 548463 w 1399626"/>
                  <a:gd name="connsiteY83" fmla="*/ 231386 h 536607"/>
                  <a:gd name="connsiteX84" fmla="*/ 543383 w 1399626"/>
                  <a:gd name="connsiteY84" fmla="*/ 282186 h 536607"/>
                  <a:gd name="connsiteX85" fmla="*/ 525603 w 1399626"/>
                  <a:gd name="connsiteY85" fmla="*/ 266946 h 536607"/>
                  <a:gd name="connsiteX86" fmla="*/ 500203 w 1399626"/>
                  <a:gd name="connsiteY86" fmla="*/ 203446 h 536607"/>
                  <a:gd name="connsiteX87" fmla="*/ 469723 w 1399626"/>
                  <a:gd name="connsiteY87" fmla="*/ 233926 h 536607"/>
                  <a:gd name="connsiteX88" fmla="*/ 462103 w 1399626"/>
                  <a:gd name="connsiteY88" fmla="*/ 256786 h 536607"/>
                  <a:gd name="connsiteX89" fmla="*/ 434163 w 1399626"/>
                  <a:gd name="connsiteY89" fmla="*/ 292346 h 536607"/>
                  <a:gd name="connsiteX90" fmla="*/ 388443 w 1399626"/>
                  <a:gd name="connsiteY90" fmla="*/ 272026 h 536607"/>
                  <a:gd name="connsiteX91" fmla="*/ 365583 w 1399626"/>
                  <a:gd name="connsiteY91" fmla="*/ 259326 h 536607"/>
                  <a:gd name="connsiteX92" fmla="*/ 357963 w 1399626"/>
                  <a:gd name="connsiteY92" fmla="*/ 279646 h 536607"/>
                  <a:gd name="connsiteX93" fmla="*/ 327483 w 1399626"/>
                  <a:gd name="connsiteY93" fmla="*/ 231386 h 536607"/>
                  <a:gd name="connsiteX94" fmla="*/ 304623 w 1399626"/>
                  <a:gd name="connsiteY94" fmla="*/ 264406 h 536607"/>
                  <a:gd name="connsiteX95" fmla="*/ 291923 w 1399626"/>
                  <a:gd name="connsiteY95" fmla="*/ 205986 h 536607"/>
                  <a:gd name="connsiteX96" fmla="*/ 286843 w 1399626"/>
                  <a:gd name="connsiteY96" fmla="*/ 246626 h 536607"/>
                  <a:gd name="connsiteX97" fmla="*/ 248743 w 1399626"/>
                  <a:gd name="connsiteY97" fmla="*/ 172966 h 536607"/>
                  <a:gd name="connsiteX98" fmla="*/ 246203 w 1399626"/>
                  <a:gd name="connsiteY98" fmla="*/ 203446 h 536607"/>
                  <a:gd name="connsiteX99" fmla="*/ 172543 w 1399626"/>
                  <a:gd name="connsiteY99" fmla="*/ 145026 h 536607"/>
                  <a:gd name="connsiteX100" fmla="*/ 134443 w 1399626"/>
                  <a:gd name="connsiteY100" fmla="*/ 94226 h 536607"/>
                  <a:gd name="connsiteX101" fmla="*/ 83643 w 1399626"/>
                  <a:gd name="connsiteY101" fmla="*/ 53586 h 536607"/>
                  <a:gd name="connsiteX0" fmla="*/ 81388 w 1397371"/>
                  <a:gd name="connsiteY0" fmla="*/ 7688 h 490709"/>
                  <a:gd name="connsiteX1" fmla="*/ 2648 w 1397371"/>
                  <a:gd name="connsiteY1" fmla="*/ 30548 h 490709"/>
                  <a:gd name="connsiteX2" fmla="*/ 22968 w 1397371"/>
                  <a:gd name="connsiteY2" fmla="*/ 68 h 490709"/>
                  <a:gd name="connsiteX3" fmla="*/ 66148 w 1397371"/>
                  <a:gd name="connsiteY3" fmla="*/ 40708 h 490709"/>
                  <a:gd name="connsiteX4" fmla="*/ 109328 w 1397371"/>
                  <a:gd name="connsiteY4" fmla="*/ 101668 h 490709"/>
                  <a:gd name="connsiteX5" fmla="*/ 119488 w 1397371"/>
                  <a:gd name="connsiteY5" fmla="*/ 71188 h 490709"/>
                  <a:gd name="connsiteX6" fmla="*/ 180448 w 1397371"/>
                  <a:gd name="connsiteY6" fmla="*/ 170248 h 490709"/>
                  <a:gd name="connsiteX7" fmla="*/ 221088 w 1397371"/>
                  <a:gd name="connsiteY7" fmla="*/ 307408 h 490709"/>
                  <a:gd name="connsiteX8" fmla="*/ 223628 w 1397371"/>
                  <a:gd name="connsiteY8" fmla="*/ 198188 h 490709"/>
                  <a:gd name="connsiteX9" fmla="*/ 274428 w 1397371"/>
                  <a:gd name="connsiteY9" fmla="*/ 259148 h 490709"/>
                  <a:gd name="connsiteX10" fmla="*/ 307448 w 1397371"/>
                  <a:gd name="connsiteY10" fmla="*/ 299788 h 490709"/>
                  <a:gd name="connsiteX11" fmla="*/ 363328 w 1397371"/>
                  <a:gd name="connsiteY11" fmla="*/ 370908 h 490709"/>
                  <a:gd name="connsiteX12" fmla="*/ 368408 w 1397371"/>
                  <a:gd name="connsiteY12" fmla="*/ 416628 h 490709"/>
                  <a:gd name="connsiteX13" fmla="*/ 363328 w 1397371"/>
                  <a:gd name="connsiteY13" fmla="*/ 337888 h 490709"/>
                  <a:gd name="connsiteX14" fmla="*/ 386188 w 1397371"/>
                  <a:gd name="connsiteY14" fmla="*/ 355668 h 490709"/>
                  <a:gd name="connsiteX15" fmla="*/ 442068 w 1397371"/>
                  <a:gd name="connsiteY15" fmla="*/ 365828 h 490709"/>
                  <a:gd name="connsiteX16" fmla="*/ 513188 w 1397371"/>
                  <a:gd name="connsiteY16" fmla="*/ 388688 h 490709"/>
                  <a:gd name="connsiteX17" fmla="*/ 563988 w 1397371"/>
                  <a:gd name="connsiteY17" fmla="*/ 421708 h 490709"/>
                  <a:gd name="connsiteX18" fmla="*/ 563988 w 1397371"/>
                  <a:gd name="connsiteY18" fmla="*/ 454728 h 490709"/>
                  <a:gd name="connsiteX19" fmla="*/ 599548 w 1397371"/>
                  <a:gd name="connsiteY19" fmla="*/ 424248 h 490709"/>
                  <a:gd name="connsiteX20" fmla="*/ 645268 w 1397371"/>
                  <a:gd name="connsiteY20" fmla="*/ 469968 h 490709"/>
                  <a:gd name="connsiteX21" fmla="*/ 683368 w 1397371"/>
                  <a:gd name="connsiteY21" fmla="*/ 424248 h 490709"/>
                  <a:gd name="connsiteX22" fmla="*/ 762108 w 1397371"/>
                  <a:gd name="connsiteY22" fmla="*/ 472508 h 490709"/>
                  <a:gd name="connsiteX23" fmla="*/ 746868 w 1397371"/>
                  <a:gd name="connsiteY23" fmla="*/ 490288 h 490709"/>
                  <a:gd name="connsiteX24" fmla="*/ 792588 w 1397371"/>
                  <a:gd name="connsiteY24" fmla="*/ 457268 h 490709"/>
                  <a:gd name="connsiteX25" fmla="*/ 810368 w 1397371"/>
                  <a:gd name="connsiteY25" fmla="*/ 434408 h 490709"/>
                  <a:gd name="connsiteX26" fmla="*/ 848468 w 1397371"/>
                  <a:gd name="connsiteY26" fmla="*/ 462348 h 490709"/>
                  <a:gd name="connsiteX27" fmla="*/ 873868 w 1397371"/>
                  <a:gd name="connsiteY27" fmla="*/ 442028 h 490709"/>
                  <a:gd name="connsiteX28" fmla="*/ 909428 w 1397371"/>
                  <a:gd name="connsiteY28" fmla="*/ 439488 h 490709"/>
                  <a:gd name="connsiteX29" fmla="*/ 934828 w 1397371"/>
                  <a:gd name="connsiteY29" fmla="*/ 462348 h 490709"/>
                  <a:gd name="connsiteX30" fmla="*/ 919588 w 1397371"/>
                  <a:gd name="connsiteY30" fmla="*/ 490288 h 490709"/>
                  <a:gd name="connsiteX31" fmla="*/ 952608 w 1397371"/>
                  <a:gd name="connsiteY31" fmla="*/ 447108 h 490709"/>
                  <a:gd name="connsiteX32" fmla="*/ 990708 w 1397371"/>
                  <a:gd name="connsiteY32" fmla="*/ 429328 h 490709"/>
                  <a:gd name="connsiteX33" fmla="*/ 1000868 w 1397371"/>
                  <a:gd name="connsiteY33" fmla="*/ 444568 h 490709"/>
                  <a:gd name="connsiteX34" fmla="*/ 1049128 w 1397371"/>
                  <a:gd name="connsiteY34" fmla="*/ 416628 h 490709"/>
                  <a:gd name="connsiteX35" fmla="*/ 1066908 w 1397371"/>
                  <a:gd name="connsiteY35" fmla="*/ 409008 h 490709"/>
                  <a:gd name="connsiteX36" fmla="*/ 1023728 w 1397371"/>
                  <a:gd name="connsiteY36" fmla="*/ 480128 h 490709"/>
                  <a:gd name="connsiteX37" fmla="*/ 1089768 w 1397371"/>
                  <a:gd name="connsiteY37" fmla="*/ 411548 h 490709"/>
                  <a:gd name="connsiteX38" fmla="*/ 1135488 w 1397371"/>
                  <a:gd name="connsiteY38" fmla="*/ 373448 h 490709"/>
                  <a:gd name="connsiteX39" fmla="*/ 1171048 w 1397371"/>
                  <a:gd name="connsiteY39" fmla="*/ 332808 h 490709"/>
                  <a:gd name="connsiteX40" fmla="*/ 1163428 w 1397371"/>
                  <a:gd name="connsiteY40" fmla="*/ 391228 h 490709"/>
                  <a:gd name="connsiteX41" fmla="*/ 1168508 w 1397371"/>
                  <a:gd name="connsiteY41" fmla="*/ 393768 h 490709"/>
                  <a:gd name="connsiteX42" fmla="*/ 1229468 w 1397371"/>
                  <a:gd name="connsiteY42" fmla="*/ 332808 h 490709"/>
                  <a:gd name="connsiteX43" fmla="*/ 1303128 w 1397371"/>
                  <a:gd name="connsiteY43" fmla="*/ 282008 h 490709"/>
                  <a:gd name="connsiteX44" fmla="*/ 1323448 w 1397371"/>
                  <a:gd name="connsiteY44" fmla="*/ 185488 h 490709"/>
                  <a:gd name="connsiteX45" fmla="*/ 1325988 w 1397371"/>
                  <a:gd name="connsiteY45" fmla="*/ 162628 h 490709"/>
                  <a:gd name="connsiteX46" fmla="*/ 1341228 w 1397371"/>
                  <a:gd name="connsiteY46" fmla="*/ 213428 h 490709"/>
                  <a:gd name="connsiteX47" fmla="*/ 1361548 w 1397371"/>
                  <a:gd name="connsiteY47" fmla="*/ 165168 h 490709"/>
                  <a:gd name="connsiteX48" fmla="*/ 1392663 w 1397371"/>
                  <a:gd name="connsiteY48" fmla="*/ 101033 h 490709"/>
                  <a:gd name="connsiteX49" fmla="*/ 1251058 w 1397371"/>
                  <a:gd name="connsiteY49" fmla="*/ 200093 h 490709"/>
                  <a:gd name="connsiteX50" fmla="*/ 1207243 w 1397371"/>
                  <a:gd name="connsiteY50" fmla="*/ 196283 h 490709"/>
                  <a:gd name="connsiteX51" fmla="*/ 1173588 w 1397371"/>
                  <a:gd name="connsiteY51" fmla="*/ 248988 h 490709"/>
                  <a:gd name="connsiteX52" fmla="*/ 1145648 w 1397371"/>
                  <a:gd name="connsiteY52" fmla="*/ 264228 h 490709"/>
                  <a:gd name="connsiteX53" fmla="*/ 1130408 w 1397371"/>
                  <a:gd name="connsiteY53" fmla="*/ 226128 h 490709"/>
                  <a:gd name="connsiteX54" fmla="*/ 1061828 w 1397371"/>
                  <a:gd name="connsiteY54" fmla="*/ 299788 h 490709"/>
                  <a:gd name="connsiteX55" fmla="*/ 1046588 w 1397371"/>
                  <a:gd name="connsiteY55" fmla="*/ 248988 h 490709"/>
                  <a:gd name="connsiteX56" fmla="*/ 983088 w 1397371"/>
                  <a:gd name="connsiteY56" fmla="*/ 269308 h 490709"/>
                  <a:gd name="connsiteX57" fmla="*/ 998328 w 1397371"/>
                  <a:gd name="connsiteY57" fmla="*/ 215968 h 490709"/>
                  <a:gd name="connsiteX58" fmla="*/ 970388 w 1397371"/>
                  <a:gd name="connsiteY58" fmla="*/ 114368 h 490709"/>
                  <a:gd name="connsiteX59" fmla="*/ 932288 w 1397371"/>
                  <a:gd name="connsiteY59" fmla="*/ 185488 h 490709"/>
                  <a:gd name="connsiteX60" fmla="*/ 894188 w 1397371"/>
                  <a:gd name="connsiteY60" fmla="*/ 152468 h 490709"/>
                  <a:gd name="connsiteX61" fmla="*/ 863708 w 1397371"/>
                  <a:gd name="connsiteY61" fmla="*/ 127068 h 490709"/>
                  <a:gd name="connsiteX62" fmla="*/ 861168 w 1397371"/>
                  <a:gd name="connsiteY62" fmla="*/ 170248 h 490709"/>
                  <a:gd name="connsiteX63" fmla="*/ 825608 w 1397371"/>
                  <a:gd name="connsiteY63" fmla="*/ 132148 h 490709"/>
                  <a:gd name="connsiteX64" fmla="*/ 835768 w 1397371"/>
                  <a:gd name="connsiteY64" fmla="*/ 203268 h 490709"/>
                  <a:gd name="connsiteX65" fmla="*/ 810368 w 1397371"/>
                  <a:gd name="connsiteY65" fmla="*/ 238828 h 490709"/>
                  <a:gd name="connsiteX66" fmla="*/ 797668 w 1397371"/>
                  <a:gd name="connsiteY66" fmla="*/ 276928 h 490709"/>
                  <a:gd name="connsiteX67" fmla="*/ 769728 w 1397371"/>
                  <a:gd name="connsiteY67" fmla="*/ 195648 h 490709"/>
                  <a:gd name="connsiteX68" fmla="*/ 772268 w 1397371"/>
                  <a:gd name="connsiteY68" fmla="*/ 155008 h 490709"/>
                  <a:gd name="connsiteX69" fmla="*/ 744328 w 1397371"/>
                  <a:gd name="connsiteY69" fmla="*/ 200728 h 490709"/>
                  <a:gd name="connsiteX70" fmla="*/ 739248 w 1397371"/>
                  <a:gd name="connsiteY70" fmla="*/ 264228 h 490709"/>
                  <a:gd name="connsiteX71" fmla="*/ 711308 w 1397371"/>
                  <a:gd name="connsiteY71" fmla="*/ 243908 h 490709"/>
                  <a:gd name="connsiteX72" fmla="*/ 696068 w 1397371"/>
                  <a:gd name="connsiteY72" fmla="*/ 185488 h 490709"/>
                  <a:gd name="connsiteX73" fmla="*/ 690988 w 1397371"/>
                  <a:gd name="connsiteY73" fmla="*/ 188028 h 490709"/>
                  <a:gd name="connsiteX74" fmla="*/ 678288 w 1397371"/>
                  <a:gd name="connsiteY74" fmla="*/ 203268 h 490709"/>
                  <a:gd name="connsiteX75" fmla="*/ 680828 w 1397371"/>
                  <a:gd name="connsiteY75" fmla="*/ 144848 h 490709"/>
                  <a:gd name="connsiteX76" fmla="*/ 650348 w 1397371"/>
                  <a:gd name="connsiteY76" fmla="*/ 157548 h 490709"/>
                  <a:gd name="connsiteX77" fmla="*/ 647808 w 1397371"/>
                  <a:gd name="connsiteY77" fmla="*/ 172788 h 490709"/>
                  <a:gd name="connsiteX78" fmla="*/ 630028 w 1397371"/>
                  <a:gd name="connsiteY78" fmla="*/ 129608 h 490709"/>
                  <a:gd name="connsiteX79" fmla="*/ 609708 w 1397371"/>
                  <a:gd name="connsiteY79" fmla="*/ 114368 h 490709"/>
                  <a:gd name="connsiteX80" fmla="*/ 607168 w 1397371"/>
                  <a:gd name="connsiteY80" fmla="*/ 142308 h 490709"/>
                  <a:gd name="connsiteX81" fmla="*/ 561448 w 1397371"/>
                  <a:gd name="connsiteY81" fmla="*/ 155008 h 490709"/>
                  <a:gd name="connsiteX82" fmla="*/ 546208 w 1397371"/>
                  <a:gd name="connsiteY82" fmla="*/ 185488 h 490709"/>
                  <a:gd name="connsiteX83" fmla="*/ 541128 w 1397371"/>
                  <a:gd name="connsiteY83" fmla="*/ 236288 h 490709"/>
                  <a:gd name="connsiteX84" fmla="*/ 523348 w 1397371"/>
                  <a:gd name="connsiteY84" fmla="*/ 221048 h 490709"/>
                  <a:gd name="connsiteX85" fmla="*/ 497948 w 1397371"/>
                  <a:gd name="connsiteY85" fmla="*/ 157548 h 490709"/>
                  <a:gd name="connsiteX86" fmla="*/ 467468 w 1397371"/>
                  <a:gd name="connsiteY86" fmla="*/ 188028 h 490709"/>
                  <a:gd name="connsiteX87" fmla="*/ 459848 w 1397371"/>
                  <a:gd name="connsiteY87" fmla="*/ 210888 h 490709"/>
                  <a:gd name="connsiteX88" fmla="*/ 431908 w 1397371"/>
                  <a:gd name="connsiteY88" fmla="*/ 246448 h 490709"/>
                  <a:gd name="connsiteX89" fmla="*/ 386188 w 1397371"/>
                  <a:gd name="connsiteY89" fmla="*/ 226128 h 490709"/>
                  <a:gd name="connsiteX90" fmla="*/ 363328 w 1397371"/>
                  <a:gd name="connsiteY90" fmla="*/ 213428 h 490709"/>
                  <a:gd name="connsiteX91" fmla="*/ 355708 w 1397371"/>
                  <a:gd name="connsiteY91" fmla="*/ 233748 h 490709"/>
                  <a:gd name="connsiteX92" fmla="*/ 325228 w 1397371"/>
                  <a:gd name="connsiteY92" fmla="*/ 185488 h 490709"/>
                  <a:gd name="connsiteX93" fmla="*/ 302368 w 1397371"/>
                  <a:gd name="connsiteY93" fmla="*/ 218508 h 490709"/>
                  <a:gd name="connsiteX94" fmla="*/ 289668 w 1397371"/>
                  <a:gd name="connsiteY94" fmla="*/ 160088 h 490709"/>
                  <a:gd name="connsiteX95" fmla="*/ 284588 w 1397371"/>
                  <a:gd name="connsiteY95" fmla="*/ 200728 h 490709"/>
                  <a:gd name="connsiteX96" fmla="*/ 246488 w 1397371"/>
                  <a:gd name="connsiteY96" fmla="*/ 127068 h 490709"/>
                  <a:gd name="connsiteX97" fmla="*/ 243948 w 1397371"/>
                  <a:gd name="connsiteY97" fmla="*/ 157548 h 490709"/>
                  <a:gd name="connsiteX98" fmla="*/ 170288 w 1397371"/>
                  <a:gd name="connsiteY98" fmla="*/ 99128 h 490709"/>
                  <a:gd name="connsiteX99" fmla="*/ 132188 w 1397371"/>
                  <a:gd name="connsiteY99" fmla="*/ 48328 h 490709"/>
                  <a:gd name="connsiteX100" fmla="*/ 81388 w 1397371"/>
                  <a:gd name="connsiteY100" fmla="*/ 7688 h 490709"/>
                  <a:gd name="connsiteX0" fmla="*/ 78837 w 1394820"/>
                  <a:gd name="connsiteY0" fmla="*/ 294 h 483315"/>
                  <a:gd name="connsiteX1" fmla="*/ 97 w 1394820"/>
                  <a:gd name="connsiteY1" fmla="*/ 23154 h 483315"/>
                  <a:gd name="connsiteX2" fmla="*/ 63597 w 1394820"/>
                  <a:gd name="connsiteY2" fmla="*/ 33314 h 483315"/>
                  <a:gd name="connsiteX3" fmla="*/ 106777 w 1394820"/>
                  <a:gd name="connsiteY3" fmla="*/ 94274 h 483315"/>
                  <a:gd name="connsiteX4" fmla="*/ 116937 w 1394820"/>
                  <a:gd name="connsiteY4" fmla="*/ 63794 h 483315"/>
                  <a:gd name="connsiteX5" fmla="*/ 177897 w 1394820"/>
                  <a:gd name="connsiteY5" fmla="*/ 162854 h 483315"/>
                  <a:gd name="connsiteX6" fmla="*/ 218537 w 1394820"/>
                  <a:gd name="connsiteY6" fmla="*/ 300014 h 483315"/>
                  <a:gd name="connsiteX7" fmla="*/ 221077 w 1394820"/>
                  <a:gd name="connsiteY7" fmla="*/ 190794 h 483315"/>
                  <a:gd name="connsiteX8" fmla="*/ 271877 w 1394820"/>
                  <a:gd name="connsiteY8" fmla="*/ 251754 h 483315"/>
                  <a:gd name="connsiteX9" fmla="*/ 304897 w 1394820"/>
                  <a:gd name="connsiteY9" fmla="*/ 292394 h 483315"/>
                  <a:gd name="connsiteX10" fmla="*/ 360777 w 1394820"/>
                  <a:gd name="connsiteY10" fmla="*/ 363514 h 483315"/>
                  <a:gd name="connsiteX11" fmla="*/ 365857 w 1394820"/>
                  <a:gd name="connsiteY11" fmla="*/ 409234 h 483315"/>
                  <a:gd name="connsiteX12" fmla="*/ 360777 w 1394820"/>
                  <a:gd name="connsiteY12" fmla="*/ 330494 h 483315"/>
                  <a:gd name="connsiteX13" fmla="*/ 383637 w 1394820"/>
                  <a:gd name="connsiteY13" fmla="*/ 348274 h 483315"/>
                  <a:gd name="connsiteX14" fmla="*/ 439517 w 1394820"/>
                  <a:gd name="connsiteY14" fmla="*/ 358434 h 483315"/>
                  <a:gd name="connsiteX15" fmla="*/ 510637 w 1394820"/>
                  <a:gd name="connsiteY15" fmla="*/ 381294 h 483315"/>
                  <a:gd name="connsiteX16" fmla="*/ 561437 w 1394820"/>
                  <a:gd name="connsiteY16" fmla="*/ 414314 h 483315"/>
                  <a:gd name="connsiteX17" fmla="*/ 561437 w 1394820"/>
                  <a:gd name="connsiteY17" fmla="*/ 447334 h 483315"/>
                  <a:gd name="connsiteX18" fmla="*/ 596997 w 1394820"/>
                  <a:gd name="connsiteY18" fmla="*/ 416854 h 483315"/>
                  <a:gd name="connsiteX19" fmla="*/ 642717 w 1394820"/>
                  <a:gd name="connsiteY19" fmla="*/ 462574 h 483315"/>
                  <a:gd name="connsiteX20" fmla="*/ 680817 w 1394820"/>
                  <a:gd name="connsiteY20" fmla="*/ 416854 h 483315"/>
                  <a:gd name="connsiteX21" fmla="*/ 759557 w 1394820"/>
                  <a:gd name="connsiteY21" fmla="*/ 465114 h 483315"/>
                  <a:gd name="connsiteX22" fmla="*/ 744317 w 1394820"/>
                  <a:gd name="connsiteY22" fmla="*/ 482894 h 483315"/>
                  <a:gd name="connsiteX23" fmla="*/ 790037 w 1394820"/>
                  <a:gd name="connsiteY23" fmla="*/ 449874 h 483315"/>
                  <a:gd name="connsiteX24" fmla="*/ 807817 w 1394820"/>
                  <a:gd name="connsiteY24" fmla="*/ 427014 h 483315"/>
                  <a:gd name="connsiteX25" fmla="*/ 845917 w 1394820"/>
                  <a:gd name="connsiteY25" fmla="*/ 454954 h 483315"/>
                  <a:gd name="connsiteX26" fmla="*/ 871317 w 1394820"/>
                  <a:gd name="connsiteY26" fmla="*/ 434634 h 483315"/>
                  <a:gd name="connsiteX27" fmla="*/ 906877 w 1394820"/>
                  <a:gd name="connsiteY27" fmla="*/ 432094 h 483315"/>
                  <a:gd name="connsiteX28" fmla="*/ 932277 w 1394820"/>
                  <a:gd name="connsiteY28" fmla="*/ 454954 h 483315"/>
                  <a:gd name="connsiteX29" fmla="*/ 917037 w 1394820"/>
                  <a:gd name="connsiteY29" fmla="*/ 482894 h 483315"/>
                  <a:gd name="connsiteX30" fmla="*/ 950057 w 1394820"/>
                  <a:gd name="connsiteY30" fmla="*/ 439714 h 483315"/>
                  <a:gd name="connsiteX31" fmla="*/ 988157 w 1394820"/>
                  <a:gd name="connsiteY31" fmla="*/ 421934 h 483315"/>
                  <a:gd name="connsiteX32" fmla="*/ 998317 w 1394820"/>
                  <a:gd name="connsiteY32" fmla="*/ 437174 h 483315"/>
                  <a:gd name="connsiteX33" fmla="*/ 1046577 w 1394820"/>
                  <a:gd name="connsiteY33" fmla="*/ 409234 h 483315"/>
                  <a:gd name="connsiteX34" fmla="*/ 1064357 w 1394820"/>
                  <a:gd name="connsiteY34" fmla="*/ 401614 h 483315"/>
                  <a:gd name="connsiteX35" fmla="*/ 1021177 w 1394820"/>
                  <a:gd name="connsiteY35" fmla="*/ 472734 h 483315"/>
                  <a:gd name="connsiteX36" fmla="*/ 1087217 w 1394820"/>
                  <a:gd name="connsiteY36" fmla="*/ 404154 h 483315"/>
                  <a:gd name="connsiteX37" fmla="*/ 1132937 w 1394820"/>
                  <a:gd name="connsiteY37" fmla="*/ 366054 h 483315"/>
                  <a:gd name="connsiteX38" fmla="*/ 1168497 w 1394820"/>
                  <a:gd name="connsiteY38" fmla="*/ 325414 h 483315"/>
                  <a:gd name="connsiteX39" fmla="*/ 1160877 w 1394820"/>
                  <a:gd name="connsiteY39" fmla="*/ 383834 h 483315"/>
                  <a:gd name="connsiteX40" fmla="*/ 1165957 w 1394820"/>
                  <a:gd name="connsiteY40" fmla="*/ 386374 h 483315"/>
                  <a:gd name="connsiteX41" fmla="*/ 1226917 w 1394820"/>
                  <a:gd name="connsiteY41" fmla="*/ 325414 h 483315"/>
                  <a:gd name="connsiteX42" fmla="*/ 1300577 w 1394820"/>
                  <a:gd name="connsiteY42" fmla="*/ 274614 h 483315"/>
                  <a:gd name="connsiteX43" fmla="*/ 1320897 w 1394820"/>
                  <a:gd name="connsiteY43" fmla="*/ 178094 h 483315"/>
                  <a:gd name="connsiteX44" fmla="*/ 1323437 w 1394820"/>
                  <a:gd name="connsiteY44" fmla="*/ 155234 h 483315"/>
                  <a:gd name="connsiteX45" fmla="*/ 1338677 w 1394820"/>
                  <a:gd name="connsiteY45" fmla="*/ 206034 h 483315"/>
                  <a:gd name="connsiteX46" fmla="*/ 1358997 w 1394820"/>
                  <a:gd name="connsiteY46" fmla="*/ 157774 h 483315"/>
                  <a:gd name="connsiteX47" fmla="*/ 1390112 w 1394820"/>
                  <a:gd name="connsiteY47" fmla="*/ 93639 h 483315"/>
                  <a:gd name="connsiteX48" fmla="*/ 1248507 w 1394820"/>
                  <a:gd name="connsiteY48" fmla="*/ 192699 h 483315"/>
                  <a:gd name="connsiteX49" fmla="*/ 1204692 w 1394820"/>
                  <a:gd name="connsiteY49" fmla="*/ 188889 h 483315"/>
                  <a:gd name="connsiteX50" fmla="*/ 1171037 w 1394820"/>
                  <a:gd name="connsiteY50" fmla="*/ 241594 h 483315"/>
                  <a:gd name="connsiteX51" fmla="*/ 1143097 w 1394820"/>
                  <a:gd name="connsiteY51" fmla="*/ 256834 h 483315"/>
                  <a:gd name="connsiteX52" fmla="*/ 1127857 w 1394820"/>
                  <a:gd name="connsiteY52" fmla="*/ 218734 h 483315"/>
                  <a:gd name="connsiteX53" fmla="*/ 1059277 w 1394820"/>
                  <a:gd name="connsiteY53" fmla="*/ 292394 h 483315"/>
                  <a:gd name="connsiteX54" fmla="*/ 1044037 w 1394820"/>
                  <a:gd name="connsiteY54" fmla="*/ 241594 h 483315"/>
                  <a:gd name="connsiteX55" fmla="*/ 980537 w 1394820"/>
                  <a:gd name="connsiteY55" fmla="*/ 261914 h 483315"/>
                  <a:gd name="connsiteX56" fmla="*/ 995777 w 1394820"/>
                  <a:gd name="connsiteY56" fmla="*/ 208574 h 483315"/>
                  <a:gd name="connsiteX57" fmla="*/ 967837 w 1394820"/>
                  <a:gd name="connsiteY57" fmla="*/ 106974 h 483315"/>
                  <a:gd name="connsiteX58" fmla="*/ 929737 w 1394820"/>
                  <a:gd name="connsiteY58" fmla="*/ 178094 h 483315"/>
                  <a:gd name="connsiteX59" fmla="*/ 891637 w 1394820"/>
                  <a:gd name="connsiteY59" fmla="*/ 145074 h 483315"/>
                  <a:gd name="connsiteX60" fmla="*/ 861157 w 1394820"/>
                  <a:gd name="connsiteY60" fmla="*/ 119674 h 483315"/>
                  <a:gd name="connsiteX61" fmla="*/ 858617 w 1394820"/>
                  <a:gd name="connsiteY61" fmla="*/ 162854 h 483315"/>
                  <a:gd name="connsiteX62" fmla="*/ 823057 w 1394820"/>
                  <a:gd name="connsiteY62" fmla="*/ 124754 h 483315"/>
                  <a:gd name="connsiteX63" fmla="*/ 833217 w 1394820"/>
                  <a:gd name="connsiteY63" fmla="*/ 195874 h 483315"/>
                  <a:gd name="connsiteX64" fmla="*/ 807817 w 1394820"/>
                  <a:gd name="connsiteY64" fmla="*/ 231434 h 483315"/>
                  <a:gd name="connsiteX65" fmla="*/ 795117 w 1394820"/>
                  <a:gd name="connsiteY65" fmla="*/ 269534 h 483315"/>
                  <a:gd name="connsiteX66" fmla="*/ 767177 w 1394820"/>
                  <a:gd name="connsiteY66" fmla="*/ 188254 h 483315"/>
                  <a:gd name="connsiteX67" fmla="*/ 769717 w 1394820"/>
                  <a:gd name="connsiteY67" fmla="*/ 147614 h 483315"/>
                  <a:gd name="connsiteX68" fmla="*/ 741777 w 1394820"/>
                  <a:gd name="connsiteY68" fmla="*/ 193334 h 483315"/>
                  <a:gd name="connsiteX69" fmla="*/ 736697 w 1394820"/>
                  <a:gd name="connsiteY69" fmla="*/ 256834 h 483315"/>
                  <a:gd name="connsiteX70" fmla="*/ 708757 w 1394820"/>
                  <a:gd name="connsiteY70" fmla="*/ 236514 h 483315"/>
                  <a:gd name="connsiteX71" fmla="*/ 693517 w 1394820"/>
                  <a:gd name="connsiteY71" fmla="*/ 178094 h 483315"/>
                  <a:gd name="connsiteX72" fmla="*/ 688437 w 1394820"/>
                  <a:gd name="connsiteY72" fmla="*/ 180634 h 483315"/>
                  <a:gd name="connsiteX73" fmla="*/ 675737 w 1394820"/>
                  <a:gd name="connsiteY73" fmla="*/ 195874 h 483315"/>
                  <a:gd name="connsiteX74" fmla="*/ 678277 w 1394820"/>
                  <a:gd name="connsiteY74" fmla="*/ 137454 h 483315"/>
                  <a:gd name="connsiteX75" fmla="*/ 647797 w 1394820"/>
                  <a:gd name="connsiteY75" fmla="*/ 150154 h 483315"/>
                  <a:gd name="connsiteX76" fmla="*/ 645257 w 1394820"/>
                  <a:gd name="connsiteY76" fmla="*/ 165394 h 483315"/>
                  <a:gd name="connsiteX77" fmla="*/ 627477 w 1394820"/>
                  <a:gd name="connsiteY77" fmla="*/ 122214 h 483315"/>
                  <a:gd name="connsiteX78" fmla="*/ 607157 w 1394820"/>
                  <a:gd name="connsiteY78" fmla="*/ 106974 h 483315"/>
                  <a:gd name="connsiteX79" fmla="*/ 604617 w 1394820"/>
                  <a:gd name="connsiteY79" fmla="*/ 134914 h 483315"/>
                  <a:gd name="connsiteX80" fmla="*/ 558897 w 1394820"/>
                  <a:gd name="connsiteY80" fmla="*/ 147614 h 483315"/>
                  <a:gd name="connsiteX81" fmla="*/ 543657 w 1394820"/>
                  <a:gd name="connsiteY81" fmla="*/ 178094 h 483315"/>
                  <a:gd name="connsiteX82" fmla="*/ 538577 w 1394820"/>
                  <a:gd name="connsiteY82" fmla="*/ 228894 h 483315"/>
                  <a:gd name="connsiteX83" fmla="*/ 520797 w 1394820"/>
                  <a:gd name="connsiteY83" fmla="*/ 213654 h 483315"/>
                  <a:gd name="connsiteX84" fmla="*/ 495397 w 1394820"/>
                  <a:gd name="connsiteY84" fmla="*/ 150154 h 483315"/>
                  <a:gd name="connsiteX85" fmla="*/ 464917 w 1394820"/>
                  <a:gd name="connsiteY85" fmla="*/ 180634 h 483315"/>
                  <a:gd name="connsiteX86" fmla="*/ 457297 w 1394820"/>
                  <a:gd name="connsiteY86" fmla="*/ 203494 h 483315"/>
                  <a:gd name="connsiteX87" fmla="*/ 429357 w 1394820"/>
                  <a:gd name="connsiteY87" fmla="*/ 239054 h 483315"/>
                  <a:gd name="connsiteX88" fmla="*/ 383637 w 1394820"/>
                  <a:gd name="connsiteY88" fmla="*/ 218734 h 483315"/>
                  <a:gd name="connsiteX89" fmla="*/ 360777 w 1394820"/>
                  <a:gd name="connsiteY89" fmla="*/ 206034 h 483315"/>
                  <a:gd name="connsiteX90" fmla="*/ 353157 w 1394820"/>
                  <a:gd name="connsiteY90" fmla="*/ 226354 h 483315"/>
                  <a:gd name="connsiteX91" fmla="*/ 322677 w 1394820"/>
                  <a:gd name="connsiteY91" fmla="*/ 178094 h 483315"/>
                  <a:gd name="connsiteX92" fmla="*/ 299817 w 1394820"/>
                  <a:gd name="connsiteY92" fmla="*/ 211114 h 483315"/>
                  <a:gd name="connsiteX93" fmla="*/ 287117 w 1394820"/>
                  <a:gd name="connsiteY93" fmla="*/ 152694 h 483315"/>
                  <a:gd name="connsiteX94" fmla="*/ 282037 w 1394820"/>
                  <a:gd name="connsiteY94" fmla="*/ 193334 h 483315"/>
                  <a:gd name="connsiteX95" fmla="*/ 243937 w 1394820"/>
                  <a:gd name="connsiteY95" fmla="*/ 119674 h 483315"/>
                  <a:gd name="connsiteX96" fmla="*/ 241397 w 1394820"/>
                  <a:gd name="connsiteY96" fmla="*/ 150154 h 483315"/>
                  <a:gd name="connsiteX97" fmla="*/ 167737 w 1394820"/>
                  <a:gd name="connsiteY97" fmla="*/ 91734 h 483315"/>
                  <a:gd name="connsiteX98" fmla="*/ 129637 w 1394820"/>
                  <a:gd name="connsiteY98" fmla="*/ 40934 h 483315"/>
                  <a:gd name="connsiteX99" fmla="*/ 78837 w 1394820"/>
                  <a:gd name="connsiteY99" fmla="*/ 294 h 483315"/>
                  <a:gd name="connsiteX0" fmla="*/ 16507 w 1332490"/>
                  <a:gd name="connsiteY0" fmla="*/ 62 h 483083"/>
                  <a:gd name="connsiteX1" fmla="*/ 1267 w 1332490"/>
                  <a:gd name="connsiteY1" fmla="*/ 33082 h 483083"/>
                  <a:gd name="connsiteX2" fmla="*/ 44447 w 1332490"/>
                  <a:gd name="connsiteY2" fmla="*/ 94042 h 483083"/>
                  <a:gd name="connsiteX3" fmla="*/ 54607 w 1332490"/>
                  <a:gd name="connsiteY3" fmla="*/ 63562 h 483083"/>
                  <a:gd name="connsiteX4" fmla="*/ 115567 w 1332490"/>
                  <a:gd name="connsiteY4" fmla="*/ 162622 h 483083"/>
                  <a:gd name="connsiteX5" fmla="*/ 156207 w 1332490"/>
                  <a:gd name="connsiteY5" fmla="*/ 299782 h 483083"/>
                  <a:gd name="connsiteX6" fmla="*/ 158747 w 1332490"/>
                  <a:gd name="connsiteY6" fmla="*/ 190562 h 483083"/>
                  <a:gd name="connsiteX7" fmla="*/ 209547 w 1332490"/>
                  <a:gd name="connsiteY7" fmla="*/ 251522 h 483083"/>
                  <a:gd name="connsiteX8" fmla="*/ 242567 w 1332490"/>
                  <a:gd name="connsiteY8" fmla="*/ 292162 h 483083"/>
                  <a:gd name="connsiteX9" fmla="*/ 298447 w 1332490"/>
                  <a:gd name="connsiteY9" fmla="*/ 363282 h 483083"/>
                  <a:gd name="connsiteX10" fmla="*/ 303527 w 1332490"/>
                  <a:gd name="connsiteY10" fmla="*/ 409002 h 483083"/>
                  <a:gd name="connsiteX11" fmla="*/ 298447 w 1332490"/>
                  <a:gd name="connsiteY11" fmla="*/ 330262 h 483083"/>
                  <a:gd name="connsiteX12" fmla="*/ 321307 w 1332490"/>
                  <a:gd name="connsiteY12" fmla="*/ 348042 h 483083"/>
                  <a:gd name="connsiteX13" fmla="*/ 377187 w 1332490"/>
                  <a:gd name="connsiteY13" fmla="*/ 358202 h 483083"/>
                  <a:gd name="connsiteX14" fmla="*/ 448307 w 1332490"/>
                  <a:gd name="connsiteY14" fmla="*/ 381062 h 483083"/>
                  <a:gd name="connsiteX15" fmla="*/ 499107 w 1332490"/>
                  <a:gd name="connsiteY15" fmla="*/ 414082 h 483083"/>
                  <a:gd name="connsiteX16" fmla="*/ 499107 w 1332490"/>
                  <a:gd name="connsiteY16" fmla="*/ 447102 h 483083"/>
                  <a:gd name="connsiteX17" fmla="*/ 534667 w 1332490"/>
                  <a:gd name="connsiteY17" fmla="*/ 416622 h 483083"/>
                  <a:gd name="connsiteX18" fmla="*/ 580387 w 1332490"/>
                  <a:gd name="connsiteY18" fmla="*/ 462342 h 483083"/>
                  <a:gd name="connsiteX19" fmla="*/ 618487 w 1332490"/>
                  <a:gd name="connsiteY19" fmla="*/ 416622 h 483083"/>
                  <a:gd name="connsiteX20" fmla="*/ 697227 w 1332490"/>
                  <a:gd name="connsiteY20" fmla="*/ 464882 h 483083"/>
                  <a:gd name="connsiteX21" fmla="*/ 681987 w 1332490"/>
                  <a:gd name="connsiteY21" fmla="*/ 482662 h 483083"/>
                  <a:gd name="connsiteX22" fmla="*/ 727707 w 1332490"/>
                  <a:gd name="connsiteY22" fmla="*/ 449642 h 483083"/>
                  <a:gd name="connsiteX23" fmla="*/ 745487 w 1332490"/>
                  <a:gd name="connsiteY23" fmla="*/ 426782 h 483083"/>
                  <a:gd name="connsiteX24" fmla="*/ 783587 w 1332490"/>
                  <a:gd name="connsiteY24" fmla="*/ 454722 h 483083"/>
                  <a:gd name="connsiteX25" fmla="*/ 808987 w 1332490"/>
                  <a:gd name="connsiteY25" fmla="*/ 434402 h 483083"/>
                  <a:gd name="connsiteX26" fmla="*/ 844547 w 1332490"/>
                  <a:gd name="connsiteY26" fmla="*/ 431862 h 483083"/>
                  <a:gd name="connsiteX27" fmla="*/ 869947 w 1332490"/>
                  <a:gd name="connsiteY27" fmla="*/ 454722 h 483083"/>
                  <a:gd name="connsiteX28" fmla="*/ 854707 w 1332490"/>
                  <a:gd name="connsiteY28" fmla="*/ 482662 h 483083"/>
                  <a:gd name="connsiteX29" fmla="*/ 887727 w 1332490"/>
                  <a:gd name="connsiteY29" fmla="*/ 439482 h 483083"/>
                  <a:gd name="connsiteX30" fmla="*/ 925827 w 1332490"/>
                  <a:gd name="connsiteY30" fmla="*/ 421702 h 483083"/>
                  <a:gd name="connsiteX31" fmla="*/ 935987 w 1332490"/>
                  <a:gd name="connsiteY31" fmla="*/ 436942 h 483083"/>
                  <a:gd name="connsiteX32" fmla="*/ 984247 w 1332490"/>
                  <a:gd name="connsiteY32" fmla="*/ 409002 h 483083"/>
                  <a:gd name="connsiteX33" fmla="*/ 1002027 w 1332490"/>
                  <a:gd name="connsiteY33" fmla="*/ 401382 h 483083"/>
                  <a:gd name="connsiteX34" fmla="*/ 958847 w 1332490"/>
                  <a:gd name="connsiteY34" fmla="*/ 472502 h 483083"/>
                  <a:gd name="connsiteX35" fmla="*/ 1024887 w 1332490"/>
                  <a:gd name="connsiteY35" fmla="*/ 403922 h 483083"/>
                  <a:gd name="connsiteX36" fmla="*/ 1070607 w 1332490"/>
                  <a:gd name="connsiteY36" fmla="*/ 365822 h 483083"/>
                  <a:gd name="connsiteX37" fmla="*/ 1106167 w 1332490"/>
                  <a:gd name="connsiteY37" fmla="*/ 325182 h 483083"/>
                  <a:gd name="connsiteX38" fmla="*/ 1098547 w 1332490"/>
                  <a:gd name="connsiteY38" fmla="*/ 383602 h 483083"/>
                  <a:gd name="connsiteX39" fmla="*/ 1103627 w 1332490"/>
                  <a:gd name="connsiteY39" fmla="*/ 386142 h 483083"/>
                  <a:gd name="connsiteX40" fmla="*/ 1164587 w 1332490"/>
                  <a:gd name="connsiteY40" fmla="*/ 325182 h 483083"/>
                  <a:gd name="connsiteX41" fmla="*/ 1238247 w 1332490"/>
                  <a:gd name="connsiteY41" fmla="*/ 274382 h 483083"/>
                  <a:gd name="connsiteX42" fmla="*/ 1258567 w 1332490"/>
                  <a:gd name="connsiteY42" fmla="*/ 177862 h 483083"/>
                  <a:gd name="connsiteX43" fmla="*/ 1261107 w 1332490"/>
                  <a:gd name="connsiteY43" fmla="*/ 155002 h 483083"/>
                  <a:gd name="connsiteX44" fmla="*/ 1276347 w 1332490"/>
                  <a:gd name="connsiteY44" fmla="*/ 205802 h 483083"/>
                  <a:gd name="connsiteX45" fmla="*/ 1296667 w 1332490"/>
                  <a:gd name="connsiteY45" fmla="*/ 157542 h 483083"/>
                  <a:gd name="connsiteX46" fmla="*/ 1327782 w 1332490"/>
                  <a:gd name="connsiteY46" fmla="*/ 93407 h 483083"/>
                  <a:gd name="connsiteX47" fmla="*/ 1186177 w 1332490"/>
                  <a:gd name="connsiteY47" fmla="*/ 192467 h 483083"/>
                  <a:gd name="connsiteX48" fmla="*/ 1142362 w 1332490"/>
                  <a:gd name="connsiteY48" fmla="*/ 188657 h 483083"/>
                  <a:gd name="connsiteX49" fmla="*/ 1108707 w 1332490"/>
                  <a:gd name="connsiteY49" fmla="*/ 241362 h 483083"/>
                  <a:gd name="connsiteX50" fmla="*/ 1080767 w 1332490"/>
                  <a:gd name="connsiteY50" fmla="*/ 256602 h 483083"/>
                  <a:gd name="connsiteX51" fmla="*/ 1065527 w 1332490"/>
                  <a:gd name="connsiteY51" fmla="*/ 218502 h 483083"/>
                  <a:gd name="connsiteX52" fmla="*/ 996947 w 1332490"/>
                  <a:gd name="connsiteY52" fmla="*/ 292162 h 483083"/>
                  <a:gd name="connsiteX53" fmla="*/ 981707 w 1332490"/>
                  <a:gd name="connsiteY53" fmla="*/ 241362 h 483083"/>
                  <a:gd name="connsiteX54" fmla="*/ 918207 w 1332490"/>
                  <a:gd name="connsiteY54" fmla="*/ 261682 h 483083"/>
                  <a:gd name="connsiteX55" fmla="*/ 933447 w 1332490"/>
                  <a:gd name="connsiteY55" fmla="*/ 208342 h 483083"/>
                  <a:gd name="connsiteX56" fmla="*/ 905507 w 1332490"/>
                  <a:gd name="connsiteY56" fmla="*/ 106742 h 483083"/>
                  <a:gd name="connsiteX57" fmla="*/ 867407 w 1332490"/>
                  <a:gd name="connsiteY57" fmla="*/ 177862 h 483083"/>
                  <a:gd name="connsiteX58" fmla="*/ 829307 w 1332490"/>
                  <a:gd name="connsiteY58" fmla="*/ 144842 h 483083"/>
                  <a:gd name="connsiteX59" fmla="*/ 798827 w 1332490"/>
                  <a:gd name="connsiteY59" fmla="*/ 119442 h 483083"/>
                  <a:gd name="connsiteX60" fmla="*/ 796287 w 1332490"/>
                  <a:gd name="connsiteY60" fmla="*/ 162622 h 483083"/>
                  <a:gd name="connsiteX61" fmla="*/ 760727 w 1332490"/>
                  <a:gd name="connsiteY61" fmla="*/ 124522 h 483083"/>
                  <a:gd name="connsiteX62" fmla="*/ 770887 w 1332490"/>
                  <a:gd name="connsiteY62" fmla="*/ 195642 h 483083"/>
                  <a:gd name="connsiteX63" fmla="*/ 745487 w 1332490"/>
                  <a:gd name="connsiteY63" fmla="*/ 231202 h 483083"/>
                  <a:gd name="connsiteX64" fmla="*/ 732787 w 1332490"/>
                  <a:gd name="connsiteY64" fmla="*/ 269302 h 483083"/>
                  <a:gd name="connsiteX65" fmla="*/ 704847 w 1332490"/>
                  <a:gd name="connsiteY65" fmla="*/ 188022 h 483083"/>
                  <a:gd name="connsiteX66" fmla="*/ 707387 w 1332490"/>
                  <a:gd name="connsiteY66" fmla="*/ 147382 h 483083"/>
                  <a:gd name="connsiteX67" fmla="*/ 679447 w 1332490"/>
                  <a:gd name="connsiteY67" fmla="*/ 193102 h 483083"/>
                  <a:gd name="connsiteX68" fmla="*/ 674367 w 1332490"/>
                  <a:gd name="connsiteY68" fmla="*/ 256602 h 483083"/>
                  <a:gd name="connsiteX69" fmla="*/ 646427 w 1332490"/>
                  <a:gd name="connsiteY69" fmla="*/ 236282 h 483083"/>
                  <a:gd name="connsiteX70" fmla="*/ 631187 w 1332490"/>
                  <a:gd name="connsiteY70" fmla="*/ 177862 h 483083"/>
                  <a:gd name="connsiteX71" fmla="*/ 626107 w 1332490"/>
                  <a:gd name="connsiteY71" fmla="*/ 180402 h 483083"/>
                  <a:gd name="connsiteX72" fmla="*/ 613407 w 1332490"/>
                  <a:gd name="connsiteY72" fmla="*/ 195642 h 483083"/>
                  <a:gd name="connsiteX73" fmla="*/ 615947 w 1332490"/>
                  <a:gd name="connsiteY73" fmla="*/ 137222 h 483083"/>
                  <a:gd name="connsiteX74" fmla="*/ 585467 w 1332490"/>
                  <a:gd name="connsiteY74" fmla="*/ 149922 h 483083"/>
                  <a:gd name="connsiteX75" fmla="*/ 582927 w 1332490"/>
                  <a:gd name="connsiteY75" fmla="*/ 165162 h 483083"/>
                  <a:gd name="connsiteX76" fmla="*/ 565147 w 1332490"/>
                  <a:gd name="connsiteY76" fmla="*/ 121982 h 483083"/>
                  <a:gd name="connsiteX77" fmla="*/ 544827 w 1332490"/>
                  <a:gd name="connsiteY77" fmla="*/ 106742 h 483083"/>
                  <a:gd name="connsiteX78" fmla="*/ 542287 w 1332490"/>
                  <a:gd name="connsiteY78" fmla="*/ 134682 h 483083"/>
                  <a:gd name="connsiteX79" fmla="*/ 496567 w 1332490"/>
                  <a:gd name="connsiteY79" fmla="*/ 147382 h 483083"/>
                  <a:gd name="connsiteX80" fmla="*/ 481327 w 1332490"/>
                  <a:gd name="connsiteY80" fmla="*/ 177862 h 483083"/>
                  <a:gd name="connsiteX81" fmla="*/ 476247 w 1332490"/>
                  <a:gd name="connsiteY81" fmla="*/ 228662 h 483083"/>
                  <a:gd name="connsiteX82" fmla="*/ 458467 w 1332490"/>
                  <a:gd name="connsiteY82" fmla="*/ 213422 h 483083"/>
                  <a:gd name="connsiteX83" fmla="*/ 433067 w 1332490"/>
                  <a:gd name="connsiteY83" fmla="*/ 149922 h 483083"/>
                  <a:gd name="connsiteX84" fmla="*/ 402587 w 1332490"/>
                  <a:gd name="connsiteY84" fmla="*/ 180402 h 483083"/>
                  <a:gd name="connsiteX85" fmla="*/ 394967 w 1332490"/>
                  <a:gd name="connsiteY85" fmla="*/ 203262 h 483083"/>
                  <a:gd name="connsiteX86" fmla="*/ 367027 w 1332490"/>
                  <a:gd name="connsiteY86" fmla="*/ 238822 h 483083"/>
                  <a:gd name="connsiteX87" fmla="*/ 321307 w 1332490"/>
                  <a:gd name="connsiteY87" fmla="*/ 218502 h 483083"/>
                  <a:gd name="connsiteX88" fmla="*/ 298447 w 1332490"/>
                  <a:gd name="connsiteY88" fmla="*/ 205802 h 483083"/>
                  <a:gd name="connsiteX89" fmla="*/ 290827 w 1332490"/>
                  <a:gd name="connsiteY89" fmla="*/ 226122 h 483083"/>
                  <a:gd name="connsiteX90" fmla="*/ 260347 w 1332490"/>
                  <a:gd name="connsiteY90" fmla="*/ 177862 h 483083"/>
                  <a:gd name="connsiteX91" fmla="*/ 237487 w 1332490"/>
                  <a:gd name="connsiteY91" fmla="*/ 210882 h 483083"/>
                  <a:gd name="connsiteX92" fmla="*/ 224787 w 1332490"/>
                  <a:gd name="connsiteY92" fmla="*/ 152462 h 483083"/>
                  <a:gd name="connsiteX93" fmla="*/ 219707 w 1332490"/>
                  <a:gd name="connsiteY93" fmla="*/ 193102 h 483083"/>
                  <a:gd name="connsiteX94" fmla="*/ 181607 w 1332490"/>
                  <a:gd name="connsiteY94" fmla="*/ 119442 h 483083"/>
                  <a:gd name="connsiteX95" fmla="*/ 179067 w 1332490"/>
                  <a:gd name="connsiteY95" fmla="*/ 149922 h 483083"/>
                  <a:gd name="connsiteX96" fmla="*/ 105407 w 1332490"/>
                  <a:gd name="connsiteY96" fmla="*/ 91502 h 483083"/>
                  <a:gd name="connsiteX97" fmla="*/ 67307 w 1332490"/>
                  <a:gd name="connsiteY97" fmla="*/ 40702 h 483083"/>
                  <a:gd name="connsiteX98" fmla="*/ 16507 w 1332490"/>
                  <a:gd name="connsiteY98" fmla="*/ 62 h 48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332490" h="483083">
                    <a:moveTo>
                      <a:pt x="16507" y="62"/>
                    </a:moveTo>
                    <a:cubicBezTo>
                      <a:pt x="5500" y="-1208"/>
                      <a:pt x="-3390" y="17419"/>
                      <a:pt x="1267" y="33082"/>
                    </a:cubicBezTo>
                    <a:cubicBezTo>
                      <a:pt x="5924" y="48745"/>
                      <a:pt x="35557" y="88962"/>
                      <a:pt x="44447" y="94042"/>
                    </a:cubicBezTo>
                    <a:cubicBezTo>
                      <a:pt x="53337" y="99122"/>
                      <a:pt x="42754" y="52132"/>
                      <a:pt x="54607" y="63562"/>
                    </a:cubicBezTo>
                    <a:cubicBezTo>
                      <a:pt x="66460" y="74992"/>
                      <a:pt x="98634" y="123252"/>
                      <a:pt x="115567" y="162622"/>
                    </a:cubicBezTo>
                    <a:cubicBezTo>
                      <a:pt x="132500" y="201992"/>
                      <a:pt x="149010" y="295125"/>
                      <a:pt x="156207" y="299782"/>
                    </a:cubicBezTo>
                    <a:cubicBezTo>
                      <a:pt x="163404" y="304439"/>
                      <a:pt x="149857" y="198605"/>
                      <a:pt x="158747" y="190562"/>
                    </a:cubicBezTo>
                    <a:cubicBezTo>
                      <a:pt x="167637" y="182519"/>
                      <a:pt x="195577" y="234589"/>
                      <a:pt x="209547" y="251522"/>
                    </a:cubicBezTo>
                    <a:cubicBezTo>
                      <a:pt x="223517" y="268455"/>
                      <a:pt x="227750" y="273535"/>
                      <a:pt x="242567" y="292162"/>
                    </a:cubicBezTo>
                    <a:cubicBezTo>
                      <a:pt x="257384" y="310789"/>
                      <a:pt x="288287" y="343809"/>
                      <a:pt x="298447" y="363282"/>
                    </a:cubicBezTo>
                    <a:cubicBezTo>
                      <a:pt x="308607" y="382755"/>
                      <a:pt x="303527" y="414505"/>
                      <a:pt x="303527" y="409002"/>
                    </a:cubicBezTo>
                    <a:cubicBezTo>
                      <a:pt x="303527" y="403499"/>
                      <a:pt x="295484" y="340422"/>
                      <a:pt x="298447" y="330262"/>
                    </a:cubicBezTo>
                    <a:cubicBezTo>
                      <a:pt x="301410" y="320102"/>
                      <a:pt x="308184" y="343385"/>
                      <a:pt x="321307" y="348042"/>
                    </a:cubicBezTo>
                    <a:cubicBezTo>
                      <a:pt x="334430" y="352699"/>
                      <a:pt x="356020" y="352699"/>
                      <a:pt x="377187" y="358202"/>
                    </a:cubicBezTo>
                    <a:cubicBezTo>
                      <a:pt x="398354" y="363705"/>
                      <a:pt x="427987" y="371749"/>
                      <a:pt x="448307" y="381062"/>
                    </a:cubicBezTo>
                    <a:cubicBezTo>
                      <a:pt x="468627" y="390375"/>
                      <a:pt x="490640" y="403075"/>
                      <a:pt x="499107" y="414082"/>
                    </a:cubicBezTo>
                    <a:cubicBezTo>
                      <a:pt x="507574" y="425089"/>
                      <a:pt x="493180" y="446679"/>
                      <a:pt x="499107" y="447102"/>
                    </a:cubicBezTo>
                    <a:cubicBezTo>
                      <a:pt x="505034" y="447525"/>
                      <a:pt x="521120" y="414082"/>
                      <a:pt x="534667" y="416622"/>
                    </a:cubicBezTo>
                    <a:cubicBezTo>
                      <a:pt x="548214" y="419162"/>
                      <a:pt x="566417" y="462342"/>
                      <a:pt x="580387" y="462342"/>
                    </a:cubicBezTo>
                    <a:cubicBezTo>
                      <a:pt x="594357" y="462342"/>
                      <a:pt x="599014" y="416199"/>
                      <a:pt x="618487" y="416622"/>
                    </a:cubicBezTo>
                    <a:cubicBezTo>
                      <a:pt x="637960" y="417045"/>
                      <a:pt x="686644" y="453875"/>
                      <a:pt x="697227" y="464882"/>
                    </a:cubicBezTo>
                    <a:cubicBezTo>
                      <a:pt x="707810" y="475889"/>
                      <a:pt x="676907" y="485202"/>
                      <a:pt x="681987" y="482662"/>
                    </a:cubicBezTo>
                    <a:cubicBezTo>
                      <a:pt x="687067" y="480122"/>
                      <a:pt x="717124" y="458955"/>
                      <a:pt x="727707" y="449642"/>
                    </a:cubicBezTo>
                    <a:cubicBezTo>
                      <a:pt x="738290" y="440329"/>
                      <a:pt x="736174" y="425935"/>
                      <a:pt x="745487" y="426782"/>
                    </a:cubicBezTo>
                    <a:cubicBezTo>
                      <a:pt x="754800" y="427629"/>
                      <a:pt x="773004" y="453452"/>
                      <a:pt x="783587" y="454722"/>
                    </a:cubicBezTo>
                    <a:cubicBezTo>
                      <a:pt x="794170" y="455992"/>
                      <a:pt x="798827" y="438212"/>
                      <a:pt x="808987" y="434402"/>
                    </a:cubicBezTo>
                    <a:cubicBezTo>
                      <a:pt x="819147" y="430592"/>
                      <a:pt x="834387" y="428475"/>
                      <a:pt x="844547" y="431862"/>
                    </a:cubicBezTo>
                    <a:cubicBezTo>
                      <a:pt x="854707" y="435249"/>
                      <a:pt x="868254" y="446255"/>
                      <a:pt x="869947" y="454722"/>
                    </a:cubicBezTo>
                    <a:cubicBezTo>
                      <a:pt x="871640" y="463189"/>
                      <a:pt x="851744" y="485202"/>
                      <a:pt x="854707" y="482662"/>
                    </a:cubicBezTo>
                    <a:cubicBezTo>
                      <a:pt x="857670" y="480122"/>
                      <a:pt x="875874" y="449642"/>
                      <a:pt x="887727" y="439482"/>
                    </a:cubicBezTo>
                    <a:cubicBezTo>
                      <a:pt x="899580" y="429322"/>
                      <a:pt x="917784" y="422125"/>
                      <a:pt x="925827" y="421702"/>
                    </a:cubicBezTo>
                    <a:cubicBezTo>
                      <a:pt x="933870" y="421279"/>
                      <a:pt x="926250" y="439059"/>
                      <a:pt x="935987" y="436942"/>
                    </a:cubicBezTo>
                    <a:cubicBezTo>
                      <a:pt x="945724" y="434825"/>
                      <a:pt x="973240" y="414929"/>
                      <a:pt x="984247" y="409002"/>
                    </a:cubicBezTo>
                    <a:cubicBezTo>
                      <a:pt x="995254" y="403075"/>
                      <a:pt x="1006260" y="390799"/>
                      <a:pt x="1002027" y="401382"/>
                    </a:cubicBezTo>
                    <a:cubicBezTo>
                      <a:pt x="997794" y="411965"/>
                      <a:pt x="955037" y="472079"/>
                      <a:pt x="958847" y="472502"/>
                    </a:cubicBezTo>
                    <a:cubicBezTo>
                      <a:pt x="962657" y="472925"/>
                      <a:pt x="1006260" y="421702"/>
                      <a:pt x="1024887" y="403922"/>
                    </a:cubicBezTo>
                    <a:cubicBezTo>
                      <a:pt x="1043514" y="386142"/>
                      <a:pt x="1057060" y="378945"/>
                      <a:pt x="1070607" y="365822"/>
                    </a:cubicBezTo>
                    <a:cubicBezTo>
                      <a:pt x="1084154" y="352699"/>
                      <a:pt x="1101510" y="322219"/>
                      <a:pt x="1106167" y="325182"/>
                    </a:cubicBezTo>
                    <a:cubicBezTo>
                      <a:pt x="1110824" y="328145"/>
                      <a:pt x="1098970" y="373442"/>
                      <a:pt x="1098547" y="383602"/>
                    </a:cubicBezTo>
                    <a:cubicBezTo>
                      <a:pt x="1098124" y="393762"/>
                      <a:pt x="1092620" y="395879"/>
                      <a:pt x="1103627" y="386142"/>
                    </a:cubicBezTo>
                    <a:cubicBezTo>
                      <a:pt x="1114634" y="376405"/>
                      <a:pt x="1142150" y="343809"/>
                      <a:pt x="1164587" y="325182"/>
                    </a:cubicBezTo>
                    <a:cubicBezTo>
                      <a:pt x="1187024" y="306555"/>
                      <a:pt x="1222584" y="298935"/>
                      <a:pt x="1238247" y="274382"/>
                    </a:cubicBezTo>
                    <a:cubicBezTo>
                      <a:pt x="1253910" y="249829"/>
                      <a:pt x="1254757" y="197759"/>
                      <a:pt x="1258567" y="177862"/>
                    </a:cubicBezTo>
                    <a:cubicBezTo>
                      <a:pt x="1262377" y="157965"/>
                      <a:pt x="1258144" y="150345"/>
                      <a:pt x="1261107" y="155002"/>
                    </a:cubicBezTo>
                    <a:cubicBezTo>
                      <a:pt x="1264070" y="159659"/>
                      <a:pt x="1270420" y="205379"/>
                      <a:pt x="1276347" y="205802"/>
                    </a:cubicBezTo>
                    <a:cubicBezTo>
                      <a:pt x="1282274" y="206225"/>
                      <a:pt x="1288095" y="176274"/>
                      <a:pt x="1296667" y="157542"/>
                    </a:cubicBezTo>
                    <a:cubicBezTo>
                      <a:pt x="1305239" y="138810"/>
                      <a:pt x="1346197" y="87586"/>
                      <a:pt x="1327782" y="93407"/>
                    </a:cubicBezTo>
                    <a:cubicBezTo>
                      <a:pt x="1309367" y="99228"/>
                      <a:pt x="1217080" y="176592"/>
                      <a:pt x="1186177" y="192467"/>
                    </a:cubicBezTo>
                    <a:cubicBezTo>
                      <a:pt x="1155274" y="208342"/>
                      <a:pt x="1155274" y="180508"/>
                      <a:pt x="1142362" y="188657"/>
                    </a:cubicBezTo>
                    <a:cubicBezTo>
                      <a:pt x="1129450" y="196806"/>
                      <a:pt x="1118973" y="230038"/>
                      <a:pt x="1108707" y="241362"/>
                    </a:cubicBezTo>
                    <a:cubicBezTo>
                      <a:pt x="1098441" y="252686"/>
                      <a:pt x="1087964" y="260412"/>
                      <a:pt x="1080767" y="256602"/>
                    </a:cubicBezTo>
                    <a:cubicBezTo>
                      <a:pt x="1073570" y="252792"/>
                      <a:pt x="1079497" y="212575"/>
                      <a:pt x="1065527" y="218502"/>
                    </a:cubicBezTo>
                    <a:cubicBezTo>
                      <a:pt x="1051557" y="224429"/>
                      <a:pt x="1010917" y="288352"/>
                      <a:pt x="996947" y="292162"/>
                    </a:cubicBezTo>
                    <a:cubicBezTo>
                      <a:pt x="982977" y="295972"/>
                      <a:pt x="994830" y="246442"/>
                      <a:pt x="981707" y="241362"/>
                    </a:cubicBezTo>
                    <a:cubicBezTo>
                      <a:pt x="968584" y="236282"/>
                      <a:pt x="926250" y="267185"/>
                      <a:pt x="918207" y="261682"/>
                    </a:cubicBezTo>
                    <a:cubicBezTo>
                      <a:pt x="910164" y="256179"/>
                      <a:pt x="935564" y="234165"/>
                      <a:pt x="933447" y="208342"/>
                    </a:cubicBezTo>
                    <a:cubicBezTo>
                      <a:pt x="931330" y="182519"/>
                      <a:pt x="916514" y="111822"/>
                      <a:pt x="905507" y="106742"/>
                    </a:cubicBezTo>
                    <a:cubicBezTo>
                      <a:pt x="894500" y="101662"/>
                      <a:pt x="880107" y="171512"/>
                      <a:pt x="867407" y="177862"/>
                    </a:cubicBezTo>
                    <a:cubicBezTo>
                      <a:pt x="854707" y="184212"/>
                      <a:pt x="840737" y="154579"/>
                      <a:pt x="829307" y="144842"/>
                    </a:cubicBezTo>
                    <a:cubicBezTo>
                      <a:pt x="817877" y="135105"/>
                      <a:pt x="804330" y="116479"/>
                      <a:pt x="798827" y="119442"/>
                    </a:cubicBezTo>
                    <a:cubicBezTo>
                      <a:pt x="793324" y="122405"/>
                      <a:pt x="802637" y="161775"/>
                      <a:pt x="796287" y="162622"/>
                    </a:cubicBezTo>
                    <a:cubicBezTo>
                      <a:pt x="789937" y="163469"/>
                      <a:pt x="764960" y="119019"/>
                      <a:pt x="760727" y="124522"/>
                    </a:cubicBezTo>
                    <a:cubicBezTo>
                      <a:pt x="756494" y="130025"/>
                      <a:pt x="773427" y="177862"/>
                      <a:pt x="770887" y="195642"/>
                    </a:cubicBezTo>
                    <a:cubicBezTo>
                      <a:pt x="768347" y="213422"/>
                      <a:pt x="751837" y="218925"/>
                      <a:pt x="745487" y="231202"/>
                    </a:cubicBezTo>
                    <a:cubicBezTo>
                      <a:pt x="739137" y="243479"/>
                      <a:pt x="739560" y="276499"/>
                      <a:pt x="732787" y="269302"/>
                    </a:cubicBezTo>
                    <a:cubicBezTo>
                      <a:pt x="726014" y="262105"/>
                      <a:pt x="709080" y="208342"/>
                      <a:pt x="704847" y="188022"/>
                    </a:cubicBezTo>
                    <a:cubicBezTo>
                      <a:pt x="700614" y="167702"/>
                      <a:pt x="711620" y="146535"/>
                      <a:pt x="707387" y="147382"/>
                    </a:cubicBezTo>
                    <a:cubicBezTo>
                      <a:pt x="703154" y="148229"/>
                      <a:pt x="684950" y="174899"/>
                      <a:pt x="679447" y="193102"/>
                    </a:cubicBezTo>
                    <a:cubicBezTo>
                      <a:pt x="673944" y="211305"/>
                      <a:pt x="679870" y="249405"/>
                      <a:pt x="674367" y="256602"/>
                    </a:cubicBezTo>
                    <a:cubicBezTo>
                      <a:pt x="668864" y="263799"/>
                      <a:pt x="653624" y="249405"/>
                      <a:pt x="646427" y="236282"/>
                    </a:cubicBezTo>
                    <a:cubicBezTo>
                      <a:pt x="639230" y="223159"/>
                      <a:pt x="634574" y="187175"/>
                      <a:pt x="631187" y="177862"/>
                    </a:cubicBezTo>
                    <a:cubicBezTo>
                      <a:pt x="627800" y="168549"/>
                      <a:pt x="629070" y="177439"/>
                      <a:pt x="626107" y="180402"/>
                    </a:cubicBezTo>
                    <a:cubicBezTo>
                      <a:pt x="623144" y="183365"/>
                      <a:pt x="615100" y="202839"/>
                      <a:pt x="613407" y="195642"/>
                    </a:cubicBezTo>
                    <a:cubicBezTo>
                      <a:pt x="611714" y="188445"/>
                      <a:pt x="620604" y="144842"/>
                      <a:pt x="615947" y="137222"/>
                    </a:cubicBezTo>
                    <a:cubicBezTo>
                      <a:pt x="611290" y="129602"/>
                      <a:pt x="585467" y="149922"/>
                      <a:pt x="585467" y="149922"/>
                    </a:cubicBezTo>
                    <a:cubicBezTo>
                      <a:pt x="579964" y="154579"/>
                      <a:pt x="586314" y="169819"/>
                      <a:pt x="582927" y="165162"/>
                    </a:cubicBezTo>
                    <a:cubicBezTo>
                      <a:pt x="579540" y="160505"/>
                      <a:pt x="571497" y="131719"/>
                      <a:pt x="565147" y="121982"/>
                    </a:cubicBezTo>
                    <a:cubicBezTo>
                      <a:pt x="558797" y="112245"/>
                      <a:pt x="548637" y="104625"/>
                      <a:pt x="544827" y="106742"/>
                    </a:cubicBezTo>
                    <a:cubicBezTo>
                      <a:pt x="541017" y="108859"/>
                      <a:pt x="550330" y="127909"/>
                      <a:pt x="542287" y="134682"/>
                    </a:cubicBezTo>
                    <a:cubicBezTo>
                      <a:pt x="534244" y="141455"/>
                      <a:pt x="506727" y="140185"/>
                      <a:pt x="496567" y="147382"/>
                    </a:cubicBezTo>
                    <a:cubicBezTo>
                      <a:pt x="486407" y="154579"/>
                      <a:pt x="484714" y="164315"/>
                      <a:pt x="481327" y="177862"/>
                    </a:cubicBezTo>
                    <a:cubicBezTo>
                      <a:pt x="477940" y="191409"/>
                      <a:pt x="480057" y="222735"/>
                      <a:pt x="476247" y="228662"/>
                    </a:cubicBezTo>
                    <a:cubicBezTo>
                      <a:pt x="472437" y="234589"/>
                      <a:pt x="465664" y="226545"/>
                      <a:pt x="458467" y="213422"/>
                    </a:cubicBezTo>
                    <a:cubicBezTo>
                      <a:pt x="451270" y="200299"/>
                      <a:pt x="442380" y="155425"/>
                      <a:pt x="433067" y="149922"/>
                    </a:cubicBezTo>
                    <a:cubicBezTo>
                      <a:pt x="423754" y="144419"/>
                      <a:pt x="408937" y="171512"/>
                      <a:pt x="402587" y="180402"/>
                    </a:cubicBezTo>
                    <a:cubicBezTo>
                      <a:pt x="396237" y="189292"/>
                      <a:pt x="400894" y="193525"/>
                      <a:pt x="394967" y="203262"/>
                    </a:cubicBezTo>
                    <a:cubicBezTo>
                      <a:pt x="389040" y="212999"/>
                      <a:pt x="379304" y="236282"/>
                      <a:pt x="367027" y="238822"/>
                    </a:cubicBezTo>
                    <a:cubicBezTo>
                      <a:pt x="354750" y="241362"/>
                      <a:pt x="332737" y="224005"/>
                      <a:pt x="321307" y="218502"/>
                    </a:cubicBezTo>
                    <a:cubicBezTo>
                      <a:pt x="309877" y="212999"/>
                      <a:pt x="303527" y="204532"/>
                      <a:pt x="298447" y="205802"/>
                    </a:cubicBezTo>
                    <a:cubicBezTo>
                      <a:pt x="293367" y="207072"/>
                      <a:pt x="297177" y="230779"/>
                      <a:pt x="290827" y="226122"/>
                    </a:cubicBezTo>
                    <a:cubicBezTo>
                      <a:pt x="284477" y="221465"/>
                      <a:pt x="269237" y="180402"/>
                      <a:pt x="260347" y="177862"/>
                    </a:cubicBezTo>
                    <a:cubicBezTo>
                      <a:pt x="251457" y="175322"/>
                      <a:pt x="243414" y="215115"/>
                      <a:pt x="237487" y="210882"/>
                    </a:cubicBezTo>
                    <a:cubicBezTo>
                      <a:pt x="231560" y="206649"/>
                      <a:pt x="227750" y="155425"/>
                      <a:pt x="224787" y="152462"/>
                    </a:cubicBezTo>
                    <a:cubicBezTo>
                      <a:pt x="221824" y="149499"/>
                      <a:pt x="226904" y="198605"/>
                      <a:pt x="219707" y="193102"/>
                    </a:cubicBezTo>
                    <a:cubicBezTo>
                      <a:pt x="212510" y="187599"/>
                      <a:pt x="188380" y="126639"/>
                      <a:pt x="181607" y="119442"/>
                    </a:cubicBezTo>
                    <a:cubicBezTo>
                      <a:pt x="174834" y="112245"/>
                      <a:pt x="191767" y="154579"/>
                      <a:pt x="179067" y="149922"/>
                    </a:cubicBezTo>
                    <a:cubicBezTo>
                      <a:pt x="166367" y="145265"/>
                      <a:pt x="124034" y="109705"/>
                      <a:pt x="105407" y="91502"/>
                    </a:cubicBezTo>
                    <a:cubicBezTo>
                      <a:pt x="86780" y="73299"/>
                      <a:pt x="82124" y="55942"/>
                      <a:pt x="67307" y="40702"/>
                    </a:cubicBezTo>
                    <a:cubicBezTo>
                      <a:pt x="52490" y="25462"/>
                      <a:pt x="37674" y="15725"/>
                      <a:pt x="16507" y="62"/>
                    </a:cubicBezTo>
                    <a:close/>
                  </a:path>
                </a:pathLst>
              </a:custGeom>
              <a:solidFill>
                <a:schemeClr val="tx1">
                  <a:lumMod val="85000"/>
                  <a:lumOff val="1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フリーフォーム: 図形 35">
                <a:extLst>
                  <a:ext uri="{FF2B5EF4-FFF2-40B4-BE49-F238E27FC236}">
                    <a16:creationId xmlns:a16="http://schemas.microsoft.com/office/drawing/2014/main" id="{B84ABF99-8B0F-12DC-F2DB-1B6819060BF9}"/>
                  </a:ext>
                </a:extLst>
              </p:cNvPr>
              <p:cNvSpPr/>
              <p:nvPr/>
            </p:nvSpPr>
            <p:spPr>
              <a:xfrm>
                <a:off x="4206240" y="2014755"/>
                <a:ext cx="3769360" cy="2395119"/>
              </a:xfrm>
              <a:custGeom>
                <a:avLst/>
                <a:gdLst>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99183 w 3725411"/>
                  <a:gd name="connsiteY102" fmla="*/ 178508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68703 w 3725411"/>
                  <a:gd name="connsiteY102" fmla="*/ 176222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6702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8226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95225"/>
                  <a:gd name="connsiteX1" fmla="*/ 657863 w 3725411"/>
                  <a:gd name="connsiteY1" fmla="*/ 687805 h 2395225"/>
                  <a:gd name="connsiteX2" fmla="*/ 393703 w 3725411"/>
                  <a:gd name="connsiteY2" fmla="*/ 885925 h 2395225"/>
                  <a:gd name="connsiteX3" fmla="*/ 210823 w 3725411"/>
                  <a:gd name="connsiteY3" fmla="*/ 891005 h 2395225"/>
                  <a:gd name="connsiteX4" fmla="*/ 312423 w 3725411"/>
                  <a:gd name="connsiteY4" fmla="*/ 951965 h 2395225"/>
                  <a:gd name="connsiteX5" fmla="*/ 200663 w 3725411"/>
                  <a:gd name="connsiteY5" fmla="*/ 997685 h 2395225"/>
                  <a:gd name="connsiteX6" fmla="*/ 114303 w 3725411"/>
                  <a:gd name="connsiteY6" fmla="*/ 997685 h 2395225"/>
                  <a:gd name="connsiteX7" fmla="*/ 99063 w 3725411"/>
                  <a:gd name="connsiteY7" fmla="*/ 997685 h 2395225"/>
                  <a:gd name="connsiteX8" fmla="*/ 154943 w 3725411"/>
                  <a:gd name="connsiteY8" fmla="*/ 1028165 h 2395225"/>
                  <a:gd name="connsiteX9" fmla="*/ 2543 w 3725411"/>
                  <a:gd name="connsiteY9" fmla="*/ 1109445 h 2395225"/>
                  <a:gd name="connsiteX10" fmla="*/ 302263 w 3725411"/>
                  <a:gd name="connsiteY10" fmla="*/ 1104365 h 2395225"/>
                  <a:gd name="connsiteX11" fmla="*/ 266703 w 3725411"/>
                  <a:gd name="connsiteY11" fmla="*/ 1205965 h 2395225"/>
                  <a:gd name="connsiteX12" fmla="*/ 226063 w 3725411"/>
                  <a:gd name="connsiteY12" fmla="*/ 1312645 h 2395225"/>
                  <a:gd name="connsiteX13" fmla="*/ 281943 w 3725411"/>
                  <a:gd name="connsiteY13" fmla="*/ 1429485 h 2395225"/>
                  <a:gd name="connsiteX14" fmla="*/ 236223 w 3725411"/>
                  <a:gd name="connsiteY14" fmla="*/ 1317725 h 2395225"/>
                  <a:gd name="connsiteX15" fmla="*/ 297183 w 3725411"/>
                  <a:gd name="connsiteY15" fmla="*/ 1256765 h 2395225"/>
                  <a:gd name="connsiteX16" fmla="*/ 276863 w 3725411"/>
                  <a:gd name="connsiteY16" fmla="*/ 1414245 h 2395225"/>
                  <a:gd name="connsiteX17" fmla="*/ 139703 w 3725411"/>
                  <a:gd name="connsiteY17" fmla="*/ 1536165 h 2395225"/>
                  <a:gd name="connsiteX18" fmla="*/ 129543 w 3725411"/>
                  <a:gd name="connsiteY18" fmla="*/ 1531085 h 2395225"/>
                  <a:gd name="connsiteX19" fmla="*/ 281943 w 3725411"/>
                  <a:gd name="connsiteY19" fmla="*/ 1500605 h 2395225"/>
                  <a:gd name="connsiteX20" fmla="*/ 241303 w 3725411"/>
                  <a:gd name="connsiteY20" fmla="*/ 1571725 h 2395225"/>
                  <a:gd name="connsiteX21" fmla="*/ 99063 w 3725411"/>
                  <a:gd name="connsiteY21" fmla="*/ 1622525 h 2395225"/>
                  <a:gd name="connsiteX22" fmla="*/ 281943 w 3725411"/>
                  <a:gd name="connsiteY22" fmla="*/ 1597125 h 2395225"/>
                  <a:gd name="connsiteX23" fmla="*/ 261623 w 3725411"/>
                  <a:gd name="connsiteY23" fmla="*/ 1734285 h 2395225"/>
                  <a:gd name="connsiteX24" fmla="*/ 236223 w 3725411"/>
                  <a:gd name="connsiteY24" fmla="*/ 1759685 h 2395225"/>
                  <a:gd name="connsiteX25" fmla="*/ 327663 w 3725411"/>
                  <a:gd name="connsiteY25" fmla="*/ 1698725 h 2395225"/>
                  <a:gd name="connsiteX26" fmla="*/ 266703 w 3725411"/>
                  <a:gd name="connsiteY26" fmla="*/ 1840965 h 2395225"/>
                  <a:gd name="connsiteX27" fmla="*/ 342903 w 3725411"/>
                  <a:gd name="connsiteY27" fmla="*/ 1744445 h 2395225"/>
                  <a:gd name="connsiteX28" fmla="*/ 378463 w 3725411"/>
                  <a:gd name="connsiteY28" fmla="*/ 1851125 h 2395225"/>
                  <a:gd name="connsiteX29" fmla="*/ 378463 w 3725411"/>
                  <a:gd name="connsiteY29" fmla="*/ 1668245 h 2395225"/>
                  <a:gd name="connsiteX30" fmla="*/ 403863 w 3725411"/>
                  <a:gd name="connsiteY30" fmla="*/ 1866365 h 2395225"/>
                  <a:gd name="connsiteX31" fmla="*/ 495303 w 3725411"/>
                  <a:gd name="connsiteY31" fmla="*/ 1526005 h 2395225"/>
                  <a:gd name="connsiteX32" fmla="*/ 541023 w 3725411"/>
                  <a:gd name="connsiteY32" fmla="*/ 1754605 h 2395225"/>
                  <a:gd name="connsiteX33" fmla="*/ 624843 w 3725411"/>
                  <a:gd name="connsiteY33" fmla="*/ 2082265 h 2395225"/>
                  <a:gd name="connsiteX34" fmla="*/ 566423 w 3725411"/>
                  <a:gd name="connsiteY34" fmla="*/ 1439645 h 2395225"/>
                  <a:gd name="connsiteX35" fmla="*/ 601983 w 3725411"/>
                  <a:gd name="connsiteY35" fmla="*/ 1348205 h 2395225"/>
                  <a:gd name="connsiteX36" fmla="*/ 601983 w 3725411"/>
                  <a:gd name="connsiteY36" fmla="*/ 1236445 h 2395225"/>
                  <a:gd name="connsiteX37" fmla="*/ 535943 w 3725411"/>
                  <a:gd name="connsiteY37" fmla="*/ 1287245 h 2395225"/>
                  <a:gd name="connsiteX38" fmla="*/ 657863 w 3725411"/>
                  <a:gd name="connsiteY38" fmla="*/ 1272005 h 2395225"/>
                  <a:gd name="connsiteX39" fmla="*/ 805183 w 3725411"/>
                  <a:gd name="connsiteY39" fmla="*/ 1200885 h 2395225"/>
                  <a:gd name="connsiteX40" fmla="*/ 957583 w 3725411"/>
                  <a:gd name="connsiteY40" fmla="*/ 1099285 h 2395225"/>
                  <a:gd name="connsiteX41" fmla="*/ 800103 w 3725411"/>
                  <a:gd name="connsiteY41" fmla="*/ 1251685 h 2395225"/>
                  <a:gd name="connsiteX42" fmla="*/ 1023623 w 3725411"/>
                  <a:gd name="connsiteY42" fmla="*/ 1109445 h 2395225"/>
                  <a:gd name="connsiteX43" fmla="*/ 1140463 w 3725411"/>
                  <a:gd name="connsiteY43" fmla="*/ 1023085 h 2395225"/>
                  <a:gd name="connsiteX44" fmla="*/ 1115063 w 3725411"/>
                  <a:gd name="connsiteY44" fmla="*/ 1155165 h 2395225"/>
                  <a:gd name="connsiteX45" fmla="*/ 1328423 w 3725411"/>
                  <a:gd name="connsiteY45" fmla="*/ 850365 h 2395225"/>
                  <a:gd name="connsiteX46" fmla="*/ 1333503 w 3725411"/>
                  <a:gd name="connsiteY46" fmla="*/ 972285 h 2395225"/>
                  <a:gd name="connsiteX47" fmla="*/ 1262383 w 3725411"/>
                  <a:gd name="connsiteY47" fmla="*/ 1119605 h 2395225"/>
                  <a:gd name="connsiteX48" fmla="*/ 1424943 w 3725411"/>
                  <a:gd name="connsiteY48" fmla="*/ 931645 h 2395225"/>
                  <a:gd name="connsiteX49" fmla="*/ 1389383 w 3725411"/>
                  <a:gd name="connsiteY49" fmla="*/ 1094205 h 2395225"/>
                  <a:gd name="connsiteX50" fmla="*/ 1485903 w 3725411"/>
                  <a:gd name="connsiteY50" fmla="*/ 860525 h 2395225"/>
                  <a:gd name="connsiteX51" fmla="*/ 1567183 w 3725411"/>
                  <a:gd name="connsiteY51" fmla="*/ 1150085 h 2395225"/>
                  <a:gd name="connsiteX52" fmla="*/ 1536703 w 3725411"/>
                  <a:gd name="connsiteY52" fmla="*/ 885925 h 2395225"/>
                  <a:gd name="connsiteX53" fmla="*/ 1582423 w 3725411"/>
                  <a:gd name="connsiteY53" fmla="*/ 885925 h 2395225"/>
                  <a:gd name="connsiteX54" fmla="*/ 1633223 w 3725411"/>
                  <a:gd name="connsiteY54" fmla="*/ 1134845 h 2395225"/>
                  <a:gd name="connsiteX55" fmla="*/ 1597663 w 3725411"/>
                  <a:gd name="connsiteY55" fmla="*/ 1200885 h 2395225"/>
                  <a:gd name="connsiteX56" fmla="*/ 1648463 w 3725411"/>
                  <a:gd name="connsiteY56" fmla="*/ 1084045 h 2395225"/>
                  <a:gd name="connsiteX57" fmla="*/ 1684023 w 3725411"/>
                  <a:gd name="connsiteY57" fmla="*/ 1216125 h 2395225"/>
                  <a:gd name="connsiteX58" fmla="*/ 1699263 w 3725411"/>
                  <a:gd name="connsiteY58" fmla="*/ 1043405 h 2395225"/>
                  <a:gd name="connsiteX59" fmla="*/ 1805943 w 3725411"/>
                  <a:gd name="connsiteY59" fmla="*/ 1165325 h 2395225"/>
                  <a:gd name="connsiteX60" fmla="*/ 1744983 w 3725411"/>
                  <a:gd name="connsiteY60" fmla="*/ 1028165 h 2395225"/>
                  <a:gd name="connsiteX61" fmla="*/ 1729743 w 3725411"/>
                  <a:gd name="connsiteY61" fmla="*/ 880845 h 2395225"/>
                  <a:gd name="connsiteX62" fmla="*/ 1846583 w 3725411"/>
                  <a:gd name="connsiteY62" fmla="*/ 1028165 h 2395225"/>
                  <a:gd name="connsiteX63" fmla="*/ 1765303 w 3725411"/>
                  <a:gd name="connsiteY63" fmla="*/ 779245 h 2395225"/>
                  <a:gd name="connsiteX64" fmla="*/ 1948183 w 3725411"/>
                  <a:gd name="connsiteY64" fmla="*/ 992605 h 2395225"/>
                  <a:gd name="connsiteX65" fmla="*/ 2054863 w 3725411"/>
                  <a:gd name="connsiteY65" fmla="*/ 1023085 h 2395225"/>
                  <a:gd name="connsiteX66" fmla="*/ 1948183 w 3725411"/>
                  <a:gd name="connsiteY66" fmla="*/ 840205 h 2395225"/>
                  <a:gd name="connsiteX67" fmla="*/ 1882143 w 3725411"/>
                  <a:gd name="connsiteY67" fmla="*/ 657325 h 2395225"/>
                  <a:gd name="connsiteX68" fmla="*/ 2278383 w 3725411"/>
                  <a:gd name="connsiteY68" fmla="*/ 992605 h 2395225"/>
                  <a:gd name="connsiteX69" fmla="*/ 2288543 w 3725411"/>
                  <a:gd name="connsiteY69" fmla="*/ 982445 h 2395225"/>
                  <a:gd name="connsiteX70" fmla="*/ 2131063 w 3725411"/>
                  <a:gd name="connsiteY70" fmla="*/ 819885 h 2395225"/>
                  <a:gd name="connsiteX71" fmla="*/ 1958343 w 3725411"/>
                  <a:gd name="connsiteY71" fmla="*/ 677645 h 2395225"/>
                  <a:gd name="connsiteX72" fmla="*/ 1907543 w 3725411"/>
                  <a:gd name="connsiteY72" fmla="*/ 474445 h 2395225"/>
                  <a:gd name="connsiteX73" fmla="*/ 2024383 w 3725411"/>
                  <a:gd name="connsiteY73" fmla="*/ 555725 h 2395225"/>
                  <a:gd name="connsiteX74" fmla="*/ 2044703 w 3725411"/>
                  <a:gd name="connsiteY74" fmla="*/ 515085 h 2395225"/>
                  <a:gd name="connsiteX75" fmla="*/ 2227583 w 3725411"/>
                  <a:gd name="connsiteY75" fmla="*/ 845285 h 2395225"/>
                  <a:gd name="connsiteX76" fmla="*/ 2268223 w 3725411"/>
                  <a:gd name="connsiteY76" fmla="*/ 951965 h 2395225"/>
                  <a:gd name="connsiteX77" fmla="*/ 2207263 w 3725411"/>
                  <a:gd name="connsiteY77" fmla="*/ 697965 h 2395225"/>
                  <a:gd name="connsiteX78" fmla="*/ 2110743 w 3725411"/>
                  <a:gd name="connsiteY78" fmla="*/ 484605 h 2395225"/>
                  <a:gd name="connsiteX79" fmla="*/ 2349503 w 3725411"/>
                  <a:gd name="connsiteY79" fmla="*/ 637005 h 2395225"/>
                  <a:gd name="connsiteX80" fmla="*/ 2512063 w 3725411"/>
                  <a:gd name="connsiteY80" fmla="*/ 743685 h 2395225"/>
                  <a:gd name="connsiteX81" fmla="*/ 2593343 w 3725411"/>
                  <a:gd name="connsiteY81" fmla="*/ 814805 h 2395225"/>
                  <a:gd name="connsiteX82" fmla="*/ 2664463 w 3725411"/>
                  <a:gd name="connsiteY82" fmla="*/ 1063725 h 2395225"/>
                  <a:gd name="connsiteX83" fmla="*/ 2608583 w 3725411"/>
                  <a:gd name="connsiteY83" fmla="*/ 809725 h 2395225"/>
                  <a:gd name="connsiteX84" fmla="*/ 2776223 w 3725411"/>
                  <a:gd name="connsiteY84" fmla="*/ 1089125 h 2395225"/>
                  <a:gd name="connsiteX85" fmla="*/ 2806703 w 3725411"/>
                  <a:gd name="connsiteY85" fmla="*/ 1139925 h 2395225"/>
                  <a:gd name="connsiteX86" fmla="*/ 2735583 w 3725411"/>
                  <a:gd name="connsiteY86" fmla="*/ 891005 h 2395225"/>
                  <a:gd name="connsiteX87" fmla="*/ 2908303 w 3725411"/>
                  <a:gd name="connsiteY87" fmla="*/ 1205965 h 2395225"/>
                  <a:gd name="connsiteX88" fmla="*/ 2908303 w 3725411"/>
                  <a:gd name="connsiteY88" fmla="*/ 1246605 h 2395225"/>
                  <a:gd name="connsiteX89" fmla="*/ 2923543 w 3725411"/>
                  <a:gd name="connsiteY89" fmla="*/ 1078965 h 2395225"/>
                  <a:gd name="connsiteX90" fmla="*/ 3030223 w 3725411"/>
                  <a:gd name="connsiteY90" fmla="*/ 1211045 h 2395225"/>
                  <a:gd name="connsiteX91" fmla="*/ 3106423 w 3725411"/>
                  <a:gd name="connsiteY91" fmla="*/ 1287245 h 2395225"/>
                  <a:gd name="connsiteX92" fmla="*/ 3192783 w 3725411"/>
                  <a:gd name="connsiteY92" fmla="*/ 1327885 h 2395225"/>
                  <a:gd name="connsiteX93" fmla="*/ 3197863 w 3725411"/>
                  <a:gd name="connsiteY93" fmla="*/ 1454885 h 2395225"/>
                  <a:gd name="connsiteX94" fmla="*/ 3243583 w 3725411"/>
                  <a:gd name="connsiteY94" fmla="*/ 1749525 h 2395225"/>
                  <a:gd name="connsiteX95" fmla="*/ 3213103 w 3725411"/>
                  <a:gd name="connsiteY95" fmla="*/ 1891765 h 2395225"/>
                  <a:gd name="connsiteX96" fmla="*/ 3208023 w 3725411"/>
                  <a:gd name="connsiteY96" fmla="*/ 2079725 h 2395225"/>
                  <a:gd name="connsiteX97" fmla="*/ 3136903 w 3725411"/>
                  <a:gd name="connsiteY97" fmla="*/ 2394685 h 2395225"/>
                  <a:gd name="connsiteX98" fmla="*/ 3248663 w 3725411"/>
                  <a:gd name="connsiteY98" fmla="*/ 1998445 h 2395225"/>
                  <a:gd name="connsiteX99" fmla="*/ 3263903 w 3725411"/>
                  <a:gd name="connsiteY99" fmla="*/ 1668245 h 2395225"/>
                  <a:gd name="connsiteX100" fmla="*/ 3289303 w 3725411"/>
                  <a:gd name="connsiteY100" fmla="*/ 1459965 h 2395225"/>
                  <a:gd name="connsiteX101" fmla="*/ 3406143 w 3725411"/>
                  <a:gd name="connsiteY101" fmla="*/ 1653005 h 2395225"/>
                  <a:gd name="connsiteX102" fmla="*/ 3543938 w 3725411"/>
                  <a:gd name="connsiteY102" fmla="*/ 1741270 h 2395225"/>
                  <a:gd name="connsiteX103" fmla="*/ 3660143 w 3725411"/>
                  <a:gd name="connsiteY103" fmla="*/ 1754605 h 2395225"/>
                  <a:gd name="connsiteX104" fmla="*/ 3578863 w 3725411"/>
                  <a:gd name="connsiteY104" fmla="*/ 1688565 h 2395225"/>
                  <a:gd name="connsiteX105" fmla="*/ 3700783 w 3725411"/>
                  <a:gd name="connsiteY105" fmla="*/ 1683485 h 2395225"/>
                  <a:gd name="connsiteX106" fmla="*/ 3634743 w 3725411"/>
                  <a:gd name="connsiteY106" fmla="*/ 1617445 h 2395225"/>
                  <a:gd name="connsiteX107" fmla="*/ 3675383 w 3725411"/>
                  <a:gd name="connsiteY107" fmla="*/ 1607285 h 2395225"/>
                  <a:gd name="connsiteX108" fmla="*/ 3568703 w 3725411"/>
                  <a:gd name="connsiteY108" fmla="*/ 1536165 h 2395225"/>
                  <a:gd name="connsiteX109" fmla="*/ 3533143 w 3725411"/>
                  <a:gd name="connsiteY109" fmla="*/ 1404085 h 2395225"/>
                  <a:gd name="connsiteX110" fmla="*/ 3629663 w 3725411"/>
                  <a:gd name="connsiteY110" fmla="*/ 1571725 h 2395225"/>
                  <a:gd name="connsiteX111" fmla="*/ 3594103 w 3725411"/>
                  <a:gd name="connsiteY111" fmla="*/ 1404085 h 2395225"/>
                  <a:gd name="connsiteX112" fmla="*/ 3553463 w 3725411"/>
                  <a:gd name="connsiteY112" fmla="*/ 1282165 h 2395225"/>
                  <a:gd name="connsiteX113" fmla="*/ 3573783 w 3725411"/>
                  <a:gd name="connsiteY113" fmla="*/ 1241525 h 2395225"/>
                  <a:gd name="connsiteX114" fmla="*/ 3660143 w 3725411"/>
                  <a:gd name="connsiteY114" fmla="*/ 1343125 h 2395225"/>
                  <a:gd name="connsiteX115" fmla="*/ 3599183 w 3725411"/>
                  <a:gd name="connsiteY115" fmla="*/ 1180565 h 2395225"/>
                  <a:gd name="connsiteX116" fmla="*/ 3721103 w 3725411"/>
                  <a:gd name="connsiteY116" fmla="*/ 1246605 h 2395225"/>
                  <a:gd name="connsiteX117" fmla="*/ 3690623 w 3725411"/>
                  <a:gd name="connsiteY117" fmla="*/ 1195805 h 2395225"/>
                  <a:gd name="connsiteX118" fmla="*/ 3619503 w 3725411"/>
                  <a:gd name="connsiteY118" fmla="*/ 1129765 h 2395225"/>
                  <a:gd name="connsiteX119" fmla="*/ 3609343 w 3725411"/>
                  <a:gd name="connsiteY119" fmla="*/ 1058645 h 2395225"/>
                  <a:gd name="connsiteX120" fmla="*/ 3670303 w 3725411"/>
                  <a:gd name="connsiteY120" fmla="*/ 1053565 h 2395225"/>
                  <a:gd name="connsiteX121" fmla="*/ 3522983 w 3725411"/>
                  <a:gd name="connsiteY121" fmla="*/ 1002765 h 2395225"/>
                  <a:gd name="connsiteX122" fmla="*/ 3411223 w 3725411"/>
                  <a:gd name="connsiteY122" fmla="*/ 921485 h 2395225"/>
                  <a:gd name="connsiteX123" fmla="*/ 3248663 w 3725411"/>
                  <a:gd name="connsiteY123" fmla="*/ 809725 h 2395225"/>
                  <a:gd name="connsiteX124" fmla="*/ 3157223 w 3725411"/>
                  <a:gd name="connsiteY124" fmla="*/ 728445 h 2395225"/>
                  <a:gd name="connsiteX125" fmla="*/ 2984503 w 3725411"/>
                  <a:gd name="connsiteY125" fmla="*/ 484605 h 2395225"/>
                  <a:gd name="connsiteX126" fmla="*/ 2694943 w 3725411"/>
                  <a:gd name="connsiteY126" fmla="*/ 276325 h 2395225"/>
                  <a:gd name="connsiteX127" fmla="*/ 2583183 w 3725411"/>
                  <a:gd name="connsiteY127" fmla="*/ 159485 h 2395225"/>
                  <a:gd name="connsiteX128" fmla="*/ 2420623 w 3725411"/>
                  <a:gd name="connsiteY128" fmla="*/ 108685 h 2395225"/>
                  <a:gd name="connsiteX129" fmla="*/ 2252983 w 3725411"/>
                  <a:gd name="connsiteY129" fmla="*/ 17245 h 2395225"/>
                  <a:gd name="connsiteX130" fmla="*/ 2019303 w 3725411"/>
                  <a:gd name="connsiteY130" fmla="*/ 17245 h 2395225"/>
                  <a:gd name="connsiteX131" fmla="*/ 1887223 w 3725411"/>
                  <a:gd name="connsiteY131" fmla="*/ 113765 h 2395225"/>
                  <a:gd name="connsiteX132" fmla="*/ 1435103 w 3725411"/>
                  <a:gd name="connsiteY132" fmla="*/ 2005 h 2395225"/>
                  <a:gd name="connsiteX133" fmla="*/ 1008383 w 3725411"/>
                  <a:gd name="connsiteY133" fmla="*/ 235685 h 2395225"/>
                  <a:gd name="connsiteX0" fmla="*/ 1008383 w 3725411"/>
                  <a:gd name="connsiteY0" fmla="*/ 235685 h 2395119"/>
                  <a:gd name="connsiteX1" fmla="*/ 657863 w 3725411"/>
                  <a:gd name="connsiteY1" fmla="*/ 687805 h 2395119"/>
                  <a:gd name="connsiteX2" fmla="*/ 393703 w 3725411"/>
                  <a:gd name="connsiteY2" fmla="*/ 885925 h 2395119"/>
                  <a:gd name="connsiteX3" fmla="*/ 210823 w 3725411"/>
                  <a:gd name="connsiteY3" fmla="*/ 891005 h 2395119"/>
                  <a:gd name="connsiteX4" fmla="*/ 312423 w 3725411"/>
                  <a:gd name="connsiteY4" fmla="*/ 951965 h 2395119"/>
                  <a:gd name="connsiteX5" fmla="*/ 200663 w 3725411"/>
                  <a:gd name="connsiteY5" fmla="*/ 997685 h 2395119"/>
                  <a:gd name="connsiteX6" fmla="*/ 114303 w 3725411"/>
                  <a:gd name="connsiteY6" fmla="*/ 997685 h 2395119"/>
                  <a:gd name="connsiteX7" fmla="*/ 99063 w 3725411"/>
                  <a:gd name="connsiteY7" fmla="*/ 997685 h 2395119"/>
                  <a:gd name="connsiteX8" fmla="*/ 154943 w 3725411"/>
                  <a:gd name="connsiteY8" fmla="*/ 1028165 h 2395119"/>
                  <a:gd name="connsiteX9" fmla="*/ 2543 w 3725411"/>
                  <a:gd name="connsiteY9" fmla="*/ 1109445 h 2395119"/>
                  <a:gd name="connsiteX10" fmla="*/ 302263 w 3725411"/>
                  <a:gd name="connsiteY10" fmla="*/ 1104365 h 2395119"/>
                  <a:gd name="connsiteX11" fmla="*/ 266703 w 3725411"/>
                  <a:gd name="connsiteY11" fmla="*/ 1205965 h 2395119"/>
                  <a:gd name="connsiteX12" fmla="*/ 226063 w 3725411"/>
                  <a:gd name="connsiteY12" fmla="*/ 1312645 h 2395119"/>
                  <a:gd name="connsiteX13" fmla="*/ 281943 w 3725411"/>
                  <a:gd name="connsiteY13" fmla="*/ 1429485 h 2395119"/>
                  <a:gd name="connsiteX14" fmla="*/ 236223 w 3725411"/>
                  <a:gd name="connsiteY14" fmla="*/ 1317725 h 2395119"/>
                  <a:gd name="connsiteX15" fmla="*/ 297183 w 3725411"/>
                  <a:gd name="connsiteY15" fmla="*/ 1256765 h 2395119"/>
                  <a:gd name="connsiteX16" fmla="*/ 276863 w 3725411"/>
                  <a:gd name="connsiteY16" fmla="*/ 1414245 h 2395119"/>
                  <a:gd name="connsiteX17" fmla="*/ 139703 w 3725411"/>
                  <a:gd name="connsiteY17" fmla="*/ 1536165 h 2395119"/>
                  <a:gd name="connsiteX18" fmla="*/ 129543 w 3725411"/>
                  <a:gd name="connsiteY18" fmla="*/ 1531085 h 2395119"/>
                  <a:gd name="connsiteX19" fmla="*/ 281943 w 3725411"/>
                  <a:gd name="connsiteY19" fmla="*/ 1500605 h 2395119"/>
                  <a:gd name="connsiteX20" fmla="*/ 241303 w 3725411"/>
                  <a:gd name="connsiteY20" fmla="*/ 1571725 h 2395119"/>
                  <a:gd name="connsiteX21" fmla="*/ 99063 w 3725411"/>
                  <a:gd name="connsiteY21" fmla="*/ 1622525 h 2395119"/>
                  <a:gd name="connsiteX22" fmla="*/ 281943 w 3725411"/>
                  <a:gd name="connsiteY22" fmla="*/ 1597125 h 2395119"/>
                  <a:gd name="connsiteX23" fmla="*/ 261623 w 3725411"/>
                  <a:gd name="connsiteY23" fmla="*/ 1734285 h 2395119"/>
                  <a:gd name="connsiteX24" fmla="*/ 236223 w 3725411"/>
                  <a:gd name="connsiteY24" fmla="*/ 1759685 h 2395119"/>
                  <a:gd name="connsiteX25" fmla="*/ 327663 w 3725411"/>
                  <a:gd name="connsiteY25" fmla="*/ 1698725 h 2395119"/>
                  <a:gd name="connsiteX26" fmla="*/ 266703 w 3725411"/>
                  <a:gd name="connsiteY26" fmla="*/ 1840965 h 2395119"/>
                  <a:gd name="connsiteX27" fmla="*/ 342903 w 3725411"/>
                  <a:gd name="connsiteY27" fmla="*/ 1744445 h 2395119"/>
                  <a:gd name="connsiteX28" fmla="*/ 378463 w 3725411"/>
                  <a:gd name="connsiteY28" fmla="*/ 1851125 h 2395119"/>
                  <a:gd name="connsiteX29" fmla="*/ 378463 w 3725411"/>
                  <a:gd name="connsiteY29" fmla="*/ 1668245 h 2395119"/>
                  <a:gd name="connsiteX30" fmla="*/ 403863 w 3725411"/>
                  <a:gd name="connsiteY30" fmla="*/ 1866365 h 2395119"/>
                  <a:gd name="connsiteX31" fmla="*/ 495303 w 3725411"/>
                  <a:gd name="connsiteY31" fmla="*/ 1526005 h 2395119"/>
                  <a:gd name="connsiteX32" fmla="*/ 541023 w 3725411"/>
                  <a:gd name="connsiteY32" fmla="*/ 1754605 h 2395119"/>
                  <a:gd name="connsiteX33" fmla="*/ 624843 w 3725411"/>
                  <a:gd name="connsiteY33" fmla="*/ 2082265 h 2395119"/>
                  <a:gd name="connsiteX34" fmla="*/ 566423 w 3725411"/>
                  <a:gd name="connsiteY34" fmla="*/ 1439645 h 2395119"/>
                  <a:gd name="connsiteX35" fmla="*/ 601983 w 3725411"/>
                  <a:gd name="connsiteY35" fmla="*/ 1348205 h 2395119"/>
                  <a:gd name="connsiteX36" fmla="*/ 601983 w 3725411"/>
                  <a:gd name="connsiteY36" fmla="*/ 1236445 h 2395119"/>
                  <a:gd name="connsiteX37" fmla="*/ 535943 w 3725411"/>
                  <a:gd name="connsiteY37" fmla="*/ 1287245 h 2395119"/>
                  <a:gd name="connsiteX38" fmla="*/ 657863 w 3725411"/>
                  <a:gd name="connsiteY38" fmla="*/ 1272005 h 2395119"/>
                  <a:gd name="connsiteX39" fmla="*/ 805183 w 3725411"/>
                  <a:gd name="connsiteY39" fmla="*/ 1200885 h 2395119"/>
                  <a:gd name="connsiteX40" fmla="*/ 957583 w 3725411"/>
                  <a:gd name="connsiteY40" fmla="*/ 1099285 h 2395119"/>
                  <a:gd name="connsiteX41" fmla="*/ 800103 w 3725411"/>
                  <a:gd name="connsiteY41" fmla="*/ 1251685 h 2395119"/>
                  <a:gd name="connsiteX42" fmla="*/ 1023623 w 3725411"/>
                  <a:gd name="connsiteY42" fmla="*/ 1109445 h 2395119"/>
                  <a:gd name="connsiteX43" fmla="*/ 1140463 w 3725411"/>
                  <a:gd name="connsiteY43" fmla="*/ 1023085 h 2395119"/>
                  <a:gd name="connsiteX44" fmla="*/ 1115063 w 3725411"/>
                  <a:gd name="connsiteY44" fmla="*/ 1155165 h 2395119"/>
                  <a:gd name="connsiteX45" fmla="*/ 1328423 w 3725411"/>
                  <a:gd name="connsiteY45" fmla="*/ 850365 h 2395119"/>
                  <a:gd name="connsiteX46" fmla="*/ 1333503 w 3725411"/>
                  <a:gd name="connsiteY46" fmla="*/ 972285 h 2395119"/>
                  <a:gd name="connsiteX47" fmla="*/ 1262383 w 3725411"/>
                  <a:gd name="connsiteY47" fmla="*/ 1119605 h 2395119"/>
                  <a:gd name="connsiteX48" fmla="*/ 1424943 w 3725411"/>
                  <a:gd name="connsiteY48" fmla="*/ 931645 h 2395119"/>
                  <a:gd name="connsiteX49" fmla="*/ 1389383 w 3725411"/>
                  <a:gd name="connsiteY49" fmla="*/ 1094205 h 2395119"/>
                  <a:gd name="connsiteX50" fmla="*/ 1485903 w 3725411"/>
                  <a:gd name="connsiteY50" fmla="*/ 860525 h 2395119"/>
                  <a:gd name="connsiteX51" fmla="*/ 1567183 w 3725411"/>
                  <a:gd name="connsiteY51" fmla="*/ 1150085 h 2395119"/>
                  <a:gd name="connsiteX52" fmla="*/ 1536703 w 3725411"/>
                  <a:gd name="connsiteY52" fmla="*/ 885925 h 2395119"/>
                  <a:gd name="connsiteX53" fmla="*/ 1582423 w 3725411"/>
                  <a:gd name="connsiteY53" fmla="*/ 885925 h 2395119"/>
                  <a:gd name="connsiteX54" fmla="*/ 1633223 w 3725411"/>
                  <a:gd name="connsiteY54" fmla="*/ 1134845 h 2395119"/>
                  <a:gd name="connsiteX55" fmla="*/ 1597663 w 3725411"/>
                  <a:gd name="connsiteY55" fmla="*/ 1200885 h 2395119"/>
                  <a:gd name="connsiteX56" fmla="*/ 1648463 w 3725411"/>
                  <a:gd name="connsiteY56" fmla="*/ 1084045 h 2395119"/>
                  <a:gd name="connsiteX57" fmla="*/ 1684023 w 3725411"/>
                  <a:gd name="connsiteY57" fmla="*/ 1216125 h 2395119"/>
                  <a:gd name="connsiteX58" fmla="*/ 1699263 w 3725411"/>
                  <a:gd name="connsiteY58" fmla="*/ 1043405 h 2395119"/>
                  <a:gd name="connsiteX59" fmla="*/ 1805943 w 3725411"/>
                  <a:gd name="connsiteY59" fmla="*/ 1165325 h 2395119"/>
                  <a:gd name="connsiteX60" fmla="*/ 1744983 w 3725411"/>
                  <a:gd name="connsiteY60" fmla="*/ 1028165 h 2395119"/>
                  <a:gd name="connsiteX61" fmla="*/ 1729743 w 3725411"/>
                  <a:gd name="connsiteY61" fmla="*/ 880845 h 2395119"/>
                  <a:gd name="connsiteX62" fmla="*/ 1846583 w 3725411"/>
                  <a:gd name="connsiteY62" fmla="*/ 1028165 h 2395119"/>
                  <a:gd name="connsiteX63" fmla="*/ 1765303 w 3725411"/>
                  <a:gd name="connsiteY63" fmla="*/ 779245 h 2395119"/>
                  <a:gd name="connsiteX64" fmla="*/ 1948183 w 3725411"/>
                  <a:gd name="connsiteY64" fmla="*/ 992605 h 2395119"/>
                  <a:gd name="connsiteX65" fmla="*/ 2054863 w 3725411"/>
                  <a:gd name="connsiteY65" fmla="*/ 1023085 h 2395119"/>
                  <a:gd name="connsiteX66" fmla="*/ 1948183 w 3725411"/>
                  <a:gd name="connsiteY66" fmla="*/ 840205 h 2395119"/>
                  <a:gd name="connsiteX67" fmla="*/ 1882143 w 3725411"/>
                  <a:gd name="connsiteY67" fmla="*/ 657325 h 2395119"/>
                  <a:gd name="connsiteX68" fmla="*/ 2278383 w 3725411"/>
                  <a:gd name="connsiteY68" fmla="*/ 992605 h 2395119"/>
                  <a:gd name="connsiteX69" fmla="*/ 2288543 w 3725411"/>
                  <a:gd name="connsiteY69" fmla="*/ 982445 h 2395119"/>
                  <a:gd name="connsiteX70" fmla="*/ 2131063 w 3725411"/>
                  <a:gd name="connsiteY70" fmla="*/ 819885 h 2395119"/>
                  <a:gd name="connsiteX71" fmla="*/ 1958343 w 3725411"/>
                  <a:gd name="connsiteY71" fmla="*/ 677645 h 2395119"/>
                  <a:gd name="connsiteX72" fmla="*/ 1907543 w 3725411"/>
                  <a:gd name="connsiteY72" fmla="*/ 474445 h 2395119"/>
                  <a:gd name="connsiteX73" fmla="*/ 2024383 w 3725411"/>
                  <a:gd name="connsiteY73" fmla="*/ 555725 h 2395119"/>
                  <a:gd name="connsiteX74" fmla="*/ 2044703 w 3725411"/>
                  <a:gd name="connsiteY74" fmla="*/ 515085 h 2395119"/>
                  <a:gd name="connsiteX75" fmla="*/ 2227583 w 3725411"/>
                  <a:gd name="connsiteY75" fmla="*/ 845285 h 2395119"/>
                  <a:gd name="connsiteX76" fmla="*/ 2268223 w 3725411"/>
                  <a:gd name="connsiteY76" fmla="*/ 951965 h 2395119"/>
                  <a:gd name="connsiteX77" fmla="*/ 2207263 w 3725411"/>
                  <a:gd name="connsiteY77" fmla="*/ 697965 h 2395119"/>
                  <a:gd name="connsiteX78" fmla="*/ 2110743 w 3725411"/>
                  <a:gd name="connsiteY78" fmla="*/ 484605 h 2395119"/>
                  <a:gd name="connsiteX79" fmla="*/ 2349503 w 3725411"/>
                  <a:gd name="connsiteY79" fmla="*/ 637005 h 2395119"/>
                  <a:gd name="connsiteX80" fmla="*/ 2512063 w 3725411"/>
                  <a:gd name="connsiteY80" fmla="*/ 743685 h 2395119"/>
                  <a:gd name="connsiteX81" fmla="*/ 2593343 w 3725411"/>
                  <a:gd name="connsiteY81" fmla="*/ 814805 h 2395119"/>
                  <a:gd name="connsiteX82" fmla="*/ 2664463 w 3725411"/>
                  <a:gd name="connsiteY82" fmla="*/ 1063725 h 2395119"/>
                  <a:gd name="connsiteX83" fmla="*/ 2608583 w 3725411"/>
                  <a:gd name="connsiteY83" fmla="*/ 809725 h 2395119"/>
                  <a:gd name="connsiteX84" fmla="*/ 2776223 w 3725411"/>
                  <a:gd name="connsiteY84" fmla="*/ 1089125 h 2395119"/>
                  <a:gd name="connsiteX85" fmla="*/ 2806703 w 3725411"/>
                  <a:gd name="connsiteY85" fmla="*/ 1139925 h 2395119"/>
                  <a:gd name="connsiteX86" fmla="*/ 2735583 w 3725411"/>
                  <a:gd name="connsiteY86" fmla="*/ 891005 h 2395119"/>
                  <a:gd name="connsiteX87" fmla="*/ 2908303 w 3725411"/>
                  <a:gd name="connsiteY87" fmla="*/ 1205965 h 2395119"/>
                  <a:gd name="connsiteX88" fmla="*/ 2908303 w 3725411"/>
                  <a:gd name="connsiteY88" fmla="*/ 1246605 h 2395119"/>
                  <a:gd name="connsiteX89" fmla="*/ 2923543 w 3725411"/>
                  <a:gd name="connsiteY89" fmla="*/ 1078965 h 2395119"/>
                  <a:gd name="connsiteX90" fmla="*/ 3030223 w 3725411"/>
                  <a:gd name="connsiteY90" fmla="*/ 1211045 h 2395119"/>
                  <a:gd name="connsiteX91" fmla="*/ 3106423 w 3725411"/>
                  <a:gd name="connsiteY91" fmla="*/ 1287245 h 2395119"/>
                  <a:gd name="connsiteX92" fmla="*/ 3192783 w 3725411"/>
                  <a:gd name="connsiteY92" fmla="*/ 1327885 h 2395119"/>
                  <a:gd name="connsiteX93" fmla="*/ 3197863 w 3725411"/>
                  <a:gd name="connsiteY93" fmla="*/ 1454885 h 2395119"/>
                  <a:gd name="connsiteX94" fmla="*/ 3243583 w 3725411"/>
                  <a:gd name="connsiteY94" fmla="*/ 1749525 h 2395119"/>
                  <a:gd name="connsiteX95" fmla="*/ 3213103 w 3725411"/>
                  <a:gd name="connsiteY95" fmla="*/ 1891765 h 2395119"/>
                  <a:gd name="connsiteX96" fmla="*/ 3200403 w 3725411"/>
                  <a:gd name="connsiteY96" fmla="*/ 2072105 h 2395119"/>
                  <a:gd name="connsiteX97" fmla="*/ 3136903 w 3725411"/>
                  <a:gd name="connsiteY97" fmla="*/ 2394685 h 2395119"/>
                  <a:gd name="connsiteX98" fmla="*/ 3248663 w 3725411"/>
                  <a:gd name="connsiteY98" fmla="*/ 1998445 h 2395119"/>
                  <a:gd name="connsiteX99" fmla="*/ 3263903 w 3725411"/>
                  <a:gd name="connsiteY99" fmla="*/ 1668245 h 2395119"/>
                  <a:gd name="connsiteX100" fmla="*/ 3289303 w 3725411"/>
                  <a:gd name="connsiteY100" fmla="*/ 1459965 h 2395119"/>
                  <a:gd name="connsiteX101" fmla="*/ 3406143 w 3725411"/>
                  <a:gd name="connsiteY101" fmla="*/ 1653005 h 2395119"/>
                  <a:gd name="connsiteX102" fmla="*/ 3543938 w 3725411"/>
                  <a:gd name="connsiteY102" fmla="*/ 1741270 h 2395119"/>
                  <a:gd name="connsiteX103" fmla="*/ 3660143 w 3725411"/>
                  <a:gd name="connsiteY103" fmla="*/ 1754605 h 2395119"/>
                  <a:gd name="connsiteX104" fmla="*/ 3578863 w 3725411"/>
                  <a:gd name="connsiteY104" fmla="*/ 1688565 h 2395119"/>
                  <a:gd name="connsiteX105" fmla="*/ 3700783 w 3725411"/>
                  <a:gd name="connsiteY105" fmla="*/ 1683485 h 2395119"/>
                  <a:gd name="connsiteX106" fmla="*/ 3634743 w 3725411"/>
                  <a:gd name="connsiteY106" fmla="*/ 1617445 h 2395119"/>
                  <a:gd name="connsiteX107" fmla="*/ 3675383 w 3725411"/>
                  <a:gd name="connsiteY107" fmla="*/ 1607285 h 2395119"/>
                  <a:gd name="connsiteX108" fmla="*/ 3568703 w 3725411"/>
                  <a:gd name="connsiteY108" fmla="*/ 1536165 h 2395119"/>
                  <a:gd name="connsiteX109" fmla="*/ 3533143 w 3725411"/>
                  <a:gd name="connsiteY109" fmla="*/ 1404085 h 2395119"/>
                  <a:gd name="connsiteX110" fmla="*/ 3629663 w 3725411"/>
                  <a:gd name="connsiteY110" fmla="*/ 1571725 h 2395119"/>
                  <a:gd name="connsiteX111" fmla="*/ 3594103 w 3725411"/>
                  <a:gd name="connsiteY111" fmla="*/ 1404085 h 2395119"/>
                  <a:gd name="connsiteX112" fmla="*/ 3553463 w 3725411"/>
                  <a:gd name="connsiteY112" fmla="*/ 1282165 h 2395119"/>
                  <a:gd name="connsiteX113" fmla="*/ 3573783 w 3725411"/>
                  <a:gd name="connsiteY113" fmla="*/ 1241525 h 2395119"/>
                  <a:gd name="connsiteX114" fmla="*/ 3660143 w 3725411"/>
                  <a:gd name="connsiteY114" fmla="*/ 1343125 h 2395119"/>
                  <a:gd name="connsiteX115" fmla="*/ 3599183 w 3725411"/>
                  <a:gd name="connsiteY115" fmla="*/ 1180565 h 2395119"/>
                  <a:gd name="connsiteX116" fmla="*/ 3721103 w 3725411"/>
                  <a:gd name="connsiteY116" fmla="*/ 1246605 h 2395119"/>
                  <a:gd name="connsiteX117" fmla="*/ 3690623 w 3725411"/>
                  <a:gd name="connsiteY117" fmla="*/ 1195805 h 2395119"/>
                  <a:gd name="connsiteX118" fmla="*/ 3619503 w 3725411"/>
                  <a:gd name="connsiteY118" fmla="*/ 1129765 h 2395119"/>
                  <a:gd name="connsiteX119" fmla="*/ 3609343 w 3725411"/>
                  <a:gd name="connsiteY119" fmla="*/ 1058645 h 2395119"/>
                  <a:gd name="connsiteX120" fmla="*/ 3670303 w 3725411"/>
                  <a:gd name="connsiteY120" fmla="*/ 1053565 h 2395119"/>
                  <a:gd name="connsiteX121" fmla="*/ 3522983 w 3725411"/>
                  <a:gd name="connsiteY121" fmla="*/ 1002765 h 2395119"/>
                  <a:gd name="connsiteX122" fmla="*/ 3411223 w 3725411"/>
                  <a:gd name="connsiteY122" fmla="*/ 921485 h 2395119"/>
                  <a:gd name="connsiteX123" fmla="*/ 3248663 w 3725411"/>
                  <a:gd name="connsiteY123" fmla="*/ 809725 h 2395119"/>
                  <a:gd name="connsiteX124" fmla="*/ 3157223 w 3725411"/>
                  <a:gd name="connsiteY124" fmla="*/ 728445 h 2395119"/>
                  <a:gd name="connsiteX125" fmla="*/ 2984503 w 3725411"/>
                  <a:gd name="connsiteY125" fmla="*/ 484605 h 2395119"/>
                  <a:gd name="connsiteX126" fmla="*/ 2694943 w 3725411"/>
                  <a:gd name="connsiteY126" fmla="*/ 276325 h 2395119"/>
                  <a:gd name="connsiteX127" fmla="*/ 2583183 w 3725411"/>
                  <a:gd name="connsiteY127" fmla="*/ 159485 h 2395119"/>
                  <a:gd name="connsiteX128" fmla="*/ 2420623 w 3725411"/>
                  <a:gd name="connsiteY128" fmla="*/ 108685 h 2395119"/>
                  <a:gd name="connsiteX129" fmla="*/ 2252983 w 3725411"/>
                  <a:gd name="connsiteY129" fmla="*/ 17245 h 2395119"/>
                  <a:gd name="connsiteX130" fmla="*/ 2019303 w 3725411"/>
                  <a:gd name="connsiteY130" fmla="*/ 17245 h 2395119"/>
                  <a:gd name="connsiteX131" fmla="*/ 1887223 w 3725411"/>
                  <a:gd name="connsiteY131" fmla="*/ 113765 h 2395119"/>
                  <a:gd name="connsiteX132" fmla="*/ 1435103 w 3725411"/>
                  <a:gd name="connsiteY132" fmla="*/ 2005 h 2395119"/>
                  <a:gd name="connsiteX133" fmla="*/ 1008383 w 3725411"/>
                  <a:gd name="connsiteY133" fmla="*/ 235685 h 239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Lst>
                <a:rect l="l" t="t" r="r" b="b"/>
                <a:pathLst>
                  <a:path w="3725411" h="2395119">
                    <a:moveTo>
                      <a:pt x="1008383" y="235685"/>
                    </a:moveTo>
                    <a:cubicBezTo>
                      <a:pt x="878843" y="349985"/>
                      <a:pt x="760310" y="579432"/>
                      <a:pt x="657863" y="687805"/>
                    </a:cubicBezTo>
                    <a:cubicBezTo>
                      <a:pt x="555416" y="796178"/>
                      <a:pt x="468210" y="852058"/>
                      <a:pt x="393703" y="885925"/>
                    </a:cubicBezTo>
                    <a:cubicBezTo>
                      <a:pt x="319196" y="919792"/>
                      <a:pt x="224370" y="879998"/>
                      <a:pt x="210823" y="891005"/>
                    </a:cubicBezTo>
                    <a:cubicBezTo>
                      <a:pt x="197276" y="902012"/>
                      <a:pt x="314116" y="934185"/>
                      <a:pt x="312423" y="951965"/>
                    </a:cubicBezTo>
                    <a:cubicBezTo>
                      <a:pt x="310730" y="969745"/>
                      <a:pt x="233683" y="990065"/>
                      <a:pt x="200663" y="997685"/>
                    </a:cubicBezTo>
                    <a:cubicBezTo>
                      <a:pt x="167643" y="1005305"/>
                      <a:pt x="114303" y="997685"/>
                      <a:pt x="114303" y="997685"/>
                    </a:cubicBezTo>
                    <a:cubicBezTo>
                      <a:pt x="97370" y="997685"/>
                      <a:pt x="92290" y="992605"/>
                      <a:pt x="99063" y="997685"/>
                    </a:cubicBezTo>
                    <a:cubicBezTo>
                      <a:pt x="105836" y="1002765"/>
                      <a:pt x="171030" y="1009538"/>
                      <a:pt x="154943" y="1028165"/>
                    </a:cubicBezTo>
                    <a:cubicBezTo>
                      <a:pt x="138856" y="1046792"/>
                      <a:pt x="-22010" y="1096745"/>
                      <a:pt x="2543" y="1109445"/>
                    </a:cubicBezTo>
                    <a:cubicBezTo>
                      <a:pt x="27096" y="1122145"/>
                      <a:pt x="258236" y="1088278"/>
                      <a:pt x="302263" y="1104365"/>
                    </a:cubicBezTo>
                    <a:cubicBezTo>
                      <a:pt x="346290" y="1120452"/>
                      <a:pt x="279403" y="1171252"/>
                      <a:pt x="266703" y="1205965"/>
                    </a:cubicBezTo>
                    <a:cubicBezTo>
                      <a:pt x="254003" y="1240678"/>
                      <a:pt x="223523" y="1275392"/>
                      <a:pt x="226063" y="1312645"/>
                    </a:cubicBezTo>
                    <a:cubicBezTo>
                      <a:pt x="228603" y="1349898"/>
                      <a:pt x="280250" y="1428638"/>
                      <a:pt x="281943" y="1429485"/>
                    </a:cubicBezTo>
                    <a:cubicBezTo>
                      <a:pt x="283636" y="1430332"/>
                      <a:pt x="233683" y="1346512"/>
                      <a:pt x="236223" y="1317725"/>
                    </a:cubicBezTo>
                    <a:cubicBezTo>
                      <a:pt x="238763" y="1288938"/>
                      <a:pt x="290410" y="1240678"/>
                      <a:pt x="297183" y="1256765"/>
                    </a:cubicBezTo>
                    <a:cubicBezTo>
                      <a:pt x="303956" y="1272852"/>
                      <a:pt x="303110" y="1367678"/>
                      <a:pt x="276863" y="1414245"/>
                    </a:cubicBezTo>
                    <a:cubicBezTo>
                      <a:pt x="250616" y="1460812"/>
                      <a:pt x="164256" y="1516692"/>
                      <a:pt x="139703" y="1536165"/>
                    </a:cubicBezTo>
                    <a:cubicBezTo>
                      <a:pt x="115150" y="1555638"/>
                      <a:pt x="105836" y="1537012"/>
                      <a:pt x="129543" y="1531085"/>
                    </a:cubicBezTo>
                    <a:cubicBezTo>
                      <a:pt x="153250" y="1525158"/>
                      <a:pt x="263316" y="1493832"/>
                      <a:pt x="281943" y="1500605"/>
                    </a:cubicBezTo>
                    <a:cubicBezTo>
                      <a:pt x="300570" y="1507378"/>
                      <a:pt x="271783" y="1551405"/>
                      <a:pt x="241303" y="1571725"/>
                    </a:cubicBezTo>
                    <a:cubicBezTo>
                      <a:pt x="210823" y="1592045"/>
                      <a:pt x="92290" y="1618292"/>
                      <a:pt x="99063" y="1622525"/>
                    </a:cubicBezTo>
                    <a:cubicBezTo>
                      <a:pt x="105836" y="1626758"/>
                      <a:pt x="254850" y="1578498"/>
                      <a:pt x="281943" y="1597125"/>
                    </a:cubicBezTo>
                    <a:cubicBezTo>
                      <a:pt x="309036" y="1615752"/>
                      <a:pt x="269243" y="1707192"/>
                      <a:pt x="261623" y="1734285"/>
                    </a:cubicBezTo>
                    <a:cubicBezTo>
                      <a:pt x="254003" y="1761378"/>
                      <a:pt x="225216" y="1765612"/>
                      <a:pt x="236223" y="1759685"/>
                    </a:cubicBezTo>
                    <a:cubicBezTo>
                      <a:pt x="247230" y="1753758"/>
                      <a:pt x="322583" y="1685178"/>
                      <a:pt x="327663" y="1698725"/>
                    </a:cubicBezTo>
                    <a:cubicBezTo>
                      <a:pt x="332743" y="1712272"/>
                      <a:pt x="264163" y="1833345"/>
                      <a:pt x="266703" y="1840965"/>
                    </a:cubicBezTo>
                    <a:cubicBezTo>
                      <a:pt x="269243" y="1848585"/>
                      <a:pt x="324276" y="1742752"/>
                      <a:pt x="342903" y="1744445"/>
                    </a:cubicBezTo>
                    <a:cubicBezTo>
                      <a:pt x="361530" y="1746138"/>
                      <a:pt x="372536" y="1863825"/>
                      <a:pt x="378463" y="1851125"/>
                    </a:cubicBezTo>
                    <a:cubicBezTo>
                      <a:pt x="384390" y="1838425"/>
                      <a:pt x="374230" y="1665705"/>
                      <a:pt x="378463" y="1668245"/>
                    </a:cubicBezTo>
                    <a:cubicBezTo>
                      <a:pt x="382696" y="1670785"/>
                      <a:pt x="384390" y="1890072"/>
                      <a:pt x="403863" y="1866365"/>
                    </a:cubicBezTo>
                    <a:cubicBezTo>
                      <a:pt x="423336" y="1842658"/>
                      <a:pt x="472443" y="1544632"/>
                      <a:pt x="495303" y="1526005"/>
                    </a:cubicBezTo>
                    <a:cubicBezTo>
                      <a:pt x="518163" y="1507378"/>
                      <a:pt x="519433" y="1661895"/>
                      <a:pt x="541023" y="1754605"/>
                    </a:cubicBezTo>
                    <a:cubicBezTo>
                      <a:pt x="562613" y="1847315"/>
                      <a:pt x="620610" y="2134758"/>
                      <a:pt x="624843" y="2082265"/>
                    </a:cubicBezTo>
                    <a:cubicBezTo>
                      <a:pt x="629076" y="2029772"/>
                      <a:pt x="570233" y="1561988"/>
                      <a:pt x="566423" y="1439645"/>
                    </a:cubicBezTo>
                    <a:cubicBezTo>
                      <a:pt x="562613" y="1317302"/>
                      <a:pt x="596056" y="1382072"/>
                      <a:pt x="601983" y="1348205"/>
                    </a:cubicBezTo>
                    <a:cubicBezTo>
                      <a:pt x="607910" y="1314338"/>
                      <a:pt x="612990" y="1246605"/>
                      <a:pt x="601983" y="1236445"/>
                    </a:cubicBezTo>
                    <a:cubicBezTo>
                      <a:pt x="590976" y="1226285"/>
                      <a:pt x="526630" y="1281318"/>
                      <a:pt x="535943" y="1287245"/>
                    </a:cubicBezTo>
                    <a:cubicBezTo>
                      <a:pt x="545256" y="1293172"/>
                      <a:pt x="612990" y="1286398"/>
                      <a:pt x="657863" y="1272005"/>
                    </a:cubicBezTo>
                    <a:cubicBezTo>
                      <a:pt x="702736" y="1257612"/>
                      <a:pt x="755230" y="1229672"/>
                      <a:pt x="805183" y="1200885"/>
                    </a:cubicBezTo>
                    <a:cubicBezTo>
                      <a:pt x="855136" y="1172098"/>
                      <a:pt x="958430" y="1090818"/>
                      <a:pt x="957583" y="1099285"/>
                    </a:cubicBezTo>
                    <a:cubicBezTo>
                      <a:pt x="956736" y="1107752"/>
                      <a:pt x="789096" y="1249992"/>
                      <a:pt x="800103" y="1251685"/>
                    </a:cubicBezTo>
                    <a:cubicBezTo>
                      <a:pt x="811110" y="1253378"/>
                      <a:pt x="966896" y="1147545"/>
                      <a:pt x="1023623" y="1109445"/>
                    </a:cubicBezTo>
                    <a:cubicBezTo>
                      <a:pt x="1080350" y="1071345"/>
                      <a:pt x="1125223" y="1015465"/>
                      <a:pt x="1140463" y="1023085"/>
                    </a:cubicBezTo>
                    <a:cubicBezTo>
                      <a:pt x="1155703" y="1030705"/>
                      <a:pt x="1083736" y="1183952"/>
                      <a:pt x="1115063" y="1155165"/>
                    </a:cubicBezTo>
                    <a:cubicBezTo>
                      <a:pt x="1146390" y="1126378"/>
                      <a:pt x="1292016" y="880845"/>
                      <a:pt x="1328423" y="850365"/>
                    </a:cubicBezTo>
                    <a:cubicBezTo>
                      <a:pt x="1364830" y="819885"/>
                      <a:pt x="1344510" y="927412"/>
                      <a:pt x="1333503" y="972285"/>
                    </a:cubicBezTo>
                    <a:cubicBezTo>
                      <a:pt x="1322496" y="1017158"/>
                      <a:pt x="1247143" y="1126378"/>
                      <a:pt x="1262383" y="1119605"/>
                    </a:cubicBezTo>
                    <a:cubicBezTo>
                      <a:pt x="1277623" y="1112832"/>
                      <a:pt x="1403776" y="935878"/>
                      <a:pt x="1424943" y="931645"/>
                    </a:cubicBezTo>
                    <a:cubicBezTo>
                      <a:pt x="1446110" y="927412"/>
                      <a:pt x="1379223" y="1106058"/>
                      <a:pt x="1389383" y="1094205"/>
                    </a:cubicBezTo>
                    <a:cubicBezTo>
                      <a:pt x="1399543" y="1082352"/>
                      <a:pt x="1456270" y="851212"/>
                      <a:pt x="1485903" y="860525"/>
                    </a:cubicBezTo>
                    <a:cubicBezTo>
                      <a:pt x="1515536" y="869838"/>
                      <a:pt x="1558716" y="1145852"/>
                      <a:pt x="1567183" y="1150085"/>
                    </a:cubicBezTo>
                    <a:cubicBezTo>
                      <a:pt x="1575650" y="1154318"/>
                      <a:pt x="1534163" y="929952"/>
                      <a:pt x="1536703" y="885925"/>
                    </a:cubicBezTo>
                    <a:cubicBezTo>
                      <a:pt x="1539243" y="841898"/>
                      <a:pt x="1566336" y="844439"/>
                      <a:pt x="1582423" y="885925"/>
                    </a:cubicBezTo>
                    <a:cubicBezTo>
                      <a:pt x="1598510" y="927411"/>
                      <a:pt x="1630683" y="1082352"/>
                      <a:pt x="1633223" y="1134845"/>
                    </a:cubicBezTo>
                    <a:cubicBezTo>
                      <a:pt x="1635763" y="1187338"/>
                      <a:pt x="1595123" y="1209352"/>
                      <a:pt x="1597663" y="1200885"/>
                    </a:cubicBezTo>
                    <a:cubicBezTo>
                      <a:pt x="1600203" y="1192418"/>
                      <a:pt x="1634070" y="1081505"/>
                      <a:pt x="1648463" y="1084045"/>
                    </a:cubicBezTo>
                    <a:cubicBezTo>
                      <a:pt x="1662856" y="1086585"/>
                      <a:pt x="1675556" y="1222898"/>
                      <a:pt x="1684023" y="1216125"/>
                    </a:cubicBezTo>
                    <a:cubicBezTo>
                      <a:pt x="1692490" y="1209352"/>
                      <a:pt x="1678943" y="1051872"/>
                      <a:pt x="1699263" y="1043405"/>
                    </a:cubicBezTo>
                    <a:cubicBezTo>
                      <a:pt x="1719583" y="1034938"/>
                      <a:pt x="1798323" y="1167865"/>
                      <a:pt x="1805943" y="1165325"/>
                    </a:cubicBezTo>
                    <a:cubicBezTo>
                      <a:pt x="1813563" y="1162785"/>
                      <a:pt x="1757683" y="1075578"/>
                      <a:pt x="1744983" y="1028165"/>
                    </a:cubicBezTo>
                    <a:cubicBezTo>
                      <a:pt x="1732283" y="980752"/>
                      <a:pt x="1712810" y="880845"/>
                      <a:pt x="1729743" y="880845"/>
                    </a:cubicBezTo>
                    <a:cubicBezTo>
                      <a:pt x="1746676" y="880845"/>
                      <a:pt x="1840656" y="1045098"/>
                      <a:pt x="1846583" y="1028165"/>
                    </a:cubicBezTo>
                    <a:cubicBezTo>
                      <a:pt x="1852510" y="1011232"/>
                      <a:pt x="1748370" y="785172"/>
                      <a:pt x="1765303" y="779245"/>
                    </a:cubicBezTo>
                    <a:cubicBezTo>
                      <a:pt x="1782236" y="773318"/>
                      <a:pt x="1899923" y="951965"/>
                      <a:pt x="1948183" y="992605"/>
                    </a:cubicBezTo>
                    <a:cubicBezTo>
                      <a:pt x="1996443" y="1033245"/>
                      <a:pt x="2054863" y="1048485"/>
                      <a:pt x="2054863" y="1023085"/>
                    </a:cubicBezTo>
                    <a:cubicBezTo>
                      <a:pt x="2054863" y="997685"/>
                      <a:pt x="1976970" y="901165"/>
                      <a:pt x="1948183" y="840205"/>
                    </a:cubicBezTo>
                    <a:cubicBezTo>
                      <a:pt x="1919396" y="779245"/>
                      <a:pt x="1827110" y="631925"/>
                      <a:pt x="1882143" y="657325"/>
                    </a:cubicBezTo>
                    <a:cubicBezTo>
                      <a:pt x="1937176" y="682725"/>
                      <a:pt x="2210650" y="938418"/>
                      <a:pt x="2278383" y="992605"/>
                    </a:cubicBezTo>
                    <a:cubicBezTo>
                      <a:pt x="2346116" y="1046792"/>
                      <a:pt x="2313096" y="1011232"/>
                      <a:pt x="2288543" y="982445"/>
                    </a:cubicBezTo>
                    <a:cubicBezTo>
                      <a:pt x="2263990" y="953658"/>
                      <a:pt x="2186096" y="870685"/>
                      <a:pt x="2131063" y="819885"/>
                    </a:cubicBezTo>
                    <a:cubicBezTo>
                      <a:pt x="2076030" y="769085"/>
                      <a:pt x="1995596" y="735218"/>
                      <a:pt x="1958343" y="677645"/>
                    </a:cubicBezTo>
                    <a:cubicBezTo>
                      <a:pt x="1921090" y="620072"/>
                      <a:pt x="1896536" y="494765"/>
                      <a:pt x="1907543" y="474445"/>
                    </a:cubicBezTo>
                    <a:cubicBezTo>
                      <a:pt x="1918550" y="454125"/>
                      <a:pt x="2001523" y="548952"/>
                      <a:pt x="2024383" y="555725"/>
                    </a:cubicBezTo>
                    <a:cubicBezTo>
                      <a:pt x="2047243" y="562498"/>
                      <a:pt x="2010836" y="466825"/>
                      <a:pt x="2044703" y="515085"/>
                    </a:cubicBezTo>
                    <a:cubicBezTo>
                      <a:pt x="2078570" y="563345"/>
                      <a:pt x="2190330" y="772472"/>
                      <a:pt x="2227583" y="845285"/>
                    </a:cubicBezTo>
                    <a:cubicBezTo>
                      <a:pt x="2264836" y="918098"/>
                      <a:pt x="2271610" y="976518"/>
                      <a:pt x="2268223" y="951965"/>
                    </a:cubicBezTo>
                    <a:cubicBezTo>
                      <a:pt x="2264836" y="927412"/>
                      <a:pt x="2233510" y="775858"/>
                      <a:pt x="2207263" y="697965"/>
                    </a:cubicBezTo>
                    <a:cubicBezTo>
                      <a:pt x="2181016" y="620072"/>
                      <a:pt x="2087036" y="494765"/>
                      <a:pt x="2110743" y="484605"/>
                    </a:cubicBezTo>
                    <a:cubicBezTo>
                      <a:pt x="2134450" y="474445"/>
                      <a:pt x="2282616" y="593825"/>
                      <a:pt x="2349503" y="637005"/>
                    </a:cubicBezTo>
                    <a:cubicBezTo>
                      <a:pt x="2416390" y="680185"/>
                      <a:pt x="2471423" y="714052"/>
                      <a:pt x="2512063" y="743685"/>
                    </a:cubicBezTo>
                    <a:cubicBezTo>
                      <a:pt x="2552703" y="773318"/>
                      <a:pt x="2567943" y="761465"/>
                      <a:pt x="2593343" y="814805"/>
                    </a:cubicBezTo>
                    <a:cubicBezTo>
                      <a:pt x="2618743" y="868145"/>
                      <a:pt x="2661923" y="1064572"/>
                      <a:pt x="2664463" y="1063725"/>
                    </a:cubicBezTo>
                    <a:cubicBezTo>
                      <a:pt x="2667003" y="1062878"/>
                      <a:pt x="2589956" y="805492"/>
                      <a:pt x="2608583" y="809725"/>
                    </a:cubicBezTo>
                    <a:cubicBezTo>
                      <a:pt x="2627210" y="813958"/>
                      <a:pt x="2743203" y="1034092"/>
                      <a:pt x="2776223" y="1089125"/>
                    </a:cubicBezTo>
                    <a:cubicBezTo>
                      <a:pt x="2809243" y="1144158"/>
                      <a:pt x="2813476" y="1172945"/>
                      <a:pt x="2806703" y="1139925"/>
                    </a:cubicBezTo>
                    <a:cubicBezTo>
                      <a:pt x="2799930" y="1106905"/>
                      <a:pt x="2718650" y="879998"/>
                      <a:pt x="2735583" y="891005"/>
                    </a:cubicBezTo>
                    <a:cubicBezTo>
                      <a:pt x="2752516" y="902012"/>
                      <a:pt x="2879516" y="1146698"/>
                      <a:pt x="2908303" y="1205965"/>
                    </a:cubicBezTo>
                    <a:cubicBezTo>
                      <a:pt x="2937090" y="1265232"/>
                      <a:pt x="2905763" y="1267772"/>
                      <a:pt x="2908303" y="1246605"/>
                    </a:cubicBezTo>
                    <a:cubicBezTo>
                      <a:pt x="2910843" y="1225438"/>
                      <a:pt x="2903223" y="1084892"/>
                      <a:pt x="2923543" y="1078965"/>
                    </a:cubicBezTo>
                    <a:cubicBezTo>
                      <a:pt x="2943863" y="1073038"/>
                      <a:pt x="2999743" y="1176332"/>
                      <a:pt x="3030223" y="1211045"/>
                    </a:cubicBezTo>
                    <a:cubicBezTo>
                      <a:pt x="3060703" y="1245758"/>
                      <a:pt x="3079330" y="1267772"/>
                      <a:pt x="3106423" y="1287245"/>
                    </a:cubicBezTo>
                    <a:cubicBezTo>
                      <a:pt x="3133516" y="1306718"/>
                      <a:pt x="3177543" y="1299945"/>
                      <a:pt x="3192783" y="1327885"/>
                    </a:cubicBezTo>
                    <a:cubicBezTo>
                      <a:pt x="3208023" y="1355825"/>
                      <a:pt x="3189396" y="1384612"/>
                      <a:pt x="3197863" y="1454885"/>
                    </a:cubicBezTo>
                    <a:cubicBezTo>
                      <a:pt x="3206330" y="1525158"/>
                      <a:pt x="3241043" y="1676712"/>
                      <a:pt x="3243583" y="1749525"/>
                    </a:cubicBezTo>
                    <a:cubicBezTo>
                      <a:pt x="3246123" y="1822338"/>
                      <a:pt x="3220300" y="1838002"/>
                      <a:pt x="3213103" y="1891765"/>
                    </a:cubicBezTo>
                    <a:cubicBezTo>
                      <a:pt x="3205906" y="1945528"/>
                      <a:pt x="3213103" y="1988285"/>
                      <a:pt x="3200403" y="2072105"/>
                    </a:cubicBezTo>
                    <a:cubicBezTo>
                      <a:pt x="3187703" y="2155925"/>
                      <a:pt x="3128860" y="2406962"/>
                      <a:pt x="3136903" y="2394685"/>
                    </a:cubicBezTo>
                    <a:cubicBezTo>
                      <a:pt x="3144946" y="2382408"/>
                      <a:pt x="3227496" y="2119518"/>
                      <a:pt x="3248663" y="1998445"/>
                    </a:cubicBezTo>
                    <a:cubicBezTo>
                      <a:pt x="3269830" y="1877372"/>
                      <a:pt x="3257130" y="1757992"/>
                      <a:pt x="3263903" y="1668245"/>
                    </a:cubicBezTo>
                    <a:cubicBezTo>
                      <a:pt x="3270676" y="1578498"/>
                      <a:pt x="3265596" y="1462505"/>
                      <a:pt x="3289303" y="1459965"/>
                    </a:cubicBezTo>
                    <a:cubicBezTo>
                      <a:pt x="3313010" y="1457425"/>
                      <a:pt x="3363704" y="1606121"/>
                      <a:pt x="3406143" y="1653005"/>
                    </a:cubicBezTo>
                    <a:cubicBezTo>
                      <a:pt x="3448582" y="1699889"/>
                      <a:pt x="3501605" y="1724337"/>
                      <a:pt x="3543938" y="1741270"/>
                    </a:cubicBezTo>
                    <a:cubicBezTo>
                      <a:pt x="3586271" y="1758203"/>
                      <a:pt x="3654322" y="1763389"/>
                      <a:pt x="3660143" y="1754605"/>
                    </a:cubicBezTo>
                    <a:cubicBezTo>
                      <a:pt x="3665964" y="1745821"/>
                      <a:pt x="3572090" y="1700418"/>
                      <a:pt x="3578863" y="1688565"/>
                    </a:cubicBezTo>
                    <a:cubicBezTo>
                      <a:pt x="3585636" y="1676712"/>
                      <a:pt x="3691470" y="1695338"/>
                      <a:pt x="3700783" y="1683485"/>
                    </a:cubicBezTo>
                    <a:cubicBezTo>
                      <a:pt x="3710096" y="1671632"/>
                      <a:pt x="3638976" y="1630145"/>
                      <a:pt x="3634743" y="1617445"/>
                    </a:cubicBezTo>
                    <a:cubicBezTo>
                      <a:pt x="3630510" y="1604745"/>
                      <a:pt x="3686390" y="1620832"/>
                      <a:pt x="3675383" y="1607285"/>
                    </a:cubicBezTo>
                    <a:cubicBezTo>
                      <a:pt x="3664376" y="1593738"/>
                      <a:pt x="3592410" y="1570032"/>
                      <a:pt x="3568703" y="1536165"/>
                    </a:cubicBezTo>
                    <a:cubicBezTo>
                      <a:pt x="3544996" y="1502298"/>
                      <a:pt x="3522983" y="1398158"/>
                      <a:pt x="3533143" y="1404085"/>
                    </a:cubicBezTo>
                    <a:cubicBezTo>
                      <a:pt x="3543303" y="1410012"/>
                      <a:pt x="3619503" y="1571725"/>
                      <a:pt x="3629663" y="1571725"/>
                    </a:cubicBezTo>
                    <a:cubicBezTo>
                      <a:pt x="3639823" y="1571725"/>
                      <a:pt x="3606803" y="1452345"/>
                      <a:pt x="3594103" y="1404085"/>
                    </a:cubicBezTo>
                    <a:cubicBezTo>
                      <a:pt x="3581403" y="1355825"/>
                      <a:pt x="3556850" y="1309258"/>
                      <a:pt x="3553463" y="1282165"/>
                    </a:cubicBezTo>
                    <a:cubicBezTo>
                      <a:pt x="3550076" y="1255072"/>
                      <a:pt x="3556003" y="1231365"/>
                      <a:pt x="3573783" y="1241525"/>
                    </a:cubicBezTo>
                    <a:cubicBezTo>
                      <a:pt x="3591563" y="1251685"/>
                      <a:pt x="3655910" y="1353285"/>
                      <a:pt x="3660143" y="1343125"/>
                    </a:cubicBezTo>
                    <a:cubicBezTo>
                      <a:pt x="3664376" y="1332965"/>
                      <a:pt x="3589023" y="1196652"/>
                      <a:pt x="3599183" y="1180565"/>
                    </a:cubicBezTo>
                    <a:cubicBezTo>
                      <a:pt x="3609343" y="1164478"/>
                      <a:pt x="3705863" y="1244065"/>
                      <a:pt x="3721103" y="1246605"/>
                    </a:cubicBezTo>
                    <a:cubicBezTo>
                      <a:pt x="3736343" y="1249145"/>
                      <a:pt x="3707556" y="1215278"/>
                      <a:pt x="3690623" y="1195805"/>
                    </a:cubicBezTo>
                    <a:cubicBezTo>
                      <a:pt x="3673690" y="1176332"/>
                      <a:pt x="3633050" y="1152625"/>
                      <a:pt x="3619503" y="1129765"/>
                    </a:cubicBezTo>
                    <a:cubicBezTo>
                      <a:pt x="3605956" y="1106905"/>
                      <a:pt x="3600876" y="1071345"/>
                      <a:pt x="3609343" y="1058645"/>
                    </a:cubicBezTo>
                    <a:cubicBezTo>
                      <a:pt x="3617810" y="1045945"/>
                      <a:pt x="3684696" y="1062878"/>
                      <a:pt x="3670303" y="1053565"/>
                    </a:cubicBezTo>
                    <a:cubicBezTo>
                      <a:pt x="3655910" y="1044252"/>
                      <a:pt x="3566163" y="1024778"/>
                      <a:pt x="3522983" y="1002765"/>
                    </a:cubicBezTo>
                    <a:cubicBezTo>
                      <a:pt x="3479803" y="980752"/>
                      <a:pt x="3456943" y="953658"/>
                      <a:pt x="3411223" y="921485"/>
                    </a:cubicBezTo>
                    <a:cubicBezTo>
                      <a:pt x="3365503" y="889312"/>
                      <a:pt x="3290996" y="841898"/>
                      <a:pt x="3248663" y="809725"/>
                    </a:cubicBezTo>
                    <a:cubicBezTo>
                      <a:pt x="3206330" y="777552"/>
                      <a:pt x="3201250" y="782632"/>
                      <a:pt x="3157223" y="728445"/>
                    </a:cubicBezTo>
                    <a:cubicBezTo>
                      <a:pt x="3113196" y="674258"/>
                      <a:pt x="3061550" y="559958"/>
                      <a:pt x="2984503" y="484605"/>
                    </a:cubicBezTo>
                    <a:cubicBezTo>
                      <a:pt x="2907456" y="409252"/>
                      <a:pt x="2761830" y="330512"/>
                      <a:pt x="2694943" y="276325"/>
                    </a:cubicBezTo>
                    <a:cubicBezTo>
                      <a:pt x="2628056" y="222138"/>
                      <a:pt x="2628903" y="187425"/>
                      <a:pt x="2583183" y="159485"/>
                    </a:cubicBezTo>
                    <a:cubicBezTo>
                      <a:pt x="2537463" y="131545"/>
                      <a:pt x="2475656" y="132392"/>
                      <a:pt x="2420623" y="108685"/>
                    </a:cubicBezTo>
                    <a:cubicBezTo>
                      <a:pt x="2365590" y="84978"/>
                      <a:pt x="2319870" y="32485"/>
                      <a:pt x="2252983" y="17245"/>
                    </a:cubicBezTo>
                    <a:cubicBezTo>
                      <a:pt x="2186096" y="2005"/>
                      <a:pt x="2080263" y="1158"/>
                      <a:pt x="2019303" y="17245"/>
                    </a:cubicBezTo>
                    <a:cubicBezTo>
                      <a:pt x="1958343" y="33332"/>
                      <a:pt x="1984590" y="116305"/>
                      <a:pt x="1887223" y="113765"/>
                    </a:cubicBezTo>
                    <a:cubicBezTo>
                      <a:pt x="1789856" y="111225"/>
                      <a:pt x="1586656" y="-17468"/>
                      <a:pt x="1435103" y="2005"/>
                    </a:cubicBezTo>
                    <a:cubicBezTo>
                      <a:pt x="1283550" y="21478"/>
                      <a:pt x="1137923" y="121385"/>
                      <a:pt x="1008383" y="235685"/>
                    </a:cubicBezTo>
                    <a:close/>
                  </a:path>
                </a:pathLst>
              </a:custGeom>
              <a:solidFill>
                <a:srgbClr val="342723"/>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7" name="フリーフォーム: 図形 36">
                <a:extLst>
                  <a:ext uri="{FF2B5EF4-FFF2-40B4-BE49-F238E27FC236}">
                    <a16:creationId xmlns:a16="http://schemas.microsoft.com/office/drawing/2014/main" id="{00AD444D-1F9C-D303-3C94-3D72771381F7}"/>
                  </a:ext>
                </a:extLst>
              </p:cNvPr>
              <p:cNvSpPr/>
              <p:nvPr/>
            </p:nvSpPr>
            <p:spPr>
              <a:xfrm>
                <a:off x="5458606" y="3459454"/>
                <a:ext cx="240916" cy="217841"/>
              </a:xfrm>
              <a:custGeom>
                <a:avLst/>
                <a:gdLst>
                  <a:gd name="connsiteX0" fmla="*/ 149079 w 217000"/>
                  <a:gd name="connsiteY0" fmla="*/ 194372 h 202591"/>
                  <a:gd name="connsiteX1" fmla="*/ 70974 w 217000"/>
                  <a:gd name="connsiteY1" fmla="*/ 196277 h 202591"/>
                  <a:gd name="connsiteX2" fmla="*/ 13824 w 217000"/>
                  <a:gd name="connsiteY2" fmla="*/ 150557 h 202591"/>
                  <a:gd name="connsiteX3" fmla="*/ 489 w 217000"/>
                  <a:gd name="connsiteY3" fmla="*/ 81977 h 202591"/>
                  <a:gd name="connsiteX4" fmla="*/ 25254 w 217000"/>
                  <a:gd name="connsiteY4" fmla="*/ 17207 h 202591"/>
                  <a:gd name="connsiteX5" fmla="*/ 63354 w 217000"/>
                  <a:gd name="connsiteY5" fmla="*/ 62 h 202591"/>
                  <a:gd name="connsiteX6" fmla="*/ 183369 w 217000"/>
                  <a:gd name="connsiteY6" fmla="*/ 21017 h 202591"/>
                  <a:gd name="connsiteX7" fmla="*/ 213849 w 217000"/>
                  <a:gd name="connsiteY7" fmla="*/ 59117 h 202591"/>
                  <a:gd name="connsiteX8" fmla="*/ 211944 w 217000"/>
                  <a:gd name="connsiteY8" fmla="*/ 123887 h 202591"/>
                  <a:gd name="connsiteX9" fmla="*/ 149079 w 217000"/>
                  <a:gd name="connsiteY9" fmla="*/ 194372 h 202591"/>
                  <a:gd name="connsiteX0" fmla="*/ 149079 w 216607"/>
                  <a:gd name="connsiteY0" fmla="*/ 194372 h 200055"/>
                  <a:gd name="connsiteX1" fmla="*/ 70974 w 216607"/>
                  <a:gd name="connsiteY1" fmla="*/ 196277 h 200055"/>
                  <a:gd name="connsiteX2" fmla="*/ 13824 w 216607"/>
                  <a:gd name="connsiteY2" fmla="*/ 150557 h 200055"/>
                  <a:gd name="connsiteX3" fmla="*/ 489 w 216607"/>
                  <a:gd name="connsiteY3" fmla="*/ 81977 h 200055"/>
                  <a:gd name="connsiteX4" fmla="*/ 25254 w 216607"/>
                  <a:gd name="connsiteY4" fmla="*/ 17207 h 200055"/>
                  <a:gd name="connsiteX5" fmla="*/ 63354 w 216607"/>
                  <a:gd name="connsiteY5" fmla="*/ 62 h 200055"/>
                  <a:gd name="connsiteX6" fmla="*/ 183369 w 216607"/>
                  <a:gd name="connsiteY6" fmla="*/ 21017 h 200055"/>
                  <a:gd name="connsiteX7" fmla="*/ 213849 w 216607"/>
                  <a:gd name="connsiteY7" fmla="*/ 59117 h 200055"/>
                  <a:gd name="connsiteX8" fmla="*/ 211944 w 216607"/>
                  <a:gd name="connsiteY8" fmla="*/ 123887 h 200055"/>
                  <a:gd name="connsiteX9" fmla="*/ 185274 w 216607"/>
                  <a:gd name="connsiteY9" fmla="*/ 169607 h 200055"/>
                  <a:gd name="connsiteX10" fmla="*/ 149079 w 216607"/>
                  <a:gd name="connsiteY10" fmla="*/ 194372 h 200055"/>
                  <a:gd name="connsiteX0" fmla="*/ 149079 w 216261"/>
                  <a:gd name="connsiteY0" fmla="*/ 194372 h 200226"/>
                  <a:gd name="connsiteX1" fmla="*/ 70974 w 216261"/>
                  <a:gd name="connsiteY1" fmla="*/ 196277 h 200226"/>
                  <a:gd name="connsiteX2" fmla="*/ 13824 w 216261"/>
                  <a:gd name="connsiteY2" fmla="*/ 150557 h 200226"/>
                  <a:gd name="connsiteX3" fmla="*/ 489 w 216261"/>
                  <a:gd name="connsiteY3" fmla="*/ 81977 h 200226"/>
                  <a:gd name="connsiteX4" fmla="*/ 25254 w 216261"/>
                  <a:gd name="connsiteY4" fmla="*/ 17207 h 200226"/>
                  <a:gd name="connsiteX5" fmla="*/ 63354 w 216261"/>
                  <a:gd name="connsiteY5" fmla="*/ 62 h 200226"/>
                  <a:gd name="connsiteX6" fmla="*/ 183369 w 216261"/>
                  <a:gd name="connsiteY6" fmla="*/ 21017 h 200226"/>
                  <a:gd name="connsiteX7" fmla="*/ 213849 w 216261"/>
                  <a:gd name="connsiteY7" fmla="*/ 59117 h 200226"/>
                  <a:gd name="connsiteX8" fmla="*/ 211944 w 216261"/>
                  <a:gd name="connsiteY8" fmla="*/ 123887 h 200226"/>
                  <a:gd name="connsiteX9" fmla="*/ 192894 w 216261"/>
                  <a:gd name="connsiteY9" fmla="*/ 165797 h 200226"/>
                  <a:gd name="connsiteX10" fmla="*/ 149079 w 216261"/>
                  <a:gd name="connsiteY10" fmla="*/ 194372 h 200226"/>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7431 w 216261"/>
                  <a:gd name="connsiteY0" fmla="*/ 196158 h 200214"/>
                  <a:gd name="connsiteX1" fmla="*/ 70974 w 216261"/>
                  <a:gd name="connsiteY1" fmla="*/ 194542 h 200214"/>
                  <a:gd name="connsiteX2" fmla="*/ 13824 w 216261"/>
                  <a:gd name="connsiteY2" fmla="*/ 148822 h 200214"/>
                  <a:gd name="connsiteX3" fmla="*/ 489 w 216261"/>
                  <a:gd name="connsiteY3" fmla="*/ 80242 h 200214"/>
                  <a:gd name="connsiteX4" fmla="*/ 25254 w 216261"/>
                  <a:gd name="connsiteY4" fmla="*/ 15472 h 200214"/>
                  <a:gd name="connsiteX5" fmla="*/ 68297 w 216261"/>
                  <a:gd name="connsiteY5" fmla="*/ 87 h 200214"/>
                  <a:gd name="connsiteX6" fmla="*/ 183369 w 216261"/>
                  <a:gd name="connsiteY6" fmla="*/ 19282 h 200214"/>
                  <a:gd name="connsiteX7" fmla="*/ 213849 w 216261"/>
                  <a:gd name="connsiteY7" fmla="*/ 57382 h 200214"/>
                  <a:gd name="connsiteX8" fmla="*/ 211944 w 216261"/>
                  <a:gd name="connsiteY8" fmla="*/ 122152 h 200214"/>
                  <a:gd name="connsiteX9" fmla="*/ 192894 w 216261"/>
                  <a:gd name="connsiteY9" fmla="*/ 164062 h 200214"/>
                  <a:gd name="connsiteX10" fmla="*/ 147431 w 216261"/>
                  <a:gd name="connsiteY10" fmla="*/ 196158 h 20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261" h="200214">
                    <a:moveTo>
                      <a:pt x="147431" y="196158"/>
                    </a:moveTo>
                    <a:cubicBezTo>
                      <a:pt x="127111" y="201238"/>
                      <a:pt x="93242" y="202431"/>
                      <a:pt x="70974" y="194542"/>
                    </a:cubicBezTo>
                    <a:cubicBezTo>
                      <a:pt x="48706" y="186653"/>
                      <a:pt x="25571" y="167872"/>
                      <a:pt x="13824" y="148822"/>
                    </a:cubicBezTo>
                    <a:cubicBezTo>
                      <a:pt x="2077" y="129772"/>
                      <a:pt x="-1416" y="102467"/>
                      <a:pt x="489" y="80242"/>
                    </a:cubicBezTo>
                    <a:cubicBezTo>
                      <a:pt x="2394" y="58017"/>
                      <a:pt x="13953" y="28831"/>
                      <a:pt x="25254" y="15472"/>
                    </a:cubicBezTo>
                    <a:cubicBezTo>
                      <a:pt x="36555" y="2113"/>
                      <a:pt x="41945" y="-548"/>
                      <a:pt x="68297" y="87"/>
                    </a:cubicBezTo>
                    <a:cubicBezTo>
                      <a:pt x="94649" y="722"/>
                      <a:pt x="159110" y="9733"/>
                      <a:pt x="183369" y="19282"/>
                    </a:cubicBezTo>
                    <a:cubicBezTo>
                      <a:pt x="207628" y="28831"/>
                      <a:pt x="209087" y="40237"/>
                      <a:pt x="213849" y="57382"/>
                    </a:cubicBezTo>
                    <a:cubicBezTo>
                      <a:pt x="218611" y="74527"/>
                      <a:pt x="215436" y="104372"/>
                      <a:pt x="211944" y="122152"/>
                    </a:cubicBezTo>
                    <a:cubicBezTo>
                      <a:pt x="208452" y="139932"/>
                      <a:pt x="203371" y="152315"/>
                      <a:pt x="192894" y="164062"/>
                    </a:cubicBezTo>
                    <a:cubicBezTo>
                      <a:pt x="182417" y="175809"/>
                      <a:pt x="167751" y="191078"/>
                      <a:pt x="147431" y="196158"/>
                    </a:cubicBezTo>
                    <a:close/>
                  </a:path>
                </a:pathLst>
              </a:custGeom>
              <a:solidFill>
                <a:srgbClr val="573825"/>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8" name="フリーフォーム: 図形 37">
                <a:extLst>
                  <a:ext uri="{FF2B5EF4-FFF2-40B4-BE49-F238E27FC236}">
                    <a16:creationId xmlns:a16="http://schemas.microsoft.com/office/drawing/2014/main" id="{0677C22E-F7F5-1A72-7563-0E2292EC5150}"/>
                  </a:ext>
                </a:extLst>
              </p:cNvPr>
              <p:cNvSpPr/>
              <p:nvPr/>
            </p:nvSpPr>
            <p:spPr>
              <a:xfrm>
                <a:off x="6627171" y="3481937"/>
                <a:ext cx="248979" cy="207610"/>
              </a:xfrm>
              <a:custGeom>
                <a:avLst/>
                <a:gdLst>
                  <a:gd name="connsiteX0" fmla="*/ 71216 w 200362"/>
                  <a:gd name="connsiteY0" fmla="*/ 189098 h 189960"/>
                  <a:gd name="connsiteX1" fmla="*/ 19781 w 200362"/>
                  <a:gd name="connsiteY1" fmla="*/ 162428 h 189960"/>
                  <a:gd name="connsiteX2" fmla="*/ 731 w 200362"/>
                  <a:gd name="connsiteY2" fmla="*/ 120518 h 189960"/>
                  <a:gd name="connsiteX3" fmla="*/ 4541 w 200362"/>
                  <a:gd name="connsiteY3" fmla="*/ 72893 h 189960"/>
                  <a:gd name="connsiteX4" fmla="*/ 10256 w 200362"/>
                  <a:gd name="connsiteY4" fmla="*/ 32888 h 189960"/>
                  <a:gd name="connsiteX5" fmla="*/ 95981 w 200362"/>
                  <a:gd name="connsiteY5" fmla="*/ 6218 h 189960"/>
                  <a:gd name="connsiteX6" fmla="*/ 158846 w 200362"/>
                  <a:gd name="connsiteY6" fmla="*/ 6218 h 189960"/>
                  <a:gd name="connsiteX7" fmla="*/ 198851 w 200362"/>
                  <a:gd name="connsiteY7" fmla="*/ 74798 h 189960"/>
                  <a:gd name="connsiteX8" fmla="*/ 189326 w 200362"/>
                  <a:gd name="connsiteY8" fmla="*/ 128138 h 189960"/>
                  <a:gd name="connsiteX9" fmla="*/ 164561 w 200362"/>
                  <a:gd name="connsiteY9" fmla="*/ 177668 h 189960"/>
                  <a:gd name="connsiteX10" fmla="*/ 71216 w 200362"/>
                  <a:gd name="connsiteY10" fmla="*/ 189098 h 189960"/>
                  <a:gd name="connsiteX0" fmla="*/ 80258 w 209404"/>
                  <a:gd name="connsiteY0" fmla="*/ 189098 h 189960"/>
                  <a:gd name="connsiteX1" fmla="*/ 28823 w 209404"/>
                  <a:gd name="connsiteY1" fmla="*/ 162428 h 189960"/>
                  <a:gd name="connsiteX2" fmla="*/ 9773 w 209404"/>
                  <a:gd name="connsiteY2" fmla="*/ 120518 h 189960"/>
                  <a:gd name="connsiteX3" fmla="*/ 248 w 209404"/>
                  <a:gd name="connsiteY3" fmla="*/ 74798 h 189960"/>
                  <a:gd name="connsiteX4" fmla="*/ 19298 w 209404"/>
                  <a:gd name="connsiteY4" fmla="*/ 32888 h 189960"/>
                  <a:gd name="connsiteX5" fmla="*/ 105023 w 209404"/>
                  <a:gd name="connsiteY5" fmla="*/ 6218 h 189960"/>
                  <a:gd name="connsiteX6" fmla="*/ 167888 w 209404"/>
                  <a:gd name="connsiteY6" fmla="*/ 6218 h 189960"/>
                  <a:gd name="connsiteX7" fmla="*/ 207893 w 209404"/>
                  <a:gd name="connsiteY7" fmla="*/ 74798 h 189960"/>
                  <a:gd name="connsiteX8" fmla="*/ 198368 w 209404"/>
                  <a:gd name="connsiteY8" fmla="*/ 128138 h 189960"/>
                  <a:gd name="connsiteX9" fmla="*/ 173603 w 209404"/>
                  <a:gd name="connsiteY9" fmla="*/ 177668 h 189960"/>
                  <a:gd name="connsiteX10" fmla="*/ 80258 w 209404"/>
                  <a:gd name="connsiteY10" fmla="*/ 189098 h 189960"/>
                  <a:gd name="connsiteX0" fmla="*/ 80258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80258 w 212543"/>
                  <a:gd name="connsiteY10" fmla="*/ 189098 h 189776"/>
                  <a:gd name="connsiteX0" fmla="*/ 11264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12643 w 212543"/>
                  <a:gd name="connsiteY10" fmla="*/ 189098 h 189776"/>
                  <a:gd name="connsiteX0" fmla="*/ 97403 w 212543"/>
                  <a:gd name="connsiteY0" fmla="*/ 187193 h 188039"/>
                  <a:gd name="connsiteX1" fmla="*/ 28823 w 212543"/>
                  <a:gd name="connsiteY1" fmla="*/ 162428 h 188039"/>
                  <a:gd name="connsiteX2" fmla="*/ 9773 w 212543"/>
                  <a:gd name="connsiteY2" fmla="*/ 120518 h 188039"/>
                  <a:gd name="connsiteX3" fmla="*/ 248 w 212543"/>
                  <a:gd name="connsiteY3" fmla="*/ 74798 h 188039"/>
                  <a:gd name="connsiteX4" fmla="*/ 19298 w 212543"/>
                  <a:gd name="connsiteY4" fmla="*/ 32888 h 188039"/>
                  <a:gd name="connsiteX5" fmla="*/ 105023 w 212543"/>
                  <a:gd name="connsiteY5" fmla="*/ 6218 h 188039"/>
                  <a:gd name="connsiteX6" fmla="*/ 167888 w 212543"/>
                  <a:gd name="connsiteY6" fmla="*/ 6218 h 188039"/>
                  <a:gd name="connsiteX7" fmla="*/ 207893 w 212543"/>
                  <a:gd name="connsiteY7" fmla="*/ 74798 h 188039"/>
                  <a:gd name="connsiteX8" fmla="*/ 207893 w 212543"/>
                  <a:gd name="connsiteY8" fmla="*/ 133853 h 188039"/>
                  <a:gd name="connsiteX9" fmla="*/ 173603 w 212543"/>
                  <a:gd name="connsiteY9" fmla="*/ 177668 h 188039"/>
                  <a:gd name="connsiteX10" fmla="*/ 97403 w 212543"/>
                  <a:gd name="connsiteY10" fmla="*/ 187193 h 188039"/>
                  <a:gd name="connsiteX0" fmla="*/ 10121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01213 w 212543"/>
                  <a:gd name="connsiteY10" fmla="*/ 189098 h 189776"/>
                  <a:gd name="connsiteX0" fmla="*/ 101321 w 212651"/>
                  <a:gd name="connsiteY0" fmla="*/ 189098 h 189776"/>
                  <a:gd name="connsiteX1" fmla="*/ 44171 w 212651"/>
                  <a:gd name="connsiteY1" fmla="*/ 162428 h 189776"/>
                  <a:gd name="connsiteX2" fmla="*/ 9881 w 212651"/>
                  <a:gd name="connsiteY2" fmla="*/ 120518 h 189776"/>
                  <a:gd name="connsiteX3" fmla="*/ 356 w 212651"/>
                  <a:gd name="connsiteY3" fmla="*/ 74798 h 189776"/>
                  <a:gd name="connsiteX4" fmla="*/ 19406 w 212651"/>
                  <a:gd name="connsiteY4" fmla="*/ 32888 h 189776"/>
                  <a:gd name="connsiteX5" fmla="*/ 105131 w 212651"/>
                  <a:gd name="connsiteY5" fmla="*/ 6218 h 189776"/>
                  <a:gd name="connsiteX6" fmla="*/ 167996 w 212651"/>
                  <a:gd name="connsiteY6" fmla="*/ 6218 h 189776"/>
                  <a:gd name="connsiteX7" fmla="*/ 208001 w 212651"/>
                  <a:gd name="connsiteY7" fmla="*/ 74798 h 189776"/>
                  <a:gd name="connsiteX8" fmla="*/ 208001 w 212651"/>
                  <a:gd name="connsiteY8" fmla="*/ 133853 h 189776"/>
                  <a:gd name="connsiteX9" fmla="*/ 173711 w 212651"/>
                  <a:gd name="connsiteY9" fmla="*/ 177668 h 189776"/>
                  <a:gd name="connsiteX10" fmla="*/ 101321 w 212651"/>
                  <a:gd name="connsiteY10" fmla="*/ 189098 h 189776"/>
                  <a:gd name="connsiteX0" fmla="*/ 101288 w 212618"/>
                  <a:gd name="connsiteY0" fmla="*/ 189098 h 189447"/>
                  <a:gd name="connsiteX1" fmla="*/ 40328 w 212618"/>
                  <a:gd name="connsiteY1" fmla="*/ 168143 h 189447"/>
                  <a:gd name="connsiteX2" fmla="*/ 9848 w 212618"/>
                  <a:gd name="connsiteY2" fmla="*/ 120518 h 189447"/>
                  <a:gd name="connsiteX3" fmla="*/ 323 w 212618"/>
                  <a:gd name="connsiteY3" fmla="*/ 74798 h 189447"/>
                  <a:gd name="connsiteX4" fmla="*/ 19373 w 212618"/>
                  <a:gd name="connsiteY4" fmla="*/ 32888 h 189447"/>
                  <a:gd name="connsiteX5" fmla="*/ 105098 w 212618"/>
                  <a:gd name="connsiteY5" fmla="*/ 6218 h 189447"/>
                  <a:gd name="connsiteX6" fmla="*/ 167963 w 212618"/>
                  <a:gd name="connsiteY6" fmla="*/ 6218 h 189447"/>
                  <a:gd name="connsiteX7" fmla="*/ 207968 w 212618"/>
                  <a:gd name="connsiteY7" fmla="*/ 74798 h 189447"/>
                  <a:gd name="connsiteX8" fmla="*/ 207968 w 212618"/>
                  <a:gd name="connsiteY8" fmla="*/ 133853 h 189447"/>
                  <a:gd name="connsiteX9" fmla="*/ 173678 w 212618"/>
                  <a:gd name="connsiteY9" fmla="*/ 177668 h 189447"/>
                  <a:gd name="connsiteX10" fmla="*/ 101288 w 212618"/>
                  <a:gd name="connsiteY10" fmla="*/ 189098 h 189447"/>
                  <a:gd name="connsiteX0" fmla="*/ 101288 w 209479"/>
                  <a:gd name="connsiteY0" fmla="*/ 189098 h 189466"/>
                  <a:gd name="connsiteX1" fmla="*/ 40328 w 209479"/>
                  <a:gd name="connsiteY1" fmla="*/ 168143 h 189466"/>
                  <a:gd name="connsiteX2" fmla="*/ 9848 w 209479"/>
                  <a:gd name="connsiteY2" fmla="*/ 120518 h 189466"/>
                  <a:gd name="connsiteX3" fmla="*/ 323 w 209479"/>
                  <a:gd name="connsiteY3" fmla="*/ 74798 h 189466"/>
                  <a:gd name="connsiteX4" fmla="*/ 19373 w 209479"/>
                  <a:gd name="connsiteY4" fmla="*/ 32888 h 189466"/>
                  <a:gd name="connsiteX5" fmla="*/ 105098 w 209479"/>
                  <a:gd name="connsiteY5" fmla="*/ 6218 h 189466"/>
                  <a:gd name="connsiteX6" fmla="*/ 167963 w 209479"/>
                  <a:gd name="connsiteY6" fmla="*/ 6218 h 189466"/>
                  <a:gd name="connsiteX7" fmla="*/ 207968 w 209479"/>
                  <a:gd name="connsiteY7" fmla="*/ 74798 h 189466"/>
                  <a:gd name="connsiteX8" fmla="*/ 198443 w 209479"/>
                  <a:gd name="connsiteY8" fmla="*/ 131948 h 189466"/>
                  <a:gd name="connsiteX9" fmla="*/ 173678 w 209479"/>
                  <a:gd name="connsiteY9" fmla="*/ 177668 h 189466"/>
                  <a:gd name="connsiteX10" fmla="*/ 101288 w 209479"/>
                  <a:gd name="connsiteY10" fmla="*/ 189098 h 189466"/>
                  <a:gd name="connsiteX0" fmla="*/ 101288 w 209479"/>
                  <a:gd name="connsiteY0" fmla="*/ 189098 h 189761"/>
                  <a:gd name="connsiteX1" fmla="*/ 40328 w 209479"/>
                  <a:gd name="connsiteY1" fmla="*/ 168143 h 189761"/>
                  <a:gd name="connsiteX2" fmla="*/ 9848 w 209479"/>
                  <a:gd name="connsiteY2" fmla="*/ 120518 h 189761"/>
                  <a:gd name="connsiteX3" fmla="*/ 323 w 209479"/>
                  <a:gd name="connsiteY3" fmla="*/ 74798 h 189761"/>
                  <a:gd name="connsiteX4" fmla="*/ 19373 w 209479"/>
                  <a:gd name="connsiteY4" fmla="*/ 32888 h 189761"/>
                  <a:gd name="connsiteX5" fmla="*/ 105098 w 209479"/>
                  <a:gd name="connsiteY5" fmla="*/ 6218 h 189761"/>
                  <a:gd name="connsiteX6" fmla="*/ 167963 w 209479"/>
                  <a:gd name="connsiteY6" fmla="*/ 6218 h 189761"/>
                  <a:gd name="connsiteX7" fmla="*/ 207968 w 209479"/>
                  <a:gd name="connsiteY7" fmla="*/ 74798 h 189761"/>
                  <a:gd name="connsiteX8" fmla="*/ 198443 w 209479"/>
                  <a:gd name="connsiteY8" fmla="*/ 131948 h 189761"/>
                  <a:gd name="connsiteX9" fmla="*/ 164153 w 209479"/>
                  <a:gd name="connsiteY9" fmla="*/ 179573 h 189761"/>
                  <a:gd name="connsiteX10" fmla="*/ 101288 w 209479"/>
                  <a:gd name="connsiteY10" fmla="*/ 189098 h 189761"/>
                  <a:gd name="connsiteX0" fmla="*/ 101288 w 209366"/>
                  <a:gd name="connsiteY0" fmla="*/ 185876 h 186539"/>
                  <a:gd name="connsiteX1" fmla="*/ 40328 w 209366"/>
                  <a:gd name="connsiteY1" fmla="*/ 164921 h 186539"/>
                  <a:gd name="connsiteX2" fmla="*/ 9848 w 209366"/>
                  <a:gd name="connsiteY2" fmla="*/ 117296 h 186539"/>
                  <a:gd name="connsiteX3" fmla="*/ 323 w 209366"/>
                  <a:gd name="connsiteY3" fmla="*/ 71576 h 186539"/>
                  <a:gd name="connsiteX4" fmla="*/ 19373 w 209366"/>
                  <a:gd name="connsiteY4" fmla="*/ 29666 h 186539"/>
                  <a:gd name="connsiteX5" fmla="*/ 105098 w 209366"/>
                  <a:gd name="connsiteY5" fmla="*/ 2996 h 186539"/>
                  <a:gd name="connsiteX6" fmla="*/ 169688 w 209366"/>
                  <a:gd name="connsiteY6" fmla="*/ 8345 h 186539"/>
                  <a:gd name="connsiteX7" fmla="*/ 207968 w 209366"/>
                  <a:gd name="connsiteY7" fmla="*/ 71576 h 186539"/>
                  <a:gd name="connsiteX8" fmla="*/ 198443 w 209366"/>
                  <a:gd name="connsiteY8" fmla="*/ 128726 h 186539"/>
                  <a:gd name="connsiteX9" fmla="*/ 164153 w 209366"/>
                  <a:gd name="connsiteY9" fmla="*/ 176351 h 186539"/>
                  <a:gd name="connsiteX10" fmla="*/ 101288 w 209366"/>
                  <a:gd name="connsiteY10" fmla="*/ 185876 h 186539"/>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8434"/>
                  <a:gd name="connsiteY0" fmla="*/ 186242 h 186905"/>
                  <a:gd name="connsiteX1" fmla="*/ 40328 w 208434"/>
                  <a:gd name="connsiteY1" fmla="*/ 165287 h 186905"/>
                  <a:gd name="connsiteX2" fmla="*/ 9848 w 208434"/>
                  <a:gd name="connsiteY2" fmla="*/ 117662 h 186905"/>
                  <a:gd name="connsiteX3" fmla="*/ 323 w 208434"/>
                  <a:gd name="connsiteY3" fmla="*/ 71942 h 186905"/>
                  <a:gd name="connsiteX4" fmla="*/ 19373 w 208434"/>
                  <a:gd name="connsiteY4" fmla="*/ 35382 h 186905"/>
                  <a:gd name="connsiteX5" fmla="*/ 105098 w 208434"/>
                  <a:gd name="connsiteY5" fmla="*/ 3362 h 186905"/>
                  <a:gd name="connsiteX6" fmla="*/ 185214 w 208434"/>
                  <a:gd name="connsiteY6" fmla="*/ 8711 h 186905"/>
                  <a:gd name="connsiteX7" fmla="*/ 207968 w 208434"/>
                  <a:gd name="connsiteY7" fmla="*/ 71942 h 186905"/>
                  <a:gd name="connsiteX8" fmla="*/ 198443 w 208434"/>
                  <a:gd name="connsiteY8" fmla="*/ 129092 h 186905"/>
                  <a:gd name="connsiteX9" fmla="*/ 164153 w 208434"/>
                  <a:gd name="connsiteY9" fmla="*/ 176717 h 186905"/>
                  <a:gd name="connsiteX10" fmla="*/ 101288 w 208434"/>
                  <a:gd name="connsiteY10" fmla="*/ 186242 h 186905"/>
                  <a:gd name="connsiteX0" fmla="*/ 101288 w 213426"/>
                  <a:gd name="connsiteY0" fmla="*/ 186538 h 187201"/>
                  <a:gd name="connsiteX1" fmla="*/ 40328 w 213426"/>
                  <a:gd name="connsiteY1" fmla="*/ 165583 h 187201"/>
                  <a:gd name="connsiteX2" fmla="*/ 9848 w 213426"/>
                  <a:gd name="connsiteY2" fmla="*/ 117958 h 187201"/>
                  <a:gd name="connsiteX3" fmla="*/ 323 w 213426"/>
                  <a:gd name="connsiteY3" fmla="*/ 72238 h 187201"/>
                  <a:gd name="connsiteX4" fmla="*/ 19373 w 213426"/>
                  <a:gd name="connsiteY4" fmla="*/ 35678 h 187201"/>
                  <a:gd name="connsiteX5" fmla="*/ 105098 w 213426"/>
                  <a:gd name="connsiteY5" fmla="*/ 3658 h 187201"/>
                  <a:gd name="connsiteX6" fmla="*/ 185214 w 213426"/>
                  <a:gd name="connsiteY6" fmla="*/ 9007 h 187201"/>
                  <a:gd name="connsiteX7" fmla="*/ 213143 w 213426"/>
                  <a:gd name="connsiteY7" fmla="*/ 77588 h 187201"/>
                  <a:gd name="connsiteX8" fmla="*/ 198443 w 213426"/>
                  <a:gd name="connsiteY8" fmla="*/ 129388 h 187201"/>
                  <a:gd name="connsiteX9" fmla="*/ 164153 w 213426"/>
                  <a:gd name="connsiteY9" fmla="*/ 177013 h 187201"/>
                  <a:gd name="connsiteX10" fmla="*/ 101288 w 213426"/>
                  <a:gd name="connsiteY10" fmla="*/ 186538 h 187201"/>
                  <a:gd name="connsiteX0" fmla="*/ 101288 w 213899"/>
                  <a:gd name="connsiteY0" fmla="*/ 186538 h 187168"/>
                  <a:gd name="connsiteX1" fmla="*/ 40328 w 213899"/>
                  <a:gd name="connsiteY1" fmla="*/ 165583 h 187168"/>
                  <a:gd name="connsiteX2" fmla="*/ 9848 w 213899"/>
                  <a:gd name="connsiteY2" fmla="*/ 117958 h 187168"/>
                  <a:gd name="connsiteX3" fmla="*/ 323 w 213899"/>
                  <a:gd name="connsiteY3" fmla="*/ 72238 h 187168"/>
                  <a:gd name="connsiteX4" fmla="*/ 19373 w 213899"/>
                  <a:gd name="connsiteY4" fmla="*/ 35678 h 187168"/>
                  <a:gd name="connsiteX5" fmla="*/ 105098 w 213899"/>
                  <a:gd name="connsiteY5" fmla="*/ 3658 h 187168"/>
                  <a:gd name="connsiteX6" fmla="*/ 185214 w 213899"/>
                  <a:gd name="connsiteY6" fmla="*/ 9007 h 187168"/>
                  <a:gd name="connsiteX7" fmla="*/ 213143 w 213899"/>
                  <a:gd name="connsiteY7" fmla="*/ 77588 h 187168"/>
                  <a:gd name="connsiteX8" fmla="*/ 203618 w 213899"/>
                  <a:gd name="connsiteY8" fmla="*/ 131171 h 187168"/>
                  <a:gd name="connsiteX9" fmla="*/ 164153 w 213899"/>
                  <a:gd name="connsiteY9" fmla="*/ 177013 h 187168"/>
                  <a:gd name="connsiteX10" fmla="*/ 101288 w 213899"/>
                  <a:gd name="connsiteY10" fmla="*/ 186538 h 187168"/>
                  <a:gd name="connsiteX0" fmla="*/ 101288 w 214675"/>
                  <a:gd name="connsiteY0" fmla="*/ 184117 h 184747"/>
                  <a:gd name="connsiteX1" fmla="*/ 40328 w 214675"/>
                  <a:gd name="connsiteY1" fmla="*/ 163162 h 184747"/>
                  <a:gd name="connsiteX2" fmla="*/ 9848 w 214675"/>
                  <a:gd name="connsiteY2" fmla="*/ 115537 h 184747"/>
                  <a:gd name="connsiteX3" fmla="*/ 323 w 214675"/>
                  <a:gd name="connsiteY3" fmla="*/ 69817 h 184747"/>
                  <a:gd name="connsiteX4" fmla="*/ 19373 w 214675"/>
                  <a:gd name="connsiteY4" fmla="*/ 33257 h 184747"/>
                  <a:gd name="connsiteX5" fmla="*/ 105098 w 214675"/>
                  <a:gd name="connsiteY5" fmla="*/ 1237 h 184747"/>
                  <a:gd name="connsiteX6" fmla="*/ 202734 w 214675"/>
                  <a:gd name="connsiteY6" fmla="*/ 13367 h 184747"/>
                  <a:gd name="connsiteX7" fmla="*/ 213143 w 214675"/>
                  <a:gd name="connsiteY7" fmla="*/ 75167 h 184747"/>
                  <a:gd name="connsiteX8" fmla="*/ 203618 w 214675"/>
                  <a:gd name="connsiteY8" fmla="*/ 128750 h 184747"/>
                  <a:gd name="connsiteX9" fmla="*/ 164153 w 214675"/>
                  <a:gd name="connsiteY9" fmla="*/ 174592 h 184747"/>
                  <a:gd name="connsiteX10" fmla="*/ 101288 w 214675"/>
                  <a:gd name="connsiteY10" fmla="*/ 184117 h 184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675" h="184747">
                    <a:moveTo>
                      <a:pt x="101288" y="184117"/>
                    </a:moveTo>
                    <a:cubicBezTo>
                      <a:pt x="80651" y="182212"/>
                      <a:pt x="55568" y="174592"/>
                      <a:pt x="40328" y="163162"/>
                    </a:cubicBezTo>
                    <a:cubicBezTo>
                      <a:pt x="25088" y="151732"/>
                      <a:pt x="16515" y="131094"/>
                      <a:pt x="9848" y="115537"/>
                    </a:cubicBezTo>
                    <a:cubicBezTo>
                      <a:pt x="3181" y="99980"/>
                      <a:pt x="-1264" y="83530"/>
                      <a:pt x="323" y="69817"/>
                    </a:cubicBezTo>
                    <a:cubicBezTo>
                      <a:pt x="1910" y="56104"/>
                      <a:pt x="1911" y="44687"/>
                      <a:pt x="19373" y="33257"/>
                    </a:cubicBezTo>
                    <a:cubicBezTo>
                      <a:pt x="36836" y="21827"/>
                      <a:pt x="74538" y="4552"/>
                      <a:pt x="105098" y="1237"/>
                    </a:cubicBezTo>
                    <a:cubicBezTo>
                      <a:pt x="135658" y="-2078"/>
                      <a:pt x="184727" y="1045"/>
                      <a:pt x="202734" y="13367"/>
                    </a:cubicBezTo>
                    <a:cubicBezTo>
                      <a:pt x="220741" y="25689"/>
                      <a:pt x="212996" y="55937"/>
                      <a:pt x="213143" y="75167"/>
                    </a:cubicBezTo>
                    <a:cubicBezTo>
                      <a:pt x="213290" y="94397"/>
                      <a:pt x="209333" y="111605"/>
                      <a:pt x="203618" y="128750"/>
                    </a:cubicBezTo>
                    <a:cubicBezTo>
                      <a:pt x="197903" y="145895"/>
                      <a:pt x="181208" y="165364"/>
                      <a:pt x="164153" y="174592"/>
                    </a:cubicBezTo>
                    <a:cubicBezTo>
                      <a:pt x="147098" y="183820"/>
                      <a:pt x="121925" y="186022"/>
                      <a:pt x="101288" y="184117"/>
                    </a:cubicBezTo>
                    <a:close/>
                  </a:path>
                </a:pathLst>
              </a:custGeom>
              <a:solidFill>
                <a:srgbClr val="52372D"/>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9" name="楕円 38">
                <a:extLst>
                  <a:ext uri="{FF2B5EF4-FFF2-40B4-BE49-F238E27FC236}">
                    <a16:creationId xmlns:a16="http://schemas.microsoft.com/office/drawing/2014/main" id="{A6476DF8-B1E3-66BB-76FE-59F80239E9F4}"/>
                  </a:ext>
                </a:extLst>
              </p:cNvPr>
              <p:cNvSpPr/>
              <p:nvPr/>
            </p:nvSpPr>
            <p:spPr>
              <a:xfrm>
                <a:off x="5541010" y="3523135"/>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楕円 39">
                <a:extLst>
                  <a:ext uri="{FF2B5EF4-FFF2-40B4-BE49-F238E27FC236}">
                    <a16:creationId xmlns:a16="http://schemas.microsoft.com/office/drawing/2014/main" id="{B1613FA3-6103-7B4E-B24D-AAE4784D08F0}"/>
                  </a:ext>
                </a:extLst>
              </p:cNvPr>
              <p:cNvSpPr/>
              <p:nvPr/>
            </p:nvSpPr>
            <p:spPr>
              <a:xfrm>
                <a:off x="6709410" y="3551790"/>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1" name="楕円 40">
                <a:extLst>
                  <a:ext uri="{FF2B5EF4-FFF2-40B4-BE49-F238E27FC236}">
                    <a16:creationId xmlns:a16="http://schemas.microsoft.com/office/drawing/2014/main" id="{B51034DC-336E-E52B-44F1-747F228E62B9}"/>
                  </a:ext>
                </a:extLst>
              </p:cNvPr>
              <p:cNvSpPr/>
              <p:nvPr/>
            </p:nvSpPr>
            <p:spPr>
              <a:xfrm>
                <a:off x="5510815" y="3514231"/>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楕円 41">
                <a:extLst>
                  <a:ext uri="{FF2B5EF4-FFF2-40B4-BE49-F238E27FC236}">
                    <a16:creationId xmlns:a16="http://schemas.microsoft.com/office/drawing/2014/main" id="{97532A6B-EEE5-1AC8-D0F7-F23EE7AE07C7}"/>
                  </a:ext>
                </a:extLst>
              </p:cNvPr>
              <p:cNvSpPr/>
              <p:nvPr/>
            </p:nvSpPr>
            <p:spPr>
              <a:xfrm>
                <a:off x="6678258" y="3546397"/>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フリーフォーム: 図形 42">
                <a:extLst>
                  <a:ext uri="{FF2B5EF4-FFF2-40B4-BE49-F238E27FC236}">
                    <a16:creationId xmlns:a16="http://schemas.microsoft.com/office/drawing/2014/main" id="{EE548818-61BE-AED5-1D9D-7D3C4FA915B0}"/>
                  </a:ext>
                </a:extLst>
              </p:cNvPr>
              <p:cNvSpPr/>
              <p:nvPr/>
            </p:nvSpPr>
            <p:spPr>
              <a:xfrm>
                <a:off x="5297170" y="3455646"/>
                <a:ext cx="544830" cy="179094"/>
              </a:xfrm>
              <a:custGeom>
                <a:avLst/>
                <a:gdLst>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36245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3870 w 544830"/>
                  <a:gd name="connsiteY6" fmla="*/ 114315 h 180990"/>
                  <a:gd name="connsiteX7" fmla="*/ 535305 w 544830"/>
                  <a:gd name="connsiteY7" fmla="*/ 169560 h 180990"/>
                  <a:gd name="connsiteX8" fmla="*/ 544830 w 544830"/>
                  <a:gd name="connsiteY8" fmla="*/ 180990 h 180990"/>
                  <a:gd name="connsiteX0" fmla="*/ 0 w 544830"/>
                  <a:gd name="connsiteY0" fmla="*/ 125754 h 179094"/>
                  <a:gd name="connsiteX1" fmla="*/ 74295 w 544830"/>
                  <a:gd name="connsiteY1" fmla="*/ 51459 h 179094"/>
                  <a:gd name="connsiteX2" fmla="*/ 16954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 name="connsiteX0" fmla="*/ 0 w 544830"/>
                  <a:gd name="connsiteY0" fmla="*/ 125754 h 179094"/>
                  <a:gd name="connsiteX1" fmla="*/ 74295 w 544830"/>
                  <a:gd name="connsiteY1" fmla="*/ 51459 h 179094"/>
                  <a:gd name="connsiteX2" fmla="*/ 16192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4830" h="179094">
                    <a:moveTo>
                      <a:pt x="0" y="125754"/>
                    </a:moveTo>
                    <a:cubicBezTo>
                      <a:pt x="23019" y="97972"/>
                      <a:pt x="47308" y="70191"/>
                      <a:pt x="74295" y="51459"/>
                    </a:cubicBezTo>
                    <a:cubicBezTo>
                      <a:pt x="101282" y="32727"/>
                      <a:pt x="135890" y="21931"/>
                      <a:pt x="161925" y="13359"/>
                    </a:cubicBezTo>
                    <a:cubicBezTo>
                      <a:pt x="187960" y="4787"/>
                      <a:pt x="202248" y="341"/>
                      <a:pt x="230505" y="24"/>
                    </a:cubicBezTo>
                    <a:cubicBezTo>
                      <a:pt x="258762" y="-293"/>
                      <a:pt x="299403" y="2564"/>
                      <a:pt x="331470" y="11454"/>
                    </a:cubicBezTo>
                    <a:cubicBezTo>
                      <a:pt x="363537" y="20344"/>
                      <a:pt x="397510" y="36537"/>
                      <a:pt x="422910" y="53364"/>
                    </a:cubicBezTo>
                    <a:cubicBezTo>
                      <a:pt x="448310" y="70192"/>
                      <a:pt x="465138" y="93369"/>
                      <a:pt x="483870" y="112419"/>
                    </a:cubicBezTo>
                    <a:cubicBezTo>
                      <a:pt x="502602" y="131469"/>
                      <a:pt x="526098" y="158139"/>
                      <a:pt x="535305" y="167664"/>
                    </a:cubicBezTo>
                    <a:cubicBezTo>
                      <a:pt x="544513" y="177189"/>
                      <a:pt x="544671" y="178141"/>
                      <a:pt x="544830" y="179094"/>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9" name="フリーフォーム: 図形 48">
                <a:extLst>
                  <a:ext uri="{FF2B5EF4-FFF2-40B4-BE49-F238E27FC236}">
                    <a16:creationId xmlns:a16="http://schemas.microsoft.com/office/drawing/2014/main" id="{6851046B-7882-4187-80FE-D2B286DAAC5C}"/>
                  </a:ext>
                </a:extLst>
              </p:cNvPr>
              <p:cNvSpPr/>
              <p:nvPr/>
            </p:nvSpPr>
            <p:spPr>
              <a:xfrm>
                <a:off x="6490335" y="3479350"/>
                <a:ext cx="520700" cy="185871"/>
              </a:xfrm>
              <a:custGeom>
                <a:avLst/>
                <a:gdLst>
                  <a:gd name="connsiteX0" fmla="*/ 0 w 544004"/>
                  <a:gd name="connsiteY0" fmla="*/ 183228 h 183228"/>
                  <a:gd name="connsiteX1" fmla="*/ 53340 w 544004"/>
                  <a:gd name="connsiteY1" fmla="*/ 108933 h 183228"/>
                  <a:gd name="connsiteX2" fmla="*/ 140970 w 544004"/>
                  <a:gd name="connsiteY2" fmla="*/ 44163 h 183228"/>
                  <a:gd name="connsiteX3" fmla="*/ 247650 w 544004"/>
                  <a:gd name="connsiteY3" fmla="*/ 348 h 183228"/>
                  <a:gd name="connsiteX4" fmla="*/ 405765 w 544004"/>
                  <a:gd name="connsiteY4" fmla="*/ 27018 h 183228"/>
                  <a:gd name="connsiteX5" fmla="*/ 495300 w 544004"/>
                  <a:gd name="connsiteY5" fmla="*/ 86073 h 183228"/>
                  <a:gd name="connsiteX6" fmla="*/ 539115 w 544004"/>
                  <a:gd name="connsiteY6" fmla="*/ 122268 h 183228"/>
                  <a:gd name="connsiteX7" fmla="*/ 541020 w 544004"/>
                  <a:gd name="connsiteY7" fmla="*/ 126078 h 183228"/>
                  <a:gd name="connsiteX0" fmla="*/ 0 w 544004"/>
                  <a:gd name="connsiteY0" fmla="*/ 185104 h 185104"/>
                  <a:gd name="connsiteX1" fmla="*/ 53340 w 544004"/>
                  <a:gd name="connsiteY1" fmla="*/ 110809 h 185104"/>
                  <a:gd name="connsiteX2" fmla="*/ 140970 w 544004"/>
                  <a:gd name="connsiteY2" fmla="*/ 46039 h 185104"/>
                  <a:gd name="connsiteX3" fmla="*/ 272415 w 544004"/>
                  <a:gd name="connsiteY3" fmla="*/ 319 h 185104"/>
                  <a:gd name="connsiteX4" fmla="*/ 405765 w 544004"/>
                  <a:gd name="connsiteY4" fmla="*/ 28894 h 185104"/>
                  <a:gd name="connsiteX5" fmla="*/ 495300 w 544004"/>
                  <a:gd name="connsiteY5" fmla="*/ 87949 h 185104"/>
                  <a:gd name="connsiteX6" fmla="*/ 539115 w 544004"/>
                  <a:gd name="connsiteY6" fmla="*/ 124144 h 185104"/>
                  <a:gd name="connsiteX7" fmla="*/ 541020 w 544004"/>
                  <a:gd name="connsiteY7" fmla="*/ 127954 h 185104"/>
                  <a:gd name="connsiteX0" fmla="*/ 0 w 544004"/>
                  <a:gd name="connsiteY0" fmla="*/ 184805 h 184805"/>
                  <a:gd name="connsiteX1" fmla="*/ 53340 w 544004"/>
                  <a:gd name="connsiteY1" fmla="*/ 110510 h 184805"/>
                  <a:gd name="connsiteX2" fmla="*/ 15430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4828 h 184828"/>
                  <a:gd name="connsiteX1" fmla="*/ 53340 w 544004"/>
                  <a:gd name="connsiteY1" fmla="*/ 110533 h 184828"/>
                  <a:gd name="connsiteX2" fmla="*/ 165735 w 544004"/>
                  <a:gd name="connsiteY2" fmla="*/ 34333 h 184828"/>
                  <a:gd name="connsiteX3" fmla="*/ 272415 w 544004"/>
                  <a:gd name="connsiteY3" fmla="*/ 43 h 184828"/>
                  <a:gd name="connsiteX4" fmla="*/ 405765 w 544004"/>
                  <a:gd name="connsiteY4" fmla="*/ 28618 h 184828"/>
                  <a:gd name="connsiteX5" fmla="*/ 495300 w 544004"/>
                  <a:gd name="connsiteY5" fmla="*/ 87673 h 184828"/>
                  <a:gd name="connsiteX6" fmla="*/ 539115 w 544004"/>
                  <a:gd name="connsiteY6" fmla="*/ 123868 h 184828"/>
                  <a:gd name="connsiteX7" fmla="*/ 541020 w 544004"/>
                  <a:gd name="connsiteY7" fmla="*/ 127678 h 184828"/>
                  <a:gd name="connsiteX0" fmla="*/ 0 w 544004"/>
                  <a:gd name="connsiteY0" fmla="*/ 184805 h 184805"/>
                  <a:gd name="connsiteX1" fmla="*/ 53340 w 544004"/>
                  <a:gd name="connsiteY1" fmla="*/ 110510 h 184805"/>
                  <a:gd name="connsiteX2" fmla="*/ 15811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6097 h 186097"/>
                  <a:gd name="connsiteX1" fmla="*/ 53340 w 544004"/>
                  <a:gd name="connsiteY1" fmla="*/ 111802 h 186097"/>
                  <a:gd name="connsiteX2" fmla="*/ 158115 w 544004"/>
                  <a:gd name="connsiteY2" fmla="*/ 33697 h 186097"/>
                  <a:gd name="connsiteX3" fmla="*/ 272415 w 544004"/>
                  <a:gd name="connsiteY3" fmla="*/ 1312 h 186097"/>
                  <a:gd name="connsiteX4" fmla="*/ 385445 w 544004"/>
                  <a:gd name="connsiteY4" fmla="*/ 14647 h 186097"/>
                  <a:gd name="connsiteX5" fmla="*/ 495300 w 544004"/>
                  <a:gd name="connsiteY5" fmla="*/ 88942 h 186097"/>
                  <a:gd name="connsiteX6" fmla="*/ 539115 w 544004"/>
                  <a:gd name="connsiteY6" fmla="*/ 125137 h 186097"/>
                  <a:gd name="connsiteX7" fmla="*/ 541020 w 544004"/>
                  <a:gd name="connsiteY7" fmla="*/ 128947 h 186097"/>
                  <a:gd name="connsiteX0" fmla="*/ 0 w 544004"/>
                  <a:gd name="connsiteY0" fmla="*/ 185922 h 185922"/>
                  <a:gd name="connsiteX1" fmla="*/ 53340 w 544004"/>
                  <a:gd name="connsiteY1" fmla="*/ 111627 h 185922"/>
                  <a:gd name="connsiteX2" fmla="*/ 158115 w 544004"/>
                  <a:gd name="connsiteY2" fmla="*/ 33522 h 185922"/>
                  <a:gd name="connsiteX3" fmla="*/ 272415 w 544004"/>
                  <a:gd name="connsiteY3" fmla="*/ 1137 h 185922"/>
                  <a:gd name="connsiteX4" fmla="*/ 385445 w 544004"/>
                  <a:gd name="connsiteY4" fmla="*/ 14472 h 185922"/>
                  <a:gd name="connsiteX5" fmla="*/ 482600 w 544004"/>
                  <a:gd name="connsiteY5" fmla="*/ 81147 h 185922"/>
                  <a:gd name="connsiteX6" fmla="*/ 539115 w 544004"/>
                  <a:gd name="connsiteY6" fmla="*/ 124962 h 185922"/>
                  <a:gd name="connsiteX7" fmla="*/ 541020 w 544004"/>
                  <a:gd name="connsiteY7" fmla="*/ 128772 h 185922"/>
                  <a:gd name="connsiteX0" fmla="*/ 0 w 540644"/>
                  <a:gd name="connsiteY0" fmla="*/ 185922 h 185922"/>
                  <a:gd name="connsiteX1" fmla="*/ 53340 w 540644"/>
                  <a:gd name="connsiteY1" fmla="*/ 111627 h 185922"/>
                  <a:gd name="connsiteX2" fmla="*/ 158115 w 540644"/>
                  <a:gd name="connsiteY2" fmla="*/ 33522 h 185922"/>
                  <a:gd name="connsiteX3" fmla="*/ 272415 w 540644"/>
                  <a:gd name="connsiteY3" fmla="*/ 1137 h 185922"/>
                  <a:gd name="connsiteX4" fmla="*/ 385445 w 540644"/>
                  <a:gd name="connsiteY4" fmla="*/ 14472 h 185922"/>
                  <a:gd name="connsiteX5" fmla="*/ 482600 w 540644"/>
                  <a:gd name="connsiteY5" fmla="*/ 81147 h 185922"/>
                  <a:gd name="connsiteX6" fmla="*/ 539115 w 540644"/>
                  <a:gd name="connsiteY6" fmla="*/ 124962 h 185922"/>
                  <a:gd name="connsiteX7" fmla="*/ 520700 w 540644"/>
                  <a:gd name="connsiteY7" fmla="*/ 126232 h 185922"/>
                  <a:gd name="connsiteX0" fmla="*/ 0 w 540644"/>
                  <a:gd name="connsiteY0" fmla="*/ 185871 h 185871"/>
                  <a:gd name="connsiteX1" fmla="*/ 53340 w 540644"/>
                  <a:gd name="connsiteY1" fmla="*/ 111576 h 185871"/>
                  <a:gd name="connsiteX2" fmla="*/ 158115 w 540644"/>
                  <a:gd name="connsiteY2" fmla="*/ 33471 h 185871"/>
                  <a:gd name="connsiteX3" fmla="*/ 272415 w 540644"/>
                  <a:gd name="connsiteY3" fmla="*/ 1086 h 185871"/>
                  <a:gd name="connsiteX4" fmla="*/ 385445 w 540644"/>
                  <a:gd name="connsiteY4" fmla="*/ 14421 h 185871"/>
                  <a:gd name="connsiteX5" fmla="*/ 482600 w 540644"/>
                  <a:gd name="connsiteY5" fmla="*/ 78556 h 185871"/>
                  <a:gd name="connsiteX6" fmla="*/ 539115 w 540644"/>
                  <a:gd name="connsiteY6" fmla="*/ 124911 h 185871"/>
                  <a:gd name="connsiteX7" fmla="*/ 520700 w 540644"/>
                  <a:gd name="connsiteY7" fmla="*/ 126181 h 185871"/>
                  <a:gd name="connsiteX0" fmla="*/ 0 w 520700"/>
                  <a:gd name="connsiteY0" fmla="*/ 185871 h 185871"/>
                  <a:gd name="connsiteX1" fmla="*/ 53340 w 520700"/>
                  <a:gd name="connsiteY1" fmla="*/ 111576 h 185871"/>
                  <a:gd name="connsiteX2" fmla="*/ 158115 w 520700"/>
                  <a:gd name="connsiteY2" fmla="*/ 33471 h 185871"/>
                  <a:gd name="connsiteX3" fmla="*/ 272415 w 520700"/>
                  <a:gd name="connsiteY3" fmla="*/ 1086 h 185871"/>
                  <a:gd name="connsiteX4" fmla="*/ 385445 w 520700"/>
                  <a:gd name="connsiteY4" fmla="*/ 14421 h 185871"/>
                  <a:gd name="connsiteX5" fmla="*/ 482600 w 520700"/>
                  <a:gd name="connsiteY5" fmla="*/ 78556 h 185871"/>
                  <a:gd name="connsiteX6" fmla="*/ 520700 w 520700"/>
                  <a:gd name="connsiteY6" fmla="*/ 126181 h 185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0700" h="185871">
                    <a:moveTo>
                      <a:pt x="0" y="185871"/>
                    </a:moveTo>
                    <a:cubicBezTo>
                      <a:pt x="14922" y="160312"/>
                      <a:pt x="26988" y="136976"/>
                      <a:pt x="53340" y="111576"/>
                    </a:cubicBezTo>
                    <a:cubicBezTo>
                      <a:pt x="79692" y="86176"/>
                      <a:pt x="121603" y="51886"/>
                      <a:pt x="158115" y="33471"/>
                    </a:cubicBezTo>
                    <a:cubicBezTo>
                      <a:pt x="194627" y="15056"/>
                      <a:pt x="234527" y="4261"/>
                      <a:pt x="272415" y="1086"/>
                    </a:cubicBezTo>
                    <a:cubicBezTo>
                      <a:pt x="310303" y="-2089"/>
                      <a:pt x="350414" y="1509"/>
                      <a:pt x="385445" y="14421"/>
                    </a:cubicBezTo>
                    <a:cubicBezTo>
                      <a:pt x="420476" y="27333"/>
                      <a:pt x="460058" y="59929"/>
                      <a:pt x="482600" y="78556"/>
                    </a:cubicBezTo>
                    <a:cubicBezTo>
                      <a:pt x="505142" y="97183"/>
                      <a:pt x="512762" y="116259"/>
                      <a:pt x="520700" y="126181"/>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50" name="グループ化 49">
                <a:extLst>
                  <a:ext uri="{FF2B5EF4-FFF2-40B4-BE49-F238E27FC236}">
                    <a16:creationId xmlns:a16="http://schemas.microsoft.com/office/drawing/2014/main" id="{7ABD3F9B-768B-E7CD-7592-EE1D942DE62F}"/>
                  </a:ext>
                </a:extLst>
              </p:cNvPr>
              <p:cNvGrpSpPr/>
              <p:nvPr/>
            </p:nvGrpSpPr>
            <p:grpSpPr>
              <a:xfrm>
                <a:off x="4548687" y="1282785"/>
                <a:ext cx="3181164" cy="2003626"/>
                <a:chOff x="7994671" y="1156606"/>
                <a:chExt cx="2983170" cy="1888703"/>
              </a:xfrm>
            </p:grpSpPr>
            <p:sp>
              <p:nvSpPr>
                <p:cNvPr id="52" name="フリーフォーム: 図形 51">
                  <a:extLst>
                    <a:ext uri="{FF2B5EF4-FFF2-40B4-BE49-F238E27FC236}">
                      <a16:creationId xmlns:a16="http://schemas.microsoft.com/office/drawing/2014/main" id="{97F0E74B-2C73-A8EA-4E38-771DB260FC60}"/>
                    </a:ext>
                  </a:extLst>
                </p:cNvPr>
                <p:cNvSpPr/>
                <p:nvPr/>
              </p:nvSpPr>
              <p:spPr>
                <a:xfrm>
                  <a:off x="7994671" y="1156606"/>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54" name="グループ化 53">
                  <a:extLst>
                    <a:ext uri="{FF2B5EF4-FFF2-40B4-BE49-F238E27FC236}">
                      <a16:creationId xmlns:a16="http://schemas.microsoft.com/office/drawing/2014/main" id="{112551E4-70A3-9718-314B-F2071B22B653}"/>
                    </a:ext>
                  </a:extLst>
                </p:cNvPr>
                <p:cNvGrpSpPr/>
                <p:nvPr/>
              </p:nvGrpSpPr>
              <p:grpSpPr>
                <a:xfrm>
                  <a:off x="8079861" y="1231992"/>
                  <a:ext cx="2793429" cy="1630436"/>
                  <a:chOff x="8079861" y="1231992"/>
                  <a:chExt cx="2793429" cy="1630436"/>
                </a:xfrm>
              </p:grpSpPr>
              <p:sp>
                <p:nvSpPr>
                  <p:cNvPr id="55" name="フリーフォーム: 図形 54">
                    <a:extLst>
                      <a:ext uri="{FF2B5EF4-FFF2-40B4-BE49-F238E27FC236}">
                        <a16:creationId xmlns:a16="http://schemas.microsoft.com/office/drawing/2014/main" id="{8E5504C9-2509-6392-28D6-C6828D4B7812}"/>
                      </a:ext>
                    </a:extLst>
                  </p:cNvPr>
                  <p:cNvSpPr/>
                  <p:nvPr/>
                </p:nvSpPr>
                <p:spPr>
                  <a:xfrm>
                    <a:off x="8095725" y="1855609"/>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6" name="フリーフォーム: 図形 55">
                    <a:extLst>
                      <a:ext uri="{FF2B5EF4-FFF2-40B4-BE49-F238E27FC236}">
                        <a16:creationId xmlns:a16="http://schemas.microsoft.com/office/drawing/2014/main" id="{DD1EDB0A-7C97-19A1-FA8E-AA9ABBCDE652}"/>
                      </a:ext>
                    </a:extLst>
                  </p:cNvPr>
                  <p:cNvSpPr/>
                  <p:nvPr/>
                </p:nvSpPr>
                <p:spPr>
                  <a:xfrm>
                    <a:off x="8489114" y="1231992"/>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A4F9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フリーフォーム: 図形 56">
                    <a:extLst>
                      <a:ext uri="{FF2B5EF4-FFF2-40B4-BE49-F238E27FC236}">
                        <a16:creationId xmlns:a16="http://schemas.microsoft.com/office/drawing/2014/main" id="{26D072D2-E0A1-C9E2-3C77-85A404BE999A}"/>
                      </a:ext>
                    </a:extLst>
                  </p:cNvPr>
                  <p:cNvSpPr/>
                  <p:nvPr/>
                </p:nvSpPr>
                <p:spPr>
                  <a:xfrm>
                    <a:off x="8079861" y="2404281"/>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フリーフォーム: 図形 57">
                    <a:extLst>
                      <a:ext uri="{FF2B5EF4-FFF2-40B4-BE49-F238E27FC236}">
                        <a16:creationId xmlns:a16="http://schemas.microsoft.com/office/drawing/2014/main" id="{A3D76A4F-E4B6-BB43-2520-065299C929C2}"/>
                      </a:ext>
                    </a:extLst>
                  </p:cNvPr>
                  <p:cNvSpPr/>
                  <p:nvPr/>
                </p:nvSpPr>
                <p:spPr>
                  <a:xfrm>
                    <a:off x="8085210" y="2363991"/>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9" name="フリーフォーム: 図形 58">
                    <a:extLst>
                      <a:ext uri="{FF2B5EF4-FFF2-40B4-BE49-F238E27FC236}">
                        <a16:creationId xmlns:a16="http://schemas.microsoft.com/office/drawing/2014/main" id="{A2213D98-8A69-CE9A-D57C-E37906845FC8}"/>
                      </a:ext>
                    </a:extLst>
                  </p:cNvPr>
                  <p:cNvSpPr/>
                  <p:nvPr/>
                </p:nvSpPr>
                <p:spPr>
                  <a:xfrm>
                    <a:off x="10627545" y="2353754"/>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0" name="フリーフォーム: 図形 59">
                    <a:extLst>
                      <a:ext uri="{FF2B5EF4-FFF2-40B4-BE49-F238E27FC236}">
                        <a16:creationId xmlns:a16="http://schemas.microsoft.com/office/drawing/2014/main" id="{D9A7F98A-6C08-A05B-7976-6D0319C9D3AB}"/>
                      </a:ext>
                    </a:extLst>
                  </p:cNvPr>
                  <p:cNvSpPr/>
                  <p:nvPr/>
                </p:nvSpPr>
                <p:spPr>
                  <a:xfrm>
                    <a:off x="10661835" y="2237549"/>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1" name="フリーフォーム: 図形 60">
                    <a:extLst>
                      <a:ext uri="{FF2B5EF4-FFF2-40B4-BE49-F238E27FC236}">
                        <a16:creationId xmlns:a16="http://schemas.microsoft.com/office/drawing/2014/main" id="{EF7E3B5E-AD40-D2DB-4CD7-C20A4C819C19}"/>
                      </a:ext>
                    </a:extLst>
                  </p:cNvPr>
                  <p:cNvSpPr/>
                  <p:nvPr/>
                </p:nvSpPr>
                <p:spPr>
                  <a:xfrm>
                    <a:off x="8206400" y="1802301"/>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2" name="フリーフォーム: 図形 61">
                    <a:extLst>
                      <a:ext uri="{FF2B5EF4-FFF2-40B4-BE49-F238E27FC236}">
                        <a16:creationId xmlns:a16="http://schemas.microsoft.com/office/drawing/2014/main" id="{CA7E6D65-6115-81DB-A456-EC5B42D42240}"/>
                      </a:ext>
                    </a:extLst>
                  </p:cNvPr>
                  <p:cNvSpPr/>
                  <p:nvPr/>
                </p:nvSpPr>
                <p:spPr>
                  <a:xfrm>
                    <a:off x="10492290" y="1591754"/>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grpSp>
      <p:pic>
        <p:nvPicPr>
          <p:cNvPr id="147" name="図 146">
            <a:extLst>
              <a:ext uri="{FF2B5EF4-FFF2-40B4-BE49-F238E27FC236}">
                <a16:creationId xmlns:a16="http://schemas.microsoft.com/office/drawing/2014/main" id="{59353DD0-9D6B-0F13-205A-963D34B2351B}"/>
              </a:ext>
            </a:extLst>
          </p:cNvPr>
          <p:cNvPicPr>
            <a:picLocks noChangeAspect="1"/>
          </p:cNvPicPr>
          <p:nvPr/>
        </p:nvPicPr>
        <p:blipFill rotWithShape="1">
          <a:blip r:embed="rId3"/>
          <a:srcRect l="59372" t="18" r="-2" b="90087"/>
          <a:stretch>
            <a:fillRect/>
          </a:stretch>
        </p:blipFill>
        <p:spPr>
          <a:xfrm>
            <a:off x="7182855" y="-5325"/>
            <a:ext cx="4953731" cy="808844"/>
          </a:xfrm>
          <a:prstGeom prst="rect">
            <a:avLst/>
          </a:prstGeom>
        </p:spPr>
      </p:pic>
      <p:sp>
        <p:nvSpPr>
          <p:cNvPr id="48" name="テキスト ボックス 47">
            <a:extLst>
              <a:ext uri="{FF2B5EF4-FFF2-40B4-BE49-F238E27FC236}">
                <a16:creationId xmlns:a16="http://schemas.microsoft.com/office/drawing/2014/main" id="{01FA8D0E-29AE-4880-EB9F-6F82DAA667F4}"/>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28/59</a:t>
            </a:r>
          </a:p>
        </p:txBody>
      </p:sp>
    </p:spTree>
    <p:extLst>
      <p:ext uri="{BB962C8B-B14F-4D97-AF65-F5344CB8AC3E}">
        <p14:creationId xmlns:p14="http://schemas.microsoft.com/office/powerpoint/2010/main" val="28082569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 name="図 186">
            <a:extLst>
              <a:ext uri="{FF2B5EF4-FFF2-40B4-BE49-F238E27FC236}">
                <a16:creationId xmlns:a16="http://schemas.microsoft.com/office/drawing/2014/main" id="{F156A24F-7769-4C0C-B1AF-1FE1C9F74F0C}"/>
              </a:ext>
            </a:extLst>
          </p:cNvPr>
          <p:cNvPicPr>
            <a:picLocks noChangeAspect="1"/>
          </p:cNvPicPr>
          <p:nvPr/>
        </p:nvPicPr>
        <p:blipFill rotWithShape="1">
          <a:blip r:embed="rId3"/>
          <a:srcRect t="19"/>
          <a:stretch/>
        </p:blipFill>
        <p:spPr>
          <a:xfrm>
            <a:off x="1" y="-4543"/>
            <a:ext cx="12200308" cy="6862545"/>
          </a:xfrm>
          <a:prstGeom prst="rect">
            <a:avLst/>
          </a:prstGeom>
          <a:solidFill>
            <a:schemeClr val="bg1"/>
          </a:solidFill>
          <a:ln>
            <a:solidFill>
              <a:schemeClr val="bg1"/>
            </a:solidFill>
          </a:ln>
        </p:spPr>
      </p:pic>
      <p:sp>
        <p:nvSpPr>
          <p:cNvPr id="3" name="テキスト ボックス 2">
            <a:extLst>
              <a:ext uri="{FF2B5EF4-FFF2-40B4-BE49-F238E27FC236}">
                <a16:creationId xmlns:a16="http://schemas.microsoft.com/office/drawing/2014/main" id="{39B4AB98-9DA7-6476-A7D0-A8240970A4E7}"/>
              </a:ext>
            </a:extLst>
          </p:cNvPr>
          <p:cNvSpPr txBox="1"/>
          <p:nvPr/>
        </p:nvSpPr>
        <p:spPr>
          <a:xfrm>
            <a:off x="72484" y="-164169"/>
            <a:ext cx="2236510" cy="907941"/>
          </a:xfrm>
          <a:prstGeom prst="rect">
            <a:avLst/>
          </a:prstGeom>
          <a:noFill/>
        </p:spPr>
        <p:txBody>
          <a:bodyPr wrap="non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対策実施</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4" name="グループ化 3">
            <a:extLst>
              <a:ext uri="{FF2B5EF4-FFF2-40B4-BE49-F238E27FC236}">
                <a16:creationId xmlns:a16="http://schemas.microsoft.com/office/drawing/2014/main" id="{69EFF72D-EE8F-9666-B15B-981EEB4A5B11}"/>
              </a:ext>
            </a:extLst>
          </p:cNvPr>
          <p:cNvGrpSpPr/>
          <p:nvPr/>
        </p:nvGrpSpPr>
        <p:grpSpPr>
          <a:xfrm>
            <a:off x="71700" y="652017"/>
            <a:ext cx="2186864" cy="45719"/>
            <a:chOff x="4061460" y="1183703"/>
            <a:chExt cx="4069080" cy="0"/>
          </a:xfrm>
        </p:grpSpPr>
        <p:cxnSp>
          <p:nvCxnSpPr>
            <p:cNvPr id="5" name="直線コネクタ 4">
              <a:extLst>
                <a:ext uri="{FF2B5EF4-FFF2-40B4-BE49-F238E27FC236}">
                  <a16:creationId xmlns:a16="http://schemas.microsoft.com/office/drawing/2014/main" id="{B5B0053F-5A94-906C-5F06-B7600483B00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6" name="直線コネクタ 5">
              <a:extLst>
                <a:ext uri="{FF2B5EF4-FFF2-40B4-BE49-F238E27FC236}">
                  <a16:creationId xmlns:a16="http://schemas.microsoft.com/office/drawing/2014/main" id="{5342FF96-6DDA-608C-0172-1662CB9FF3ED}"/>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24" name="図 23">
            <a:extLst>
              <a:ext uri="{FF2B5EF4-FFF2-40B4-BE49-F238E27FC236}">
                <a16:creationId xmlns:a16="http://schemas.microsoft.com/office/drawing/2014/main" id="{CB2766D3-AF40-A41B-B7D8-42F585D8A13A}"/>
              </a:ext>
            </a:extLst>
          </p:cNvPr>
          <p:cNvPicPr>
            <a:picLocks noChangeAspect="1"/>
          </p:cNvPicPr>
          <p:nvPr/>
        </p:nvPicPr>
        <p:blipFill rotWithShape="1">
          <a:blip r:embed="rId4">
            <a:alphaModFix/>
            <a:extLst>
              <a:ext uri="{BEBA8EAE-BF5A-486C-A8C5-ECC9F3942E4B}">
                <a14:imgProps xmlns:a14="http://schemas.microsoft.com/office/drawing/2010/main">
                  <a14:imgLayer r:embed="rId5">
                    <a14:imgEffect>
                      <a14:sharpenSoften amount="50000"/>
                    </a14:imgEffect>
                    <a14:imgEffect>
                      <a14:brightnessContrast bright="-20000" contrast="40000"/>
                    </a14:imgEffect>
                  </a14:imgLayer>
                </a14:imgProps>
              </a:ext>
            </a:extLst>
          </a:blip>
          <a:srcRect l="12427" r="15935" b="11821"/>
          <a:stretch/>
        </p:blipFill>
        <p:spPr>
          <a:xfrm>
            <a:off x="429907" y="728261"/>
            <a:ext cx="4506559" cy="4229447"/>
          </a:xfrm>
          <a:prstGeom prst="roundRect">
            <a:avLst>
              <a:gd name="adj" fmla="val 5567"/>
            </a:avLst>
          </a:prstGeom>
          <a:ln>
            <a:noFill/>
          </a:ln>
          <a:effectLst>
            <a:outerShdw blurRad="152400" dist="12000" dir="900000" sy="98000" kx="110000" ky="200000" algn="tl" rotWithShape="0">
              <a:srgbClr val="000000">
                <a:alpha val="30000"/>
              </a:srgbClr>
            </a:outerShdw>
          </a:effectLst>
          <a:scene3d>
            <a:camera prst="perspectiveFront"/>
            <a:lightRig rig="threePt" dir="t"/>
          </a:scene3d>
          <a:sp3d contourW="6350" prstMaterial="matte">
            <a:bevelT w="101600" h="101600"/>
            <a:contourClr>
              <a:srgbClr val="969696"/>
            </a:contourClr>
          </a:sp3d>
        </p:spPr>
      </p:pic>
      <p:sp>
        <p:nvSpPr>
          <p:cNvPr id="185" name="吹き出し: 角を丸めた四角形 184">
            <a:extLst>
              <a:ext uri="{FF2B5EF4-FFF2-40B4-BE49-F238E27FC236}">
                <a16:creationId xmlns:a16="http://schemas.microsoft.com/office/drawing/2014/main" id="{F0B09C07-CF44-16AE-7905-BEE6B23054F3}"/>
              </a:ext>
            </a:extLst>
          </p:cNvPr>
          <p:cNvSpPr/>
          <p:nvPr/>
        </p:nvSpPr>
        <p:spPr>
          <a:xfrm>
            <a:off x="151166" y="5212295"/>
            <a:ext cx="4183313" cy="589641"/>
          </a:xfrm>
          <a:prstGeom prst="wedgeRoundRectCallout">
            <a:avLst>
              <a:gd name="adj1" fmla="val 57309"/>
              <a:gd name="adj2" fmla="val -3100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2400" b="1">
                <a:solidFill>
                  <a:schemeClr val="tx1"/>
                </a:solidFill>
              </a:rPr>
              <a:t> 万代さんの案に決定！</a:t>
            </a:r>
          </a:p>
        </p:txBody>
      </p:sp>
      <p:pic>
        <p:nvPicPr>
          <p:cNvPr id="15" name="図 14">
            <a:extLst>
              <a:ext uri="{FF2B5EF4-FFF2-40B4-BE49-F238E27FC236}">
                <a16:creationId xmlns:a16="http://schemas.microsoft.com/office/drawing/2014/main" id="{10A87B3C-E698-967F-01B4-AEF3FDD4F354}"/>
              </a:ext>
            </a:extLst>
          </p:cNvPr>
          <p:cNvPicPr>
            <a:picLocks noChangeAspect="1"/>
          </p:cNvPicPr>
          <p:nvPr/>
        </p:nvPicPr>
        <p:blipFill>
          <a:blip r:embed="rId6"/>
          <a:srcRect l="21140" t="7141" r="22532" b="50000"/>
          <a:stretch>
            <a:fillRect/>
          </a:stretch>
        </p:blipFill>
        <p:spPr>
          <a:xfrm>
            <a:off x="71701" y="1120401"/>
            <a:ext cx="1805629" cy="2060831"/>
          </a:xfrm>
          <a:prstGeom prst="rect">
            <a:avLst/>
          </a:prstGeom>
        </p:spPr>
      </p:pic>
      <p:sp>
        <p:nvSpPr>
          <p:cNvPr id="16" name="四角形: 角を丸くする 15">
            <a:extLst>
              <a:ext uri="{FF2B5EF4-FFF2-40B4-BE49-F238E27FC236}">
                <a16:creationId xmlns:a16="http://schemas.microsoft.com/office/drawing/2014/main" id="{1710624C-D17E-1254-58F3-CB68CFB376D9}"/>
              </a:ext>
            </a:extLst>
          </p:cNvPr>
          <p:cNvSpPr/>
          <p:nvPr/>
        </p:nvSpPr>
        <p:spPr>
          <a:xfrm>
            <a:off x="663729" y="3029971"/>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万代</a:t>
            </a:r>
          </a:p>
        </p:txBody>
      </p:sp>
      <p:grpSp>
        <p:nvGrpSpPr>
          <p:cNvPr id="12" name="グループ化 11">
            <a:extLst>
              <a:ext uri="{FF2B5EF4-FFF2-40B4-BE49-F238E27FC236}">
                <a16:creationId xmlns:a16="http://schemas.microsoft.com/office/drawing/2014/main" id="{B3903413-D501-4B64-292B-729074A24AE9}"/>
              </a:ext>
            </a:extLst>
          </p:cNvPr>
          <p:cNvGrpSpPr/>
          <p:nvPr/>
        </p:nvGrpSpPr>
        <p:grpSpPr>
          <a:xfrm>
            <a:off x="139551" y="185978"/>
            <a:ext cx="12242970" cy="6590830"/>
            <a:chOff x="139551" y="185978"/>
            <a:chExt cx="12242970" cy="6590830"/>
          </a:xfrm>
        </p:grpSpPr>
        <p:grpSp>
          <p:nvGrpSpPr>
            <p:cNvPr id="10" name="グループ化 9">
              <a:extLst>
                <a:ext uri="{FF2B5EF4-FFF2-40B4-BE49-F238E27FC236}">
                  <a16:creationId xmlns:a16="http://schemas.microsoft.com/office/drawing/2014/main" id="{97C8734E-B4D6-3C87-549E-4FBFF3307AA6}"/>
                </a:ext>
              </a:extLst>
            </p:cNvPr>
            <p:cNvGrpSpPr/>
            <p:nvPr/>
          </p:nvGrpSpPr>
          <p:grpSpPr>
            <a:xfrm>
              <a:off x="139551" y="185978"/>
              <a:ext cx="12242970" cy="6590830"/>
              <a:chOff x="139551" y="185978"/>
              <a:chExt cx="12242970" cy="6590830"/>
            </a:xfrm>
          </p:grpSpPr>
          <p:sp>
            <p:nvSpPr>
              <p:cNvPr id="21" name="四角形: 角を丸くする 20">
                <a:extLst>
                  <a:ext uri="{FF2B5EF4-FFF2-40B4-BE49-F238E27FC236}">
                    <a16:creationId xmlns:a16="http://schemas.microsoft.com/office/drawing/2014/main" id="{CC2E387A-F3B4-1585-F890-31D95E395EE3}"/>
                  </a:ext>
                </a:extLst>
              </p:cNvPr>
              <p:cNvSpPr/>
              <p:nvPr/>
            </p:nvSpPr>
            <p:spPr>
              <a:xfrm>
                <a:off x="139551" y="6123736"/>
                <a:ext cx="11882575"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ﾍﾞﾃﾗﾝが工作技能を伝承しながら製作</a:t>
                </a:r>
              </a:p>
            </p:txBody>
          </p:sp>
          <p:grpSp>
            <p:nvGrpSpPr>
              <p:cNvPr id="31" name="グループ化 30">
                <a:extLst>
                  <a:ext uri="{FF2B5EF4-FFF2-40B4-BE49-F238E27FC236}">
                    <a16:creationId xmlns:a16="http://schemas.microsoft.com/office/drawing/2014/main" id="{5DDC5E01-5914-7251-7615-9E08FF108C1B}"/>
                  </a:ext>
                </a:extLst>
              </p:cNvPr>
              <p:cNvGrpSpPr/>
              <p:nvPr/>
            </p:nvGrpSpPr>
            <p:grpSpPr>
              <a:xfrm>
                <a:off x="5587849" y="185978"/>
                <a:ext cx="6198184" cy="1908717"/>
                <a:chOff x="5587849" y="318449"/>
                <a:chExt cx="6198184" cy="1908717"/>
              </a:xfrm>
            </p:grpSpPr>
            <p:pic>
              <p:nvPicPr>
                <p:cNvPr id="19" name="図 18">
                  <a:extLst>
                    <a:ext uri="{FF2B5EF4-FFF2-40B4-BE49-F238E27FC236}">
                      <a16:creationId xmlns:a16="http://schemas.microsoft.com/office/drawing/2014/main" id="{29564006-669D-AC9F-2E6E-E073177D75CA}"/>
                    </a:ext>
                  </a:extLst>
                </p:cNvPr>
                <p:cNvPicPr>
                  <a:picLocks noChangeAspect="1"/>
                </p:cNvPicPr>
                <p:nvPr/>
              </p:nvPicPr>
              <p:blipFill>
                <a:blip r:embed="rId7"/>
                <a:stretch>
                  <a:fillRect/>
                </a:stretch>
              </p:blipFill>
              <p:spPr>
                <a:xfrm>
                  <a:off x="9936802" y="923029"/>
                  <a:ext cx="1849231" cy="1232820"/>
                </a:xfrm>
                <a:prstGeom prst="rect">
                  <a:avLst/>
                </a:prstGeom>
              </p:spPr>
            </p:pic>
            <p:sp>
              <p:nvSpPr>
                <p:cNvPr id="20" name="テキスト ボックス 19">
                  <a:extLst>
                    <a:ext uri="{FF2B5EF4-FFF2-40B4-BE49-F238E27FC236}">
                      <a16:creationId xmlns:a16="http://schemas.microsoft.com/office/drawing/2014/main" id="{1FC2AF57-7176-B5A7-A6B7-4BCCBAC7FAE2}"/>
                    </a:ext>
                  </a:extLst>
                </p:cNvPr>
                <p:cNvSpPr txBox="1"/>
                <p:nvPr/>
              </p:nvSpPr>
              <p:spPr>
                <a:xfrm>
                  <a:off x="6617257" y="318449"/>
                  <a:ext cx="4287417" cy="500137"/>
                </a:xfrm>
                <a:prstGeom prst="rect">
                  <a:avLst/>
                </a:prstGeom>
                <a:noFill/>
              </p:spPr>
              <p:txBody>
                <a:bodyPr wrap="square" rtlCol="0">
                  <a:spAutoFit/>
                </a:bodyPr>
                <a:lstStyle/>
                <a:p>
                  <a:pPr defTabSz="914377">
                    <a:lnSpc>
                      <a:spcPct val="150000"/>
                    </a:lnSpc>
                    <a:defRPr/>
                  </a:pPr>
                  <a:r>
                    <a:rPr kumimoji="1" lang="ja-JP" altLang="en-US" sz="2000" b="1" dirty="0">
                      <a:solidFill>
                        <a:schemeClr val="bg1"/>
                      </a:solidFill>
                      <a:latin typeface="Toyota Type Semibold" panose="020B0702020202020204" pitchFamily="34" charset="0"/>
                      <a:ea typeface="BIZ UDPゴシック"/>
                      <a:cs typeface="Toyota Type Semibold" panose="020B0702020202020204" pitchFamily="34" charset="0"/>
                    </a:rPr>
                    <a:t>ベテランから若手へ工作技能伝承</a:t>
                  </a:r>
                  <a:endParaRPr kumimoji="1" lang="en-US" altLang="ja-JP" sz="2000" b="1" dirty="0">
                    <a:solidFill>
                      <a:schemeClr val="bg1"/>
                    </a:solidFill>
                    <a:latin typeface="Toyota Type Semibold" panose="020B0702020202020204" pitchFamily="34" charset="0"/>
                    <a:ea typeface="BIZ UDPゴシック"/>
                    <a:cs typeface="Toyota Type Semibold" panose="020B0702020202020204" pitchFamily="34" charset="0"/>
                  </a:endParaRPr>
                </a:p>
              </p:txBody>
            </p:sp>
            <p:pic>
              <p:nvPicPr>
                <p:cNvPr id="27" name="図 26">
                  <a:extLst>
                    <a:ext uri="{FF2B5EF4-FFF2-40B4-BE49-F238E27FC236}">
                      <a16:creationId xmlns:a16="http://schemas.microsoft.com/office/drawing/2014/main" id="{42CFC243-79AB-3E60-A300-29B9216AD1DE}"/>
                    </a:ext>
                  </a:extLst>
                </p:cNvPr>
                <p:cNvPicPr>
                  <a:picLocks noChangeAspect="1"/>
                </p:cNvPicPr>
                <p:nvPr/>
              </p:nvPicPr>
              <p:blipFill>
                <a:blip r:embed="rId8"/>
                <a:stretch>
                  <a:fillRect/>
                </a:stretch>
              </p:blipFill>
              <p:spPr>
                <a:xfrm>
                  <a:off x="7713177" y="810903"/>
                  <a:ext cx="2110134" cy="1406756"/>
                </a:xfrm>
                <a:prstGeom prst="rect">
                  <a:avLst/>
                </a:prstGeom>
              </p:spPr>
            </p:pic>
            <p:pic>
              <p:nvPicPr>
                <p:cNvPr id="29" name="図 28">
                  <a:extLst>
                    <a:ext uri="{FF2B5EF4-FFF2-40B4-BE49-F238E27FC236}">
                      <a16:creationId xmlns:a16="http://schemas.microsoft.com/office/drawing/2014/main" id="{E11DD707-E74B-303E-5EED-CBFC2F744ADD}"/>
                    </a:ext>
                  </a:extLst>
                </p:cNvPr>
                <p:cNvPicPr>
                  <a:picLocks noChangeAspect="1"/>
                </p:cNvPicPr>
                <p:nvPr/>
              </p:nvPicPr>
              <p:blipFill>
                <a:blip r:embed="rId9"/>
                <a:stretch>
                  <a:fillRect/>
                </a:stretch>
              </p:blipFill>
              <p:spPr>
                <a:xfrm>
                  <a:off x="5587849" y="888514"/>
                  <a:ext cx="2007979" cy="1338652"/>
                </a:xfrm>
                <a:prstGeom prst="rect">
                  <a:avLst/>
                </a:prstGeom>
              </p:spPr>
            </p:pic>
          </p:grpSp>
          <p:pic>
            <p:nvPicPr>
              <p:cNvPr id="9" name="図 8">
                <a:extLst>
                  <a:ext uri="{FF2B5EF4-FFF2-40B4-BE49-F238E27FC236}">
                    <a16:creationId xmlns:a16="http://schemas.microsoft.com/office/drawing/2014/main" id="{0C43DCCF-6280-8A32-1107-DF72A644E84D}"/>
                  </a:ext>
                </a:extLst>
              </p:cNvPr>
              <p:cNvPicPr>
                <a:picLocks noChangeAspect="1"/>
              </p:cNvPicPr>
              <p:nvPr/>
            </p:nvPicPr>
            <p:blipFill>
              <a:blip r:embed="rId10"/>
              <a:stretch>
                <a:fillRect/>
              </a:stretch>
            </p:blipFill>
            <p:spPr>
              <a:xfrm>
                <a:off x="6952443" y="3120225"/>
                <a:ext cx="4382715" cy="3005016"/>
              </a:xfrm>
              <a:prstGeom prst="rect">
                <a:avLst/>
              </a:prstGeom>
            </p:spPr>
          </p:pic>
          <p:pic>
            <p:nvPicPr>
              <p:cNvPr id="11" name="図 10">
                <a:extLst>
                  <a:ext uri="{FF2B5EF4-FFF2-40B4-BE49-F238E27FC236}">
                    <a16:creationId xmlns:a16="http://schemas.microsoft.com/office/drawing/2014/main" id="{1C4F290B-969F-4693-7599-6AF9A8B32268}"/>
                  </a:ext>
                </a:extLst>
              </p:cNvPr>
              <p:cNvPicPr>
                <a:picLocks noChangeAspect="1"/>
              </p:cNvPicPr>
              <p:nvPr/>
            </p:nvPicPr>
            <p:blipFill>
              <a:blip r:embed="rId11"/>
              <a:stretch>
                <a:fillRect/>
              </a:stretch>
            </p:blipFill>
            <p:spPr>
              <a:xfrm>
                <a:off x="10105441" y="2168228"/>
                <a:ext cx="2277080" cy="1518053"/>
              </a:xfrm>
              <a:prstGeom prst="rect">
                <a:avLst/>
              </a:prstGeom>
            </p:spPr>
          </p:pic>
          <p:sp>
            <p:nvSpPr>
              <p:cNvPr id="14" name="吹き出し: 角を丸めた四角形 13">
                <a:extLst>
                  <a:ext uri="{FF2B5EF4-FFF2-40B4-BE49-F238E27FC236}">
                    <a16:creationId xmlns:a16="http://schemas.microsoft.com/office/drawing/2014/main" id="{FE3ADD7A-B4F2-C252-F4FC-09AFFAD7FB51}"/>
                  </a:ext>
                </a:extLst>
              </p:cNvPr>
              <p:cNvSpPr/>
              <p:nvPr/>
            </p:nvSpPr>
            <p:spPr>
              <a:xfrm>
                <a:off x="6960187" y="2268548"/>
                <a:ext cx="3480449" cy="519933"/>
              </a:xfrm>
              <a:prstGeom prst="wedgeRoundRectCallout">
                <a:avLst>
                  <a:gd name="adj1" fmla="val 59551"/>
                  <a:gd name="adj2" fmla="val 25123"/>
                  <a:gd name="adj3" fmla="val 16667"/>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sz="2000" b="1" dirty="0">
                    <a:solidFill>
                      <a:schemeClr val="tx1"/>
                    </a:solidFill>
                  </a:rPr>
                  <a:t>任せて・見守り・考えさせる！</a:t>
                </a:r>
              </a:p>
            </p:txBody>
          </p:sp>
        </p:grpSp>
        <p:sp>
          <p:nvSpPr>
            <p:cNvPr id="22" name="四角形: 角を丸くする 21">
              <a:extLst>
                <a:ext uri="{FF2B5EF4-FFF2-40B4-BE49-F238E27FC236}">
                  <a16:creationId xmlns:a16="http://schemas.microsoft.com/office/drawing/2014/main" id="{2E7E7977-C973-EC9E-4F73-72726E4ED1D2}"/>
                </a:ext>
              </a:extLst>
            </p:cNvPr>
            <p:cNvSpPr/>
            <p:nvPr/>
          </p:nvSpPr>
          <p:spPr>
            <a:xfrm>
              <a:off x="10863102" y="3426727"/>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三浦</a:t>
              </a:r>
            </a:p>
          </p:txBody>
        </p:sp>
      </p:grpSp>
      <p:pic>
        <p:nvPicPr>
          <p:cNvPr id="28" name="図 27">
            <a:extLst>
              <a:ext uri="{FF2B5EF4-FFF2-40B4-BE49-F238E27FC236}">
                <a16:creationId xmlns:a16="http://schemas.microsoft.com/office/drawing/2014/main" id="{AB6844FC-B903-2A2F-551E-7B30DF0AF486}"/>
              </a:ext>
            </a:extLst>
          </p:cNvPr>
          <p:cNvPicPr>
            <a:picLocks noChangeAspect="1"/>
          </p:cNvPicPr>
          <p:nvPr/>
        </p:nvPicPr>
        <p:blipFill>
          <a:blip r:embed="rId12"/>
          <a:srcRect l="16572" t="5234" r="22400" b="43157"/>
          <a:stretch>
            <a:fillRect/>
          </a:stretch>
        </p:blipFill>
        <p:spPr>
          <a:xfrm>
            <a:off x="4649700" y="3927292"/>
            <a:ext cx="1624648" cy="2060831"/>
          </a:xfrm>
          <a:prstGeom prst="rect">
            <a:avLst/>
          </a:prstGeom>
        </p:spPr>
      </p:pic>
      <p:sp>
        <p:nvSpPr>
          <p:cNvPr id="34" name="四角形: 角を丸くする 33">
            <a:extLst>
              <a:ext uri="{FF2B5EF4-FFF2-40B4-BE49-F238E27FC236}">
                <a16:creationId xmlns:a16="http://schemas.microsoft.com/office/drawing/2014/main" id="{C9A4C181-48D5-F675-3D52-18AFC0AA66D5}"/>
              </a:ext>
            </a:extLst>
          </p:cNvPr>
          <p:cNvSpPr/>
          <p:nvPr/>
        </p:nvSpPr>
        <p:spPr>
          <a:xfrm>
            <a:off x="5266979" y="5693116"/>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永井</a:t>
            </a:r>
          </a:p>
        </p:txBody>
      </p:sp>
      <p:sp>
        <p:nvSpPr>
          <p:cNvPr id="8" name="テキスト ボックス 7">
            <a:extLst>
              <a:ext uri="{FF2B5EF4-FFF2-40B4-BE49-F238E27FC236}">
                <a16:creationId xmlns:a16="http://schemas.microsoft.com/office/drawing/2014/main" id="{3F41E15D-7963-96FC-EFB4-E01E2E20B704}"/>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29/59</a:t>
            </a:r>
          </a:p>
        </p:txBody>
      </p:sp>
    </p:spTree>
    <p:extLst>
      <p:ext uri="{BB962C8B-B14F-4D97-AF65-F5344CB8AC3E}">
        <p14:creationId xmlns:p14="http://schemas.microsoft.com/office/powerpoint/2010/main" val="191530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EA178BE5-F688-249F-B379-A48A56CF4097}"/>
              </a:ext>
            </a:extLst>
          </p:cNvPr>
          <p:cNvPicPr>
            <a:picLocks noChangeAspect="1"/>
          </p:cNvPicPr>
          <p:nvPr/>
        </p:nvPicPr>
        <p:blipFill rotWithShape="1">
          <a:blip r:embed="rId5"/>
          <a:srcRect t="19"/>
          <a:stretch/>
        </p:blipFill>
        <p:spPr>
          <a:xfrm>
            <a:off x="21" y="1284"/>
            <a:ext cx="12191980" cy="6856719"/>
          </a:xfrm>
          <a:prstGeom prst="rect">
            <a:avLst/>
          </a:prstGeom>
        </p:spPr>
      </p:pic>
      <p:sp>
        <p:nvSpPr>
          <p:cNvPr id="8" name="四角形: 角を丸くする 7">
            <a:extLst>
              <a:ext uri="{FF2B5EF4-FFF2-40B4-BE49-F238E27FC236}">
                <a16:creationId xmlns:a16="http://schemas.microsoft.com/office/drawing/2014/main" id="{CBA3BC81-F4A2-B12C-CDE4-4CF1D7CD796E}"/>
              </a:ext>
            </a:extLst>
          </p:cNvPr>
          <p:cNvSpPr/>
          <p:nvPr/>
        </p:nvSpPr>
        <p:spPr>
          <a:xfrm>
            <a:off x="139551" y="6123736"/>
            <a:ext cx="11882575"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膜浮きが発生</a:t>
            </a:r>
          </a:p>
        </p:txBody>
      </p:sp>
      <p:sp>
        <p:nvSpPr>
          <p:cNvPr id="9" name="テキスト ボックス 8">
            <a:extLst>
              <a:ext uri="{FF2B5EF4-FFF2-40B4-BE49-F238E27FC236}">
                <a16:creationId xmlns:a16="http://schemas.microsoft.com/office/drawing/2014/main" id="{FA36209B-22AA-B47C-48A6-05B7AAF965F9}"/>
              </a:ext>
            </a:extLst>
          </p:cNvPr>
          <p:cNvSpPr txBox="1"/>
          <p:nvPr/>
        </p:nvSpPr>
        <p:spPr>
          <a:xfrm>
            <a:off x="24107" y="681723"/>
            <a:ext cx="3227076" cy="581698"/>
          </a:xfrm>
          <a:prstGeom prst="rect">
            <a:avLst/>
          </a:prstGeom>
          <a:noFill/>
        </p:spPr>
        <p:txBody>
          <a:bodyPr wrap="square" rtlCol="0">
            <a:spAutoFit/>
          </a:bodyPr>
          <a:lstStyle/>
          <a:p>
            <a:pPr defTabSz="914377">
              <a:lnSpc>
                <a:spcPct val="150000"/>
              </a:lnSpc>
              <a:defRPr/>
            </a:pPr>
            <a:r>
              <a:rPr lang="en-US" altLang="ja-JP" sz="2400" dirty="0">
                <a:solidFill>
                  <a:prstClr val="white"/>
                </a:solidFill>
                <a:latin typeface="Toyota Type Semibold" panose="020B0702020202020204" pitchFamily="34" charset="0"/>
                <a:ea typeface="BIZ UDPゴシック"/>
                <a:cs typeface="Toyota Type Semibold" panose="020B0702020202020204" pitchFamily="34" charset="0"/>
              </a:rPr>
              <a:t>【</a:t>
            </a:r>
            <a:r>
              <a:rPr lang="ja-JP" altLang="en-US" sz="2400" dirty="0">
                <a:solidFill>
                  <a:prstClr val="white"/>
                </a:solidFill>
                <a:latin typeface="Toyota Type Semibold" panose="020B0702020202020204" pitchFamily="34" charset="0"/>
                <a:ea typeface="BIZ UDPゴシック"/>
                <a:cs typeface="Toyota Type Semibold" panose="020B0702020202020204" pitchFamily="34" charset="0"/>
              </a:rPr>
              <a:t>対策品検証</a:t>
            </a:r>
            <a:r>
              <a:rPr lang="en-US" altLang="ja-JP" sz="2400" dirty="0">
                <a:solidFill>
                  <a:prstClr val="white"/>
                </a:solidFill>
                <a:latin typeface="Toyota Type Semibold" panose="020B0702020202020204" pitchFamily="34" charset="0"/>
                <a:ea typeface="BIZ UDPゴシック"/>
                <a:cs typeface="Toyota Type Semibold" panose="020B0702020202020204" pitchFamily="34" charset="0"/>
              </a:rPr>
              <a:t>】</a:t>
            </a:r>
            <a:endParaRPr kumimoji="1" lang="en-US" altLang="ja-JP" sz="2400" dirty="0">
              <a:solidFill>
                <a:prstClr val="white"/>
              </a:solidFill>
              <a:latin typeface="Toyota Type Semibold" panose="020B0702020202020204" pitchFamily="34" charset="0"/>
              <a:ea typeface="BIZ UDPゴシック"/>
              <a:cs typeface="Toyota Type Semibold" panose="020B0702020202020204" pitchFamily="34" charset="0"/>
            </a:endParaRPr>
          </a:p>
        </p:txBody>
      </p:sp>
      <p:pic>
        <p:nvPicPr>
          <p:cNvPr id="10" name="図 9">
            <a:extLst>
              <a:ext uri="{FF2B5EF4-FFF2-40B4-BE49-F238E27FC236}">
                <a16:creationId xmlns:a16="http://schemas.microsoft.com/office/drawing/2014/main" id="{F6A0A915-AE74-EA47-7AC8-1B5F85562C81}"/>
              </a:ext>
            </a:extLst>
          </p:cNvPr>
          <p:cNvPicPr>
            <a:picLocks noChangeAspect="1"/>
          </p:cNvPicPr>
          <p:nvPr/>
        </p:nvPicPr>
        <p:blipFill>
          <a:blip r:embed="rId6"/>
          <a:stretch>
            <a:fillRect/>
          </a:stretch>
        </p:blipFill>
        <p:spPr>
          <a:xfrm>
            <a:off x="7663205" y="117656"/>
            <a:ext cx="3486876" cy="278951"/>
          </a:xfrm>
          <a:prstGeom prst="rect">
            <a:avLst/>
          </a:prstGeom>
          <a:effectLst>
            <a:glow rad="127000">
              <a:schemeClr val="bg1">
                <a:alpha val="60000"/>
              </a:schemeClr>
            </a:glow>
          </a:effectLst>
        </p:spPr>
      </p:pic>
      <p:grpSp>
        <p:nvGrpSpPr>
          <p:cNvPr id="13" name="グループ化 12">
            <a:extLst>
              <a:ext uri="{FF2B5EF4-FFF2-40B4-BE49-F238E27FC236}">
                <a16:creationId xmlns:a16="http://schemas.microsoft.com/office/drawing/2014/main" id="{E56C52BA-4157-747C-F47D-FBF721EDC791}"/>
              </a:ext>
            </a:extLst>
          </p:cNvPr>
          <p:cNvGrpSpPr/>
          <p:nvPr/>
        </p:nvGrpSpPr>
        <p:grpSpPr>
          <a:xfrm>
            <a:off x="9914598" y="90882"/>
            <a:ext cx="551387" cy="786281"/>
            <a:chOff x="9348353" y="558914"/>
            <a:chExt cx="1576720" cy="2432452"/>
          </a:xfrm>
        </p:grpSpPr>
        <p:pic>
          <p:nvPicPr>
            <p:cNvPr id="98" name="図 97" descr="食品, 時計, 部屋 が含まれている画像&#10;&#10;自動的に生成された説明">
              <a:extLst>
                <a:ext uri="{FF2B5EF4-FFF2-40B4-BE49-F238E27FC236}">
                  <a16:creationId xmlns:a16="http://schemas.microsoft.com/office/drawing/2014/main" id="{371B9EE1-1CD7-9269-7257-E032A3970891}"/>
                </a:ext>
              </a:extLst>
            </p:cNvPr>
            <p:cNvPicPr>
              <a:picLocks noChangeAspect="1"/>
            </p:cNvPicPr>
            <p:nvPr/>
          </p:nvPicPr>
          <p:blipFill rotWithShape="1">
            <a:blip r:embed="rId7">
              <a:extLst>
                <a:ext uri="{28A0092B-C50C-407E-A947-70E740481C1C}">
                  <a14:useLocalDpi xmlns:a14="http://schemas.microsoft.com/office/drawing/2010/main" val="0"/>
                </a:ext>
              </a:extLst>
            </a:blip>
            <a:srcRect l="34862" r="28677"/>
            <a:stretch/>
          </p:blipFill>
          <p:spPr>
            <a:xfrm>
              <a:off x="9348353" y="558914"/>
              <a:ext cx="1576720" cy="2432452"/>
            </a:xfrm>
            <a:prstGeom prst="rect">
              <a:avLst/>
            </a:prstGeom>
          </p:spPr>
        </p:pic>
        <p:grpSp>
          <p:nvGrpSpPr>
            <p:cNvPr id="99" name="グループ化 98">
              <a:extLst>
                <a:ext uri="{FF2B5EF4-FFF2-40B4-BE49-F238E27FC236}">
                  <a16:creationId xmlns:a16="http://schemas.microsoft.com/office/drawing/2014/main" id="{D51EB5E7-CCCD-E40E-4A62-DCD441090385}"/>
                </a:ext>
              </a:extLst>
            </p:cNvPr>
            <p:cNvGrpSpPr/>
            <p:nvPr/>
          </p:nvGrpSpPr>
          <p:grpSpPr>
            <a:xfrm rot="1225000">
              <a:off x="10015400" y="991151"/>
              <a:ext cx="661036" cy="862494"/>
              <a:chOff x="4427459" y="1027892"/>
              <a:chExt cx="3341185" cy="4359448"/>
            </a:xfrm>
          </p:grpSpPr>
          <p:sp>
            <p:nvSpPr>
              <p:cNvPr id="138" name="フリーフォーム: 図形 137">
                <a:extLst>
                  <a:ext uri="{FF2B5EF4-FFF2-40B4-BE49-F238E27FC236}">
                    <a16:creationId xmlns:a16="http://schemas.microsoft.com/office/drawing/2014/main" id="{11C19A75-F5A4-0636-9EB0-D0632DDBBA9A}"/>
                  </a:ext>
                </a:extLst>
              </p:cNvPr>
              <p:cNvSpPr/>
              <p:nvPr/>
            </p:nvSpPr>
            <p:spPr>
              <a:xfrm>
                <a:off x="4449220" y="3262070"/>
                <a:ext cx="426259" cy="1204365"/>
              </a:xfrm>
              <a:custGeom>
                <a:avLst/>
                <a:gdLst>
                  <a:gd name="connsiteX0" fmla="*/ 267560 w 426259"/>
                  <a:gd name="connsiteY0" fmla="*/ 113589 h 1204678"/>
                  <a:gd name="connsiteX1" fmla="*/ 145640 w 426259"/>
                  <a:gd name="connsiteY1" fmla="*/ 17069 h 1204678"/>
                  <a:gd name="connsiteX2" fmla="*/ 71980 w 426259"/>
                  <a:gd name="connsiteY2" fmla="*/ 9449 h 1204678"/>
                  <a:gd name="connsiteX3" fmla="*/ 18640 w 426259"/>
                  <a:gd name="connsiteY3" fmla="*/ 116129 h 1204678"/>
                  <a:gd name="connsiteX4" fmla="*/ 860 w 426259"/>
                  <a:gd name="connsiteY4" fmla="*/ 225349 h 1204678"/>
                  <a:gd name="connsiteX5" fmla="*/ 8480 w 426259"/>
                  <a:gd name="connsiteY5" fmla="*/ 316789 h 1204678"/>
                  <a:gd name="connsiteX6" fmla="*/ 56740 w 426259"/>
                  <a:gd name="connsiteY6" fmla="*/ 456489 h 1204678"/>
                  <a:gd name="connsiteX7" fmla="*/ 107540 w 426259"/>
                  <a:gd name="connsiteY7" fmla="*/ 586029 h 1204678"/>
                  <a:gd name="connsiteX8" fmla="*/ 115160 w 426259"/>
                  <a:gd name="connsiteY8" fmla="*/ 748589 h 1204678"/>
                  <a:gd name="connsiteX9" fmla="*/ 158340 w 426259"/>
                  <a:gd name="connsiteY9" fmla="*/ 850189 h 1204678"/>
                  <a:gd name="connsiteX10" fmla="*/ 168500 w 426259"/>
                  <a:gd name="connsiteY10" fmla="*/ 911149 h 1204678"/>
                  <a:gd name="connsiteX11" fmla="*/ 178660 w 426259"/>
                  <a:gd name="connsiteY11" fmla="*/ 1007669 h 1204678"/>
                  <a:gd name="connsiteX12" fmla="*/ 171040 w 426259"/>
                  <a:gd name="connsiteY12" fmla="*/ 1071169 h 1204678"/>
                  <a:gd name="connsiteX13" fmla="*/ 272640 w 426259"/>
                  <a:gd name="connsiteY13" fmla="*/ 1152449 h 1204678"/>
                  <a:gd name="connsiteX14" fmla="*/ 417420 w 426259"/>
                  <a:gd name="connsiteY14" fmla="*/ 1188009 h 1204678"/>
                  <a:gd name="connsiteX15" fmla="*/ 397100 w 426259"/>
                  <a:gd name="connsiteY15" fmla="*/ 875589 h 1204678"/>
                  <a:gd name="connsiteX16" fmla="*/ 267560 w 426259"/>
                  <a:gd name="connsiteY16" fmla="*/ 113589 h 1204678"/>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107540 w 426259"/>
                  <a:gd name="connsiteY7" fmla="*/ 58602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0720 w 426259"/>
                  <a:gd name="connsiteY9" fmla="*/ 85272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6259" h="1204365">
                    <a:moveTo>
                      <a:pt x="267560" y="113589"/>
                    </a:moveTo>
                    <a:cubicBezTo>
                      <a:pt x="225650" y="-29498"/>
                      <a:pt x="178237" y="34426"/>
                      <a:pt x="145640" y="17069"/>
                    </a:cubicBezTo>
                    <a:cubicBezTo>
                      <a:pt x="113043" y="-288"/>
                      <a:pt x="93147" y="-7061"/>
                      <a:pt x="71980" y="9449"/>
                    </a:cubicBezTo>
                    <a:cubicBezTo>
                      <a:pt x="50813" y="25959"/>
                      <a:pt x="30493" y="80146"/>
                      <a:pt x="18640" y="116129"/>
                    </a:cubicBezTo>
                    <a:cubicBezTo>
                      <a:pt x="6787" y="152112"/>
                      <a:pt x="2553" y="191906"/>
                      <a:pt x="860" y="225349"/>
                    </a:cubicBezTo>
                    <a:cubicBezTo>
                      <a:pt x="-833" y="258792"/>
                      <a:pt x="-833" y="278266"/>
                      <a:pt x="8480" y="316789"/>
                    </a:cubicBezTo>
                    <a:cubicBezTo>
                      <a:pt x="17793" y="355312"/>
                      <a:pt x="42347" y="410769"/>
                      <a:pt x="56740" y="456489"/>
                    </a:cubicBezTo>
                    <a:cubicBezTo>
                      <a:pt x="71133" y="502209"/>
                      <a:pt x="85103" y="542426"/>
                      <a:pt x="94840" y="591109"/>
                    </a:cubicBezTo>
                    <a:cubicBezTo>
                      <a:pt x="104577" y="639792"/>
                      <a:pt x="105847" y="704986"/>
                      <a:pt x="115160" y="748589"/>
                    </a:cubicBezTo>
                    <a:cubicBezTo>
                      <a:pt x="124473" y="792192"/>
                      <a:pt x="141830" y="825636"/>
                      <a:pt x="150720" y="852729"/>
                    </a:cubicBezTo>
                    <a:cubicBezTo>
                      <a:pt x="159610" y="879822"/>
                      <a:pt x="163843" y="885326"/>
                      <a:pt x="168500" y="911149"/>
                    </a:cubicBezTo>
                    <a:cubicBezTo>
                      <a:pt x="173157" y="936972"/>
                      <a:pt x="176120" y="978882"/>
                      <a:pt x="178660" y="1007669"/>
                    </a:cubicBezTo>
                    <a:cubicBezTo>
                      <a:pt x="181200" y="1036456"/>
                      <a:pt x="168077" y="1059739"/>
                      <a:pt x="183740" y="1083869"/>
                    </a:cubicBezTo>
                    <a:cubicBezTo>
                      <a:pt x="199403" y="1107999"/>
                      <a:pt x="233693" y="1135092"/>
                      <a:pt x="272640" y="1152449"/>
                    </a:cubicBezTo>
                    <a:cubicBezTo>
                      <a:pt x="311587" y="1169806"/>
                      <a:pt x="396677" y="1234152"/>
                      <a:pt x="417420" y="1188009"/>
                    </a:cubicBezTo>
                    <a:cubicBezTo>
                      <a:pt x="438163" y="1141866"/>
                      <a:pt x="418690" y="1051272"/>
                      <a:pt x="397100" y="875589"/>
                    </a:cubicBezTo>
                    <a:cubicBezTo>
                      <a:pt x="375510" y="699906"/>
                      <a:pt x="309470" y="256676"/>
                      <a:pt x="267560" y="113589"/>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9" name="フリーフォーム: 図形 138">
                <a:extLst>
                  <a:ext uri="{FF2B5EF4-FFF2-40B4-BE49-F238E27FC236}">
                    <a16:creationId xmlns:a16="http://schemas.microsoft.com/office/drawing/2014/main" id="{9A19BD12-D99C-20AC-F250-4F19E179DB25}"/>
                  </a:ext>
                </a:extLst>
              </p:cNvPr>
              <p:cNvSpPr/>
              <p:nvPr/>
            </p:nvSpPr>
            <p:spPr>
              <a:xfrm>
                <a:off x="7134485" y="3219688"/>
                <a:ext cx="424748" cy="1165463"/>
              </a:xfrm>
              <a:custGeom>
                <a:avLst/>
                <a:gdLst>
                  <a:gd name="connsiteX0" fmla="*/ 96895 w 424748"/>
                  <a:gd name="connsiteY0" fmla="*/ 173752 h 1165463"/>
                  <a:gd name="connsiteX1" fmla="*/ 239135 w 424748"/>
                  <a:gd name="connsiteY1" fmla="*/ 67072 h 1165463"/>
                  <a:gd name="connsiteX2" fmla="*/ 310255 w 424748"/>
                  <a:gd name="connsiteY2" fmla="*/ 3572 h 1165463"/>
                  <a:gd name="connsiteX3" fmla="*/ 414395 w 424748"/>
                  <a:gd name="connsiteY3" fmla="*/ 173752 h 1165463"/>
                  <a:gd name="connsiteX4" fmla="*/ 414395 w 424748"/>
                  <a:gd name="connsiteY4" fmla="*/ 389652 h 1165463"/>
                  <a:gd name="connsiteX5" fmla="*/ 355975 w 424748"/>
                  <a:gd name="connsiteY5" fmla="*/ 605552 h 1165463"/>
                  <a:gd name="connsiteX6" fmla="*/ 348355 w 424748"/>
                  <a:gd name="connsiteY6" fmla="*/ 742712 h 1165463"/>
                  <a:gd name="connsiteX7" fmla="*/ 312795 w 424748"/>
                  <a:gd name="connsiteY7" fmla="*/ 857012 h 1165463"/>
                  <a:gd name="connsiteX8" fmla="*/ 282315 w 424748"/>
                  <a:gd name="connsiteY8" fmla="*/ 950992 h 1165463"/>
                  <a:gd name="connsiteX9" fmla="*/ 279775 w 424748"/>
                  <a:gd name="connsiteY9" fmla="*/ 1050052 h 1165463"/>
                  <a:gd name="connsiteX10" fmla="*/ 244215 w 424748"/>
                  <a:gd name="connsiteY10" fmla="*/ 1131332 h 1165463"/>
                  <a:gd name="connsiteX11" fmla="*/ 188335 w 424748"/>
                  <a:gd name="connsiteY11" fmla="*/ 1161812 h 1165463"/>
                  <a:gd name="connsiteX12" fmla="*/ 94355 w 424748"/>
                  <a:gd name="connsiteY12" fmla="*/ 1141492 h 1165463"/>
                  <a:gd name="connsiteX13" fmla="*/ 375 w 424748"/>
                  <a:gd name="connsiteY13" fmla="*/ 953532 h 1165463"/>
                  <a:gd name="connsiteX14" fmla="*/ 63875 w 424748"/>
                  <a:gd name="connsiteY14" fmla="*/ 420132 h 1165463"/>
                  <a:gd name="connsiteX15" fmla="*/ 96895 w 424748"/>
                  <a:gd name="connsiteY15" fmla="*/ 173752 h 1165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4748" h="1165463">
                    <a:moveTo>
                      <a:pt x="96895" y="173752"/>
                    </a:moveTo>
                    <a:cubicBezTo>
                      <a:pt x="126105" y="114909"/>
                      <a:pt x="203575" y="95435"/>
                      <a:pt x="239135" y="67072"/>
                    </a:cubicBezTo>
                    <a:cubicBezTo>
                      <a:pt x="274695" y="38709"/>
                      <a:pt x="281045" y="-14208"/>
                      <a:pt x="310255" y="3572"/>
                    </a:cubicBezTo>
                    <a:cubicBezTo>
                      <a:pt x="339465" y="21352"/>
                      <a:pt x="397038" y="109405"/>
                      <a:pt x="414395" y="173752"/>
                    </a:cubicBezTo>
                    <a:cubicBezTo>
                      <a:pt x="431752" y="238099"/>
                      <a:pt x="424132" y="317685"/>
                      <a:pt x="414395" y="389652"/>
                    </a:cubicBezTo>
                    <a:cubicBezTo>
                      <a:pt x="404658" y="461619"/>
                      <a:pt x="366982" y="546709"/>
                      <a:pt x="355975" y="605552"/>
                    </a:cubicBezTo>
                    <a:cubicBezTo>
                      <a:pt x="344968" y="664395"/>
                      <a:pt x="355552" y="700802"/>
                      <a:pt x="348355" y="742712"/>
                    </a:cubicBezTo>
                    <a:cubicBezTo>
                      <a:pt x="341158" y="784622"/>
                      <a:pt x="323802" y="822299"/>
                      <a:pt x="312795" y="857012"/>
                    </a:cubicBezTo>
                    <a:cubicBezTo>
                      <a:pt x="301788" y="891725"/>
                      <a:pt x="287818" y="918819"/>
                      <a:pt x="282315" y="950992"/>
                    </a:cubicBezTo>
                    <a:cubicBezTo>
                      <a:pt x="276812" y="983165"/>
                      <a:pt x="286125" y="1019995"/>
                      <a:pt x="279775" y="1050052"/>
                    </a:cubicBezTo>
                    <a:cubicBezTo>
                      <a:pt x="273425" y="1080109"/>
                      <a:pt x="259455" y="1112705"/>
                      <a:pt x="244215" y="1131332"/>
                    </a:cubicBezTo>
                    <a:cubicBezTo>
                      <a:pt x="228975" y="1149959"/>
                      <a:pt x="213312" y="1160119"/>
                      <a:pt x="188335" y="1161812"/>
                    </a:cubicBezTo>
                    <a:cubicBezTo>
                      <a:pt x="163358" y="1163505"/>
                      <a:pt x="125682" y="1176205"/>
                      <a:pt x="94355" y="1141492"/>
                    </a:cubicBezTo>
                    <a:cubicBezTo>
                      <a:pt x="63028" y="1106779"/>
                      <a:pt x="5455" y="1073759"/>
                      <a:pt x="375" y="953532"/>
                    </a:cubicBezTo>
                    <a:cubicBezTo>
                      <a:pt x="-4705" y="833305"/>
                      <a:pt x="43132" y="552212"/>
                      <a:pt x="63875" y="420132"/>
                    </a:cubicBezTo>
                    <a:cubicBezTo>
                      <a:pt x="84618" y="288052"/>
                      <a:pt x="67685" y="232595"/>
                      <a:pt x="96895" y="173752"/>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0" name="フリーフォーム: 図形 139">
                <a:extLst>
                  <a:ext uri="{FF2B5EF4-FFF2-40B4-BE49-F238E27FC236}">
                    <a16:creationId xmlns:a16="http://schemas.microsoft.com/office/drawing/2014/main" id="{9B83D73C-083C-6E1B-6C0E-6ACF4A70AEA7}"/>
                  </a:ext>
                </a:extLst>
              </p:cNvPr>
              <p:cNvSpPr/>
              <p:nvPr/>
            </p:nvSpPr>
            <p:spPr>
              <a:xfrm>
                <a:off x="4668703" y="1560201"/>
                <a:ext cx="2709343" cy="3827139"/>
              </a:xfrm>
              <a:custGeom>
                <a:avLst/>
                <a:gdLst>
                  <a:gd name="connsiteX0" fmla="*/ 152863 w 2769933"/>
                  <a:gd name="connsiteY0" fmla="*/ 1590000 h 4002207"/>
                  <a:gd name="connsiteX1" fmla="*/ 122383 w 2769933"/>
                  <a:gd name="connsiteY1" fmla="*/ 2047200 h 4002207"/>
                  <a:gd name="connsiteX2" fmla="*/ 152863 w 2769933"/>
                  <a:gd name="connsiteY2" fmla="*/ 2473920 h 4002207"/>
                  <a:gd name="connsiteX3" fmla="*/ 232111 w 2769933"/>
                  <a:gd name="connsiteY3" fmla="*/ 3010368 h 4002207"/>
                  <a:gd name="connsiteX4" fmla="*/ 463759 w 2769933"/>
                  <a:gd name="connsiteY4" fmla="*/ 3449280 h 4002207"/>
                  <a:gd name="connsiteX5" fmla="*/ 829519 w 2769933"/>
                  <a:gd name="connsiteY5" fmla="*/ 3754080 h 4002207"/>
                  <a:gd name="connsiteX6" fmla="*/ 1091647 w 2769933"/>
                  <a:gd name="connsiteY6" fmla="*/ 3955248 h 4002207"/>
                  <a:gd name="connsiteX7" fmla="*/ 1481791 w 2769933"/>
                  <a:gd name="connsiteY7" fmla="*/ 3979632 h 4002207"/>
                  <a:gd name="connsiteX8" fmla="*/ 1847551 w 2769933"/>
                  <a:gd name="connsiteY8" fmla="*/ 3967440 h 4002207"/>
                  <a:gd name="connsiteX9" fmla="*/ 2237695 w 2769933"/>
                  <a:gd name="connsiteY9" fmla="*/ 3565104 h 4002207"/>
                  <a:gd name="connsiteX10" fmla="*/ 2438863 w 2769933"/>
                  <a:gd name="connsiteY10" fmla="*/ 3272496 h 4002207"/>
                  <a:gd name="connsiteX11" fmla="*/ 2579071 w 2769933"/>
                  <a:gd name="connsiteY11" fmla="*/ 2925024 h 4002207"/>
                  <a:gd name="connsiteX12" fmla="*/ 2633935 w 2769933"/>
                  <a:gd name="connsiteY12" fmla="*/ 2553168 h 4002207"/>
                  <a:gd name="connsiteX13" fmla="*/ 2694895 w 2769933"/>
                  <a:gd name="connsiteY13" fmla="*/ 2053296 h 4002207"/>
                  <a:gd name="connsiteX14" fmla="*/ 2743663 w 2769933"/>
                  <a:gd name="connsiteY14" fmla="*/ 1821648 h 4002207"/>
                  <a:gd name="connsiteX15" fmla="*/ 2755855 w 2769933"/>
                  <a:gd name="connsiteY15" fmla="*/ 1327872 h 4002207"/>
                  <a:gd name="connsiteX16" fmla="*/ 2542495 w 2769933"/>
                  <a:gd name="connsiteY16" fmla="*/ 736560 h 4002207"/>
                  <a:gd name="connsiteX17" fmla="*/ 1414735 w 2769933"/>
                  <a:gd name="connsiteY17" fmla="*/ 5040 h 4002207"/>
                  <a:gd name="connsiteX18" fmla="*/ 262591 w 2769933"/>
                  <a:gd name="connsiteY18" fmla="*/ 443952 h 4002207"/>
                  <a:gd name="connsiteX19" fmla="*/ 55327 w 2769933"/>
                  <a:gd name="connsiteY19" fmla="*/ 1029168 h 4002207"/>
                  <a:gd name="connsiteX20" fmla="*/ 6559 w 2769933"/>
                  <a:gd name="connsiteY20" fmla="*/ 1650960 h 4002207"/>
                  <a:gd name="connsiteX21" fmla="*/ 171151 w 2769933"/>
                  <a:gd name="connsiteY21" fmla="*/ 1772880 h 4002207"/>
                  <a:gd name="connsiteX22" fmla="*/ 134575 w 2769933"/>
                  <a:gd name="connsiteY22" fmla="*/ 2467824 h 4002207"/>
                  <a:gd name="connsiteX23" fmla="*/ 232111 w 2769933"/>
                  <a:gd name="connsiteY23" fmla="*/ 2979888 h 4002207"/>
                  <a:gd name="connsiteX24" fmla="*/ 384511 w 2769933"/>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99777 w 2716847"/>
                  <a:gd name="connsiteY0" fmla="*/ 1590000 h 4002207"/>
                  <a:gd name="connsiteX1" fmla="*/ 69297 w 2716847"/>
                  <a:gd name="connsiteY1" fmla="*/ 2047200 h 4002207"/>
                  <a:gd name="connsiteX2" fmla="*/ 99777 w 2716847"/>
                  <a:gd name="connsiteY2" fmla="*/ 2473920 h 4002207"/>
                  <a:gd name="connsiteX3" fmla="*/ 179025 w 2716847"/>
                  <a:gd name="connsiteY3" fmla="*/ 3010368 h 4002207"/>
                  <a:gd name="connsiteX4" fmla="*/ 410673 w 2716847"/>
                  <a:gd name="connsiteY4" fmla="*/ 3449280 h 4002207"/>
                  <a:gd name="connsiteX5" fmla="*/ 776433 w 2716847"/>
                  <a:gd name="connsiteY5" fmla="*/ 3754080 h 4002207"/>
                  <a:gd name="connsiteX6" fmla="*/ 1038561 w 2716847"/>
                  <a:gd name="connsiteY6" fmla="*/ 3955248 h 4002207"/>
                  <a:gd name="connsiteX7" fmla="*/ 1428705 w 2716847"/>
                  <a:gd name="connsiteY7" fmla="*/ 3979632 h 4002207"/>
                  <a:gd name="connsiteX8" fmla="*/ 1794465 w 2716847"/>
                  <a:gd name="connsiteY8" fmla="*/ 3967440 h 4002207"/>
                  <a:gd name="connsiteX9" fmla="*/ 2184609 w 2716847"/>
                  <a:gd name="connsiteY9" fmla="*/ 3565104 h 4002207"/>
                  <a:gd name="connsiteX10" fmla="*/ 2385777 w 2716847"/>
                  <a:gd name="connsiteY10" fmla="*/ 3272496 h 4002207"/>
                  <a:gd name="connsiteX11" fmla="*/ 2525985 w 2716847"/>
                  <a:gd name="connsiteY11" fmla="*/ 2925024 h 4002207"/>
                  <a:gd name="connsiteX12" fmla="*/ 2580849 w 2716847"/>
                  <a:gd name="connsiteY12" fmla="*/ 2553168 h 4002207"/>
                  <a:gd name="connsiteX13" fmla="*/ 2641809 w 2716847"/>
                  <a:gd name="connsiteY13" fmla="*/ 2053296 h 4002207"/>
                  <a:gd name="connsiteX14" fmla="*/ 2690577 w 2716847"/>
                  <a:gd name="connsiteY14" fmla="*/ 1821648 h 4002207"/>
                  <a:gd name="connsiteX15" fmla="*/ 2702769 w 2716847"/>
                  <a:gd name="connsiteY15" fmla="*/ 1327872 h 4002207"/>
                  <a:gd name="connsiteX16" fmla="*/ 2489409 w 2716847"/>
                  <a:gd name="connsiteY16" fmla="*/ 736560 h 4002207"/>
                  <a:gd name="connsiteX17" fmla="*/ 1361649 w 2716847"/>
                  <a:gd name="connsiteY17" fmla="*/ 5040 h 4002207"/>
                  <a:gd name="connsiteX18" fmla="*/ 209505 w 2716847"/>
                  <a:gd name="connsiteY18" fmla="*/ 443952 h 4002207"/>
                  <a:gd name="connsiteX19" fmla="*/ 2241 w 2716847"/>
                  <a:gd name="connsiteY19" fmla="*/ 1029168 h 4002207"/>
                  <a:gd name="connsiteX20" fmla="*/ 95713 w 2716847"/>
                  <a:gd name="connsiteY20" fmla="*/ 1574760 h 4002207"/>
                  <a:gd name="connsiteX21" fmla="*/ 31705 w 2716847"/>
                  <a:gd name="connsiteY21" fmla="*/ 1793200 h 4002207"/>
                  <a:gd name="connsiteX22" fmla="*/ 81489 w 2716847"/>
                  <a:gd name="connsiteY22" fmla="*/ 2467824 h 4002207"/>
                  <a:gd name="connsiteX23" fmla="*/ 179025 w 2716847"/>
                  <a:gd name="connsiteY23" fmla="*/ 2979888 h 4002207"/>
                  <a:gd name="connsiteX24" fmla="*/ 331425 w 2716847"/>
                  <a:gd name="connsiteY24" fmla="*/ 3382224 h 4002207"/>
                  <a:gd name="connsiteX0" fmla="*/ 99936 w 2717006"/>
                  <a:gd name="connsiteY0" fmla="*/ 1590000 h 4002207"/>
                  <a:gd name="connsiteX1" fmla="*/ 69456 w 2717006"/>
                  <a:gd name="connsiteY1" fmla="*/ 2047200 h 4002207"/>
                  <a:gd name="connsiteX2" fmla="*/ 99936 w 2717006"/>
                  <a:gd name="connsiteY2" fmla="*/ 2473920 h 4002207"/>
                  <a:gd name="connsiteX3" fmla="*/ 179184 w 2717006"/>
                  <a:gd name="connsiteY3" fmla="*/ 3010368 h 4002207"/>
                  <a:gd name="connsiteX4" fmla="*/ 410832 w 2717006"/>
                  <a:gd name="connsiteY4" fmla="*/ 3449280 h 4002207"/>
                  <a:gd name="connsiteX5" fmla="*/ 776592 w 2717006"/>
                  <a:gd name="connsiteY5" fmla="*/ 3754080 h 4002207"/>
                  <a:gd name="connsiteX6" fmla="*/ 1038720 w 2717006"/>
                  <a:gd name="connsiteY6" fmla="*/ 3955248 h 4002207"/>
                  <a:gd name="connsiteX7" fmla="*/ 1428864 w 2717006"/>
                  <a:gd name="connsiteY7" fmla="*/ 3979632 h 4002207"/>
                  <a:gd name="connsiteX8" fmla="*/ 1794624 w 2717006"/>
                  <a:gd name="connsiteY8" fmla="*/ 3967440 h 4002207"/>
                  <a:gd name="connsiteX9" fmla="*/ 2184768 w 2717006"/>
                  <a:gd name="connsiteY9" fmla="*/ 3565104 h 4002207"/>
                  <a:gd name="connsiteX10" fmla="*/ 2385936 w 2717006"/>
                  <a:gd name="connsiteY10" fmla="*/ 3272496 h 4002207"/>
                  <a:gd name="connsiteX11" fmla="*/ 2526144 w 2717006"/>
                  <a:gd name="connsiteY11" fmla="*/ 2925024 h 4002207"/>
                  <a:gd name="connsiteX12" fmla="*/ 2581008 w 2717006"/>
                  <a:gd name="connsiteY12" fmla="*/ 2553168 h 4002207"/>
                  <a:gd name="connsiteX13" fmla="*/ 2641968 w 2717006"/>
                  <a:gd name="connsiteY13" fmla="*/ 2053296 h 4002207"/>
                  <a:gd name="connsiteX14" fmla="*/ 2690736 w 2717006"/>
                  <a:gd name="connsiteY14" fmla="*/ 1821648 h 4002207"/>
                  <a:gd name="connsiteX15" fmla="*/ 2702928 w 2717006"/>
                  <a:gd name="connsiteY15" fmla="*/ 1327872 h 4002207"/>
                  <a:gd name="connsiteX16" fmla="*/ 2489568 w 2717006"/>
                  <a:gd name="connsiteY16" fmla="*/ 736560 h 4002207"/>
                  <a:gd name="connsiteX17" fmla="*/ 1361808 w 2717006"/>
                  <a:gd name="connsiteY17" fmla="*/ 5040 h 4002207"/>
                  <a:gd name="connsiteX18" fmla="*/ 209664 w 2717006"/>
                  <a:gd name="connsiteY18" fmla="*/ 443952 h 4002207"/>
                  <a:gd name="connsiteX19" fmla="*/ 2400 w 2717006"/>
                  <a:gd name="connsiteY19" fmla="*/ 1029168 h 4002207"/>
                  <a:gd name="connsiteX20" fmla="*/ 95872 w 2717006"/>
                  <a:gd name="connsiteY20" fmla="*/ 1574760 h 4002207"/>
                  <a:gd name="connsiteX21" fmla="*/ 81648 w 2717006"/>
                  <a:gd name="connsiteY21" fmla="*/ 2467824 h 4002207"/>
                  <a:gd name="connsiteX22" fmla="*/ 179184 w 2717006"/>
                  <a:gd name="connsiteY22" fmla="*/ 2979888 h 4002207"/>
                  <a:gd name="connsiteX23" fmla="*/ 331584 w 2717006"/>
                  <a:gd name="connsiteY23" fmla="*/ 3382224 h 4002207"/>
                  <a:gd name="connsiteX0" fmla="*/ 1897961 w 4515031"/>
                  <a:gd name="connsiteY0" fmla="*/ 1590000 h 4002207"/>
                  <a:gd name="connsiteX1" fmla="*/ 1867481 w 4515031"/>
                  <a:gd name="connsiteY1" fmla="*/ 2047200 h 4002207"/>
                  <a:gd name="connsiteX2" fmla="*/ 1897961 w 4515031"/>
                  <a:gd name="connsiteY2" fmla="*/ 2473920 h 4002207"/>
                  <a:gd name="connsiteX3" fmla="*/ 1977209 w 4515031"/>
                  <a:gd name="connsiteY3" fmla="*/ 3010368 h 4002207"/>
                  <a:gd name="connsiteX4" fmla="*/ 2208857 w 4515031"/>
                  <a:gd name="connsiteY4" fmla="*/ 3449280 h 4002207"/>
                  <a:gd name="connsiteX5" fmla="*/ 2574617 w 4515031"/>
                  <a:gd name="connsiteY5" fmla="*/ 3754080 h 4002207"/>
                  <a:gd name="connsiteX6" fmla="*/ 2836745 w 4515031"/>
                  <a:gd name="connsiteY6" fmla="*/ 3955248 h 4002207"/>
                  <a:gd name="connsiteX7" fmla="*/ 3226889 w 4515031"/>
                  <a:gd name="connsiteY7" fmla="*/ 3979632 h 4002207"/>
                  <a:gd name="connsiteX8" fmla="*/ 3592649 w 4515031"/>
                  <a:gd name="connsiteY8" fmla="*/ 3967440 h 4002207"/>
                  <a:gd name="connsiteX9" fmla="*/ 3982793 w 4515031"/>
                  <a:gd name="connsiteY9" fmla="*/ 3565104 h 4002207"/>
                  <a:gd name="connsiteX10" fmla="*/ 4183961 w 4515031"/>
                  <a:gd name="connsiteY10" fmla="*/ 3272496 h 4002207"/>
                  <a:gd name="connsiteX11" fmla="*/ 4324169 w 4515031"/>
                  <a:gd name="connsiteY11" fmla="*/ 2925024 h 4002207"/>
                  <a:gd name="connsiteX12" fmla="*/ 4379033 w 4515031"/>
                  <a:gd name="connsiteY12" fmla="*/ 2553168 h 4002207"/>
                  <a:gd name="connsiteX13" fmla="*/ 4439993 w 4515031"/>
                  <a:gd name="connsiteY13" fmla="*/ 2053296 h 4002207"/>
                  <a:gd name="connsiteX14" fmla="*/ 4488761 w 4515031"/>
                  <a:gd name="connsiteY14" fmla="*/ 1821648 h 4002207"/>
                  <a:gd name="connsiteX15" fmla="*/ 4500953 w 4515031"/>
                  <a:gd name="connsiteY15" fmla="*/ 1327872 h 4002207"/>
                  <a:gd name="connsiteX16" fmla="*/ 4287593 w 4515031"/>
                  <a:gd name="connsiteY16" fmla="*/ 736560 h 4002207"/>
                  <a:gd name="connsiteX17" fmla="*/ 3159833 w 4515031"/>
                  <a:gd name="connsiteY17" fmla="*/ 5040 h 4002207"/>
                  <a:gd name="connsiteX18" fmla="*/ 2007689 w 4515031"/>
                  <a:gd name="connsiteY18" fmla="*/ 443952 h 4002207"/>
                  <a:gd name="connsiteX19" fmla="*/ 1800425 w 4515031"/>
                  <a:gd name="connsiteY19" fmla="*/ 1029168 h 4002207"/>
                  <a:gd name="connsiteX20" fmla="*/ 1893897 w 4515031"/>
                  <a:gd name="connsiteY20" fmla="*/ 1574760 h 4002207"/>
                  <a:gd name="connsiteX21" fmla="*/ 1879673 w 4515031"/>
                  <a:gd name="connsiteY21" fmla="*/ 2467824 h 4002207"/>
                  <a:gd name="connsiteX22" fmla="*/ 1977209 w 4515031"/>
                  <a:gd name="connsiteY22" fmla="*/ 2979888 h 4002207"/>
                  <a:gd name="connsiteX23" fmla="*/ 1089 w 4515031"/>
                  <a:gd name="connsiteY23" fmla="*/ 2213824 h 4002207"/>
                  <a:gd name="connsiteX0" fmla="*/ 1898709 w 4515779"/>
                  <a:gd name="connsiteY0" fmla="*/ 1590000 h 4002207"/>
                  <a:gd name="connsiteX1" fmla="*/ 1868229 w 4515779"/>
                  <a:gd name="connsiteY1" fmla="*/ 2047200 h 4002207"/>
                  <a:gd name="connsiteX2" fmla="*/ 1898709 w 4515779"/>
                  <a:gd name="connsiteY2" fmla="*/ 2473920 h 4002207"/>
                  <a:gd name="connsiteX3" fmla="*/ 1977957 w 4515779"/>
                  <a:gd name="connsiteY3" fmla="*/ 3010368 h 4002207"/>
                  <a:gd name="connsiteX4" fmla="*/ 2209605 w 4515779"/>
                  <a:gd name="connsiteY4" fmla="*/ 3449280 h 4002207"/>
                  <a:gd name="connsiteX5" fmla="*/ 2575365 w 4515779"/>
                  <a:gd name="connsiteY5" fmla="*/ 3754080 h 4002207"/>
                  <a:gd name="connsiteX6" fmla="*/ 2837493 w 4515779"/>
                  <a:gd name="connsiteY6" fmla="*/ 3955248 h 4002207"/>
                  <a:gd name="connsiteX7" fmla="*/ 3227637 w 4515779"/>
                  <a:gd name="connsiteY7" fmla="*/ 3979632 h 4002207"/>
                  <a:gd name="connsiteX8" fmla="*/ 3593397 w 4515779"/>
                  <a:gd name="connsiteY8" fmla="*/ 3967440 h 4002207"/>
                  <a:gd name="connsiteX9" fmla="*/ 3983541 w 4515779"/>
                  <a:gd name="connsiteY9" fmla="*/ 3565104 h 4002207"/>
                  <a:gd name="connsiteX10" fmla="*/ 4184709 w 4515779"/>
                  <a:gd name="connsiteY10" fmla="*/ 3272496 h 4002207"/>
                  <a:gd name="connsiteX11" fmla="*/ 4324917 w 4515779"/>
                  <a:gd name="connsiteY11" fmla="*/ 2925024 h 4002207"/>
                  <a:gd name="connsiteX12" fmla="*/ 4379781 w 4515779"/>
                  <a:gd name="connsiteY12" fmla="*/ 2553168 h 4002207"/>
                  <a:gd name="connsiteX13" fmla="*/ 4440741 w 4515779"/>
                  <a:gd name="connsiteY13" fmla="*/ 2053296 h 4002207"/>
                  <a:gd name="connsiteX14" fmla="*/ 4489509 w 4515779"/>
                  <a:gd name="connsiteY14" fmla="*/ 1821648 h 4002207"/>
                  <a:gd name="connsiteX15" fmla="*/ 4501701 w 4515779"/>
                  <a:gd name="connsiteY15" fmla="*/ 1327872 h 4002207"/>
                  <a:gd name="connsiteX16" fmla="*/ 4288341 w 4515779"/>
                  <a:gd name="connsiteY16" fmla="*/ 736560 h 4002207"/>
                  <a:gd name="connsiteX17" fmla="*/ 3160581 w 4515779"/>
                  <a:gd name="connsiteY17" fmla="*/ 5040 h 4002207"/>
                  <a:gd name="connsiteX18" fmla="*/ 2008437 w 4515779"/>
                  <a:gd name="connsiteY18" fmla="*/ 443952 h 4002207"/>
                  <a:gd name="connsiteX19" fmla="*/ 1801173 w 4515779"/>
                  <a:gd name="connsiteY19" fmla="*/ 1029168 h 4002207"/>
                  <a:gd name="connsiteX20" fmla="*/ 1894645 w 4515779"/>
                  <a:gd name="connsiteY20" fmla="*/ 1574760 h 4002207"/>
                  <a:gd name="connsiteX21" fmla="*/ 1880421 w 4515779"/>
                  <a:gd name="connsiteY21" fmla="*/ 2467824 h 4002207"/>
                  <a:gd name="connsiteX22" fmla="*/ 1119437 w 4515779"/>
                  <a:gd name="connsiteY22" fmla="*/ 2283928 h 4002207"/>
                  <a:gd name="connsiteX23" fmla="*/ 1837 w 4515779"/>
                  <a:gd name="connsiteY23"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1878584 w 4513942"/>
                  <a:gd name="connsiteY21" fmla="*/ 246782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623824 w 4513942"/>
                  <a:gd name="connsiteY21" fmla="*/ 200554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0 w 4513942"/>
                  <a:gd name="connsiteY21" fmla="*/ 2213824 h 4002207"/>
                  <a:gd name="connsiteX0" fmla="*/ 98175 w 2715245"/>
                  <a:gd name="connsiteY0" fmla="*/ 1590000 h 4002207"/>
                  <a:gd name="connsiteX1" fmla="*/ 67695 w 2715245"/>
                  <a:gd name="connsiteY1" fmla="*/ 2047200 h 4002207"/>
                  <a:gd name="connsiteX2" fmla="*/ 98175 w 2715245"/>
                  <a:gd name="connsiteY2" fmla="*/ 2473920 h 4002207"/>
                  <a:gd name="connsiteX3" fmla="*/ 177423 w 2715245"/>
                  <a:gd name="connsiteY3" fmla="*/ 3010368 h 4002207"/>
                  <a:gd name="connsiteX4" fmla="*/ 409071 w 2715245"/>
                  <a:gd name="connsiteY4" fmla="*/ 3449280 h 4002207"/>
                  <a:gd name="connsiteX5" fmla="*/ 774831 w 2715245"/>
                  <a:gd name="connsiteY5" fmla="*/ 3754080 h 4002207"/>
                  <a:gd name="connsiteX6" fmla="*/ 1036959 w 2715245"/>
                  <a:gd name="connsiteY6" fmla="*/ 3955248 h 4002207"/>
                  <a:gd name="connsiteX7" fmla="*/ 1427103 w 2715245"/>
                  <a:gd name="connsiteY7" fmla="*/ 3979632 h 4002207"/>
                  <a:gd name="connsiteX8" fmla="*/ 1792863 w 2715245"/>
                  <a:gd name="connsiteY8" fmla="*/ 3967440 h 4002207"/>
                  <a:gd name="connsiteX9" fmla="*/ 2183007 w 2715245"/>
                  <a:gd name="connsiteY9" fmla="*/ 3565104 h 4002207"/>
                  <a:gd name="connsiteX10" fmla="*/ 2384175 w 2715245"/>
                  <a:gd name="connsiteY10" fmla="*/ 3272496 h 4002207"/>
                  <a:gd name="connsiteX11" fmla="*/ 2524383 w 2715245"/>
                  <a:gd name="connsiteY11" fmla="*/ 2925024 h 4002207"/>
                  <a:gd name="connsiteX12" fmla="*/ 2579247 w 2715245"/>
                  <a:gd name="connsiteY12" fmla="*/ 2553168 h 4002207"/>
                  <a:gd name="connsiteX13" fmla="*/ 2640207 w 2715245"/>
                  <a:gd name="connsiteY13" fmla="*/ 2053296 h 4002207"/>
                  <a:gd name="connsiteX14" fmla="*/ 2688975 w 2715245"/>
                  <a:gd name="connsiteY14" fmla="*/ 1821648 h 4002207"/>
                  <a:gd name="connsiteX15" fmla="*/ 2701167 w 2715245"/>
                  <a:gd name="connsiteY15" fmla="*/ 1327872 h 4002207"/>
                  <a:gd name="connsiteX16" fmla="*/ 2487807 w 2715245"/>
                  <a:gd name="connsiteY16" fmla="*/ 736560 h 4002207"/>
                  <a:gd name="connsiteX17" fmla="*/ 1360047 w 2715245"/>
                  <a:gd name="connsiteY17" fmla="*/ 5040 h 4002207"/>
                  <a:gd name="connsiteX18" fmla="*/ 207903 w 2715245"/>
                  <a:gd name="connsiteY18" fmla="*/ 443952 h 4002207"/>
                  <a:gd name="connsiteX19" fmla="*/ 639 w 2715245"/>
                  <a:gd name="connsiteY19" fmla="*/ 1029168 h 4002207"/>
                  <a:gd name="connsiteX20" fmla="*/ 94111 w 2715245"/>
                  <a:gd name="connsiteY20" fmla="*/ 1574760 h 4002207"/>
                  <a:gd name="connsiteX0" fmla="*/ 105469 w 2722539"/>
                  <a:gd name="connsiteY0" fmla="*/ 1590000 h 4002207"/>
                  <a:gd name="connsiteX1" fmla="*/ 74989 w 2722539"/>
                  <a:gd name="connsiteY1" fmla="*/ 2047200 h 4002207"/>
                  <a:gd name="connsiteX2" fmla="*/ 105469 w 2722539"/>
                  <a:gd name="connsiteY2" fmla="*/ 2473920 h 4002207"/>
                  <a:gd name="connsiteX3" fmla="*/ 184717 w 2722539"/>
                  <a:gd name="connsiteY3" fmla="*/ 3010368 h 4002207"/>
                  <a:gd name="connsiteX4" fmla="*/ 416365 w 2722539"/>
                  <a:gd name="connsiteY4" fmla="*/ 3449280 h 4002207"/>
                  <a:gd name="connsiteX5" fmla="*/ 782125 w 2722539"/>
                  <a:gd name="connsiteY5" fmla="*/ 3754080 h 4002207"/>
                  <a:gd name="connsiteX6" fmla="*/ 1044253 w 2722539"/>
                  <a:gd name="connsiteY6" fmla="*/ 3955248 h 4002207"/>
                  <a:gd name="connsiteX7" fmla="*/ 1434397 w 2722539"/>
                  <a:gd name="connsiteY7" fmla="*/ 3979632 h 4002207"/>
                  <a:gd name="connsiteX8" fmla="*/ 1800157 w 2722539"/>
                  <a:gd name="connsiteY8" fmla="*/ 3967440 h 4002207"/>
                  <a:gd name="connsiteX9" fmla="*/ 2190301 w 2722539"/>
                  <a:gd name="connsiteY9" fmla="*/ 3565104 h 4002207"/>
                  <a:gd name="connsiteX10" fmla="*/ 2391469 w 2722539"/>
                  <a:gd name="connsiteY10" fmla="*/ 3272496 h 4002207"/>
                  <a:gd name="connsiteX11" fmla="*/ 2531677 w 2722539"/>
                  <a:gd name="connsiteY11" fmla="*/ 2925024 h 4002207"/>
                  <a:gd name="connsiteX12" fmla="*/ 2586541 w 2722539"/>
                  <a:gd name="connsiteY12" fmla="*/ 2553168 h 4002207"/>
                  <a:gd name="connsiteX13" fmla="*/ 2647501 w 2722539"/>
                  <a:gd name="connsiteY13" fmla="*/ 2053296 h 4002207"/>
                  <a:gd name="connsiteX14" fmla="*/ 2696269 w 2722539"/>
                  <a:gd name="connsiteY14" fmla="*/ 1821648 h 4002207"/>
                  <a:gd name="connsiteX15" fmla="*/ 2708461 w 2722539"/>
                  <a:gd name="connsiteY15" fmla="*/ 1327872 h 4002207"/>
                  <a:gd name="connsiteX16" fmla="*/ 2495101 w 2722539"/>
                  <a:gd name="connsiteY16" fmla="*/ 736560 h 4002207"/>
                  <a:gd name="connsiteX17" fmla="*/ 1367341 w 2722539"/>
                  <a:gd name="connsiteY17" fmla="*/ 5040 h 4002207"/>
                  <a:gd name="connsiteX18" fmla="*/ 215197 w 2722539"/>
                  <a:gd name="connsiteY18" fmla="*/ 443952 h 4002207"/>
                  <a:gd name="connsiteX19" fmla="*/ 7933 w 2722539"/>
                  <a:gd name="connsiteY19" fmla="*/ 1029168 h 4002207"/>
                  <a:gd name="connsiteX20" fmla="*/ 48573 w 2722539"/>
                  <a:gd name="connsiteY20" fmla="*/ 1379688 h 4002207"/>
                  <a:gd name="connsiteX21" fmla="*/ 101405 w 2722539"/>
                  <a:gd name="connsiteY21" fmla="*/ 1574760 h 4002207"/>
                  <a:gd name="connsiteX0" fmla="*/ 60479 w 2677549"/>
                  <a:gd name="connsiteY0" fmla="*/ 1590058 h 4002265"/>
                  <a:gd name="connsiteX1" fmla="*/ 29999 w 2677549"/>
                  <a:gd name="connsiteY1" fmla="*/ 2047258 h 4002265"/>
                  <a:gd name="connsiteX2" fmla="*/ 60479 w 2677549"/>
                  <a:gd name="connsiteY2" fmla="*/ 2473978 h 4002265"/>
                  <a:gd name="connsiteX3" fmla="*/ 139727 w 2677549"/>
                  <a:gd name="connsiteY3" fmla="*/ 3010426 h 4002265"/>
                  <a:gd name="connsiteX4" fmla="*/ 371375 w 2677549"/>
                  <a:gd name="connsiteY4" fmla="*/ 3449338 h 4002265"/>
                  <a:gd name="connsiteX5" fmla="*/ 737135 w 2677549"/>
                  <a:gd name="connsiteY5" fmla="*/ 3754138 h 4002265"/>
                  <a:gd name="connsiteX6" fmla="*/ 999263 w 2677549"/>
                  <a:gd name="connsiteY6" fmla="*/ 3955306 h 4002265"/>
                  <a:gd name="connsiteX7" fmla="*/ 1389407 w 2677549"/>
                  <a:gd name="connsiteY7" fmla="*/ 3979690 h 4002265"/>
                  <a:gd name="connsiteX8" fmla="*/ 1755167 w 2677549"/>
                  <a:gd name="connsiteY8" fmla="*/ 3967498 h 4002265"/>
                  <a:gd name="connsiteX9" fmla="*/ 2145311 w 2677549"/>
                  <a:gd name="connsiteY9" fmla="*/ 3565162 h 4002265"/>
                  <a:gd name="connsiteX10" fmla="*/ 2346479 w 2677549"/>
                  <a:gd name="connsiteY10" fmla="*/ 3272554 h 4002265"/>
                  <a:gd name="connsiteX11" fmla="*/ 2486687 w 2677549"/>
                  <a:gd name="connsiteY11" fmla="*/ 2925082 h 4002265"/>
                  <a:gd name="connsiteX12" fmla="*/ 2541551 w 2677549"/>
                  <a:gd name="connsiteY12" fmla="*/ 2553226 h 4002265"/>
                  <a:gd name="connsiteX13" fmla="*/ 2602511 w 2677549"/>
                  <a:gd name="connsiteY13" fmla="*/ 2053354 h 4002265"/>
                  <a:gd name="connsiteX14" fmla="*/ 2651279 w 2677549"/>
                  <a:gd name="connsiteY14" fmla="*/ 1821706 h 4002265"/>
                  <a:gd name="connsiteX15" fmla="*/ 2663471 w 2677549"/>
                  <a:gd name="connsiteY15" fmla="*/ 1327930 h 4002265"/>
                  <a:gd name="connsiteX16" fmla="*/ 2450111 w 2677549"/>
                  <a:gd name="connsiteY16" fmla="*/ 736618 h 4002265"/>
                  <a:gd name="connsiteX17" fmla="*/ 1322351 w 2677549"/>
                  <a:gd name="connsiteY17" fmla="*/ 5098 h 4002265"/>
                  <a:gd name="connsiteX18" fmla="*/ 170207 w 2677549"/>
                  <a:gd name="connsiteY18" fmla="*/ 444010 h 4002265"/>
                  <a:gd name="connsiteX19" fmla="*/ 54383 w 2677549"/>
                  <a:gd name="connsiteY19" fmla="*/ 1054626 h 4002265"/>
                  <a:gd name="connsiteX20" fmla="*/ 3583 w 2677549"/>
                  <a:gd name="connsiteY20" fmla="*/ 1379746 h 4002265"/>
                  <a:gd name="connsiteX21" fmla="*/ 56415 w 2677549"/>
                  <a:gd name="connsiteY21" fmla="*/ 1574818 h 4002265"/>
                  <a:gd name="connsiteX0" fmla="*/ 80237 w 2697307"/>
                  <a:gd name="connsiteY0" fmla="*/ 1589955 h 4002162"/>
                  <a:gd name="connsiteX1" fmla="*/ 49757 w 2697307"/>
                  <a:gd name="connsiteY1" fmla="*/ 2047155 h 4002162"/>
                  <a:gd name="connsiteX2" fmla="*/ 80237 w 2697307"/>
                  <a:gd name="connsiteY2" fmla="*/ 2473875 h 4002162"/>
                  <a:gd name="connsiteX3" fmla="*/ 159485 w 2697307"/>
                  <a:gd name="connsiteY3" fmla="*/ 3010323 h 4002162"/>
                  <a:gd name="connsiteX4" fmla="*/ 391133 w 2697307"/>
                  <a:gd name="connsiteY4" fmla="*/ 3449235 h 4002162"/>
                  <a:gd name="connsiteX5" fmla="*/ 756893 w 2697307"/>
                  <a:gd name="connsiteY5" fmla="*/ 3754035 h 4002162"/>
                  <a:gd name="connsiteX6" fmla="*/ 1019021 w 2697307"/>
                  <a:gd name="connsiteY6" fmla="*/ 3955203 h 4002162"/>
                  <a:gd name="connsiteX7" fmla="*/ 1409165 w 2697307"/>
                  <a:gd name="connsiteY7" fmla="*/ 3979587 h 4002162"/>
                  <a:gd name="connsiteX8" fmla="*/ 1774925 w 2697307"/>
                  <a:gd name="connsiteY8" fmla="*/ 3967395 h 4002162"/>
                  <a:gd name="connsiteX9" fmla="*/ 2165069 w 2697307"/>
                  <a:gd name="connsiteY9" fmla="*/ 3565059 h 4002162"/>
                  <a:gd name="connsiteX10" fmla="*/ 2366237 w 2697307"/>
                  <a:gd name="connsiteY10" fmla="*/ 3272451 h 4002162"/>
                  <a:gd name="connsiteX11" fmla="*/ 2506445 w 2697307"/>
                  <a:gd name="connsiteY11" fmla="*/ 2924979 h 4002162"/>
                  <a:gd name="connsiteX12" fmla="*/ 2561309 w 2697307"/>
                  <a:gd name="connsiteY12" fmla="*/ 2553123 h 4002162"/>
                  <a:gd name="connsiteX13" fmla="*/ 2622269 w 2697307"/>
                  <a:gd name="connsiteY13" fmla="*/ 2053251 h 4002162"/>
                  <a:gd name="connsiteX14" fmla="*/ 2671037 w 2697307"/>
                  <a:gd name="connsiteY14" fmla="*/ 1821603 h 4002162"/>
                  <a:gd name="connsiteX15" fmla="*/ 2683229 w 2697307"/>
                  <a:gd name="connsiteY15" fmla="*/ 1327827 h 4002162"/>
                  <a:gd name="connsiteX16" fmla="*/ 2469869 w 2697307"/>
                  <a:gd name="connsiteY16" fmla="*/ 736515 h 4002162"/>
                  <a:gd name="connsiteX17" fmla="*/ 1342109 w 2697307"/>
                  <a:gd name="connsiteY17" fmla="*/ 4995 h 4002162"/>
                  <a:gd name="connsiteX18" fmla="*/ 189965 w 2697307"/>
                  <a:gd name="connsiteY18" fmla="*/ 443907 h 4002162"/>
                  <a:gd name="connsiteX19" fmla="*/ 13181 w 2697307"/>
                  <a:gd name="connsiteY19" fmla="*/ 1008803 h 4002162"/>
                  <a:gd name="connsiteX20" fmla="*/ 23341 w 2697307"/>
                  <a:gd name="connsiteY20" fmla="*/ 1379643 h 4002162"/>
                  <a:gd name="connsiteX21" fmla="*/ 76173 w 2697307"/>
                  <a:gd name="connsiteY21" fmla="*/ 1574715 h 4002162"/>
                  <a:gd name="connsiteX0" fmla="*/ 92273 w 2709343"/>
                  <a:gd name="connsiteY0" fmla="*/ 1591432 h 4003639"/>
                  <a:gd name="connsiteX1" fmla="*/ 61793 w 2709343"/>
                  <a:gd name="connsiteY1" fmla="*/ 2048632 h 4003639"/>
                  <a:gd name="connsiteX2" fmla="*/ 92273 w 2709343"/>
                  <a:gd name="connsiteY2" fmla="*/ 2475352 h 4003639"/>
                  <a:gd name="connsiteX3" fmla="*/ 171521 w 2709343"/>
                  <a:gd name="connsiteY3" fmla="*/ 3011800 h 4003639"/>
                  <a:gd name="connsiteX4" fmla="*/ 403169 w 2709343"/>
                  <a:gd name="connsiteY4" fmla="*/ 3450712 h 4003639"/>
                  <a:gd name="connsiteX5" fmla="*/ 768929 w 2709343"/>
                  <a:gd name="connsiteY5" fmla="*/ 3755512 h 4003639"/>
                  <a:gd name="connsiteX6" fmla="*/ 1031057 w 2709343"/>
                  <a:gd name="connsiteY6" fmla="*/ 3956680 h 4003639"/>
                  <a:gd name="connsiteX7" fmla="*/ 1421201 w 2709343"/>
                  <a:gd name="connsiteY7" fmla="*/ 3981064 h 4003639"/>
                  <a:gd name="connsiteX8" fmla="*/ 1786961 w 2709343"/>
                  <a:gd name="connsiteY8" fmla="*/ 3968872 h 4003639"/>
                  <a:gd name="connsiteX9" fmla="*/ 2177105 w 2709343"/>
                  <a:gd name="connsiteY9" fmla="*/ 3566536 h 4003639"/>
                  <a:gd name="connsiteX10" fmla="*/ 2378273 w 2709343"/>
                  <a:gd name="connsiteY10" fmla="*/ 3273928 h 4003639"/>
                  <a:gd name="connsiteX11" fmla="*/ 2518481 w 2709343"/>
                  <a:gd name="connsiteY11" fmla="*/ 2926456 h 4003639"/>
                  <a:gd name="connsiteX12" fmla="*/ 2573345 w 2709343"/>
                  <a:gd name="connsiteY12" fmla="*/ 2554600 h 4003639"/>
                  <a:gd name="connsiteX13" fmla="*/ 2634305 w 2709343"/>
                  <a:gd name="connsiteY13" fmla="*/ 2054728 h 4003639"/>
                  <a:gd name="connsiteX14" fmla="*/ 2683073 w 2709343"/>
                  <a:gd name="connsiteY14" fmla="*/ 1823080 h 4003639"/>
                  <a:gd name="connsiteX15" fmla="*/ 2695265 w 2709343"/>
                  <a:gd name="connsiteY15" fmla="*/ 1329304 h 4003639"/>
                  <a:gd name="connsiteX16" fmla="*/ 2481905 w 2709343"/>
                  <a:gd name="connsiteY16" fmla="*/ 737992 h 4003639"/>
                  <a:gd name="connsiteX17" fmla="*/ 1354145 w 2709343"/>
                  <a:gd name="connsiteY17" fmla="*/ 6472 h 4003639"/>
                  <a:gd name="connsiteX18" fmla="*/ 364561 w 2709343"/>
                  <a:gd name="connsiteY18" fmla="*/ 414904 h 4003639"/>
                  <a:gd name="connsiteX19" fmla="*/ 25217 w 2709343"/>
                  <a:gd name="connsiteY19" fmla="*/ 1010280 h 4003639"/>
                  <a:gd name="connsiteX20" fmla="*/ 35377 w 2709343"/>
                  <a:gd name="connsiteY20" fmla="*/ 1381120 h 4003639"/>
                  <a:gd name="connsiteX21" fmla="*/ 88209 w 2709343"/>
                  <a:gd name="connsiteY21" fmla="*/ 1576192 h 4003639"/>
                  <a:gd name="connsiteX0" fmla="*/ 92273 w 2709343"/>
                  <a:gd name="connsiteY0" fmla="*/ 1591432 h 4004339"/>
                  <a:gd name="connsiteX1" fmla="*/ 61793 w 2709343"/>
                  <a:gd name="connsiteY1" fmla="*/ 2048632 h 4004339"/>
                  <a:gd name="connsiteX2" fmla="*/ 92273 w 2709343"/>
                  <a:gd name="connsiteY2" fmla="*/ 2475352 h 4004339"/>
                  <a:gd name="connsiteX3" fmla="*/ 171521 w 2709343"/>
                  <a:gd name="connsiteY3" fmla="*/ 3011800 h 4004339"/>
                  <a:gd name="connsiteX4" fmla="*/ 403169 w 2709343"/>
                  <a:gd name="connsiteY4" fmla="*/ 3450712 h 4004339"/>
                  <a:gd name="connsiteX5" fmla="*/ 768929 w 2709343"/>
                  <a:gd name="connsiteY5" fmla="*/ 3755512 h 4004339"/>
                  <a:gd name="connsiteX6" fmla="*/ 1041217 w 2709343"/>
                  <a:gd name="connsiteY6" fmla="*/ 3941440 h 4004339"/>
                  <a:gd name="connsiteX7" fmla="*/ 1421201 w 2709343"/>
                  <a:gd name="connsiteY7" fmla="*/ 3981064 h 4004339"/>
                  <a:gd name="connsiteX8" fmla="*/ 1786961 w 2709343"/>
                  <a:gd name="connsiteY8" fmla="*/ 3968872 h 4004339"/>
                  <a:gd name="connsiteX9" fmla="*/ 2177105 w 2709343"/>
                  <a:gd name="connsiteY9" fmla="*/ 3566536 h 4004339"/>
                  <a:gd name="connsiteX10" fmla="*/ 2378273 w 2709343"/>
                  <a:gd name="connsiteY10" fmla="*/ 3273928 h 4004339"/>
                  <a:gd name="connsiteX11" fmla="*/ 2518481 w 2709343"/>
                  <a:gd name="connsiteY11" fmla="*/ 2926456 h 4004339"/>
                  <a:gd name="connsiteX12" fmla="*/ 2573345 w 2709343"/>
                  <a:gd name="connsiteY12" fmla="*/ 2554600 h 4004339"/>
                  <a:gd name="connsiteX13" fmla="*/ 2634305 w 2709343"/>
                  <a:gd name="connsiteY13" fmla="*/ 2054728 h 4004339"/>
                  <a:gd name="connsiteX14" fmla="*/ 2683073 w 2709343"/>
                  <a:gd name="connsiteY14" fmla="*/ 1823080 h 4004339"/>
                  <a:gd name="connsiteX15" fmla="*/ 2695265 w 2709343"/>
                  <a:gd name="connsiteY15" fmla="*/ 1329304 h 4004339"/>
                  <a:gd name="connsiteX16" fmla="*/ 2481905 w 2709343"/>
                  <a:gd name="connsiteY16" fmla="*/ 737992 h 4004339"/>
                  <a:gd name="connsiteX17" fmla="*/ 1354145 w 2709343"/>
                  <a:gd name="connsiteY17" fmla="*/ 6472 h 4004339"/>
                  <a:gd name="connsiteX18" fmla="*/ 364561 w 2709343"/>
                  <a:gd name="connsiteY18" fmla="*/ 414904 h 4004339"/>
                  <a:gd name="connsiteX19" fmla="*/ 25217 w 2709343"/>
                  <a:gd name="connsiteY19" fmla="*/ 1010280 h 4004339"/>
                  <a:gd name="connsiteX20" fmla="*/ 35377 w 2709343"/>
                  <a:gd name="connsiteY20" fmla="*/ 1381120 h 4004339"/>
                  <a:gd name="connsiteX21" fmla="*/ 88209 w 2709343"/>
                  <a:gd name="connsiteY21" fmla="*/ 1576192 h 4004339"/>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378273 w 2709343"/>
                  <a:gd name="connsiteY10" fmla="*/ 327392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3372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80220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78696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09343" h="3981751">
                    <a:moveTo>
                      <a:pt x="92273" y="1591432"/>
                    </a:moveTo>
                    <a:cubicBezTo>
                      <a:pt x="56713" y="1756532"/>
                      <a:pt x="61793" y="1901312"/>
                      <a:pt x="61793" y="2048632"/>
                    </a:cubicBezTo>
                    <a:cubicBezTo>
                      <a:pt x="61793" y="2195952"/>
                      <a:pt x="73985" y="2314824"/>
                      <a:pt x="92273" y="2475352"/>
                    </a:cubicBezTo>
                    <a:cubicBezTo>
                      <a:pt x="110561" y="2635880"/>
                      <a:pt x="119705" y="2849240"/>
                      <a:pt x="171521" y="3011800"/>
                    </a:cubicBezTo>
                    <a:cubicBezTo>
                      <a:pt x="223337" y="3174360"/>
                      <a:pt x="303601" y="3326760"/>
                      <a:pt x="403169" y="3450712"/>
                    </a:cubicBezTo>
                    <a:cubicBezTo>
                      <a:pt x="502737" y="3574664"/>
                      <a:pt x="662588" y="3673724"/>
                      <a:pt x="768929" y="3755512"/>
                    </a:cubicBezTo>
                    <a:cubicBezTo>
                      <a:pt x="875270" y="3837300"/>
                      <a:pt x="932505" y="3903848"/>
                      <a:pt x="1041217" y="3941440"/>
                    </a:cubicBezTo>
                    <a:cubicBezTo>
                      <a:pt x="1149929" y="3979032"/>
                      <a:pt x="1296910" y="3983265"/>
                      <a:pt x="1421201" y="3981064"/>
                    </a:cubicBezTo>
                    <a:cubicBezTo>
                      <a:pt x="1545492" y="3978863"/>
                      <a:pt x="1660977" y="3997320"/>
                      <a:pt x="1786961" y="3928232"/>
                    </a:cubicBezTo>
                    <a:cubicBezTo>
                      <a:pt x="1912945" y="3859144"/>
                      <a:pt x="2074320" y="3674740"/>
                      <a:pt x="2177105" y="3566536"/>
                    </a:cubicBezTo>
                    <a:cubicBezTo>
                      <a:pt x="2279890" y="3458332"/>
                      <a:pt x="2344237" y="3385688"/>
                      <a:pt x="2403673" y="3279008"/>
                    </a:cubicBezTo>
                    <a:cubicBezTo>
                      <a:pt x="2463109" y="3172328"/>
                      <a:pt x="2505442" y="3047191"/>
                      <a:pt x="2533721" y="2926456"/>
                    </a:cubicBezTo>
                    <a:cubicBezTo>
                      <a:pt x="2562000" y="2805721"/>
                      <a:pt x="2556581" y="2699888"/>
                      <a:pt x="2573345" y="2554600"/>
                    </a:cubicBezTo>
                    <a:cubicBezTo>
                      <a:pt x="2590109" y="2409312"/>
                      <a:pt x="2616017" y="2176648"/>
                      <a:pt x="2634305" y="2054728"/>
                    </a:cubicBezTo>
                    <a:cubicBezTo>
                      <a:pt x="2652593" y="1932808"/>
                      <a:pt x="2672913" y="1943984"/>
                      <a:pt x="2683073" y="1823080"/>
                    </a:cubicBezTo>
                    <a:cubicBezTo>
                      <a:pt x="2693233" y="1702176"/>
                      <a:pt x="2728793" y="1510152"/>
                      <a:pt x="2695265" y="1329304"/>
                    </a:cubicBezTo>
                    <a:cubicBezTo>
                      <a:pt x="2661737" y="1148456"/>
                      <a:pt x="2705425" y="958464"/>
                      <a:pt x="2481905" y="737992"/>
                    </a:cubicBezTo>
                    <a:cubicBezTo>
                      <a:pt x="2258385" y="517520"/>
                      <a:pt x="1707036" y="60320"/>
                      <a:pt x="1354145" y="6472"/>
                    </a:cubicBezTo>
                    <a:cubicBezTo>
                      <a:pt x="1001254" y="-47376"/>
                      <a:pt x="586049" y="247603"/>
                      <a:pt x="364561" y="414904"/>
                    </a:cubicBezTo>
                    <a:cubicBezTo>
                      <a:pt x="143073" y="582205"/>
                      <a:pt x="80081" y="849244"/>
                      <a:pt x="25217" y="1010280"/>
                    </a:cubicBezTo>
                    <a:cubicBezTo>
                      <a:pt x="-29647" y="1171316"/>
                      <a:pt x="19798" y="1290188"/>
                      <a:pt x="35377" y="1381120"/>
                    </a:cubicBezTo>
                    <a:cubicBezTo>
                      <a:pt x="50956" y="1472052"/>
                      <a:pt x="101417" y="1536907"/>
                      <a:pt x="88209" y="1576192"/>
                    </a:cubicBezTo>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1" name="フリーフォーム: 図形 140">
                <a:extLst>
                  <a:ext uri="{FF2B5EF4-FFF2-40B4-BE49-F238E27FC236}">
                    <a16:creationId xmlns:a16="http://schemas.microsoft.com/office/drawing/2014/main" id="{34DCB46F-7DE8-E8AE-D649-0160966A48B2}"/>
                  </a:ext>
                </a:extLst>
              </p:cNvPr>
              <p:cNvSpPr/>
              <p:nvPr/>
            </p:nvSpPr>
            <p:spPr>
              <a:xfrm>
                <a:off x="5146602" y="3393154"/>
                <a:ext cx="468323" cy="176116"/>
              </a:xfrm>
              <a:custGeom>
                <a:avLst/>
                <a:gdLst>
                  <a:gd name="connsiteX0" fmla="*/ 918 w 506510"/>
                  <a:gd name="connsiteY0" fmla="*/ 94578 h 171983"/>
                  <a:gd name="connsiteX1" fmla="*/ 105693 w 506510"/>
                  <a:gd name="connsiteY1" fmla="*/ 8853 h 171983"/>
                  <a:gd name="connsiteX2" fmla="*/ 292383 w 506510"/>
                  <a:gd name="connsiteY2" fmla="*/ 14568 h 171983"/>
                  <a:gd name="connsiteX3" fmla="*/ 479073 w 506510"/>
                  <a:gd name="connsiteY3" fmla="*/ 113628 h 171983"/>
                  <a:gd name="connsiteX4" fmla="*/ 498123 w 506510"/>
                  <a:gd name="connsiteY4" fmla="*/ 146013 h 171983"/>
                  <a:gd name="connsiteX5" fmla="*/ 406683 w 506510"/>
                  <a:gd name="connsiteY5" fmla="*/ 142203 h 171983"/>
                  <a:gd name="connsiteX6" fmla="*/ 300003 w 506510"/>
                  <a:gd name="connsiteY6" fmla="*/ 168873 h 171983"/>
                  <a:gd name="connsiteX7" fmla="*/ 185703 w 506510"/>
                  <a:gd name="connsiteY7" fmla="*/ 166968 h 171983"/>
                  <a:gd name="connsiteX8" fmla="*/ 59973 w 506510"/>
                  <a:gd name="connsiteY8" fmla="*/ 128868 h 171983"/>
                  <a:gd name="connsiteX9" fmla="*/ 918 w 506510"/>
                  <a:gd name="connsiteY9" fmla="*/ 94578 h 171983"/>
                  <a:gd name="connsiteX0" fmla="*/ 918 w 506510"/>
                  <a:gd name="connsiteY0" fmla="*/ 95728 h 173133"/>
                  <a:gd name="connsiteX1" fmla="*/ 105693 w 506510"/>
                  <a:gd name="connsiteY1" fmla="*/ 10003 h 173133"/>
                  <a:gd name="connsiteX2" fmla="*/ 193323 w 506510"/>
                  <a:gd name="connsiteY2" fmla="*/ 2383 h 173133"/>
                  <a:gd name="connsiteX3" fmla="*/ 292383 w 506510"/>
                  <a:gd name="connsiteY3" fmla="*/ 15718 h 173133"/>
                  <a:gd name="connsiteX4" fmla="*/ 479073 w 506510"/>
                  <a:gd name="connsiteY4" fmla="*/ 114778 h 173133"/>
                  <a:gd name="connsiteX5" fmla="*/ 498123 w 506510"/>
                  <a:gd name="connsiteY5" fmla="*/ 147163 h 173133"/>
                  <a:gd name="connsiteX6" fmla="*/ 406683 w 506510"/>
                  <a:gd name="connsiteY6" fmla="*/ 143353 h 173133"/>
                  <a:gd name="connsiteX7" fmla="*/ 300003 w 506510"/>
                  <a:gd name="connsiteY7" fmla="*/ 170023 h 173133"/>
                  <a:gd name="connsiteX8" fmla="*/ 185703 w 506510"/>
                  <a:gd name="connsiteY8" fmla="*/ 168118 h 173133"/>
                  <a:gd name="connsiteX9" fmla="*/ 59973 w 506510"/>
                  <a:gd name="connsiteY9" fmla="*/ 130018 h 173133"/>
                  <a:gd name="connsiteX10" fmla="*/ 918 w 506510"/>
                  <a:gd name="connsiteY10" fmla="*/ 95728 h 173133"/>
                  <a:gd name="connsiteX0" fmla="*/ 556 w 506148"/>
                  <a:gd name="connsiteY0" fmla="*/ 94264 h 171669"/>
                  <a:gd name="connsiteX1" fmla="*/ 93901 w 506148"/>
                  <a:gd name="connsiteY1" fmla="*/ 12349 h 171669"/>
                  <a:gd name="connsiteX2" fmla="*/ 192961 w 506148"/>
                  <a:gd name="connsiteY2" fmla="*/ 919 h 171669"/>
                  <a:gd name="connsiteX3" fmla="*/ 292021 w 506148"/>
                  <a:gd name="connsiteY3" fmla="*/ 14254 h 171669"/>
                  <a:gd name="connsiteX4" fmla="*/ 478711 w 506148"/>
                  <a:gd name="connsiteY4" fmla="*/ 113314 h 171669"/>
                  <a:gd name="connsiteX5" fmla="*/ 497761 w 506148"/>
                  <a:gd name="connsiteY5" fmla="*/ 145699 h 171669"/>
                  <a:gd name="connsiteX6" fmla="*/ 406321 w 506148"/>
                  <a:gd name="connsiteY6" fmla="*/ 141889 h 171669"/>
                  <a:gd name="connsiteX7" fmla="*/ 299641 w 506148"/>
                  <a:gd name="connsiteY7" fmla="*/ 168559 h 171669"/>
                  <a:gd name="connsiteX8" fmla="*/ 185341 w 506148"/>
                  <a:gd name="connsiteY8" fmla="*/ 166654 h 171669"/>
                  <a:gd name="connsiteX9" fmla="*/ 59611 w 506148"/>
                  <a:gd name="connsiteY9" fmla="*/ 128554 h 171669"/>
                  <a:gd name="connsiteX10" fmla="*/ 556 w 506148"/>
                  <a:gd name="connsiteY10" fmla="*/ 94264 h 171669"/>
                  <a:gd name="connsiteX0" fmla="*/ 556 w 506148"/>
                  <a:gd name="connsiteY0" fmla="*/ 93647 h 171052"/>
                  <a:gd name="connsiteX1" fmla="*/ 93901 w 506148"/>
                  <a:gd name="connsiteY1" fmla="*/ 11732 h 171052"/>
                  <a:gd name="connsiteX2" fmla="*/ 192961 w 506148"/>
                  <a:gd name="connsiteY2" fmla="*/ 302 h 171052"/>
                  <a:gd name="connsiteX3" fmla="*/ 292021 w 506148"/>
                  <a:gd name="connsiteY3" fmla="*/ 13637 h 171052"/>
                  <a:gd name="connsiteX4" fmla="*/ 478711 w 506148"/>
                  <a:gd name="connsiteY4" fmla="*/ 112697 h 171052"/>
                  <a:gd name="connsiteX5" fmla="*/ 497761 w 506148"/>
                  <a:gd name="connsiteY5" fmla="*/ 145082 h 171052"/>
                  <a:gd name="connsiteX6" fmla="*/ 406321 w 506148"/>
                  <a:gd name="connsiteY6" fmla="*/ 141272 h 171052"/>
                  <a:gd name="connsiteX7" fmla="*/ 299641 w 506148"/>
                  <a:gd name="connsiteY7" fmla="*/ 167942 h 171052"/>
                  <a:gd name="connsiteX8" fmla="*/ 185341 w 506148"/>
                  <a:gd name="connsiteY8" fmla="*/ 166037 h 171052"/>
                  <a:gd name="connsiteX9" fmla="*/ 59611 w 506148"/>
                  <a:gd name="connsiteY9" fmla="*/ 127937 h 171052"/>
                  <a:gd name="connsiteX10" fmla="*/ 556 w 506148"/>
                  <a:gd name="connsiteY10" fmla="*/ 93647 h 171052"/>
                  <a:gd name="connsiteX0" fmla="*/ 789 w 506381"/>
                  <a:gd name="connsiteY0" fmla="*/ 93647 h 171052"/>
                  <a:gd name="connsiteX1" fmla="*/ 101754 w 506381"/>
                  <a:gd name="connsiteY1" fmla="*/ 13637 h 171052"/>
                  <a:gd name="connsiteX2" fmla="*/ 193194 w 506381"/>
                  <a:gd name="connsiteY2" fmla="*/ 302 h 171052"/>
                  <a:gd name="connsiteX3" fmla="*/ 292254 w 506381"/>
                  <a:gd name="connsiteY3" fmla="*/ 13637 h 171052"/>
                  <a:gd name="connsiteX4" fmla="*/ 478944 w 506381"/>
                  <a:gd name="connsiteY4" fmla="*/ 112697 h 171052"/>
                  <a:gd name="connsiteX5" fmla="*/ 497994 w 506381"/>
                  <a:gd name="connsiteY5" fmla="*/ 145082 h 171052"/>
                  <a:gd name="connsiteX6" fmla="*/ 406554 w 506381"/>
                  <a:gd name="connsiteY6" fmla="*/ 141272 h 171052"/>
                  <a:gd name="connsiteX7" fmla="*/ 299874 w 506381"/>
                  <a:gd name="connsiteY7" fmla="*/ 167942 h 171052"/>
                  <a:gd name="connsiteX8" fmla="*/ 185574 w 506381"/>
                  <a:gd name="connsiteY8" fmla="*/ 166037 h 171052"/>
                  <a:gd name="connsiteX9" fmla="*/ 59844 w 506381"/>
                  <a:gd name="connsiteY9" fmla="*/ 127937 h 171052"/>
                  <a:gd name="connsiteX10" fmla="*/ 789 w 506381"/>
                  <a:gd name="connsiteY10" fmla="*/ 93647 h 171052"/>
                  <a:gd name="connsiteX0" fmla="*/ 789 w 502883"/>
                  <a:gd name="connsiteY0" fmla="*/ 93471 h 170876"/>
                  <a:gd name="connsiteX1" fmla="*/ 101754 w 502883"/>
                  <a:gd name="connsiteY1" fmla="*/ 13461 h 170876"/>
                  <a:gd name="connsiteX2" fmla="*/ 193194 w 502883"/>
                  <a:gd name="connsiteY2" fmla="*/ 126 h 170876"/>
                  <a:gd name="connsiteX3" fmla="*/ 292254 w 502883"/>
                  <a:gd name="connsiteY3" fmla="*/ 13461 h 170876"/>
                  <a:gd name="connsiteX4" fmla="*/ 381790 w 502883"/>
                  <a:gd name="connsiteY4" fmla="*/ 57275 h 170876"/>
                  <a:gd name="connsiteX5" fmla="*/ 478944 w 502883"/>
                  <a:gd name="connsiteY5" fmla="*/ 112521 h 170876"/>
                  <a:gd name="connsiteX6" fmla="*/ 497994 w 502883"/>
                  <a:gd name="connsiteY6" fmla="*/ 144906 h 170876"/>
                  <a:gd name="connsiteX7" fmla="*/ 406554 w 502883"/>
                  <a:gd name="connsiteY7" fmla="*/ 141096 h 170876"/>
                  <a:gd name="connsiteX8" fmla="*/ 299874 w 502883"/>
                  <a:gd name="connsiteY8" fmla="*/ 167766 h 170876"/>
                  <a:gd name="connsiteX9" fmla="*/ 185574 w 502883"/>
                  <a:gd name="connsiteY9" fmla="*/ 165861 h 170876"/>
                  <a:gd name="connsiteX10" fmla="*/ 59844 w 502883"/>
                  <a:gd name="connsiteY10" fmla="*/ 127761 h 170876"/>
                  <a:gd name="connsiteX11" fmla="*/ 789 w 502883"/>
                  <a:gd name="connsiteY11" fmla="*/ 93471 h 170876"/>
                  <a:gd name="connsiteX0" fmla="*/ 789 w 501972"/>
                  <a:gd name="connsiteY0" fmla="*/ 93471 h 170876"/>
                  <a:gd name="connsiteX1" fmla="*/ 101754 w 501972"/>
                  <a:gd name="connsiteY1" fmla="*/ 13461 h 170876"/>
                  <a:gd name="connsiteX2" fmla="*/ 193194 w 501972"/>
                  <a:gd name="connsiteY2" fmla="*/ 126 h 170876"/>
                  <a:gd name="connsiteX3" fmla="*/ 292254 w 501972"/>
                  <a:gd name="connsiteY3" fmla="*/ 13461 h 170876"/>
                  <a:gd name="connsiteX4" fmla="*/ 381790 w 501972"/>
                  <a:gd name="connsiteY4" fmla="*/ 57275 h 170876"/>
                  <a:gd name="connsiteX5" fmla="*/ 475134 w 501972"/>
                  <a:gd name="connsiteY5" fmla="*/ 123951 h 170876"/>
                  <a:gd name="connsiteX6" fmla="*/ 497994 w 501972"/>
                  <a:gd name="connsiteY6" fmla="*/ 144906 h 170876"/>
                  <a:gd name="connsiteX7" fmla="*/ 406554 w 501972"/>
                  <a:gd name="connsiteY7" fmla="*/ 141096 h 170876"/>
                  <a:gd name="connsiteX8" fmla="*/ 299874 w 501972"/>
                  <a:gd name="connsiteY8" fmla="*/ 167766 h 170876"/>
                  <a:gd name="connsiteX9" fmla="*/ 185574 w 501972"/>
                  <a:gd name="connsiteY9" fmla="*/ 165861 h 170876"/>
                  <a:gd name="connsiteX10" fmla="*/ 59844 w 501972"/>
                  <a:gd name="connsiteY10" fmla="*/ 127761 h 170876"/>
                  <a:gd name="connsiteX11" fmla="*/ 789 w 501972"/>
                  <a:gd name="connsiteY11" fmla="*/ 93471 h 170876"/>
                  <a:gd name="connsiteX0" fmla="*/ 1385 w 484670"/>
                  <a:gd name="connsiteY0" fmla="*/ 97913 h 171359"/>
                  <a:gd name="connsiteX1" fmla="*/ 84452 w 484670"/>
                  <a:gd name="connsiteY1" fmla="*/ 13944 h 171359"/>
                  <a:gd name="connsiteX2" fmla="*/ 175892 w 484670"/>
                  <a:gd name="connsiteY2" fmla="*/ 609 h 171359"/>
                  <a:gd name="connsiteX3" fmla="*/ 274952 w 484670"/>
                  <a:gd name="connsiteY3" fmla="*/ 13944 h 171359"/>
                  <a:gd name="connsiteX4" fmla="*/ 364488 w 484670"/>
                  <a:gd name="connsiteY4" fmla="*/ 57758 h 171359"/>
                  <a:gd name="connsiteX5" fmla="*/ 457832 w 484670"/>
                  <a:gd name="connsiteY5" fmla="*/ 124434 h 171359"/>
                  <a:gd name="connsiteX6" fmla="*/ 480692 w 484670"/>
                  <a:gd name="connsiteY6" fmla="*/ 145389 h 171359"/>
                  <a:gd name="connsiteX7" fmla="*/ 389252 w 484670"/>
                  <a:gd name="connsiteY7" fmla="*/ 141579 h 171359"/>
                  <a:gd name="connsiteX8" fmla="*/ 282572 w 484670"/>
                  <a:gd name="connsiteY8" fmla="*/ 168249 h 171359"/>
                  <a:gd name="connsiteX9" fmla="*/ 168272 w 484670"/>
                  <a:gd name="connsiteY9" fmla="*/ 166344 h 171359"/>
                  <a:gd name="connsiteX10" fmla="*/ 42542 w 484670"/>
                  <a:gd name="connsiteY10" fmla="*/ 128244 h 171359"/>
                  <a:gd name="connsiteX11" fmla="*/ 1385 w 484670"/>
                  <a:gd name="connsiteY11" fmla="*/ 97913 h 171359"/>
                  <a:gd name="connsiteX0" fmla="*/ 2 w 483287"/>
                  <a:gd name="connsiteY0" fmla="*/ 97913 h 171359"/>
                  <a:gd name="connsiteX1" fmla="*/ 83069 w 483287"/>
                  <a:gd name="connsiteY1" fmla="*/ 13944 h 171359"/>
                  <a:gd name="connsiteX2" fmla="*/ 174509 w 483287"/>
                  <a:gd name="connsiteY2" fmla="*/ 609 h 171359"/>
                  <a:gd name="connsiteX3" fmla="*/ 273569 w 483287"/>
                  <a:gd name="connsiteY3" fmla="*/ 13944 h 171359"/>
                  <a:gd name="connsiteX4" fmla="*/ 363105 w 483287"/>
                  <a:gd name="connsiteY4" fmla="*/ 57758 h 171359"/>
                  <a:gd name="connsiteX5" fmla="*/ 456449 w 483287"/>
                  <a:gd name="connsiteY5" fmla="*/ 124434 h 171359"/>
                  <a:gd name="connsiteX6" fmla="*/ 479309 w 483287"/>
                  <a:gd name="connsiteY6" fmla="*/ 145389 h 171359"/>
                  <a:gd name="connsiteX7" fmla="*/ 387869 w 483287"/>
                  <a:gd name="connsiteY7" fmla="*/ 141579 h 171359"/>
                  <a:gd name="connsiteX8" fmla="*/ 281189 w 483287"/>
                  <a:gd name="connsiteY8" fmla="*/ 168249 h 171359"/>
                  <a:gd name="connsiteX9" fmla="*/ 166889 w 483287"/>
                  <a:gd name="connsiteY9" fmla="*/ 166344 h 171359"/>
                  <a:gd name="connsiteX10" fmla="*/ 80933 w 483287"/>
                  <a:gd name="connsiteY10" fmla="*/ 144079 h 171359"/>
                  <a:gd name="connsiteX11" fmla="*/ 2 w 483287"/>
                  <a:gd name="connsiteY11" fmla="*/ 97913 h 171359"/>
                  <a:gd name="connsiteX0" fmla="*/ 37 w 483322"/>
                  <a:gd name="connsiteY0" fmla="*/ 97568 h 171014"/>
                  <a:gd name="connsiteX1" fmla="*/ 91059 w 483322"/>
                  <a:gd name="connsiteY1" fmla="*/ 22867 h 171014"/>
                  <a:gd name="connsiteX2" fmla="*/ 174544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37 w 483322"/>
                  <a:gd name="connsiteY0" fmla="*/ 97568 h 171014"/>
                  <a:gd name="connsiteX1" fmla="*/ 91059 w 483322"/>
                  <a:gd name="connsiteY1" fmla="*/ 22867 h 171014"/>
                  <a:gd name="connsiteX2" fmla="*/ 192443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92 w 483377"/>
                  <a:gd name="connsiteY0" fmla="*/ 98050 h 171496"/>
                  <a:gd name="connsiteX1" fmla="*/ 97080 w 483377"/>
                  <a:gd name="connsiteY1" fmla="*/ 32617 h 171496"/>
                  <a:gd name="connsiteX2" fmla="*/ 192498 w 483377"/>
                  <a:gd name="connsiteY2" fmla="*/ 746 h 171496"/>
                  <a:gd name="connsiteX3" fmla="*/ 273659 w 483377"/>
                  <a:gd name="connsiteY3" fmla="*/ 14081 h 171496"/>
                  <a:gd name="connsiteX4" fmla="*/ 363195 w 483377"/>
                  <a:gd name="connsiteY4" fmla="*/ 57895 h 171496"/>
                  <a:gd name="connsiteX5" fmla="*/ 456539 w 483377"/>
                  <a:gd name="connsiteY5" fmla="*/ 124571 h 171496"/>
                  <a:gd name="connsiteX6" fmla="*/ 479399 w 483377"/>
                  <a:gd name="connsiteY6" fmla="*/ 145526 h 171496"/>
                  <a:gd name="connsiteX7" fmla="*/ 387959 w 483377"/>
                  <a:gd name="connsiteY7" fmla="*/ 141716 h 171496"/>
                  <a:gd name="connsiteX8" fmla="*/ 281279 w 483377"/>
                  <a:gd name="connsiteY8" fmla="*/ 168386 h 171496"/>
                  <a:gd name="connsiteX9" fmla="*/ 166979 w 483377"/>
                  <a:gd name="connsiteY9" fmla="*/ 166481 h 171496"/>
                  <a:gd name="connsiteX10" fmla="*/ 81023 w 483377"/>
                  <a:gd name="connsiteY10" fmla="*/ 144216 h 171496"/>
                  <a:gd name="connsiteX11" fmla="*/ 92 w 483377"/>
                  <a:gd name="connsiteY11" fmla="*/ 98050 h 171496"/>
                  <a:gd name="connsiteX0" fmla="*/ 92 w 483377"/>
                  <a:gd name="connsiteY0" fmla="*/ 99845 h 173291"/>
                  <a:gd name="connsiteX1" fmla="*/ 97080 w 483377"/>
                  <a:gd name="connsiteY1" fmla="*/ 34412 h 173291"/>
                  <a:gd name="connsiteX2" fmla="*/ 192498 w 483377"/>
                  <a:gd name="connsiteY2" fmla="*/ 2541 h 173291"/>
                  <a:gd name="connsiteX3" fmla="*/ 297523 w 483377"/>
                  <a:gd name="connsiteY3" fmla="*/ 8456 h 173291"/>
                  <a:gd name="connsiteX4" fmla="*/ 363195 w 483377"/>
                  <a:gd name="connsiteY4" fmla="*/ 59690 h 173291"/>
                  <a:gd name="connsiteX5" fmla="*/ 456539 w 483377"/>
                  <a:gd name="connsiteY5" fmla="*/ 126366 h 173291"/>
                  <a:gd name="connsiteX6" fmla="*/ 479399 w 483377"/>
                  <a:gd name="connsiteY6" fmla="*/ 147321 h 173291"/>
                  <a:gd name="connsiteX7" fmla="*/ 387959 w 483377"/>
                  <a:gd name="connsiteY7" fmla="*/ 143511 h 173291"/>
                  <a:gd name="connsiteX8" fmla="*/ 281279 w 483377"/>
                  <a:gd name="connsiteY8" fmla="*/ 170181 h 173291"/>
                  <a:gd name="connsiteX9" fmla="*/ 166979 w 483377"/>
                  <a:gd name="connsiteY9" fmla="*/ 168276 h 173291"/>
                  <a:gd name="connsiteX10" fmla="*/ 81023 w 483377"/>
                  <a:gd name="connsiteY10" fmla="*/ 146011 h 173291"/>
                  <a:gd name="connsiteX11" fmla="*/ 92 w 483377"/>
                  <a:gd name="connsiteY11" fmla="*/ 99845 h 173291"/>
                  <a:gd name="connsiteX0" fmla="*/ 92 w 482831"/>
                  <a:gd name="connsiteY0" fmla="*/ 99686 h 173132"/>
                  <a:gd name="connsiteX1" fmla="*/ 97080 w 482831"/>
                  <a:gd name="connsiteY1" fmla="*/ 34253 h 173132"/>
                  <a:gd name="connsiteX2" fmla="*/ 192498 w 482831"/>
                  <a:gd name="connsiteY2" fmla="*/ 2382 h 173132"/>
                  <a:gd name="connsiteX3" fmla="*/ 297523 w 482831"/>
                  <a:gd name="connsiteY3" fmla="*/ 8297 h 173132"/>
                  <a:gd name="connsiteX4" fmla="*/ 391037 w 482831"/>
                  <a:gd name="connsiteY4" fmla="*/ 55821 h 173132"/>
                  <a:gd name="connsiteX5" fmla="*/ 456539 w 482831"/>
                  <a:gd name="connsiteY5" fmla="*/ 126207 h 173132"/>
                  <a:gd name="connsiteX6" fmla="*/ 479399 w 482831"/>
                  <a:gd name="connsiteY6" fmla="*/ 147162 h 173132"/>
                  <a:gd name="connsiteX7" fmla="*/ 387959 w 482831"/>
                  <a:gd name="connsiteY7" fmla="*/ 143352 h 173132"/>
                  <a:gd name="connsiteX8" fmla="*/ 281279 w 482831"/>
                  <a:gd name="connsiteY8" fmla="*/ 170022 h 173132"/>
                  <a:gd name="connsiteX9" fmla="*/ 166979 w 482831"/>
                  <a:gd name="connsiteY9" fmla="*/ 168117 h 173132"/>
                  <a:gd name="connsiteX10" fmla="*/ 81023 w 482831"/>
                  <a:gd name="connsiteY10" fmla="*/ 145852 h 173132"/>
                  <a:gd name="connsiteX11" fmla="*/ 92 w 482831"/>
                  <a:gd name="connsiteY11" fmla="*/ 99686 h 173132"/>
                  <a:gd name="connsiteX0" fmla="*/ 92 w 482633"/>
                  <a:gd name="connsiteY0" fmla="*/ 99845 h 173291"/>
                  <a:gd name="connsiteX1" fmla="*/ 97080 w 482633"/>
                  <a:gd name="connsiteY1" fmla="*/ 34412 h 173291"/>
                  <a:gd name="connsiteX2" fmla="*/ 192498 w 482633"/>
                  <a:gd name="connsiteY2" fmla="*/ 2541 h 173291"/>
                  <a:gd name="connsiteX3" fmla="*/ 297523 w 482633"/>
                  <a:gd name="connsiteY3" fmla="*/ 8456 h 173291"/>
                  <a:gd name="connsiteX4" fmla="*/ 402969 w 482633"/>
                  <a:gd name="connsiteY4" fmla="*/ 59690 h 173291"/>
                  <a:gd name="connsiteX5" fmla="*/ 456539 w 482633"/>
                  <a:gd name="connsiteY5" fmla="*/ 126366 h 173291"/>
                  <a:gd name="connsiteX6" fmla="*/ 479399 w 482633"/>
                  <a:gd name="connsiteY6" fmla="*/ 147321 h 173291"/>
                  <a:gd name="connsiteX7" fmla="*/ 387959 w 482633"/>
                  <a:gd name="connsiteY7" fmla="*/ 143511 h 173291"/>
                  <a:gd name="connsiteX8" fmla="*/ 281279 w 482633"/>
                  <a:gd name="connsiteY8" fmla="*/ 170181 h 173291"/>
                  <a:gd name="connsiteX9" fmla="*/ 166979 w 482633"/>
                  <a:gd name="connsiteY9" fmla="*/ 168276 h 173291"/>
                  <a:gd name="connsiteX10" fmla="*/ 81023 w 482633"/>
                  <a:gd name="connsiteY10" fmla="*/ 146011 h 173291"/>
                  <a:gd name="connsiteX11" fmla="*/ 92 w 482633"/>
                  <a:gd name="connsiteY11" fmla="*/ 99845 h 173291"/>
                  <a:gd name="connsiteX0" fmla="*/ 92 w 482319"/>
                  <a:gd name="connsiteY0" fmla="*/ 99845 h 173291"/>
                  <a:gd name="connsiteX1" fmla="*/ 97080 w 482319"/>
                  <a:gd name="connsiteY1" fmla="*/ 34412 h 173291"/>
                  <a:gd name="connsiteX2" fmla="*/ 192498 w 482319"/>
                  <a:gd name="connsiteY2" fmla="*/ 2541 h 173291"/>
                  <a:gd name="connsiteX3" fmla="*/ 297523 w 482319"/>
                  <a:gd name="connsiteY3" fmla="*/ 8456 h 173291"/>
                  <a:gd name="connsiteX4" fmla="*/ 402969 w 482319"/>
                  <a:gd name="connsiteY4" fmla="*/ 59690 h 173291"/>
                  <a:gd name="connsiteX5" fmla="*/ 454550 w 482319"/>
                  <a:gd name="connsiteY5" fmla="*/ 117091 h 173291"/>
                  <a:gd name="connsiteX6" fmla="*/ 479399 w 482319"/>
                  <a:gd name="connsiteY6" fmla="*/ 147321 h 173291"/>
                  <a:gd name="connsiteX7" fmla="*/ 387959 w 482319"/>
                  <a:gd name="connsiteY7" fmla="*/ 143511 h 173291"/>
                  <a:gd name="connsiteX8" fmla="*/ 281279 w 482319"/>
                  <a:gd name="connsiteY8" fmla="*/ 170181 h 173291"/>
                  <a:gd name="connsiteX9" fmla="*/ 166979 w 482319"/>
                  <a:gd name="connsiteY9" fmla="*/ 168276 h 173291"/>
                  <a:gd name="connsiteX10" fmla="*/ 81023 w 482319"/>
                  <a:gd name="connsiteY10" fmla="*/ 146011 h 173291"/>
                  <a:gd name="connsiteX11" fmla="*/ 92 w 482319"/>
                  <a:gd name="connsiteY11" fmla="*/ 99845 h 173291"/>
                  <a:gd name="connsiteX0" fmla="*/ 15 w 482242"/>
                  <a:gd name="connsiteY0" fmla="*/ 98636 h 172082"/>
                  <a:gd name="connsiteX1" fmla="*/ 87195 w 482242"/>
                  <a:gd name="connsiteY1" fmla="*/ 16551 h 172082"/>
                  <a:gd name="connsiteX2" fmla="*/ 192421 w 482242"/>
                  <a:gd name="connsiteY2" fmla="*/ 1332 h 172082"/>
                  <a:gd name="connsiteX3" fmla="*/ 297446 w 482242"/>
                  <a:gd name="connsiteY3" fmla="*/ 7247 h 172082"/>
                  <a:gd name="connsiteX4" fmla="*/ 402892 w 482242"/>
                  <a:gd name="connsiteY4" fmla="*/ 58481 h 172082"/>
                  <a:gd name="connsiteX5" fmla="*/ 454473 w 482242"/>
                  <a:gd name="connsiteY5" fmla="*/ 115882 h 172082"/>
                  <a:gd name="connsiteX6" fmla="*/ 479322 w 482242"/>
                  <a:gd name="connsiteY6" fmla="*/ 146112 h 172082"/>
                  <a:gd name="connsiteX7" fmla="*/ 387882 w 482242"/>
                  <a:gd name="connsiteY7" fmla="*/ 142302 h 172082"/>
                  <a:gd name="connsiteX8" fmla="*/ 281202 w 482242"/>
                  <a:gd name="connsiteY8" fmla="*/ 168972 h 172082"/>
                  <a:gd name="connsiteX9" fmla="*/ 166902 w 482242"/>
                  <a:gd name="connsiteY9" fmla="*/ 167067 h 172082"/>
                  <a:gd name="connsiteX10" fmla="*/ 80946 w 482242"/>
                  <a:gd name="connsiteY10" fmla="*/ 144802 h 172082"/>
                  <a:gd name="connsiteX11" fmla="*/ 15 w 482242"/>
                  <a:gd name="connsiteY11" fmla="*/ 98636 h 172082"/>
                  <a:gd name="connsiteX0" fmla="*/ 15 w 482242"/>
                  <a:gd name="connsiteY0" fmla="*/ 108615 h 182061"/>
                  <a:gd name="connsiteX1" fmla="*/ 87195 w 482242"/>
                  <a:gd name="connsiteY1" fmla="*/ 26530 h 182061"/>
                  <a:gd name="connsiteX2" fmla="*/ 198306 w 482242"/>
                  <a:gd name="connsiteY2" fmla="*/ 209 h 182061"/>
                  <a:gd name="connsiteX3" fmla="*/ 297446 w 482242"/>
                  <a:gd name="connsiteY3" fmla="*/ 17226 h 182061"/>
                  <a:gd name="connsiteX4" fmla="*/ 402892 w 482242"/>
                  <a:gd name="connsiteY4" fmla="*/ 68460 h 182061"/>
                  <a:gd name="connsiteX5" fmla="*/ 454473 w 482242"/>
                  <a:gd name="connsiteY5" fmla="*/ 125861 h 182061"/>
                  <a:gd name="connsiteX6" fmla="*/ 479322 w 482242"/>
                  <a:gd name="connsiteY6" fmla="*/ 156091 h 182061"/>
                  <a:gd name="connsiteX7" fmla="*/ 387882 w 482242"/>
                  <a:gd name="connsiteY7" fmla="*/ 152281 h 182061"/>
                  <a:gd name="connsiteX8" fmla="*/ 281202 w 482242"/>
                  <a:gd name="connsiteY8" fmla="*/ 178951 h 182061"/>
                  <a:gd name="connsiteX9" fmla="*/ 166902 w 482242"/>
                  <a:gd name="connsiteY9" fmla="*/ 177046 h 182061"/>
                  <a:gd name="connsiteX10" fmla="*/ 80946 w 482242"/>
                  <a:gd name="connsiteY10" fmla="*/ 154781 h 182061"/>
                  <a:gd name="connsiteX11" fmla="*/ 15 w 482242"/>
                  <a:gd name="connsiteY11" fmla="*/ 108615 h 18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2242" h="182061">
                    <a:moveTo>
                      <a:pt x="15" y="108615"/>
                    </a:moveTo>
                    <a:cubicBezTo>
                      <a:pt x="1056" y="87240"/>
                      <a:pt x="54147" y="44598"/>
                      <a:pt x="87195" y="26530"/>
                    </a:cubicBezTo>
                    <a:cubicBezTo>
                      <a:pt x="120243" y="8462"/>
                      <a:pt x="163264" y="1760"/>
                      <a:pt x="198306" y="209"/>
                    </a:cubicBezTo>
                    <a:cubicBezTo>
                      <a:pt x="233348" y="-1342"/>
                      <a:pt x="263348" y="5851"/>
                      <a:pt x="297446" y="17226"/>
                    </a:cubicBezTo>
                    <a:cubicBezTo>
                      <a:pt x="331544" y="28601"/>
                      <a:pt x="376721" y="50354"/>
                      <a:pt x="402892" y="68460"/>
                    </a:cubicBezTo>
                    <a:cubicBezTo>
                      <a:pt x="429063" y="86566"/>
                      <a:pt x="441735" y="111256"/>
                      <a:pt x="454473" y="125861"/>
                    </a:cubicBezTo>
                    <a:cubicBezTo>
                      <a:pt x="467211" y="140466"/>
                      <a:pt x="490420" y="151688"/>
                      <a:pt x="479322" y="156091"/>
                    </a:cubicBezTo>
                    <a:cubicBezTo>
                      <a:pt x="468224" y="160494"/>
                      <a:pt x="420902" y="148471"/>
                      <a:pt x="387882" y="152281"/>
                    </a:cubicBezTo>
                    <a:cubicBezTo>
                      <a:pt x="354862" y="156091"/>
                      <a:pt x="318032" y="174824"/>
                      <a:pt x="281202" y="178951"/>
                    </a:cubicBezTo>
                    <a:cubicBezTo>
                      <a:pt x="244372" y="183079"/>
                      <a:pt x="206907" y="183714"/>
                      <a:pt x="166902" y="177046"/>
                    </a:cubicBezTo>
                    <a:cubicBezTo>
                      <a:pt x="126897" y="170378"/>
                      <a:pt x="108761" y="166186"/>
                      <a:pt x="80946" y="154781"/>
                    </a:cubicBezTo>
                    <a:cubicBezTo>
                      <a:pt x="53131" y="143376"/>
                      <a:pt x="-1026" y="129990"/>
                      <a:pt x="15" y="10861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2" name="フリーフォーム: 図形 141">
                <a:extLst>
                  <a:ext uri="{FF2B5EF4-FFF2-40B4-BE49-F238E27FC236}">
                    <a16:creationId xmlns:a16="http://schemas.microsoft.com/office/drawing/2014/main" id="{C820527A-49EE-6AE2-BAC0-9E98BBBD7C79}"/>
                  </a:ext>
                </a:extLst>
              </p:cNvPr>
              <p:cNvSpPr/>
              <p:nvPr/>
            </p:nvSpPr>
            <p:spPr>
              <a:xfrm>
                <a:off x="6271260" y="3373518"/>
                <a:ext cx="483692" cy="187579"/>
              </a:xfrm>
              <a:custGeom>
                <a:avLst/>
                <a:gdLst>
                  <a:gd name="connsiteX0" fmla="*/ 79 w 477670"/>
                  <a:gd name="connsiteY0" fmla="*/ 127773 h 181999"/>
                  <a:gd name="connsiteX1" fmla="*/ 87709 w 477670"/>
                  <a:gd name="connsiteY1" fmla="*/ 80148 h 181999"/>
                  <a:gd name="connsiteX2" fmla="*/ 173434 w 477670"/>
                  <a:gd name="connsiteY2" fmla="*/ 24903 h 181999"/>
                  <a:gd name="connsiteX3" fmla="*/ 247729 w 477670"/>
                  <a:gd name="connsiteY3" fmla="*/ 138 h 181999"/>
                  <a:gd name="connsiteX4" fmla="*/ 375364 w 477670"/>
                  <a:gd name="connsiteY4" fmla="*/ 17283 h 181999"/>
                  <a:gd name="connsiteX5" fmla="*/ 457279 w 477670"/>
                  <a:gd name="connsiteY5" fmla="*/ 64908 h 181999"/>
                  <a:gd name="connsiteX6" fmla="*/ 476329 w 477670"/>
                  <a:gd name="connsiteY6" fmla="*/ 83958 h 181999"/>
                  <a:gd name="connsiteX7" fmla="*/ 430609 w 477670"/>
                  <a:gd name="connsiteY7" fmla="*/ 127773 h 181999"/>
                  <a:gd name="connsiteX8" fmla="*/ 342979 w 477670"/>
                  <a:gd name="connsiteY8" fmla="*/ 169683 h 181999"/>
                  <a:gd name="connsiteX9" fmla="*/ 230584 w 477670"/>
                  <a:gd name="connsiteY9" fmla="*/ 181113 h 181999"/>
                  <a:gd name="connsiteX10" fmla="*/ 146764 w 477670"/>
                  <a:gd name="connsiteY10" fmla="*/ 150633 h 181999"/>
                  <a:gd name="connsiteX11" fmla="*/ 114379 w 477670"/>
                  <a:gd name="connsiteY11" fmla="*/ 146823 h 181999"/>
                  <a:gd name="connsiteX12" fmla="*/ 72469 w 477670"/>
                  <a:gd name="connsiteY12" fmla="*/ 137298 h 181999"/>
                  <a:gd name="connsiteX13" fmla="*/ 79 w 477670"/>
                  <a:gd name="connsiteY13" fmla="*/ 127773 h 181999"/>
                  <a:gd name="connsiteX0" fmla="*/ 101 w 466262"/>
                  <a:gd name="connsiteY0" fmla="*/ 129678 h 181999"/>
                  <a:gd name="connsiteX1" fmla="*/ 76301 w 466262"/>
                  <a:gd name="connsiteY1" fmla="*/ 80148 h 181999"/>
                  <a:gd name="connsiteX2" fmla="*/ 162026 w 466262"/>
                  <a:gd name="connsiteY2" fmla="*/ 24903 h 181999"/>
                  <a:gd name="connsiteX3" fmla="*/ 236321 w 466262"/>
                  <a:gd name="connsiteY3" fmla="*/ 138 h 181999"/>
                  <a:gd name="connsiteX4" fmla="*/ 363956 w 466262"/>
                  <a:gd name="connsiteY4" fmla="*/ 17283 h 181999"/>
                  <a:gd name="connsiteX5" fmla="*/ 445871 w 466262"/>
                  <a:gd name="connsiteY5" fmla="*/ 64908 h 181999"/>
                  <a:gd name="connsiteX6" fmla="*/ 464921 w 466262"/>
                  <a:gd name="connsiteY6" fmla="*/ 83958 h 181999"/>
                  <a:gd name="connsiteX7" fmla="*/ 419201 w 466262"/>
                  <a:gd name="connsiteY7" fmla="*/ 127773 h 181999"/>
                  <a:gd name="connsiteX8" fmla="*/ 331571 w 466262"/>
                  <a:gd name="connsiteY8" fmla="*/ 169683 h 181999"/>
                  <a:gd name="connsiteX9" fmla="*/ 219176 w 466262"/>
                  <a:gd name="connsiteY9" fmla="*/ 181113 h 181999"/>
                  <a:gd name="connsiteX10" fmla="*/ 135356 w 466262"/>
                  <a:gd name="connsiteY10" fmla="*/ 150633 h 181999"/>
                  <a:gd name="connsiteX11" fmla="*/ 102971 w 466262"/>
                  <a:gd name="connsiteY11" fmla="*/ 146823 h 181999"/>
                  <a:gd name="connsiteX12" fmla="*/ 61061 w 466262"/>
                  <a:gd name="connsiteY12" fmla="*/ 137298 h 181999"/>
                  <a:gd name="connsiteX13" fmla="*/ 101 w 466262"/>
                  <a:gd name="connsiteY13" fmla="*/ 129678 h 181999"/>
                  <a:gd name="connsiteX0" fmla="*/ 91 w 471967"/>
                  <a:gd name="connsiteY0" fmla="*/ 143013 h 181999"/>
                  <a:gd name="connsiteX1" fmla="*/ 82006 w 471967"/>
                  <a:gd name="connsiteY1" fmla="*/ 80148 h 181999"/>
                  <a:gd name="connsiteX2" fmla="*/ 167731 w 471967"/>
                  <a:gd name="connsiteY2" fmla="*/ 24903 h 181999"/>
                  <a:gd name="connsiteX3" fmla="*/ 242026 w 471967"/>
                  <a:gd name="connsiteY3" fmla="*/ 138 h 181999"/>
                  <a:gd name="connsiteX4" fmla="*/ 369661 w 471967"/>
                  <a:gd name="connsiteY4" fmla="*/ 17283 h 181999"/>
                  <a:gd name="connsiteX5" fmla="*/ 451576 w 471967"/>
                  <a:gd name="connsiteY5" fmla="*/ 64908 h 181999"/>
                  <a:gd name="connsiteX6" fmla="*/ 470626 w 471967"/>
                  <a:gd name="connsiteY6" fmla="*/ 83958 h 181999"/>
                  <a:gd name="connsiteX7" fmla="*/ 424906 w 471967"/>
                  <a:gd name="connsiteY7" fmla="*/ 127773 h 181999"/>
                  <a:gd name="connsiteX8" fmla="*/ 337276 w 471967"/>
                  <a:gd name="connsiteY8" fmla="*/ 169683 h 181999"/>
                  <a:gd name="connsiteX9" fmla="*/ 224881 w 471967"/>
                  <a:gd name="connsiteY9" fmla="*/ 181113 h 181999"/>
                  <a:gd name="connsiteX10" fmla="*/ 141061 w 471967"/>
                  <a:gd name="connsiteY10" fmla="*/ 150633 h 181999"/>
                  <a:gd name="connsiteX11" fmla="*/ 108676 w 471967"/>
                  <a:gd name="connsiteY11" fmla="*/ 146823 h 181999"/>
                  <a:gd name="connsiteX12" fmla="*/ 66766 w 471967"/>
                  <a:gd name="connsiteY12" fmla="*/ 137298 h 181999"/>
                  <a:gd name="connsiteX13" fmla="*/ 91 w 471967"/>
                  <a:gd name="connsiteY13" fmla="*/ 143013 h 181999"/>
                  <a:gd name="connsiteX0" fmla="*/ 91 w 471967"/>
                  <a:gd name="connsiteY0" fmla="*/ 135667 h 174653"/>
                  <a:gd name="connsiteX1" fmla="*/ 82006 w 471967"/>
                  <a:gd name="connsiteY1" fmla="*/ 72802 h 174653"/>
                  <a:gd name="connsiteX2" fmla="*/ 167731 w 471967"/>
                  <a:gd name="connsiteY2" fmla="*/ 17557 h 174653"/>
                  <a:gd name="connsiteX3" fmla="*/ 255361 w 471967"/>
                  <a:gd name="connsiteY3" fmla="*/ 412 h 174653"/>
                  <a:gd name="connsiteX4" fmla="*/ 369661 w 471967"/>
                  <a:gd name="connsiteY4" fmla="*/ 9937 h 174653"/>
                  <a:gd name="connsiteX5" fmla="*/ 451576 w 471967"/>
                  <a:gd name="connsiteY5" fmla="*/ 57562 h 174653"/>
                  <a:gd name="connsiteX6" fmla="*/ 470626 w 471967"/>
                  <a:gd name="connsiteY6" fmla="*/ 76612 h 174653"/>
                  <a:gd name="connsiteX7" fmla="*/ 424906 w 471967"/>
                  <a:gd name="connsiteY7" fmla="*/ 120427 h 174653"/>
                  <a:gd name="connsiteX8" fmla="*/ 337276 w 471967"/>
                  <a:gd name="connsiteY8" fmla="*/ 162337 h 174653"/>
                  <a:gd name="connsiteX9" fmla="*/ 224881 w 471967"/>
                  <a:gd name="connsiteY9" fmla="*/ 173767 h 174653"/>
                  <a:gd name="connsiteX10" fmla="*/ 141061 w 471967"/>
                  <a:gd name="connsiteY10" fmla="*/ 143287 h 174653"/>
                  <a:gd name="connsiteX11" fmla="*/ 108676 w 471967"/>
                  <a:gd name="connsiteY11" fmla="*/ 139477 h 174653"/>
                  <a:gd name="connsiteX12" fmla="*/ 66766 w 471967"/>
                  <a:gd name="connsiteY12" fmla="*/ 129952 h 174653"/>
                  <a:gd name="connsiteX13" fmla="*/ 91 w 471967"/>
                  <a:gd name="connsiteY13" fmla="*/ 135667 h 174653"/>
                  <a:gd name="connsiteX0" fmla="*/ 91 w 486509"/>
                  <a:gd name="connsiteY0" fmla="*/ 135667 h 174653"/>
                  <a:gd name="connsiteX1" fmla="*/ 82006 w 486509"/>
                  <a:gd name="connsiteY1" fmla="*/ 72802 h 174653"/>
                  <a:gd name="connsiteX2" fmla="*/ 167731 w 486509"/>
                  <a:gd name="connsiteY2" fmla="*/ 17557 h 174653"/>
                  <a:gd name="connsiteX3" fmla="*/ 255361 w 486509"/>
                  <a:gd name="connsiteY3" fmla="*/ 412 h 174653"/>
                  <a:gd name="connsiteX4" fmla="*/ 369661 w 486509"/>
                  <a:gd name="connsiteY4" fmla="*/ 9937 h 174653"/>
                  <a:gd name="connsiteX5" fmla="*/ 451576 w 486509"/>
                  <a:gd name="connsiteY5" fmla="*/ 57562 h 174653"/>
                  <a:gd name="connsiteX6" fmla="*/ 485866 w 486509"/>
                  <a:gd name="connsiteY6" fmla="*/ 78517 h 174653"/>
                  <a:gd name="connsiteX7" fmla="*/ 424906 w 486509"/>
                  <a:gd name="connsiteY7" fmla="*/ 120427 h 174653"/>
                  <a:gd name="connsiteX8" fmla="*/ 337276 w 486509"/>
                  <a:gd name="connsiteY8" fmla="*/ 162337 h 174653"/>
                  <a:gd name="connsiteX9" fmla="*/ 224881 w 486509"/>
                  <a:gd name="connsiteY9" fmla="*/ 173767 h 174653"/>
                  <a:gd name="connsiteX10" fmla="*/ 141061 w 486509"/>
                  <a:gd name="connsiteY10" fmla="*/ 143287 h 174653"/>
                  <a:gd name="connsiteX11" fmla="*/ 108676 w 486509"/>
                  <a:gd name="connsiteY11" fmla="*/ 139477 h 174653"/>
                  <a:gd name="connsiteX12" fmla="*/ 66766 w 486509"/>
                  <a:gd name="connsiteY12" fmla="*/ 129952 h 174653"/>
                  <a:gd name="connsiteX13" fmla="*/ 91 w 486509"/>
                  <a:gd name="connsiteY13" fmla="*/ 135667 h 174653"/>
                  <a:gd name="connsiteX0" fmla="*/ 91 w 486647"/>
                  <a:gd name="connsiteY0" fmla="*/ 135565 h 174551"/>
                  <a:gd name="connsiteX1" fmla="*/ 82006 w 486647"/>
                  <a:gd name="connsiteY1" fmla="*/ 72700 h 174551"/>
                  <a:gd name="connsiteX2" fmla="*/ 167731 w 486647"/>
                  <a:gd name="connsiteY2" fmla="*/ 17455 h 174551"/>
                  <a:gd name="connsiteX3" fmla="*/ 255361 w 486647"/>
                  <a:gd name="connsiteY3" fmla="*/ 310 h 174551"/>
                  <a:gd name="connsiteX4" fmla="*/ 369661 w 486647"/>
                  <a:gd name="connsiteY4" fmla="*/ 9835 h 174551"/>
                  <a:gd name="connsiteX5" fmla="*/ 453481 w 486647"/>
                  <a:gd name="connsiteY5" fmla="*/ 49840 h 174551"/>
                  <a:gd name="connsiteX6" fmla="*/ 485866 w 486647"/>
                  <a:gd name="connsiteY6" fmla="*/ 78415 h 174551"/>
                  <a:gd name="connsiteX7" fmla="*/ 424906 w 486647"/>
                  <a:gd name="connsiteY7" fmla="*/ 120325 h 174551"/>
                  <a:gd name="connsiteX8" fmla="*/ 337276 w 486647"/>
                  <a:gd name="connsiteY8" fmla="*/ 162235 h 174551"/>
                  <a:gd name="connsiteX9" fmla="*/ 224881 w 486647"/>
                  <a:gd name="connsiteY9" fmla="*/ 173665 h 174551"/>
                  <a:gd name="connsiteX10" fmla="*/ 141061 w 486647"/>
                  <a:gd name="connsiteY10" fmla="*/ 143185 h 174551"/>
                  <a:gd name="connsiteX11" fmla="*/ 108676 w 486647"/>
                  <a:gd name="connsiteY11" fmla="*/ 139375 h 174551"/>
                  <a:gd name="connsiteX12" fmla="*/ 66766 w 486647"/>
                  <a:gd name="connsiteY12" fmla="*/ 129850 h 174551"/>
                  <a:gd name="connsiteX13" fmla="*/ 91 w 486647"/>
                  <a:gd name="connsiteY13" fmla="*/ 135565 h 174551"/>
                  <a:gd name="connsiteX0" fmla="*/ 91 w 499721"/>
                  <a:gd name="connsiteY0" fmla="*/ 135565 h 174551"/>
                  <a:gd name="connsiteX1" fmla="*/ 82006 w 499721"/>
                  <a:gd name="connsiteY1" fmla="*/ 72700 h 174551"/>
                  <a:gd name="connsiteX2" fmla="*/ 167731 w 499721"/>
                  <a:gd name="connsiteY2" fmla="*/ 17455 h 174551"/>
                  <a:gd name="connsiteX3" fmla="*/ 255361 w 499721"/>
                  <a:gd name="connsiteY3" fmla="*/ 310 h 174551"/>
                  <a:gd name="connsiteX4" fmla="*/ 369661 w 499721"/>
                  <a:gd name="connsiteY4" fmla="*/ 9835 h 174551"/>
                  <a:gd name="connsiteX5" fmla="*/ 453481 w 499721"/>
                  <a:gd name="connsiteY5" fmla="*/ 49840 h 174551"/>
                  <a:gd name="connsiteX6" fmla="*/ 499201 w 499721"/>
                  <a:gd name="connsiteY6" fmla="*/ 80320 h 174551"/>
                  <a:gd name="connsiteX7" fmla="*/ 424906 w 499721"/>
                  <a:gd name="connsiteY7" fmla="*/ 120325 h 174551"/>
                  <a:gd name="connsiteX8" fmla="*/ 337276 w 499721"/>
                  <a:gd name="connsiteY8" fmla="*/ 162235 h 174551"/>
                  <a:gd name="connsiteX9" fmla="*/ 224881 w 499721"/>
                  <a:gd name="connsiteY9" fmla="*/ 173665 h 174551"/>
                  <a:gd name="connsiteX10" fmla="*/ 141061 w 499721"/>
                  <a:gd name="connsiteY10" fmla="*/ 143185 h 174551"/>
                  <a:gd name="connsiteX11" fmla="*/ 108676 w 499721"/>
                  <a:gd name="connsiteY11" fmla="*/ 139375 h 174551"/>
                  <a:gd name="connsiteX12" fmla="*/ 66766 w 499721"/>
                  <a:gd name="connsiteY12" fmla="*/ 129850 h 174551"/>
                  <a:gd name="connsiteX13" fmla="*/ 91 w 499721"/>
                  <a:gd name="connsiteY13" fmla="*/ 135565 h 174551"/>
                  <a:gd name="connsiteX0" fmla="*/ 91 w 499717"/>
                  <a:gd name="connsiteY0" fmla="*/ 136463 h 175449"/>
                  <a:gd name="connsiteX1" fmla="*/ 82006 w 499717"/>
                  <a:gd name="connsiteY1" fmla="*/ 73598 h 175449"/>
                  <a:gd name="connsiteX2" fmla="*/ 167731 w 499717"/>
                  <a:gd name="connsiteY2" fmla="*/ 18353 h 175449"/>
                  <a:gd name="connsiteX3" fmla="*/ 255361 w 499717"/>
                  <a:gd name="connsiteY3" fmla="*/ 1208 h 175449"/>
                  <a:gd name="connsiteX4" fmla="*/ 371566 w 499717"/>
                  <a:gd name="connsiteY4" fmla="*/ 6923 h 175449"/>
                  <a:gd name="connsiteX5" fmla="*/ 453481 w 499717"/>
                  <a:gd name="connsiteY5" fmla="*/ 50738 h 175449"/>
                  <a:gd name="connsiteX6" fmla="*/ 499201 w 499717"/>
                  <a:gd name="connsiteY6" fmla="*/ 81218 h 175449"/>
                  <a:gd name="connsiteX7" fmla="*/ 424906 w 499717"/>
                  <a:gd name="connsiteY7" fmla="*/ 121223 h 175449"/>
                  <a:gd name="connsiteX8" fmla="*/ 337276 w 499717"/>
                  <a:gd name="connsiteY8" fmla="*/ 163133 h 175449"/>
                  <a:gd name="connsiteX9" fmla="*/ 224881 w 499717"/>
                  <a:gd name="connsiteY9" fmla="*/ 174563 h 175449"/>
                  <a:gd name="connsiteX10" fmla="*/ 141061 w 499717"/>
                  <a:gd name="connsiteY10" fmla="*/ 144083 h 175449"/>
                  <a:gd name="connsiteX11" fmla="*/ 108676 w 499717"/>
                  <a:gd name="connsiteY11" fmla="*/ 140273 h 175449"/>
                  <a:gd name="connsiteX12" fmla="*/ 66766 w 499717"/>
                  <a:gd name="connsiteY12" fmla="*/ 130748 h 175449"/>
                  <a:gd name="connsiteX13" fmla="*/ 91 w 499717"/>
                  <a:gd name="connsiteY13" fmla="*/ 136463 h 175449"/>
                  <a:gd name="connsiteX0" fmla="*/ 91 w 500956"/>
                  <a:gd name="connsiteY0" fmla="*/ 136544 h 175530"/>
                  <a:gd name="connsiteX1" fmla="*/ 82006 w 500956"/>
                  <a:gd name="connsiteY1" fmla="*/ 73679 h 175530"/>
                  <a:gd name="connsiteX2" fmla="*/ 167731 w 500956"/>
                  <a:gd name="connsiteY2" fmla="*/ 18434 h 175530"/>
                  <a:gd name="connsiteX3" fmla="*/ 255361 w 500956"/>
                  <a:gd name="connsiteY3" fmla="*/ 1289 h 175530"/>
                  <a:gd name="connsiteX4" fmla="*/ 371566 w 500956"/>
                  <a:gd name="connsiteY4" fmla="*/ 7004 h 175530"/>
                  <a:gd name="connsiteX5" fmla="*/ 468721 w 500956"/>
                  <a:gd name="connsiteY5" fmla="*/ 52724 h 175530"/>
                  <a:gd name="connsiteX6" fmla="*/ 499201 w 500956"/>
                  <a:gd name="connsiteY6" fmla="*/ 81299 h 175530"/>
                  <a:gd name="connsiteX7" fmla="*/ 424906 w 500956"/>
                  <a:gd name="connsiteY7" fmla="*/ 121304 h 175530"/>
                  <a:gd name="connsiteX8" fmla="*/ 337276 w 500956"/>
                  <a:gd name="connsiteY8" fmla="*/ 163214 h 175530"/>
                  <a:gd name="connsiteX9" fmla="*/ 224881 w 500956"/>
                  <a:gd name="connsiteY9" fmla="*/ 174644 h 175530"/>
                  <a:gd name="connsiteX10" fmla="*/ 141061 w 500956"/>
                  <a:gd name="connsiteY10" fmla="*/ 144164 h 175530"/>
                  <a:gd name="connsiteX11" fmla="*/ 108676 w 500956"/>
                  <a:gd name="connsiteY11" fmla="*/ 140354 h 175530"/>
                  <a:gd name="connsiteX12" fmla="*/ 66766 w 500956"/>
                  <a:gd name="connsiteY12" fmla="*/ 130829 h 175530"/>
                  <a:gd name="connsiteX13" fmla="*/ 91 w 500956"/>
                  <a:gd name="connsiteY13" fmla="*/ 136544 h 175530"/>
                  <a:gd name="connsiteX0" fmla="*/ 34 w 500899"/>
                  <a:gd name="connsiteY0" fmla="*/ 136544 h 175530"/>
                  <a:gd name="connsiteX1" fmla="*/ 81949 w 500899"/>
                  <a:gd name="connsiteY1" fmla="*/ 73679 h 175530"/>
                  <a:gd name="connsiteX2" fmla="*/ 167674 w 500899"/>
                  <a:gd name="connsiteY2" fmla="*/ 18434 h 175530"/>
                  <a:gd name="connsiteX3" fmla="*/ 255304 w 500899"/>
                  <a:gd name="connsiteY3" fmla="*/ 1289 h 175530"/>
                  <a:gd name="connsiteX4" fmla="*/ 371509 w 500899"/>
                  <a:gd name="connsiteY4" fmla="*/ 7004 h 175530"/>
                  <a:gd name="connsiteX5" fmla="*/ 468664 w 500899"/>
                  <a:gd name="connsiteY5" fmla="*/ 52724 h 175530"/>
                  <a:gd name="connsiteX6" fmla="*/ 499144 w 500899"/>
                  <a:gd name="connsiteY6" fmla="*/ 81299 h 175530"/>
                  <a:gd name="connsiteX7" fmla="*/ 424849 w 500899"/>
                  <a:gd name="connsiteY7" fmla="*/ 121304 h 175530"/>
                  <a:gd name="connsiteX8" fmla="*/ 337219 w 500899"/>
                  <a:gd name="connsiteY8" fmla="*/ 163214 h 175530"/>
                  <a:gd name="connsiteX9" fmla="*/ 224824 w 500899"/>
                  <a:gd name="connsiteY9" fmla="*/ 174644 h 175530"/>
                  <a:gd name="connsiteX10" fmla="*/ 141004 w 500899"/>
                  <a:gd name="connsiteY10" fmla="*/ 144164 h 175530"/>
                  <a:gd name="connsiteX11" fmla="*/ 108619 w 500899"/>
                  <a:gd name="connsiteY11" fmla="*/ 140354 h 175530"/>
                  <a:gd name="connsiteX12" fmla="*/ 72424 w 500899"/>
                  <a:gd name="connsiteY12" fmla="*/ 130829 h 175530"/>
                  <a:gd name="connsiteX13" fmla="*/ 34 w 500899"/>
                  <a:gd name="connsiteY13" fmla="*/ 136544 h 175530"/>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40354 h 175297"/>
                  <a:gd name="connsiteX12" fmla="*/ 72424 w 500899"/>
                  <a:gd name="connsiteY12" fmla="*/ 130829 h 175297"/>
                  <a:gd name="connsiteX13" fmla="*/ 34 w 500899"/>
                  <a:gd name="connsiteY13" fmla="*/ 136544 h 175297"/>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36544 h 175297"/>
                  <a:gd name="connsiteX12" fmla="*/ 72424 w 500899"/>
                  <a:gd name="connsiteY12" fmla="*/ 130829 h 175297"/>
                  <a:gd name="connsiteX13" fmla="*/ 34 w 500899"/>
                  <a:gd name="connsiteY13" fmla="*/ 136544 h 17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0899" h="175297">
                    <a:moveTo>
                      <a:pt x="34" y="136544"/>
                    </a:moveTo>
                    <a:cubicBezTo>
                      <a:pt x="1622" y="127019"/>
                      <a:pt x="54009" y="93364"/>
                      <a:pt x="81949" y="73679"/>
                    </a:cubicBezTo>
                    <a:cubicBezTo>
                      <a:pt x="109889" y="53994"/>
                      <a:pt x="138781" y="30499"/>
                      <a:pt x="167674" y="18434"/>
                    </a:cubicBezTo>
                    <a:cubicBezTo>
                      <a:pt x="196567" y="6369"/>
                      <a:pt x="221332" y="3194"/>
                      <a:pt x="255304" y="1289"/>
                    </a:cubicBezTo>
                    <a:cubicBezTo>
                      <a:pt x="289277" y="-616"/>
                      <a:pt x="335949" y="-1568"/>
                      <a:pt x="371509" y="7004"/>
                    </a:cubicBezTo>
                    <a:cubicBezTo>
                      <a:pt x="407069" y="15576"/>
                      <a:pt x="447392" y="40342"/>
                      <a:pt x="468664" y="52724"/>
                    </a:cubicBezTo>
                    <a:cubicBezTo>
                      <a:pt x="489936" y="65106"/>
                      <a:pt x="506447" y="69869"/>
                      <a:pt x="499144" y="81299"/>
                    </a:cubicBezTo>
                    <a:cubicBezTo>
                      <a:pt x="491842" y="92729"/>
                      <a:pt x="451836" y="107652"/>
                      <a:pt x="424849" y="121304"/>
                    </a:cubicBezTo>
                    <a:cubicBezTo>
                      <a:pt x="397862" y="134956"/>
                      <a:pt x="370557" y="154324"/>
                      <a:pt x="337219" y="163214"/>
                    </a:cubicBezTo>
                    <a:cubicBezTo>
                      <a:pt x="303881" y="172104"/>
                      <a:pt x="256574" y="177184"/>
                      <a:pt x="224824" y="174644"/>
                    </a:cubicBezTo>
                    <a:cubicBezTo>
                      <a:pt x="193074" y="172104"/>
                      <a:pt x="166087" y="154324"/>
                      <a:pt x="146719" y="147974"/>
                    </a:cubicBezTo>
                    <a:cubicBezTo>
                      <a:pt x="127352" y="141624"/>
                      <a:pt x="121002" y="138767"/>
                      <a:pt x="108619" y="136544"/>
                    </a:cubicBezTo>
                    <a:cubicBezTo>
                      <a:pt x="96236" y="134321"/>
                      <a:pt x="90521" y="130829"/>
                      <a:pt x="72424" y="130829"/>
                    </a:cubicBezTo>
                    <a:cubicBezTo>
                      <a:pt x="54327" y="130829"/>
                      <a:pt x="-1554" y="146069"/>
                      <a:pt x="34" y="13654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3" name="フリーフォーム: 図形 142">
                <a:extLst>
                  <a:ext uri="{FF2B5EF4-FFF2-40B4-BE49-F238E27FC236}">
                    <a16:creationId xmlns:a16="http://schemas.microsoft.com/office/drawing/2014/main" id="{DEE3D126-5D06-9EA1-09C7-B87AE77F61C0}"/>
                  </a:ext>
                </a:extLst>
              </p:cNvPr>
              <p:cNvSpPr/>
              <p:nvPr/>
            </p:nvSpPr>
            <p:spPr>
              <a:xfrm>
                <a:off x="5107305" y="3365512"/>
                <a:ext cx="508635" cy="183503"/>
              </a:xfrm>
              <a:custGeom>
                <a:avLst/>
                <a:gdLst>
                  <a:gd name="connsiteX0" fmla="*/ 0 w 533400"/>
                  <a:gd name="connsiteY0" fmla="*/ 90357 h 183702"/>
                  <a:gd name="connsiteX1" fmla="*/ 41910 w 533400"/>
                  <a:gd name="connsiteY1" fmla="*/ 50352 h 183702"/>
                  <a:gd name="connsiteX2" fmla="*/ 160020 w 533400"/>
                  <a:gd name="connsiteY2" fmla="*/ 4632 h 183702"/>
                  <a:gd name="connsiteX3" fmla="*/ 304800 w 533400"/>
                  <a:gd name="connsiteY3" fmla="*/ 8442 h 183702"/>
                  <a:gd name="connsiteX4" fmla="*/ 421005 w 533400"/>
                  <a:gd name="connsiteY4" fmla="*/ 65592 h 183702"/>
                  <a:gd name="connsiteX5" fmla="*/ 485775 w 533400"/>
                  <a:gd name="connsiteY5" fmla="*/ 113217 h 183702"/>
                  <a:gd name="connsiteX6" fmla="*/ 533400 w 533400"/>
                  <a:gd name="connsiteY6" fmla="*/ 183702 h 183702"/>
                  <a:gd name="connsiteX0" fmla="*/ 0 w 533400"/>
                  <a:gd name="connsiteY0" fmla="*/ 90158 h 183503"/>
                  <a:gd name="connsiteX1" fmla="*/ 41910 w 533400"/>
                  <a:gd name="connsiteY1" fmla="*/ 50153 h 183503"/>
                  <a:gd name="connsiteX2" fmla="*/ 160020 w 533400"/>
                  <a:gd name="connsiteY2" fmla="*/ 4433 h 183503"/>
                  <a:gd name="connsiteX3" fmla="*/ 304800 w 533400"/>
                  <a:gd name="connsiteY3" fmla="*/ 8243 h 183503"/>
                  <a:gd name="connsiteX4" fmla="*/ 417195 w 533400"/>
                  <a:gd name="connsiteY4" fmla="*/ 61583 h 183503"/>
                  <a:gd name="connsiteX5" fmla="*/ 485775 w 533400"/>
                  <a:gd name="connsiteY5" fmla="*/ 113018 h 183503"/>
                  <a:gd name="connsiteX6" fmla="*/ 533400 w 533400"/>
                  <a:gd name="connsiteY6" fmla="*/ 183503 h 183503"/>
                  <a:gd name="connsiteX0" fmla="*/ 0 w 531495"/>
                  <a:gd name="connsiteY0" fmla="*/ 103493 h 183503"/>
                  <a:gd name="connsiteX1" fmla="*/ 40005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 name="connsiteX0" fmla="*/ 0 w 531495"/>
                  <a:gd name="connsiteY0" fmla="*/ 103493 h 183503"/>
                  <a:gd name="connsiteX1" fmla="*/ 45720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1495" h="183503">
                    <a:moveTo>
                      <a:pt x="0" y="103493"/>
                    </a:moveTo>
                    <a:cubicBezTo>
                      <a:pt x="7620" y="90634"/>
                      <a:pt x="19368" y="66663"/>
                      <a:pt x="45720" y="50153"/>
                    </a:cubicBezTo>
                    <a:cubicBezTo>
                      <a:pt x="72073" y="33643"/>
                      <a:pt x="115253" y="11418"/>
                      <a:pt x="158115" y="4433"/>
                    </a:cubicBezTo>
                    <a:cubicBezTo>
                      <a:pt x="200977" y="-2552"/>
                      <a:pt x="260033" y="-1282"/>
                      <a:pt x="302895" y="8243"/>
                    </a:cubicBezTo>
                    <a:cubicBezTo>
                      <a:pt x="345757" y="17768"/>
                      <a:pt x="385128" y="44121"/>
                      <a:pt x="415290" y="61583"/>
                    </a:cubicBezTo>
                    <a:cubicBezTo>
                      <a:pt x="445452" y="79045"/>
                      <a:pt x="465138" y="93333"/>
                      <a:pt x="483870" y="113018"/>
                    </a:cubicBezTo>
                    <a:cubicBezTo>
                      <a:pt x="502602" y="132703"/>
                      <a:pt x="517048" y="158103"/>
                      <a:pt x="531495" y="183503"/>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4" name="フリーフォーム: 図形 143">
                <a:extLst>
                  <a:ext uri="{FF2B5EF4-FFF2-40B4-BE49-F238E27FC236}">
                    <a16:creationId xmlns:a16="http://schemas.microsoft.com/office/drawing/2014/main" id="{21AB26E5-10D8-6FFA-B23C-6ED2DC2540F8}"/>
                  </a:ext>
                </a:extLst>
              </p:cNvPr>
              <p:cNvSpPr/>
              <p:nvPr/>
            </p:nvSpPr>
            <p:spPr>
              <a:xfrm>
                <a:off x="6265546" y="3331211"/>
                <a:ext cx="537242" cy="191134"/>
              </a:xfrm>
              <a:custGeom>
                <a:avLst/>
                <a:gdLst>
                  <a:gd name="connsiteX0" fmla="*/ 0 w 529917"/>
                  <a:gd name="connsiteY0" fmla="*/ 191027 h 191027"/>
                  <a:gd name="connsiteX1" fmla="*/ 70485 w 529917"/>
                  <a:gd name="connsiteY1" fmla="*/ 99587 h 191027"/>
                  <a:gd name="connsiteX2" fmla="*/ 161925 w 529917"/>
                  <a:gd name="connsiteY2" fmla="*/ 31007 h 191027"/>
                  <a:gd name="connsiteX3" fmla="*/ 278130 w 529917"/>
                  <a:gd name="connsiteY3" fmla="*/ 4337 h 191027"/>
                  <a:gd name="connsiteX4" fmla="*/ 384810 w 529917"/>
                  <a:gd name="connsiteY4" fmla="*/ 4337 h 191027"/>
                  <a:gd name="connsiteX5" fmla="*/ 476250 w 529917"/>
                  <a:gd name="connsiteY5" fmla="*/ 46247 h 191027"/>
                  <a:gd name="connsiteX6" fmla="*/ 521970 w 529917"/>
                  <a:gd name="connsiteY6" fmla="*/ 90062 h 191027"/>
                  <a:gd name="connsiteX7" fmla="*/ 529590 w 529917"/>
                  <a:gd name="connsiteY7" fmla="*/ 105302 h 191027"/>
                  <a:gd name="connsiteX0" fmla="*/ 0 w 537250"/>
                  <a:gd name="connsiteY0" fmla="*/ 191027 h 191027"/>
                  <a:gd name="connsiteX1" fmla="*/ 70485 w 537250"/>
                  <a:gd name="connsiteY1" fmla="*/ 99587 h 191027"/>
                  <a:gd name="connsiteX2" fmla="*/ 161925 w 537250"/>
                  <a:gd name="connsiteY2" fmla="*/ 31007 h 191027"/>
                  <a:gd name="connsiteX3" fmla="*/ 278130 w 537250"/>
                  <a:gd name="connsiteY3" fmla="*/ 4337 h 191027"/>
                  <a:gd name="connsiteX4" fmla="*/ 384810 w 537250"/>
                  <a:gd name="connsiteY4" fmla="*/ 4337 h 191027"/>
                  <a:gd name="connsiteX5" fmla="*/ 476250 w 537250"/>
                  <a:gd name="connsiteY5" fmla="*/ 46247 h 191027"/>
                  <a:gd name="connsiteX6" fmla="*/ 521970 w 537250"/>
                  <a:gd name="connsiteY6" fmla="*/ 90062 h 191027"/>
                  <a:gd name="connsiteX7" fmla="*/ 537210 w 537250"/>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84810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79095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134 h 191134"/>
                  <a:gd name="connsiteX1" fmla="*/ 70485 w 537242"/>
                  <a:gd name="connsiteY1" fmla="*/ 99694 h 191134"/>
                  <a:gd name="connsiteX2" fmla="*/ 163830 w 537242"/>
                  <a:gd name="connsiteY2" fmla="*/ 33019 h 191134"/>
                  <a:gd name="connsiteX3" fmla="*/ 278130 w 537242"/>
                  <a:gd name="connsiteY3" fmla="*/ 4444 h 191134"/>
                  <a:gd name="connsiteX4" fmla="*/ 379095 w 537242"/>
                  <a:gd name="connsiteY4" fmla="*/ 4444 h 191134"/>
                  <a:gd name="connsiteX5" fmla="*/ 476250 w 537242"/>
                  <a:gd name="connsiteY5" fmla="*/ 46354 h 191134"/>
                  <a:gd name="connsiteX6" fmla="*/ 520065 w 537242"/>
                  <a:gd name="connsiteY6" fmla="*/ 82549 h 191134"/>
                  <a:gd name="connsiteX7" fmla="*/ 537210 w 537242"/>
                  <a:gd name="connsiteY7" fmla="*/ 109219 h 191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242" h="191134">
                    <a:moveTo>
                      <a:pt x="0" y="191134"/>
                    </a:moveTo>
                    <a:cubicBezTo>
                      <a:pt x="21749" y="158749"/>
                      <a:pt x="43180" y="126046"/>
                      <a:pt x="70485" y="99694"/>
                    </a:cubicBezTo>
                    <a:cubicBezTo>
                      <a:pt x="97790" y="73342"/>
                      <a:pt x="129223" y="48894"/>
                      <a:pt x="163830" y="33019"/>
                    </a:cubicBezTo>
                    <a:cubicBezTo>
                      <a:pt x="198438" y="17144"/>
                      <a:pt x="242253" y="9207"/>
                      <a:pt x="278130" y="4444"/>
                    </a:cubicBezTo>
                    <a:cubicBezTo>
                      <a:pt x="314008" y="-319"/>
                      <a:pt x="346075" y="-2541"/>
                      <a:pt x="379095" y="4444"/>
                    </a:cubicBezTo>
                    <a:cubicBezTo>
                      <a:pt x="412115" y="11429"/>
                      <a:pt x="452755" y="33337"/>
                      <a:pt x="476250" y="46354"/>
                    </a:cubicBezTo>
                    <a:cubicBezTo>
                      <a:pt x="499745" y="59371"/>
                      <a:pt x="511175" y="72706"/>
                      <a:pt x="520065" y="82549"/>
                    </a:cubicBezTo>
                    <a:cubicBezTo>
                      <a:pt x="528955" y="92391"/>
                      <a:pt x="537845" y="106520"/>
                      <a:pt x="537210" y="109219"/>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5" name="フリーフォーム: 図形 144">
                <a:extLst>
                  <a:ext uri="{FF2B5EF4-FFF2-40B4-BE49-F238E27FC236}">
                    <a16:creationId xmlns:a16="http://schemas.microsoft.com/office/drawing/2014/main" id="{3C31D3F3-B4E4-FDBE-381C-B6737E5AAC78}"/>
                  </a:ext>
                </a:extLst>
              </p:cNvPr>
              <p:cNvSpPr/>
              <p:nvPr/>
            </p:nvSpPr>
            <p:spPr>
              <a:xfrm>
                <a:off x="5130165" y="3590925"/>
                <a:ext cx="478155" cy="91527"/>
              </a:xfrm>
              <a:custGeom>
                <a:avLst/>
                <a:gdLst>
                  <a:gd name="connsiteX0" fmla="*/ 476250 w 476250"/>
                  <a:gd name="connsiteY0" fmla="*/ 55245 h 91527"/>
                  <a:gd name="connsiteX1" fmla="*/ 331470 w 476250"/>
                  <a:gd name="connsiteY1" fmla="*/ 68580 h 91527"/>
                  <a:gd name="connsiteX2" fmla="*/ 200025 w 476250"/>
                  <a:gd name="connsiteY2" fmla="*/ 87630 h 91527"/>
                  <a:gd name="connsiteX3" fmla="*/ 120015 w 476250"/>
                  <a:gd name="connsiteY3" fmla="*/ 89535 h 91527"/>
                  <a:gd name="connsiteX4" fmla="*/ 45720 w 476250"/>
                  <a:gd name="connsiteY4" fmla="*/ 64770 h 91527"/>
                  <a:gd name="connsiteX5" fmla="*/ 7620 w 476250"/>
                  <a:gd name="connsiteY5" fmla="*/ 26670 h 91527"/>
                  <a:gd name="connsiteX6" fmla="*/ 0 w 476250"/>
                  <a:gd name="connsiteY6" fmla="*/ 0 h 91527"/>
                  <a:gd name="connsiteX0" fmla="*/ 478155 w 478155"/>
                  <a:gd name="connsiteY0" fmla="*/ 38100 h 91527"/>
                  <a:gd name="connsiteX1" fmla="*/ 331470 w 478155"/>
                  <a:gd name="connsiteY1" fmla="*/ 68580 h 91527"/>
                  <a:gd name="connsiteX2" fmla="*/ 200025 w 478155"/>
                  <a:gd name="connsiteY2" fmla="*/ 87630 h 91527"/>
                  <a:gd name="connsiteX3" fmla="*/ 120015 w 478155"/>
                  <a:gd name="connsiteY3" fmla="*/ 89535 h 91527"/>
                  <a:gd name="connsiteX4" fmla="*/ 45720 w 478155"/>
                  <a:gd name="connsiteY4" fmla="*/ 64770 h 91527"/>
                  <a:gd name="connsiteX5" fmla="*/ 7620 w 478155"/>
                  <a:gd name="connsiteY5" fmla="*/ 26670 h 91527"/>
                  <a:gd name="connsiteX6" fmla="*/ 0 w 478155"/>
                  <a:gd name="connsiteY6" fmla="*/ 0 h 91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155" h="91527">
                    <a:moveTo>
                      <a:pt x="478155" y="38100"/>
                    </a:moveTo>
                    <a:cubicBezTo>
                      <a:pt x="421322" y="42862"/>
                      <a:pt x="377825" y="60325"/>
                      <a:pt x="331470" y="68580"/>
                    </a:cubicBezTo>
                    <a:cubicBezTo>
                      <a:pt x="285115" y="76835"/>
                      <a:pt x="235267" y="84138"/>
                      <a:pt x="200025" y="87630"/>
                    </a:cubicBezTo>
                    <a:cubicBezTo>
                      <a:pt x="164783" y="91122"/>
                      <a:pt x="145732" y="93345"/>
                      <a:pt x="120015" y="89535"/>
                    </a:cubicBezTo>
                    <a:cubicBezTo>
                      <a:pt x="94298" y="85725"/>
                      <a:pt x="64452" y="75247"/>
                      <a:pt x="45720" y="64770"/>
                    </a:cubicBezTo>
                    <a:cubicBezTo>
                      <a:pt x="26988" y="54293"/>
                      <a:pt x="15240" y="37465"/>
                      <a:pt x="7620" y="26670"/>
                    </a:cubicBezTo>
                    <a:cubicBezTo>
                      <a:pt x="0" y="15875"/>
                      <a:pt x="0" y="7937"/>
                      <a:pt x="0" y="0"/>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6" name="フリーフォーム: 図形 145">
                <a:extLst>
                  <a:ext uri="{FF2B5EF4-FFF2-40B4-BE49-F238E27FC236}">
                    <a16:creationId xmlns:a16="http://schemas.microsoft.com/office/drawing/2014/main" id="{E323B0F2-DB97-B5AB-509C-37A055D81E3A}"/>
                  </a:ext>
                </a:extLst>
              </p:cNvPr>
              <p:cNvSpPr/>
              <p:nvPr/>
            </p:nvSpPr>
            <p:spPr>
              <a:xfrm>
                <a:off x="6271260" y="3581400"/>
                <a:ext cx="472440" cy="72644"/>
              </a:xfrm>
              <a:custGeom>
                <a:avLst/>
                <a:gdLst>
                  <a:gd name="connsiteX0" fmla="*/ 0 w 472440"/>
                  <a:gd name="connsiteY0" fmla="*/ 0 h 72644"/>
                  <a:gd name="connsiteX1" fmla="*/ 91440 w 472440"/>
                  <a:gd name="connsiteY1" fmla="*/ 9525 h 72644"/>
                  <a:gd name="connsiteX2" fmla="*/ 152400 w 472440"/>
                  <a:gd name="connsiteY2" fmla="*/ 47625 h 72644"/>
                  <a:gd name="connsiteX3" fmla="*/ 274320 w 472440"/>
                  <a:gd name="connsiteY3" fmla="*/ 72390 h 72644"/>
                  <a:gd name="connsiteX4" fmla="*/ 363855 w 472440"/>
                  <a:gd name="connsiteY4" fmla="*/ 59055 h 72644"/>
                  <a:gd name="connsiteX5" fmla="*/ 424815 w 472440"/>
                  <a:gd name="connsiteY5" fmla="*/ 36195 h 72644"/>
                  <a:gd name="connsiteX6" fmla="*/ 472440 w 472440"/>
                  <a:gd name="connsiteY6" fmla="*/ 28575 h 72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440" h="72644">
                    <a:moveTo>
                      <a:pt x="0" y="0"/>
                    </a:moveTo>
                    <a:cubicBezTo>
                      <a:pt x="33020" y="794"/>
                      <a:pt x="66040" y="1588"/>
                      <a:pt x="91440" y="9525"/>
                    </a:cubicBezTo>
                    <a:cubicBezTo>
                      <a:pt x="116840" y="17462"/>
                      <a:pt x="121920" y="37148"/>
                      <a:pt x="152400" y="47625"/>
                    </a:cubicBezTo>
                    <a:cubicBezTo>
                      <a:pt x="182880" y="58102"/>
                      <a:pt x="239078" y="70485"/>
                      <a:pt x="274320" y="72390"/>
                    </a:cubicBezTo>
                    <a:cubicBezTo>
                      <a:pt x="309562" y="74295"/>
                      <a:pt x="338773" y="65088"/>
                      <a:pt x="363855" y="59055"/>
                    </a:cubicBezTo>
                    <a:cubicBezTo>
                      <a:pt x="388938" y="53023"/>
                      <a:pt x="406717" y="41275"/>
                      <a:pt x="424815" y="36195"/>
                    </a:cubicBezTo>
                    <a:cubicBezTo>
                      <a:pt x="442913" y="31115"/>
                      <a:pt x="457676" y="29845"/>
                      <a:pt x="472440" y="28575"/>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7" name="フリーフォーム: 図形 146">
                <a:extLst>
                  <a:ext uri="{FF2B5EF4-FFF2-40B4-BE49-F238E27FC236}">
                    <a16:creationId xmlns:a16="http://schemas.microsoft.com/office/drawing/2014/main" id="{14845A64-C848-4174-71CD-EF269C2981BB}"/>
                  </a:ext>
                </a:extLst>
              </p:cNvPr>
              <p:cNvSpPr/>
              <p:nvPr/>
            </p:nvSpPr>
            <p:spPr>
              <a:xfrm>
                <a:off x="5030988" y="3043727"/>
                <a:ext cx="584952" cy="95713"/>
              </a:xfrm>
              <a:custGeom>
                <a:avLst/>
                <a:gdLst>
                  <a:gd name="connsiteX0" fmla="*/ 584952 w 584952"/>
                  <a:gd name="connsiteY0" fmla="*/ 95713 h 95713"/>
                  <a:gd name="connsiteX1" fmla="*/ 531612 w 584952"/>
                  <a:gd name="connsiteY1" fmla="*/ 93808 h 95713"/>
                  <a:gd name="connsiteX2" fmla="*/ 377307 w 584952"/>
                  <a:gd name="connsiteY2" fmla="*/ 84283 h 95713"/>
                  <a:gd name="connsiteX3" fmla="*/ 186807 w 584952"/>
                  <a:gd name="connsiteY3" fmla="*/ 72853 h 95713"/>
                  <a:gd name="connsiteX4" fmla="*/ 74412 w 584952"/>
                  <a:gd name="connsiteY4" fmla="*/ 74758 h 95713"/>
                  <a:gd name="connsiteX5" fmla="*/ 117 w 584952"/>
                  <a:gd name="connsiteY5" fmla="*/ 80473 h 95713"/>
                  <a:gd name="connsiteX6" fmla="*/ 62982 w 584952"/>
                  <a:gd name="connsiteY6" fmla="*/ 25228 h 95713"/>
                  <a:gd name="connsiteX7" fmla="*/ 261102 w 584952"/>
                  <a:gd name="connsiteY7" fmla="*/ 463 h 95713"/>
                  <a:gd name="connsiteX8" fmla="*/ 421122 w 584952"/>
                  <a:gd name="connsiteY8" fmla="*/ 9988 h 95713"/>
                  <a:gd name="connsiteX9" fmla="*/ 529707 w 584952"/>
                  <a:gd name="connsiteY9" fmla="*/ 21418 h 95713"/>
                  <a:gd name="connsiteX10" fmla="*/ 560187 w 584952"/>
                  <a:gd name="connsiteY10" fmla="*/ 23323 h 95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952" h="95713">
                    <a:moveTo>
                      <a:pt x="584952" y="95713"/>
                    </a:moveTo>
                    <a:cubicBezTo>
                      <a:pt x="575585" y="95713"/>
                      <a:pt x="531612" y="93808"/>
                      <a:pt x="531612" y="93808"/>
                    </a:cubicBezTo>
                    <a:lnTo>
                      <a:pt x="377307" y="84283"/>
                    </a:lnTo>
                    <a:cubicBezTo>
                      <a:pt x="319840" y="80791"/>
                      <a:pt x="237289" y="74440"/>
                      <a:pt x="186807" y="72853"/>
                    </a:cubicBezTo>
                    <a:cubicBezTo>
                      <a:pt x="136324" y="71265"/>
                      <a:pt x="105527" y="73488"/>
                      <a:pt x="74412" y="74758"/>
                    </a:cubicBezTo>
                    <a:cubicBezTo>
                      <a:pt x="43297" y="76028"/>
                      <a:pt x="2022" y="88728"/>
                      <a:pt x="117" y="80473"/>
                    </a:cubicBezTo>
                    <a:cubicBezTo>
                      <a:pt x="-1788" y="72218"/>
                      <a:pt x="19484" y="38563"/>
                      <a:pt x="62982" y="25228"/>
                    </a:cubicBezTo>
                    <a:cubicBezTo>
                      <a:pt x="106480" y="11893"/>
                      <a:pt x="201412" y="3003"/>
                      <a:pt x="261102" y="463"/>
                    </a:cubicBezTo>
                    <a:cubicBezTo>
                      <a:pt x="320792" y="-2077"/>
                      <a:pt x="376355" y="6496"/>
                      <a:pt x="421122" y="9988"/>
                    </a:cubicBezTo>
                    <a:cubicBezTo>
                      <a:pt x="465889" y="13480"/>
                      <a:pt x="506530" y="19196"/>
                      <a:pt x="529707" y="21418"/>
                    </a:cubicBezTo>
                    <a:cubicBezTo>
                      <a:pt x="552884" y="23640"/>
                      <a:pt x="556535" y="23481"/>
                      <a:pt x="560187" y="23323"/>
                    </a:cubicBez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8" name="フリーフォーム: 図形 147">
                <a:extLst>
                  <a:ext uri="{FF2B5EF4-FFF2-40B4-BE49-F238E27FC236}">
                    <a16:creationId xmlns:a16="http://schemas.microsoft.com/office/drawing/2014/main" id="{3459E518-1C37-5C80-38F0-C8F0816575BE}"/>
                  </a:ext>
                </a:extLst>
              </p:cNvPr>
              <p:cNvSpPr/>
              <p:nvPr/>
            </p:nvSpPr>
            <p:spPr>
              <a:xfrm>
                <a:off x="6202680" y="2967972"/>
                <a:ext cx="536069" cy="133368"/>
              </a:xfrm>
              <a:custGeom>
                <a:avLst/>
                <a:gdLst>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1430 w 536705"/>
                  <a:gd name="connsiteY9" fmla="*/ 45736 h 133366"/>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5240 w 536705"/>
                  <a:gd name="connsiteY9" fmla="*/ 55261 h 133366"/>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93345 w 536705"/>
                  <a:gd name="connsiteY8" fmla="*/ 45738 h 133368"/>
                  <a:gd name="connsiteX9" fmla="*/ 15240 w 536705"/>
                  <a:gd name="connsiteY9" fmla="*/ 55263 h 133368"/>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89535 w 536705"/>
                  <a:gd name="connsiteY8" fmla="*/ 41928 h 133368"/>
                  <a:gd name="connsiteX9" fmla="*/ 15240 w 536705"/>
                  <a:gd name="connsiteY9" fmla="*/ 55263 h 133368"/>
                  <a:gd name="connsiteX0" fmla="*/ 0 w 536069"/>
                  <a:gd name="connsiteY0" fmla="*/ 133368 h 133368"/>
                  <a:gd name="connsiteX1" fmla="*/ 224790 w 536069"/>
                  <a:gd name="connsiteY1" fmla="*/ 99078 h 133368"/>
                  <a:gd name="connsiteX2" fmla="*/ 344805 w 536069"/>
                  <a:gd name="connsiteY2" fmla="*/ 81933 h 133368"/>
                  <a:gd name="connsiteX3" fmla="*/ 438150 w 536069"/>
                  <a:gd name="connsiteY3" fmla="*/ 62883 h 133368"/>
                  <a:gd name="connsiteX4" fmla="*/ 535305 w 536069"/>
                  <a:gd name="connsiteY4" fmla="*/ 49548 h 133368"/>
                  <a:gd name="connsiteX5" fmla="*/ 478155 w 536069"/>
                  <a:gd name="connsiteY5" fmla="*/ 26688 h 133368"/>
                  <a:gd name="connsiteX6" fmla="*/ 382905 w 536069"/>
                  <a:gd name="connsiteY6" fmla="*/ 18 h 133368"/>
                  <a:gd name="connsiteX7" fmla="*/ 211455 w 536069"/>
                  <a:gd name="connsiteY7" fmla="*/ 22878 h 133368"/>
                  <a:gd name="connsiteX8" fmla="*/ 89535 w 536069"/>
                  <a:gd name="connsiteY8" fmla="*/ 41928 h 133368"/>
                  <a:gd name="connsiteX9" fmla="*/ 15240 w 536069"/>
                  <a:gd name="connsiteY9" fmla="*/ 55263 h 13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69" h="133368">
                    <a:moveTo>
                      <a:pt x="0" y="133368"/>
                    </a:moveTo>
                    <a:lnTo>
                      <a:pt x="224790" y="99078"/>
                    </a:lnTo>
                    <a:cubicBezTo>
                      <a:pt x="282258" y="90505"/>
                      <a:pt x="309245" y="87966"/>
                      <a:pt x="344805" y="81933"/>
                    </a:cubicBezTo>
                    <a:cubicBezTo>
                      <a:pt x="380365" y="75901"/>
                      <a:pt x="406400" y="68280"/>
                      <a:pt x="438150" y="62883"/>
                    </a:cubicBezTo>
                    <a:cubicBezTo>
                      <a:pt x="469900" y="57486"/>
                      <a:pt x="528638" y="55580"/>
                      <a:pt x="535305" y="49548"/>
                    </a:cubicBezTo>
                    <a:cubicBezTo>
                      <a:pt x="541972" y="43516"/>
                      <a:pt x="503555" y="34943"/>
                      <a:pt x="478155" y="26688"/>
                    </a:cubicBezTo>
                    <a:cubicBezTo>
                      <a:pt x="452755" y="18433"/>
                      <a:pt x="427355" y="653"/>
                      <a:pt x="382905" y="18"/>
                    </a:cubicBezTo>
                    <a:cubicBezTo>
                      <a:pt x="338455" y="-617"/>
                      <a:pt x="260350" y="15893"/>
                      <a:pt x="211455" y="22878"/>
                    </a:cubicBezTo>
                    <a:cubicBezTo>
                      <a:pt x="162560" y="29863"/>
                      <a:pt x="122873" y="38118"/>
                      <a:pt x="89535" y="41928"/>
                    </a:cubicBezTo>
                    <a:lnTo>
                      <a:pt x="15240" y="55263"/>
                    </a:ln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9" name="フリーフォーム: 図形 148">
                <a:extLst>
                  <a:ext uri="{FF2B5EF4-FFF2-40B4-BE49-F238E27FC236}">
                    <a16:creationId xmlns:a16="http://schemas.microsoft.com/office/drawing/2014/main" id="{76CC82D7-37B8-9D5C-9E81-BAD4F30054F7}"/>
                  </a:ext>
                </a:extLst>
              </p:cNvPr>
              <p:cNvSpPr/>
              <p:nvPr/>
            </p:nvSpPr>
            <p:spPr>
              <a:xfrm>
                <a:off x="5760543" y="3556634"/>
                <a:ext cx="184962" cy="779145"/>
              </a:xfrm>
              <a:custGeom>
                <a:avLst/>
                <a:gdLst>
                  <a:gd name="connsiteX0" fmla="*/ 120754 w 231244"/>
                  <a:gd name="connsiteY0" fmla="*/ 0 h 792480"/>
                  <a:gd name="connsiteX1" fmla="*/ 35029 w 231244"/>
                  <a:gd name="connsiteY1" fmla="*/ 293370 h 792480"/>
                  <a:gd name="connsiteX2" fmla="*/ 739 w 231244"/>
                  <a:gd name="connsiteY2" fmla="*/ 487680 h 792480"/>
                  <a:gd name="connsiteX3" fmla="*/ 63604 w 231244"/>
                  <a:gd name="connsiteY3" fmla="*/ 659130 h 792480"/>
                  <a:gd name="connsiteX4" fmla="*/ 231244 w 231244"/>
                  <a:gd name="connsiteY4" fmla="*/ 792480 h 792480"/>
                  <a:gd name="connsiteX0" fmla="*/ 166785 w 231555"/>
                  <a:gd name="connsiteY0" fmla="*/ 0 h 788670"/>
                  <a:gd name="connsiteX1" fmla="*/ 35340 w 231555"/>
                  <a:gd name="connsiteY1" fmla="*/ 289560 h 788670"/>
                  <a:gd name="connsiteX2" fmla="*/ 1050 w 231555"/>
                  <a:gd name="connsiteY2" fmla="*/ 483870 h 788670"/>
                  <a:gd name="connsiteX3" fmla="*/ 63915 w 231555"/>
                  <a:gd name="connsiteY3" fmla="*/ 655320 h 788670"/>
                  <a:gd name="connsiteX4" fmla="*/ 231555 w 231555"/>
                  <a:gd name="connsiteY4" fmla="*/ 788670 h 788670"/>
                  <a:gd name="connsiteX0" fmla="*/ 165878 w 230648"/>
                  <a:gd name="connsiteY0" fmla="*/ 0 h 788670"/>
                  <a:gd name="connsiteX1" fmla="*/ 49673 w 230648"/>
                  <a:gd name="connsiteY1" fmla="*/ 293370 h 788670"/>
                  <a:gd name="connsiteX2" fmla="*/ 143 w 230648"/>
                  <a:gd name="connsiteY2" fmla="*/ 483870 h 788670"/>
                  <a:gd name="connsiteX3" fmla="*/ 63008 w 230648"/>
                  <a:gd name="connsiteY3" fmla="*/ 655320 h 788670"/>
                  <a:gd name="connsiteX4" fmla="*/ 230648 w 230648"/>
                  <a:gd name="connsiteY4" fmla="*/ 788670 h 788670"/>
                  <a:gd name="connsiteX0" fmla="*/ 165835 w 230605"/>
                  <a:gd name="connsiteY0" fmla="*/ 0 h 788670"/>
                  <a:gd name="connsiteX1" fmla="*/ 49630 w 230605"/>
                  <a:gd name="connsiteY1" fmla="*/ 293370 h 788670"/>
                  <a:gd name="connsiteX2" fmla="*/ 100 w 230605"/>
                  <a:gd name="connsiteY2" fmla="*/ 483870 h 788670"/>
                  <a:gd name="connsiteX3" fmla="*/ 62965 w 230605"/>
                  <a:gd name="connsiteY3" fmla="*/ 655320 h 788670"/>
                  <a:gd name="connsiteX4" fmla="*/ 230605 w 230605"/>
                  <a:gd name="connsiteY4" fmla="*/ 788670 h 788670"/>
                  <a:gd name="connsiteX0" fmla="*/ 165830 w 230600"/>
                  <a:gd name="connsiteY0" fmla="*/ 0 h 788670"/>
                  <a:gd name="connsiteX1" fmla="*/ 49625 w 230600"/>
                  <a:gd name="connsiteY1" fmla="*/ 293370 h 788670"/>
                  <a:gd name="connsiteX2" fmla="*/ 95 w 230600"/>
                  <a:gd name="connsiteY2" fmla="*/ 483870 h 788670"/>
                  <a:gd name="connsiteX3" fmla="*/ 62960 w 230600"/>
                  <a:gd name="connsiteY3" fmla="*/ 655320 h 788670"/>
                  <a:gd name="connsiteX4" fmla="*/ 230600 w 230600"/>
                  <a:gd name="connsiteY4" fmla="*/ 788670 h 788670"/>
                  <a:gd name="connsiteX0" fmla="*/ 165983 w 230753"/>
                  <a:gd name="connsiteY0" fmla="*/ 0 h 788670"/>
                  <a:gd name="connsiteX1" fmla="*/ 82163 w 230753"/>
                  <a:gd name="connsiteY1" fmla="*/ 306705 h 788670"/>
                  <a:gd name="connsiteX2" fmla="*/ 248 w 230753"/>
                  <a:gd name="connsiteY2" fmla="*/ 483870 h 788670"/>
                  <a:gd name="connsiteX3" fmla="*/ 63113 w 230753"/>
                  <a:gd name="connsiteY3" fmla="*/ 655320 h 788670"/>
                  <a:gd name="connsiteX4" fmla="*/ 230753 w 230753"/>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44957 w 209727"/>
                  <a:gd name="connsiteY0" fmla="*/ 0 h 788670"/>
                  <a:gd name="connsiteX1" fmla="*/ 49707 w 209727"/>
                  <a:gd name="connsiteY1" fmla="*/ 304800 h 788670"/>
                  <a:gd name="connsiteX2" fmla="*/ 177 w 209727"/>
                  <a:gd name="connsiteY2" fmla="*/ 506730 h 788670"/>
                  <a:gd name="connsiteX3" fmla="*/ 42087 w 209727"/>
                  <a:gd name="connsiteY3" fmla="*/ 655320 h 788670"/>
                  <a:gd name="connsiteX4" fmla="*/ 209727 w 209727"/>
                  <a:gd name="connsiteY4" fmla="*/ 788670 h 788670"/>
                  <a:gd name="connsiteX0" fmla="*/ 144957 w 184962"/>
                  <a:gd name="connsiteY0" fmla="*/ 0 h 779145"/>
                  <a:gd name="connsiteX1" fmla="*/ 49707 w 184962"/>
                  <a:gd name="connsiteY1" fmla="*/ 304800 h 779145"/>
                  <a:gd name="connsiteX2" fmla="*/ 177 w 184962"/>
                  <a:gd name="connsiteY2" fmla="*/ 506730 h 779145"/>
                  <a:gd name="connsiteX3" fmla="*/ 42087 w 184962"/>
                  <a:gd name="connsiteY3" fmla="*/ 655320 h 779145"/>
                  <a:gd name="connsiteX4" fmla="*/ 184962 w 184962"/>
                  <a:gd name="connsiteY4" fmla="*/ 779145 h 779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962" h="779145">
                    <a:moveTo>
                      <a:pt x="144957" y="0"/>
                    </a:moveTo>
                    <a:cubicBezTo>
                      <a:pt x="112095" y="106045"/>
                      <a:pt x="73837" y="220345"/>
                      <a:pt x="49707" y="304800"/>
                    </a:cubicBezTo>
                    <a:cubicBezTo>
                      <a:pt x="25577" y="389255"/>
                      <a:pt x="1447" y="448310"/>
                      <a:pt x="177" y="506730"/>
                    </a:cubicBezTo>
                    <a:cubicBezTo>
                      <a:pt x="-1093" y="565150"/>
                      <a:pt x="3670" y="604520"/>
                      <a:pt x="42087" y="655320"/>
                    </a:cubicBezTo>
                    <a:cubicBezTo>
                      <a:pt x="80504" y="706120"/>
                      <a:pt x="120350" y="737870"/>
                      <a:pt x="184962" y="779145"/>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0" name="フリーフォーム: 図形 149">
                <a:extLst>
                  <a:ext uri="{FF2B5EF4-FFF2-40B4-BE49-F238E27FC236}">
                    <a16:creationId xmlns:a16="http://schemas.microsoft.com/office/drawing/2014/main" id="{C2BBF61E-D70F-B89B-A3B9-EE7E42716091}"/>
                  </a:ext>
                </a:extLst>
              </p:cNvPr>
              <p:cNvSpPr/>
              <p:nvPr/>
            </p:nvSpPr>
            <p:spPr>
              <a:xfrm>
                <a:off x="5543550" y="4716431"/>
                <a:ext cx="912206" cy="49879"/>
              </a:xfrm>
              <a:custGeom>
                <a:avLst/>
                <a:gdLst>
                  <a:gd name="connsiteX0" fmla="*/ 0 w 912206"/>
                  <a:gd name="connsiteY0" fmla="*/ 49879 h 49879"/>
                  <a:gd name="connsiteX1" fmla="*/ 123825 w 912206"/>
                  <a:gd name="connsiteY1" fmla="*/ 30829 h 49879"/>
                  <a:gd name="connsiteX2" fmla="*/ 266700 w 912206"/>
                  <a:gd name="connsiteY2" fmla="*/ 349 h 49879"/>
                  <a:gd name="connsiteX3" fmla="*/ 398145 w 912206"/>
                  <a:gd name="connsiteY3" fmla="*/ 13684 h 49879"/>
                  <a:gd name="connsiteX4" fmla="*/ 510540 w 912206"/>
                  <a:gd name="connsiteY4" fmla="*/ 4159 h 49879"/>
                  <a:gd name="connsiteX5" fmla="*/ 645795 w 912206"/>
                  <a:gd name="connsiteY5" fmla="*/ 4159 h 49879"/>
                  <a:gd name="connsiteX6" fmla="*/ 741045 w 912206"/>
                  <a:gd name="connsiteY6" fmla="*/ 27019 h 49879"/>
                  <a:gd name="connsiteX7" fmla="*/ 821055 w 912206"/>
                  <a:gd name="connsiteY7" fmla="*/ 32734 h 49879"/>
                  <a:gd name="connsiteX8" fmla="*/ 902970 w 912206"/>
                  <a:gd name="connsiteY8" fmla="*/ 34639 h 49879"/>
                  <a:gd name="connsiteX9" fmla="*/ 906780 w 912206"/>
                  <a:gd name="connsiteY9" fmla="*/ 36544 h 49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206" h="49879">
                    <a:moveTo>
                      <a:pt x="0" y="49879"/>
                    </a:moveTo>
                    <a:cubicBezTo>
                      <a:pt x="39687" y="44481"/>
                      <a:pt x="79375" y="39084"/>
                      <a:pt x="123825" y="30829"/>
                    </a:cubicBezTo>
                    <a:cubicBezTo>
                      <a:pt x="168275" y="22574"/>
                      <a:pt x="220980" y="3206"/>
                      <a:pt x="266700" y="349"/>
                    </a:cubicBezTo>
                    <a:cubicBezTo>
                      <a:pt x="312420" y="-2508"/>
                      <a:pt x="357505" y="13049"/>
                      <a:pt x="398145" y="13684"/>
                    </a:cubicBezTo>
                    <a:cubicBezTo>
                      <a:pt x="438785" y="14319"/>
                      <a:pt x="469265" y="5746"/>
                      <a:pt x="510540" y="4159"/>
                    </a:cubicBezTo>
                    <a:cubicBezTo>
                      <a:pt x="551815" y="2572"/>
                      <a:pt x="607378" y="349"/>
                      <a:pt x="645795" y="4159"/>
                    </a:cubicBezTo>
                    <a:cubicBezTo>
                      <a:pt x="684212" y="7969"/>
                      <a:pt x="711835" y="22256"/>
                      <a:pt x="741045" y="27019"/>
                    </a:cubicBezTo>
                    <a:cubicBezTo>
                      <a:pt x="770255" y="31781"/>
                      <a:pt x="794068" y="31464"/>
                      <a:pt x="821055" y="32734"/>
                    </a:cubicBezTo>
                    <a:cubicBezTo>
                      <a:pt x="848042" y="34004"/>
                      <a:pt x="902970" y="34639"/>
                      <a:pt x="902970" y="34639"/>
                    </a:cubicBezTo>
                    <a:cubicBezTo>
                      <a:pt x="917257" y="35274"/>
                      <a:pt x="912018" y="35909"/>
                      <a:pt x="906780" y="36544"/>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1" name="フリーフォーム: 図形 150">
                <a:extLst>
                  <a:ext uri="{FF2B5EF4-FFF2-40B4-BE49-F238E27FC236}">
                    <a16:creationId xmlns:a16="http://schemas.microsoft.com/office/drawing/2014/main" id="{22E0F108-48D0-E548-AE2C-325020FCCED7}"/>
                  </a:ext>
                </a:extLst>
              </p:cNvPr>
              <p:cNvSpPr/>
              <p:nvPr/>
            </p:nvSpPr>
            <p:spPr>
              <a:xfrm>
                <a:off x="5821680" y="4933950"/>
                <a:ext cx="348615" cy="7620"/>
              </a:xfrm>
              <a:custGeom>
                <a:avLst/>
                <a:gdLst>
                  <a:gd name="connsiteX0" fmla="*/ 0 w 348615"/>
                  <a:gd name="connsiteY0" fmla="*/ 7620 h 7620"/>
                  <a:gd name="connsiteX1" fmla="*/ 127635 w 348615"/>
                  <a:gd name="connsiteY1" fmla="*/ 0 h 7620"/>
                  <a:gd name="connsiteX2" fmla="*/ 232410 w 348615"/>
                  <a:gd name="connsiteY2" fmla="*/ 1905 h 7620"/>
                  <a:gd name="connsiteX3" fmla="*/ 318135 w 348615"/>
                  <a:gd name="connsiteY3" fmla="*/ 3810 h 7620"/>
                  <a:gd name="connsiteX4" fmla="*/ 348615 w 348615"/>
                  <a:gd name="connsiteY4" fmla="*/ 3810 h 7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615" h="7620">
                    <a:moveTo>
                      <a:pt x="0" y="7620"/>
                    </a:moveTo>
                    <a:cubicBezTo>
                      <a:pt x="44450" y="4286"/>
                      <a:pt x="88900" y="952"/>
                      <a:pt x="127635" y="0"/>
                    </a:cubicBezTo>
                    <a:lnTo>
                      <a:pt x="232410" y="1905"/>
                    </a:lnTo>
                    <a:lnTo>
                      <a:pt x="318135" y="3810"/>
                    </a:lnTo>
                    <a:cubicBezTo>
                      <a:pt x="337502" y="4127"/>
                      <a:pt x="343058" y="3968"/>
                      <a:pt x="348615" y="3810"/>
                    </a:cubicBezTo>
                  </a:path>
                </a:pathLst>
              </a:custGeom>
              <a:noFill/>
              <a:ln w="3175">
                <a:solidFill>
                  <a:srgbClr val="9966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2" name="フリーフォーム: 図形 151">
                <a:extLst>
                  <a:ext uri="{FF2B5EF4-FFF2-40B4-BE49-F238E27FC236}">
                    <a16:creationId xmlns:a16="http://schemas.microsoft.com/office/drawing/2014/main" id="{345F7ECC-9040-003B-8C4A-90AC0F84B2EC}"/>
                  </a:ext>
                </a:extLst>
              </p:cNvPr>
              <p:cNvSpPr/>
              <p:nvPr/>
            </p:nvSpPr>
            <p:spPr>
              <a:xfrm>
                <a:off x="5584941" y="4710930"/>
                <a:ext cx="792511" cy="169974"/>
              </a:xfrm>
              <a:custGeom>
                <a:avLst/>
                <a:gdLst>
                  <a:gd name="connsiteX0" fmla="*/ 2424 w 792511"/>
                  <a:gd name="connsiteY0" fmla="*/ 64905 h 169974"/>
                  <a:gd name="connsiteX1" fmla="*/ 168159 w 792511"/>
                  <a:gd name="connsiteY1" fmla="*/ 146820 h 169974"/>
                  <a:gd name="connsiteX2" fmla="*/ 472959 w 792511"/>
                  <a:gd name="connsiteY2" fmla="*/ 169680 h 169974"/>
                  <a:gd name="connsiteX3" fmla="*/ 655839 w 792511"/>
                  <a:gd name="connsiteY3" fmla="*/ 135390 h 169974"/>
                  <a:gd name="connsiteX4" fmla="*/ 773949 w 792511"/>
                  <a:gd name="connsiteY4" fmla="*/ 57285 h 169974"/>
                  <a:gd name="connsiteX5" fmla="*/ 785379 w 792511"/>
                  <a:gd name="connsiteY5" fmla="*/ 38235 h 169974"/>
                  <a:gd name="connsiteX6" fmla="*/ 705369 w 792511"/>
                  <a:gd name="connsiteY6" fmla="*/ 30615 h 169974"/>
                  <a:gd name="connsiteX7" fmla="*/ 570114 w 792511"/>
                  <a:gd name="connsiteY7" fmla="*/ 135 h 169974"/>
                  <a:gd name="connsiteX8" fmla="*/ 423429 w 792511"/>
                  <a:gd name="connsiteY8" fmla="*/ 19185 h 169974"/>
                  <a:gd name="connsiteX9" fmla="*/ 278649 w 792511"/>
                  <a:gd name="connsiteY9" fmla="*/ 13470 h 169974"/>
                  <a:gd name="connsiteX10" fmla="*/ 200544 w 792511"/>
                  <a:gd name="connsiteY10" fmla="*/ 13470 h 169974"/>
                  <a:gd name="connsiteX11" fmla="*/ 78624 w 792511"/>
                  <a:gd name="connsiteY11" fmla="*/ 38235 h 169974"/>
                  <a:gd name="connsiteX12" fmla="*/ 2424 w 792511"/>
                  <a:gd name="connsiteY12" fmla="*/ 64905 h 169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92511" h="169974">
                    <a:moveTo>
                      <a:pt x="2424" y="64905"/>
                    </a:moveTo>
                    <a:cubicBezTo>
                      <a:pt x="17346" y="83002"/>
                      <a:pt x="89737" y="129358"/>
                      <a:pt x="168159" y="146820"/>
                    </a:cubicBezTo>
                    <a:cubicBezTo>
                      <a:pt x="246581" y="164282"/>
                      <a:pt x="391679" y="171585"/>
                      <a:pt x="472959" y="169680"/>
                    </a:cubicBezTo>
                    <a:cubicBezTo>
                      <a:pt x="554239" y="167775"/>
                      <a:pt x="605674" y="154122"/>
                      <a:pt x="655839" y="135390"/>
                    </a:cubicBezTo>
                    <a:cubicBezTo>
                      <a:pt x="706004" y="116658"/>
                      <a:pt x="752359" y="73477"/>
                      <a:pt x="773949" y="57285"/>
                    </a:cubicBezTo>
                    <a:cubicBezTo>
                      <a:pt x="795539" y="41093"/>
                      <a:pt x="796809" y="42680"/>
                      <a:pt x="785379" y="38235"/>
                    </a:cubicBezTo>
                    <a:cubicBezTo>
                      <a:pt x="773949" y="33790"/>
                      <a:pt x="741246" y="36965"/>
                      <a:pt x="705369" y="30615"/>
                    </a:cubicBezTo>
                    <a:cubicBezTo>
                      <a:pt x="669492" y="24265"/>
                      <a:pt x="617104" y="2040"/>
                      <a:pt x="570114" y="135"/>
                    </a:cubicBezTo>
                    <a:cubicBezTo>
                      <a:pt x="523124" y="-1770"/>
                      <a:pt x="472006" y="16963"/>
                      <a:pt x="423429" y="19185"/>
                    </a:cubicBezTo>
                    <a:lnTo>
                      <a:pt x="278649" y="13470"/>
                    </a:lnTo>
                    <a:cubicBezTo>
                      <a:pt x="241502" y="12518"/>
                      <a:pt x="233881" y="9343"/>
                      <a:pt x="200544" y="13470"/>
                    </a:cubicBezTo>
                    <a:cubicBezTo>
                      <a:pt x="167207" y="17597"/>
                      <a:pt x="112279" y="31885"/>
                      <a:pt x="78624" y="38235"/>
                    </a:cubicBezTo>
                    <a:cubicBezTo>
                      <a:pt x="44969" y="44585"/>
                      <a:pt x="-12498" y="46808"/>
                      <a:pt x="2424" y="64905"/>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3" name="フリーフォーム: 図形 152">
                <a:extLst>
                  <a:ext uri="{FF2B5EF4-FFF2-40B4-BE49-F238E27FC236}">
                    <a16:creationId xmlns:a16="http://schemas.microsoft.com/office/drawing/2014/main" id="{C044BEE9-E270-6A59-96FF-4B82BB67B243}"/>
                  </a:ext>
                </a:extLst>
              </p:cNvPr>
              <p:cNvSpPr/>
              <p:nvPr/>
            </p:nvSpPr>
            <p:spPr>
              <a:xfrm>
                <a:off x="5589185" y="4598096"/>
                <a:ext cx="814098" cy="149435"/>
              </a:xfrm>
              <a:custGeom>
                <a:avLst/>
                <a:gdLst>
                  <a:gd name="connsiteX0" fmla="*/ 85 w 814098"/>
                  <a:gd name="connsiteY0" fmla="*/ 139639 h 149435"/>
                  <a:gd name="connsiteX1" fmla="*/ 142960 w 814098"/>
                  <a:gd name="connsiteY1" fmla="*/ 63439 h 149435"/>
                  <a:gd name="connsiteX2" fmla="*/ 278215 w 814098"/>
                  <a:gd name="connsiteY2" fmla="*/ 8194 h 149435"/>
                  <a:gd name="connsiteX3" fmla="*/ 402040 w 814098"/>
                  <a:gd name="connsiteY3" fmla="*/ 23434 h 149435"/>
                  <a:gd name="connsiteX4" fmla="*/ 489670 w 814098"/>
                  <a:gd name="connsiteY4" fmla="*/ 574 h 149435"/>
                  <a:gd name="connsiteX5" fmla="*/ 645880 w 814098"/>
                  <a:gd name="connsiteY5" fmla="*/ 52009 h 149435"/>
                  <a:gd name="connsiteX6" fmla="*/ 722080 w 814098"/>
                  <a:gd name="connsiteY6" fmla="*/ 93919 h 149435"/>
                  <a:gd name="connsiteX7" fmla="*/ 784945 w 814098"/>
                  <a:gd name="connsiteY7" fmla="*/ 132019 h 149435"/>
                  <a:gd name="connsiteX8" fmla="*/ 811615 w 814098"/>
                  <a:gd name="connsiteY8" fmla="*/ 145354 h 149435"/>
                  <a:gd name="connsiteX9" fmla="*/ 725890 w 814098"/>
                  <a:gd name="connsiteY9" fmla="*/ 145354 h 149435"/>
                  <a:gd name="connsiteX10" fmla="*/ 602065 w 814098"/>
                  <a:gd name="connsiteY10" fmla="*/ 116779 h 149435"/>
                  <a:gd name="connsiteX11" fmla="*/ 442045 w 814098"/>
                  <a:gd name="connsiteY11" fmla="*/ 128209 h 149435"/>
                  <a:gd name="connsiteX12" fmla="*/ 341080 w 814098"/>
                  <a:gd name="connsiteY12" fmla="*/ 128209 h 149435"/>
                  <a:gd name="connsiteX13" fmla="*/ 234400 w 814098"/>
                  <a:gd name="connsiteY13" fmla="*/ 120589 h 149435"/>
                  <a:gd name="connsiteX14" fmla="*/ 123910 w 814098"/>
                  <a:gd name="connsiteY14" fmla="*/ 145354 h 149435"/>
                  <a:gd name="connsiteX15" fmla="*/ 85 w 814098"/>
                  <a:gd name="connsiteY15" fmla="*/ 139639 h 14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14098" h="149435">
                    <a:moveTo>
                      <a:pt x="85" y="139639"/>
                    </a:moveTo>
                    <a:cubicBezTo>
                      <a:pt x="3260" y="125987"/>
                      <a:pt x="96605" y="85346"/>
                      <a:pt x="142960" y="63439"/>
                    </a:cubicBezTo>
                    <a:cubicBezTo>
                      <a:pt x="189315" y="41531"/>
                      <a:pt x="235035" y="14861"/>
                      <a:pt x="278215" y="8194"/>
                    </a:cubicBezTo>
                    <a:cubicBezTo>
                      <a:pt x="321395" y="1526"/>
                      <a:pt x="366798" y="24704"/>
                      <a:pt x="402040" y="23434"/>
                    </a:cubicBezTo>
                    <a:cubicBezTo>
                      <a:pt x="437282" y="22164"/>
                      <a:pt x="449030" y="-4188"/>
                      <a:pt x="489670" y="574"/>
                    </a:cubicBezTo>
                    <a:cubicBezTo>
                      <a:pt x="530310" y="5336"/>
                      <a:pt x="607145" y="36452"/>
                      <a:pt x="645880" y="52009"/>
                    </a:cubicBezTo>
                    <a:cubicBezTo>
                      <a:pt x="684615" y="67566"/>
                      <a:pt x="698903" y="80584"/>
                      <a:pt x="722080" y="93919"/>
                    </a:cubicBezTo>
                    <a:cubicBezTo>
                      <a:pt x="745258" y="107254"/>
                      <a:pt x="770023" y="123446"/>
                      <a:pt x="784945" y="132019"/>
                    </a:cubicBezTo>
                    <a:cubicBezTo>
                      <a:pt x="799868" y="140592"/>
                      <a:pt x="821457" y="143132"/>
                      <a:pt x="811615" y="145354"/>
                    </a:cubicBezTo>
                    <a:cubicBezTo>
                      <a:pt x="801773" y="147576"/>
                      <a:pt x="760815" y="150117"/>
                      <a:pt x="725890" y="145354"/>
                    </a:cubicBezTo>
                    <a:cubicBezTo>
                      <a:pt x="690965" y="140592"/>
                      <a:pt x="649373" y="119637"/>
                      <a:pt x="602065" y="116779"/>
                    </a:cubicBezTo>
                    <a:cubicBezTo>
                      <a:pt x="554757" y="113921"/>
                      <a:pt x="485542" y="126304"/>
                      <a:pt x="442045" y="128209"/>
                    </a:cubicBezTo>
                    <a:cubicBezTo>
                      <a:pt x="398548" y="130114"/>
                      <a:pt x="375688" y="129479"/>
                      <a:pt x="341080" y="128209"/>
                    </a:cubicBezTo>
                    <a:cubicBezTo>
                      <a:pt x="306473" y="126939"/>
                      <a:pt x="270595" y="117732"/>
                      <a:pt x="234400" y="120589"/>
                    </a:cubicBezTo>
                    <a:cubicBezTo>
                      <a:pt x="198205" y="123446"/>
                      <a:pt x="165185" y="140592"/>
                      <a:pt x="123910" y="145354"/>
                    </a:cubicBezTo>
                    <a:cubicBezTo>
                      <a:pt x="82635" y="150116"/>
                      <a:pt x="-3090" y="153291"/>
                      <a:pt x="85" y="139639"/>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4" name="フリーフォーム: 図形 153">
                <a:extLst>
                  <a:ext uri="{FF2B5EF4-FFF2-40B4-BE49-F238E27FC236}">
                    <a16:creationId xmlns:a16="http://schemas.microsoft.com/office/drawing/2014/main" id="{A848E0C8-44F4-A743-F6BC-5E35C107BB36}"/>
                  </a:ext>
                </a:extLst>
              </p:cNvPr>
              <p:cNvSpPr/>
              <p:nvPr/>
            </p:nvSpPr>
            <p:spPr>
              <a:xfrm>
                <a:off x="5432814" y="4234815"/>
                <a:ext cx="108831" cy="283845"/>
              </a:xfrm>
              <a:custGeom>
                <a:avLst/>
                <a:gdLst>
                  <a:gd name="connsiteX0" fmla="*/ 108831 w 108831"/>
                  <a:gd name="connsiteY0" fmla="*/ 0 h 283845"/>
                  <a:gd name="connsiteX1" fmla="*/ 40251 w 108831"/>
                  <a:gd name="connsiteY1" fmla="*/ 131445 h 283845"/>
                  <a:gd name="connsiteX2" fmla="*/ 5961 w 108831"/>
                  <a:gd name="connsiteY2" fmla="*/ 238125 h 283845"/>
                  <a:gd name="connsiteX3" fmla="*/ 246 w 108831"/>
                  <a:gd name="connsiteY3" fmla="*/ 283845 h 283845"/>
                </a:gdLst>
                <a:ahLst/>
                <a:cxnLst>
                  <a:cxn ang="0">
                    <a:pos x="connsiteX0" y="connsiteY0"/>
                  </a:cxn>
                  <a:cxn ang="0">
                    <a:pos x="connsiteX1" y="connsiteY1"/>
                  </a:cxn>
                  <a:cxn ang="0">
                    <a:pos x="connsiteX2" y="connsiteY2"/>
                  </a:cxn>
                  <a:cxn ang="0">
                    <a:pos x="connsiteX3" y="connsiteY3"/>
                  </a:cxn>
                </a:cxnLst>
                <a:rect l="l" t="t" r="r" b="b"/>
                <a:pathLst>
                  <a:path w="108831" h="283845">
                    <a:moveTo>
                      <a:pt x="108831" y="0"/>
                    </a:moveTo>
                    <a:cubicBezTo>
                      <a:pt x="83113" y="45879"/>
                      <a:pt x="57396" y="91758"/>
                      <a:pt x="40251" y="131445"/>
                    </a:cubicBezTo>
                    <a:cubicBezTo>
                      <a:pt x="23106" y="171132"/>
                      <a:pt x="12629" y="212725"/>
                      <a:pt x="5961" y="238125"/>
                    </a:cubicBezTo>
                    <a:cubicBezTo>
                      <a:pt x="-707" y="263525"/>
                      <a:pt x="-231" y="273685"/>
                      <a:pt x="246" y="283845"/>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5" name="フリーフォーム: 図形 154">
                <a:extLst>
                  <a:ext uri="{FF2B5EF4-FFF2-40B4-BE49-F238E27FC236}">
                    <a16:creationId xmlns:a16="http://schemas.microsoft.com/office/drawing/2014/main" id="{7DE2472A-DF5C-4A7A-2C3B-FC4EADD80499}"/>
                  </a:ext>
                </a:extLst>
              </p:cNvPr>
              <p:cNvSpPr/>
              <p:nvPr/>
            </p:nvSpPr>
            <p:spPr>
              <a:xfrm>
                <a:off x="6328410" y="4187190"/>
                <a:ext cx="179070" cy="304800"/>
              </a:xfrm>
              <a:custGeom>
                <a:avLst/>
                <a:gdLst>
                  <a:gd name="connsiteX0" fmla="*/ 0 w 179070"/>
                  <a:gd name="connsiteY0" fmla="*/ 0 h 304800"/>
                  <a:gd name="connsiteX1" fmla="*/ 99060 w 179070"/>
                  <a:gd name="connsiteY1" fmla="*/ 133350 h 304800"/>
                  <a:gd name="connsiteX2" fmla="*/ 152400 w 179070"/>
                  <a:gd name="connsiteY2" fmla="*/ 228600 h 304800"/>
                  <a:gd name="connsiteX3" fmla="*/ 179070 w 179070"/>
                  <a:gd name="connsiteY3" fmla="*/ 304800 h 304800"/>
                </a:gdLst>
                <a:ahLst/>
                <a:cxnLst>
                  <a:cxn ang="0">
                    <a:pos x="connsiteX0" y="connsiteY0"/>
                  </a:cxn>
                  <a:cxn ang="0">
                    <a:pos x="connsiteX1" y="connsiteY1"/>
                  </a:cxn>
                  <a:cxn ang="0">
                    <a:pos x="connsiteX2" y="connsiteY2"/>
                  </a:cxn>
                  <a:cxn ang="0">
                    <a:pos x="connsiteX3" y="connsiteY3"/>
                  </a:cxn>
                </a:cxnLst>
                <a:rect l="l" t="t" r="r" b="b"/>
                <a:pathLst>
                  <a:path w="179070" h="304800">
                    <a:moveTo>
                      <a:pt x="0" y="0"/>
                    </a:moveTo>
                    <a:cubicBezTo>
                      <a:pt x="36830" y="47625"/>
                      <a:pt x="73660" y="95250"/>
                      <a:pt x="99060" y="133350"/>
                    </a:cubicBezTo>
                    <a:cubicBezTo>
                      <a:pt x="124460" y="171450"/>
                      <a:pt x="139065" y="200025"/>
                      <a:pt x="152400" y="228600"/>
                    </a:cubicBezTo>
                    <a:cubicBezTo>
                      <a:pt x="165735" y="257175"/>
                      <a:pt x="172402" y="280987"/>
                      <a:pt x="179070" y="304800"/>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6" name="フリーフォーム: 図形 155">
                <a:extLst>
                  <a:ext uri="{FF2B5EF4-FFF2-40B4-BE49-F238E27FC236}">
                    <a16:creationId xmlns:a16="http://schemas.microsoft.com/office/drawing/2014/main" id="{EE6A1BA2-FC3C-08AA-BBC2-4F7DFD91FFA3}"/>
                  </a:ext>
                </a:extLst>
              </p:cNvPr>
              <p:cNvSpPr/>
              <p:nvPr/>
            </p:nvSpPr>
            <p:spPr>
              <a:xfrm>
                <a:off x="4427459" y="1729040"/>
                <a:ext cx="3341185" cy="2633805"/>
              </a:xfrm>
              <a:custGeom>
                <a:avLst/>
                <a:gdLst>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97141 w 3341185"/>
                  <a:gd name="connsiteY99" fmla="*/ 117799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5993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78981 w 3341185"/>
                  <a:gd name="connsiteY75" fmla="*/ 86176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6826 w 3341185"/>
                  <a:gd name="connsiteY168" fmla="*/ 1096075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3341185" h="2633805">
                    <a:moveTo>
                      <a:pt x="235981" y="983680"/>
                    </a:moveTo>
                    <a:cubicBezTo>
                      <a:pt x="211851" y="1040195"/>
                      <a:pt x="116601" y="1185610"/>
                      <a:pt x="79771" y="1254190"/>
                    </a:cubicBezTo>
                    <a:cubicBezTo>
                      <a:pt x="42941" y="1322770"/>
                      <a:pt x="27701" y="1362775"/>
                      <a:pt x="15001" y="1395160"/>
                    </a:cubicBezTo>
                    <a:cubicBezTo>
                      <a:pt x="2301" y="1427545"/>
                      <a:pt x="-4684" y="1456755"/>
                      <a:pt x="3571" y="1448500"/>
                    </a:cubicBezTo>
                    <a:cubicBezTo>
                      <a:pt x="11826" y="1440245"/>
                      <a:pt x="53736" y="1349440"/>
                      <a:pt x="64531" y="1345630"/>
                    </a:cubicBezTo>
                    <a:cubicBezTo>
                      <a:pt x="75326" y="1341820"/>
                      <a:pt x="70246" y="1402145"/>
                      <a:pt x="68341" y="1425640"/>
                    </a:cubicBezTo>
                    <a:cubicBezTo>
                      <a:pt x="66436" y="1449135"/>
                      <a:pt x="57546" y="1458025"/>
                      <a:pt x="53101" y="1486600"/>
                    </a:cubicBezTo>
                    <a:cubicBezTo>
                      <a:pt x="48656" y="1515175"/>
                      <a:pt x="39131" y="1588835"/>
                      <a:pt x="41671" y="1597090"/>
                    </a:cubicBezTo>
                    <a:cubicBezTo>
                      <a:pt x="44211" y="1605345"/>
                      <a:pt x="60086" y="1537400"/>
                      <a:pt x="68341" y="1536130"/>
                    </a:cubicBezTo>
                    <a:cubicBezTo>
                      <a:pt x="76596" y="1534860"/>
                      <a:pt x="78501" y="1566610"/>
                      <a:pt x="91201" y="1589470"/>
                    </a:cubicBezTo>
                    <a:cubicBezTo>
                      <a:pt x="103901" y="1612330"/>
                      <a:pt x="127396" y="1637730"/>
                      <a:pt x="144541" y="1673290"/>
                    </a:cubicBezTo>
                    <a:cubicBezTo>
                      <a:pt x="161686" y="1708850"/>
                      <a:pt x="187721" y="1806005"/>
                      <a:pt x="194071" y="1802830"/>
                    </a:cubicBezTo>
                    <a:cubicBezTo>
                      <a:pt x="200421" y="1799655"/>
                      <a:pt x="178831" y="1666940"/>
                      <a:pt x="182641" y="1654240"/>
                    </a:cubicBezTo>
                    <a:cubicBezTo>
                      <a:pt x="186451" y="1641540"/>
                      <a:pt x="212486" y="1699325"/>
                      <a:pt x="216931" y="1726630"/>
                    </a:cubicBezTo>
                    <a:cubicBezTo>
                      <a:pt x="221376" y="1753935"/>
                      <a:pt x="216931" y="1781240"/>
                      <a:pt x="209311" y="1818070"/>
                    </a:cubicBezTo>
                    <a:cubicBezTo>
                      <a:pt x="201691" y="1854900"/>
                      <a:pt x="171211" y="1938720"/>
                      <a:pt x="171211" y="1947610"/>
                    </a:cubicBezTo>
                    <a:cubicBezTo>
                      <a:pt x="171211" y="1956500"/>
                      <a:pt x="199786" y="1861250"/>
                      <a:pt x="209311" y="1871410"/>
                    </a:cubicBezTo>
                    <a:cubicBezTo>
                      <a:pt x="218836" y="1881570"/>
                      <a:pt x="221376" y="1952055"/>
                      <a:pt x="228361" y="2008570"/>
                    </a:cubicBezTo>
                    <a:cubicBezTo>
                      <a:pt x="235346" y="2065085"/>
                      <a:pt x="241061" y="2161605"/>
                      <a:pt x="251221" y="2210500"/>
                    </a:cubicBezTo>
                    <a:cubicBezTo>
                      <a:pt x="261381" y="2259395"/>
                      <a:pt x="277891" y="2270825"/>
                      <a:pt x="289321" y="2301940"/>
                    </a:cubicBezTo>
                    <a:cubicBezTo>
                      <a:pt x="300751" y="2333055"/>
                      <a:pt x="313451" y="2353375"/>
                      <a:pt x="319801" y="2397190"/>
                    </a:cubicBezTo>
                    <a:cubicBezTo>
                      <a:pt x="326151" y="2441005"/>
                      <a:pt x="321706" y="2525460"/>
                      <a:pt x="327421" y="2564830"/>
                    </a:cubicBezTo>
                    <a:cubicBezTo>
                      <a:pt x="333136" y="2604200"/>
                      <a:pt x="350281" y="2637855"/>
                      <a:pt x="354091" y="2633410"/>
                    </a:cubicBezTo>
                    <a:cubicBezTo>
                      <a:pt x="357901" y="2628965"/>
                      <a:pt x="350281" y="2538160"/>
                      <a:pt x="350281" y="2538160"/>
                    </a:cubicBezTo>
                    <a:cubicBezTo>
                      <a:pt x="349011" y="2519745"/>
                      <a:pt x="340121" y="2522920"/>
                      <a:pt x="346471" y="2522920"/>
                    </a:cubicBezTo>
                    <a:cubicBezTo>
                      <a:pt x="352821" y="2522920"/>
                      <a:pt x="378856" y="2539430"/>
                      <a:pt x="388381" y="2538160"/>
                    </a:cubicBezTo>
                    <a:cubicBezTo>
                      <a:pt x="397906" y="2536890"/>
                      <a:pt x="407431" y="2524190"/>
                      <a:pt x="403621" y="2515300"/>
                    </a:cubicBezTo>
                    <a:cubicBezTo>
                      <a:pt x="399811" y="2506410"/>
                      <a:pt x="373776" y="2507680"/>
                      <a:pt x="365521" y="2484820"/>
                    </a:cubicBezTo>
                    <a:cubicBezTo>
                      <a:pt x="357266" y="2461960"/>
                      <a:pt x="357901" y="2416240"/>
                      <a:pt x="354091" y="2378140"/>
                    </a:cubicBezTo>
                    <a:cubicBezTo>
                      <a:pt x="350281" y="2340040"/>
                      <a:pt x="342026" y="2289875"/>
                      <a:pt x="342661" y="2256220"/>
                    </a:cubicBezTo>
                    <a:cubicBezTo>
                      <a:pt x="343296" y="2222565"/>
                      <a:pt x="361711" y="2220025"/>
                      <a:pt x="357901" y="2176210"/>
                    </a:cubicBezTo>
                    <a:cubicBezTo>
                      <a:pt x="354091" y="2132395"/>
                      <a:pt x="325516" y="2045400"/>
                      <a:pt x="319801" y="1993330"/>
                    </a:cubicBezTo>
                    <a:cubicBezTo>
                      <a:pt x="314086" y="1941260"/>
                      <a:pt x="320436" y="1933005"/>
                      <a:pt x="323611" y="1863790"/>
                    </a:cubicBezTo>
                    <a:cubicBezTo>
                      <a:pt x="326786" y="1794575"/>
                      <a:pt x="336311" y="1652335"/>
                      <a:pt x="338851" y="1578040"/>
                    </a:cubicBezTo>
                    <a:cubicBezTo>
                      <a:pt x="341391" y="1503745"/>
                      <a:pt x="324246" y="1464375"/>
                      <a:pt x="338851" y="1418020"/>
                    </a:cubicBezTo>
                    <a:cubicBezTo>
                      <a:pt x="353456" y="1371665"/>
                      <a:pt x="413146" y="1304355"/>
                      <a:pt x="426481" y="1299910"/>
                    </a:cubicBezTo>
                    <a:cubicBezTo>
                      <a:pt x="439816" y="1295465"/>
                      <a:pt x="425846" y="1371030"/>
                      <a:pt x="418861" y="1391350"/>
                    </a:cubicBezTo>
                    <a:cubicBezTo>
                      <a:pt x="411876" y="1411670"/>
                      <a:pt x="376951" y="1428815"/>
                      <a:pt x="384571" y="1421830"/>
                    </a:cubicBezTo>
                    <a:cubicBezTo>
                      <a:pt x="392191" y="1414845"/>
                      <a:pt x="437276" y="1381825"/>
                      <a:pt x="464581" y="1349440"/>
                    </a:cubicBezTo>
                    <a:cubicBezTo>
                      <a:pt x="491886" y="1317055"/>
                      <a:pt x="538241" y="1228790"/>
                      <a:pt x="548401" y="1227520"/>
                    </a:cubicBezTo>
                    <a:cubicBezTo>
                      <a:pt x="558561" y="1226250"/>
                      <a:pt x="513476" y="1338645"/>
                      <a:pt x="525541" y="1341820"/>
                    </a:cubicBezTo>
                    <a:cubicBezTo>
                      <a:pt x="537606" y="1344995"/>
                      <a:pt x="582056" y="1271335"/>
                      <a:pt x="620791" y="1246570"/>
                    </a:cubicBezTo>
                    <a:cubicBezTo>
                      <a:pt x="659526" y="1221805"/>
                      <a:pt x="716041" y="1215455"/>
                      <a:pt x="757951" y="1193230"/>
                    </a:cubicBezTo>
                    <a:cubicBezTo>
                      <a:pt x="799861" y="1171005"/>
                      <a:pt x="858916" y="1105600"/>
                      <a:pt x="872251" y="1113220"/>
                    </a:cubicBezTo>
                    <a:cubicBezTo>
                      <a:pt x="885586" y="1120840"/>
                      <a:pt x="841771" y="1201485"/>
                      <a:pt x="837961" y="1238950"/>
                    </a:cubicBezTo>
                    <a:cubicBezTo>
                      <a:pt x="834151" y="1276415"/>
                      <a:pt x="842406" y="1345630"/>
                      <a:pt x="849391" y="1338010"/>
                    </a:cubicBezTo>
                    <a:cubicBezTo>
                      <a:pt x="856376" y="1330390"/>
                      <a:pt x="874156" y="1212915"/>
                      <a:pt x="879871" y="1193230"/>
                    </a:cubicBezTo>
                    <a:cubicBezTo>
                      <a:pt x="885586" y="1173545"/>
                      <a:pt x="874156" y="1195135"/>
                      <a:pt x="883681" y="1219900"/>
                    </a:cubicBezTo>
                    <a:cubicBezTo>
                      <a:pt x="893206" y="1244665"/>
                      <a:pt x="919241" y="1307530"/>
                      <a:pt x="937021" y="1341820"/>
                    </a:cubicBezTo>
                    <a:cubicBezTo>
                      <a:pt x="954801" y="1376110"/>
                      <a:pt x="992266" y="1445960"/>
                      <a:pt x="990361" y="1425640"/>
                    </a:cubicBezTo>
                    <a:cubicBezTo>
                      <a:pt x="988456" y="1405320"/>
                      <a:pt x="927496" y="1275145"/>
                      <a:pt x="925591" y="1219900"/>
                    </a:cubicBezTo>
                    <a:cubicBezTo>
                      <a:pt x="923686" y="1164655"/>
                      <a:pt x="964961" y="1120840"/>
                      <a:pt x="978931" y="1094170"/>
                    </a:cubicBezTo>
                    <a:cubicBezTo>
                      <a:pt x="992901" y="1067500"/>
                      <a:pt x="1000521" y="1056070"/>
                      <a:pt x="1009411" y="1059880"/>
                    </a:cubicBezTo>
                    <a:cubicBezTo>
                      <a:pt x="1018301" y="1063690"/>
                      <a:pt x="1025921" y="1137985"/>
                      <a:pt x="1032271" y="1117030"/>
                    </a:cubicBezTo>
                    <a:cubicBezTo>
                      <a:pt x="1038621" y="1096075"/>
                      <a:pt x="1029096" y="947485"/>
                      <a:pt x="1047511" y="934150"/>
                    </a:cubicBezTo>
                    <a:cubicBezTo>
                      <a:pt x="1065926" y="920815"/>
                      <a:pt x="1130696" y="1042735"/>
                      <a:pt x="1142761" y="1037020"/>
                    </a:cubicBezTo>
                    <a:cubicBezTo>
                      <a:pt x="1154826" y="1031305"/>
                      <a:pt x="1125616" y="952565"/>
                      <a:pt x="1119901" y="899860"/>
                    </a:cubicBezTo>
                    <a:cubicBezTo>
                      <a:pt x="1114186" y="847155"/>
                      <a:pt x="1098946" y="718885"/>
                      <a:pt x="1108471" y="720790"/>
                    </a:cubicBezTo>
                    <a:cubicBezTo>
                      <a:pt x="1117996" y="722695"/>
                      <a:pt x="1159906" y="864935"/>
                      <a:pt x="1177051" y="911290"/>
                    </a:cubicBezTo>
                    <a:cubicBezTo>
                      <a:pt x="1194196" y="957645"/>
                      <a:pt x="1212611" y="1028765"/>
                      <a:pt x="1211341" y="998920"/>
                    </a:cubicBezTo>
                    <a:cubicBezTo>
                      <a:pt x="1210071" y="969075"/>
                      <a:pt x="1173241" y="788735"/>
                      <a:pt x="1169431" y="732220"/>
                    </a:cubicBezTo>
                    <a:cubicBezTo>
                      <a:pt x="1165621" y="675705"/>
                      <a:pt x="1172606" y="649035"/>
                      <a:pt x="1188481" y="659830"/>
                    </a:cubicBezTo>
                    <a:cubicBezTo>
                      <a:pt x="1204356" y="670625"/>
                      <a:pt x="1241186" y="768415"/>
                      <a:pt x="1264681" y="796990"/>
                    </a:cubicBezTo>
                    <a:cubicBezTo>
                      <a:pt x="1288176" y="825565"/>
                      <a:pt x="1328816" y="845885"/>
                      <a:pt x="1329451" y="831280"/>
                    </a:cubicBezTo>
                    <a:cubicBezTo>
                      <a:pt x="1330086" y="816675"/>
                      <a:pt x="1281191" y="746190"/>
                      <a:pt x="1268491" y="709360"/>
                    </a:cubicBezTo>
                    <a:cubicBezTo>
                      <a:pt x="1255791" y="672530"/>
                      <a:pt x="1249441" y="619825"/>
                      <a:pt x="1253251" y="610300"/>
                    </a:cubicBezTo>
                    <a:cubicBezTo>
                      <a:pt x="1257061" y="600775"/>
                      <a:pt x="1278016" y="657925"/>
                      <a:pt x="1291351" y="652210"/>
                    </a:cubicBezTo>
                    <a:cubicBezTo>
                      <a:pt x="1304686" y="646495"/>
                      <a:pt x="1323101" y="577280"/>
                      <a:pt x="1333261" y="576010"/>
                    </a:cubicBezTo>
                    <a:cubicBezTo>
                      <a:pt x="1343421" y="574740"/>
                      <a:pt x="1344691" y="639510"/>
                      <a:pt x="1352311" y="644590"/>
                    </a:cubicBezTo>
                    <a:cubicBezTo>
                      <a:pt x="1359931" y="649670"/>
                      <a:pt x="1370091" y="611570"/>
                      <a:pt x="1378981" y="606490"/>
                    </a:cubicBezTo>
                    <a:cubicBezTo>
                      <a:pt x="1387871" y="601410"/>
                      <a:pt x="1393586" y="616015"/>
                      <a:pt x="1405651" y="614110"/>
                    </a:cubicBezTo>
                    <a:cubicBezTo>
                      <a:pt x="1417716" y="612205"/>
                      <a:pt x="1441846" y="588710"/>
                      <a:pt x="1451371" y="595060"/>
                    </a:cubicBezTo>
                    <a:cubicBezTo>
                      <a:pt x="1460896" y="601410"/>
                      <a:pt x="1451371" y="652210"/>
                      <a:pt x="1462801" y="652210"/>
                    </a:cubicBezTo>
                    <a:cubicBezTo>
                      <a:pt x="1474231" y="652210"/>
                      <a:pt x="1511696" y="596330"/>
                      <a:pt x="1519951" y="595060"/>
                    </a:cubicBezTo>
                    <a:cubicBezTo>
                      <a:pt x="1528206" y="593790"/>
                      <a:pt x="1541541" y="602045"/>
                      <a:pt x="1512331" y="644590"/>
                    </a:cubicBezTo>
                    <a:cubicBezTo>
                      <a:pt x="1483121" y="687135"/>
                      <a:pt x="1388506" y="797625"/>
                      <a:pt x="1344691" y="850330"/>
                    </a:cubicBezTo>
                    <a:cubicBezTo>
                      <a:pt x="1300876" y="903035"/>
                      <a:pt x="1233566" y="957645"/>
                      <a:pt x="1249441" y="960820"/>
                    </a:cubicBezTo>
                    <a:cubicBezTo>
                      <a:pt x="1265316" y="963995"/>
                      <a:pt x="1384696" y="904940"/>
                      <a:pt x="1439941" y="869380"/>
                    </a:cubicBezTo>
                    <a:cubicBezTo>
                      <a:pt x="1495186" y="833820"/>
                      <a:pt x="1542811" y="786830"/>
                      <a:pt x="1580911" y="747460"/>
                    </a:cubicBezTo>
                    <a:cubicBezTo>
                      <a:pt x="1619011" y="708090"/>
                      <a:pt x="1652031" y="633160"/>
                      <a:pt x="1668541" y="633160"/>
                    </a:cubicBezTo>
                    <a:cubicBezTo>
                      <a:pt x="1685051" y="633160"/>
                      <a:pt x="1690766" y="710630"/>
                      <a:pt x="1679971" y="747460"/>
                    </a:cubicBezTo>
                    <a:cubicBezTo>
                      <a:pt x="1669176" y="784290"/>
                      <a:pt x="1629171" y="828105"/>
                      <a:pt x="1603771" y="854140"/>
                    </a:cubicBezTo>
                    <a:cubicBezTo>
                      <a:pt x="1578371" y="880175"/>
                      <a:pt x="1526301" y="897955"/>
                      <a:pt x="1527571" y="903670"/>
                    </a:cubicBezTo>
                    <a:cubicBezTo>
                      <a:pt x="1528841" y="909385"/>
                      <a:pt x="1587896" y="899860"/>
                      <a:pt x="1611391" y="888430"/>
                    </a:cubicBezTo>
                    <a:cubicBezTo>
                      <a:pt x="1634886" y="877000"/>
                      <a:pt x="1648221" y="859220"/>
                      <a:pt x="1668541" y="835090"/>
                    </a:cubicBezTo>
                    <a:cubicBezTo>
                      <a:pt x="1688861" y="810960"/>
                      <a:pt x="1726326" y="746190"/>
                      <a:pt x="1733311" y="743650"/>
                    </a:cubicBezTo>
                    <a:cubicBezTo>
                      <a:pt x="1740296" y="741110"/>
                      <a:pt x="1719341" y="793180"/>
                      <a:pt x="1710451" y="819850"/>
                    </a:cubicBezTo>
                    <a:cubicBezTo>
                      <a:pt x="1701561" y="846520"/>
                      <a:pt x="1692036" y="882080"/>
                      <a:pt x="1679971" y="903670"/>
                    </a:cubicBezTo>
                    <a:cubicBezTo>
                      <a:pt x="1667906" y="925260"/>
                      <a:pt x="1639331" y="943675"/>
                      <a:pt x="1638061" y="949390"/>
                    </a:cubicBezTo>
                    <a:cubicBezTo>
                      <a:pt x="1636791" y="955105"/>
                      <a:pt x="1659016" y="947485"/>
                      <a:pt x="1672351" y="937960"/>
                    </a:cubicBezTo>
                    <a:cubicBezTo>
                      <a:pt x="1685686" y="928435"/>
                      <a:pt x="1700926" y="912560"/>
                      <a:pt x="1718071" y="892240"/>
                    </a:cubicBezTo>
                    <a:cubicBezTo>
                      <a:pt x="1735216" y="871920"/>
                      <a:pt x="1761886" y="837630"/>
                      <a:pt x="1775221" y="816040"/>
                    </a:cubicBezTo>
                    <a:cubicBezTo>
                      <a:pt x="1788556" y="794450"/>
                      <a:pt x="1790461" y="758890"/>
                      <a:pt x="1798081" y="762700"/>
                    </a:cubicBezTo>
                    <a:cubicBezTo>
                      <a:pt x="1805701" y="766510"/>
                      <a:pt x="1821576" y="808420"/>
                      <a:pt x="1820941" y="838900"/>
                    </a:cubicBezTo>
                    <a:cubicBezTo>
                      <a:pt x="1820306" y="869380"/>
                      <a:pt x="1809511" y="901130"/>
                      <a:pt x="1794271" y="945580"/>
                    </a:cubicBezTo>
                    <a:cubicBezTo>
                      <a:pt x="1779031" y="990030"/>
                      <a:pt x="1747281" y="1064325"/>
                      <a:pt x="1729501" y="1105600"/>
                    </a:cubicBezTo>
                    <a:cubicBezTo>
                      <a:pt x="1711721" y="1146875"/>
                      <a:pt x="1673621" y="1207200"/>
                      <a:pt x="1687591" y="1193230"/>
                    </a:cubicBezTo>
                    <a:cubicBezTo>
                      <a:pt x="1701561" y="1179260"/>
                      <a:pt x="1787286" y="1040195"/>
                      <a:pt x="1813321" y="1021780"/>
                    </a:cubicBezTo>
                    <a:cubicBezTo>
                      <a:pt x="1839356" y="1003365"/>
                      <a:pt x="1833006" y="1054800"/>
                      <a:pt x="1843801" y="1082740"/>
                    </a:cubicBezTo>
                    <a:cubicBezTo>
                      <a:pt x="1854596" y="1110680"/>
                      <a:pt x="1862851" y="1158940"/>
                      <a:pt x="1878091" y="1189420"/>
                    </a:cubicBezTo>
                    <a:cubicBezTo>
                      <a:pt x="1893331" y="1219900"/>
                      <a:pt x="1906031" y="1235140"/>
                      <a:pt x="1935241" y="1265620"/>
                    </a:cubicBezTo>
                    <a:cubicBezTo>
                      <a:pt x="1964451" y="1296100"/>
                      <a:pt x="2022236" y="1344360"/>
                      <a:pt x="2053351" y="1372300"/>
                    </a:cubicBezTo>
                    <a:cubicBezTo>
                      <a:pt x="2084466" y="1400240"/>
                      <a:pt x="2104786" y="1421195"/>
                      <a:pt x="2121931" y="1433260"/>
                    </a:cubicBezTo>
                    <a:cubicBezTo>
                      <a:pt x="2139076" y="1445325"/>
                      <a:pt x="2162571" y="1471360"/>
                      <a:pt x="2156221" y="1444690"/>
                    </a:cubicBezTo>
                    <a:cubicBezTo>
                      <a:pt x="2149871" y="1418020"/>
                      <a:pt x="2099071" y="1323405"/>
                      <a:pt x="2083831" y="1273240"/>
                    </a:cubicBezTo>
                    <a:cubicBezTo>
                      <a:pt x="2068591" y="1223075"/>
                      <a:pt x="2056526" y="1144335"/>
                      <a:pt x="2064781" y="1143700"/>
                    </a:cubicBezTo>
                    <a:cubicBezTo>
                      <a:pt x="2073036" y="1143065"/>
                      <a:pt x="2109231" y="1239585"/>
                      <a:pt x="2133361" y="1269430"/>
                    </a:cubicBezTo>
                    <a:cubicBezTo>
                      <a:pt x="2157491" y="1299275"/>
                      <a:pt x="2198131" y="1316420"/>
                      <a:pt x="2209561" y="1322770"/>
                    </a:cubicBezTo>
                    <a:cubicBezTo>
                      <a:pt x="2220991" y="1329120"/>
                      <a:pt x="2201941" y="1307530"/>
                      <a:pt x="2201941" y="1307530"/>
                    </a:cubicBezTo>
                    <a:cubicBezTo>
                      <a:pt x="2189876" y="1284035"/>
                      <a:pt x="2151141" y="1219900"/>
                      <a:pt x="2137171" y="1181800"/>
                    </a:cubicBezTo>
                    <a:cubicBezTo>
                      <a:pt x="2123201" y="1143700"/>
                      <a:pt x="2111136" y="1072580"/>
                      <a:pt x="2118121" y="1078930"/>
                    </a:cubicBezTo>
                    <a:cubicBezTo>
                      <a:pt x="2125106" y="1085280"/>
                      <a:pt x="2160666" y="1189420"/>
                      <a:pt x="2179081" y="1219900"/>
                    </a:cubicBezTo>
                    <a:cubicBezTo>
                      <a:pt x="2197496" y="1250380"/>
                      <a:pt x="2222261" y="1274510"/>
                      <a:pt x="2228611" y="1261810"/>
                    </a:cubicBezTo>
                    <a:cubicBezTo>
                      <a:pt x="2234961" y="1249110"/>
                      <a:pt x="2224801" y="1177355"/>
                      <a:pt x="2217181" y="1143700"/>
                    </a:cubicBezTo>
                    <a:cubicBezTo>
                      <a:pt x="2209561" y="1110045"/>
                      <a:pt x="2167651" y="1049720"/>
                      <a:pt x="2182891" y="1059880"/>
                    </a:cubicBezTo>
                    <a:cubicBezTo>
                      <a:pt x="2198131" y="1070040"/>
                      <a:pt x="2268616" y="1162115"/>
                      <a:pt x="2308621" y="1204660"/>
                    </a:cubicBezTo>
                    <a:cubicBezTo>
                      <a:pt x="2348626" y="1247205"/>
                      <a:pt x="2386091" y="1285940"/>
                      <a:pt x="2422921" y="1315150"/>
                    </a:cubicBezTo>
                    <a:cubicBezTo>
                      <a:pt x="2459751" y="1344360"/>
                      <a:pt x="2504201" y="1363410"/>
                      <a:pt x="2529601" y="1379920"/>
                    </a:cubicBezTo>
                    <a:cubicBezTo>
                      <a:pt x="2555001" y="1396430"/>
                      <a:pt x="2583576" y="1433260"/>
                      <a:pt x="2575321" y="1414210"/>
                    </a:cubicBezTo>
                    <a:cubicBezTo>
                      <a:pt x="2567066" y="1395160"/>
                      <a:pt x="2500391" y="1316420"/>
                      <a:pt x="2480071" y="1265620"/>
                    </a:cubicBezTo>
                    <a:cubicBezTo>
                      <a:pt x="2459751" y="1214820"/>
                      <a:pt x="2457846" y="1144335"/>
                      <a:pt x="2453401" y="1109410"/>
                    </a:cubicBezTo>
                    <a:cubicBezTo>
                      <a:pt x="2448956" y="1074485"/>
                      <a:pt x="2429906" y="1027495"/>
                      <a:pt x="2453401" y="1056070"/>
                    </a:cubicBezTo>
                    <a:cubicBezTo>
                      <a:pt x="2476896" y="1084645"/>
                      <a:pt x="2562621" y="1224980"/>
                      <a:pt x="2594371" y="1280860"/>
                    </a:cubicBezTo>
                    <a:cubicBezTo>
                      <a:pt x="2626121" y="1336740"/>
                      <a:pt x="2629296" y="1371030"/>
                      <a:pt x="2643901" y="1391350"/>
                    </a:cubicBezTo>
                    <a:cubicBezTo>
                      <a:pt x="2658506" y="1411670"/>
                      <a:pt x="2682636" y="1423100"/>
                      <a:pt x="2682001" y="1402780"/>
                    </a:cubicBezTo>
                    <a:cubicBezTo>
                      <a:pt x="2681366" y="1382460"/>
                      <a:pt x="2640091" y="1269430"/>
                      <a:pt x="2640091" y="1269430"/>
                    </a:cubicBezTo>
                    <a:cubicBezTo>
                      <a:pt x="2625486" y="1223075"/>
                      <a:pt x="2596276" y="1150685"/>
                      <a:pt x="2594371" y="1124650"/>
                    </a:cubicBezTo>
                    <a:cubicBezTo>
                      <a:pt x="2592466" y="1098615"/>
                      <a:pt x="2608976" y="1091630"/>
                      <a:pt x="2628661" y="1113220"/>
                    </a:cubicBezTo>
                    <a:cubicBezTo>
                      <a:pt x="2648346" y="1134810"/>
                      <a:pt x="2689621" y="1208470"/>
                      <a:pt x="2712481" y="1254190"/>
                    </a:cubicBezTo>
                    <a:cubicBezTo>
                      <a:pt x="2735341" y="1299910"/>
                      <a:pt x="2760741" y="1351980"/>
                      <a:pt x="2765821" y="1387540"/>
                    </a:cubicBezTo>
                    <a:cubicBezTo>
                      <a:pt x="2770901" y="1423100"/>
                      <a:pt x="2747406" y="1452310"/>
                      <a:pt x="2742961" y="1467550"/>
                    </a:cubicBezTo>
                    <a:cubicBezTo>
                      <a:pt x="2738516" y="1482790"/>
                      <a:pt x="2736611" y="1466915"/>
                      <a:pt x="2739151" y="1478980"/>
                    </a:cubicBezTo>
                    <a:cubicBezTo>
                      <a:pt x="2741691" y="1491045"/>
                      <a:pt x="2748041" y="1508825"/>
                      <a:pt x="2758201" y="1539940"/>
                    </a:cubicBezTo>
                    <a:cubicBezTo>
                      <a:pt x="2768361" y="1571055"/>
                      <a:pt x="2795031" y="1609155"/>
                      <a:pt x="2800111" y="1665670"/>
                    </a:cubicBezTo>
                    <a:cubicBezTo>
                      <a:pt x="2805191" y="1722185"/>
                      <a:pt x="2790586" y="1828865"/>
                      <a:pt x="2788681" y="1879030"/>
                    </a:cubicBezTo>
                    <a:cubicBezTo>
                      <a:pt x="2786776" y="1929195"/>
                      <a:pt x="2791221" y="1912685"/>
                      <a:pt x="2788681" y="1966660"/>
                    </a:cubicBezTo>
                    <a:cubicBezTo>
                      <a:pt x="2786141" y="2020635"/>
                      <a:pt x="2775981" y="2141920"/>
                      <a:pt x="2773441" y="2202880"/>
                    </a:cubicBezTo>
                    <a:cubicBezTo>
                      <a:pt x="2770901" y="2263840"/>
                      <a:pt x="2775346" y="2289875"/>
                      <a:pt x="2773441" y="2332420"/>
                    </a:cubicBezTo>
                    <a:cubicBezTo>
                      <a:pt x="2771536" y="2374965"/>
                      <a:pt x="2768996" y="2425130"/>
                      <a:pt x="2762011" y="2458150"/>
                    </a:cubicBezTo>
                    <a:cubicBezTo>
                      <a:pt x="2755026" y="2491170"/>
                      <a:pt x="2725181" y="2528000"/>
                      <a:pt x="2731531" y="2530540"/>
                    </a:cubicBezTo>
                    <a:cubicBezTo>
                      <a:pt x="2737881" y="2533080"/>
                      <a:pt x="2799476" y="2469580"/>
                      <a:pt x="2800111" y="2473390"/>
                    </a:cubicBezTo>
                    <a:cubicBezTo>
                      <a:pt x="2800746" y="2477200"/>
                      <a:pt x="2728356" y="2573085"/>
                      <a:pt x="2735341" y="2553400"/>
                    </a:cubicBezTo>
                    <a:cubicBezTo>
                      <a:pt x="2742326" y="2533715"/>
                      <a:pt x="2822971" y="2428305"/>
                      <a:pt x="2842021" y="2355280"/>
                    </a:cubicBezTo>
                    <a:cubicBezTo>
                      <a:pt x="2861071" y="2282255"/>
                      <a:pt x="2843926" y="2173035"/>
                      <a:pt x="2849641" y="2115250"/>
                    </a:cubicBezTo>
                    <a:cubicBezTo>
                      <a:pt x="2855356" y="2057465"/>
                      <a:pt x="2862976" y="2014920"/>
                      <a:pt x="2876311" y="2008570"/>
                    </a:cubicBezTo>
                    <a:cubicBezTo>
                      <a:pt x="2889646" y="2002220"/>
                      <a:pt x="2925206" y="2097470"/>
                      <a:pt x="2929651" y="2077150"/>
                    </a:cubicBezTo>
                    <a:cubicBezTo>
                      <a:pt x="2934096" y="2056830"/>
                      <a:pt x="2908696" y="1945705"/>
                      <a:pt x="2902981" y="1886650"/>
                    </a:cubicBezTo>
                    <a:cubicBezTo>
                      <a:pt x="2897266" y="1827595"/>
                      <a:pt x="2889646" y="1743775"/>
                      <a:pt x="2895361" y="1722820"/>
                    </a:cubicBezTo>
                    <a:cubicBezTo>
                      <a:pt x="2901076" y="1701865"/>
                      <a:pt x="2925841" y="1765365"/>
                      <a:pt x="2937271" y="1760920"/>
                    </a:cubicBezTo>
                    <a:cubicBezTo>
                      <a:pt x="2948701" y="1756475"/>
                      <a:pt x="2955051" y="1719010"/>
                      <a:pt x="2963941" y="1696150"/>
                    </a:cubicBezTo>
                    <a:cubicBezTo>
                      <a:pt x="2972831" y="1673290"/>
                      <a:pt x="2980451" y="1629475"/>
                      <a:pt x="2990611" y="1623760"/>
                    </a:cubicBezTo>
                    <a:cubicBezTo>
                      <a:pt x="3000771" y="1618045"/>
                      <a:pt x="3014741" y="1647890"/>
                      <a:pt x="3024901" y="1661860"/>
                    </a:cubicBezTo>
                    <a:cubicBezTo>
                      <a:pt x="3035061" y="1675830"/>
                      <a:pt x="3042681" y="1717105"/>
                      <a:pt x="3051571" y="1707580"/>
                    </a:cubicBezTo>
                    <a:cubicBezTo>
                      <a:pt x="3060461" y="1698055"/>
                      <a:pt x="3071256" y="1628205"/>
                      <a:pt x="3078241" y="1604710"/>
                    </a:cubicBezTo>
                    <a:cubicBezTo>
                      <a:pt x="3085226" y="1581215"/>
                      <a:pt x="3084591" y="1559625"/>
                      <a:pt x="3093481" y="1566610"/>
                    </a:cubicBezTo>
                    <a:cubicBezTo>
                      <a:pt x="3102371" y="1573595"/>
                      <a:pt x="3123326" y="1650430"/>
                      <a:pt x="3131581" y="1646620"/>
                    </a:cubicBezTo>
                    <a:cubicBezTo>
                      <a:pt x="3139836" y="1642810"/>
                      <a:pt x="3140471" y="1572960"/>
                      <a:pt x="3143011" y="1543750"/>
                    </a:cubicBezTo>
                    <a:cubicBezTo>
                      <a:pt x="3145551" y="1514540"/>
                      <a:pt x="3143011" y="1503745"/>
                      <a:pt x="3146821" y="1471360"/>
                    </a:cubicBezTo>
                    <a:cubicBezTo>
                      <a:pt x="3150631" y="1438975"/>
                      <a:pt x="3152536" y="1361505"/>
                      <a:pt x="3165871" y="1349440"/>
                    </a:cubicBezTo>
                    <a:cubicBezTo>
                      <a:pt x="3179206" y="1337375"/>
                      <a:pt x="3226196" y="1407860"/>
                      <a:pt x="3226831" y="1398970"/>
                    </a:cubicBezTo>
                    <a:cubicBezTo>
                      <a:pt x="3227466" y="1390080"/>
                      <a:pt x="3189366" y="1332295"/>
                      <a:pt x="3169681" y="1296100"/>
                    </a:cubicBezTo>
                    <a:cubicBezTo>
                      <a:pt x="3149996" y="1259905"/>
                      <a:pt x="3119516" y="1204660"/>
                      <a:pt x="3108721" y="1181800"/>
                    </a:cubicBezTo>
                    <a:cubicBezTo>
                      <a:pt x="3097926" y="1158940"/>
                      <a:pt x="3094751" y="1155130"/>
                      <a:pt x="3104911" y="1158940"/>
                    </a:cubicBezTo>
                    <a:cubicBezTo>
                      <a:pt x="3115071" y="1162750"/>
                      <a:pt x="3143646" y="1190690"/>
                      <a:pt x="3169681" y="1204660"/>
                    </a:cubicBezTo>
                    <a:cubicBezTo>
                      <a:pt x="3195716" y="1218630"/>
                      <a:pt x="3232546" y="1237680"/>
                      <a:pt x="3261121" y="1242760"/>
                    </a:cubicBezTo>
                    <a:cubicBezTo>
                      <a:pt x="3289696" y="1247840"/>
                      <a:pt x="3339226" y="1244665"/>
                      <a:pt x="3341131" y="1235140"/>
                    </a:cubicBezTo>
                    <a:cubicBezTo>
                      <a:pt x="3343036" y="1225615"/>
                      <a:pt x="3294776" y="1202120"/>
                      <a:pt x="3272551" y="1185610"/>
                    </a:cubicBezTo>
                    <a:cubicBezTo>
                      <a:pt x="3250326" y="1169100"/>
                      <a:pt x="3222068" y="1151002"/>
                      <a:pt x="3207781" y="1136080"/>
                    </a:cubicBezTo>
                    <a:cubicBezTo>
                      <a:pt x="3193494" y="1121158"/>
                      <a:pt x="3182381" y="1101155"/>
                      <a:pt x="3186826" y="1096075"/>
                    </a:cubicBezTo>
                    <a:cubicBezTo>
                      <a:pt x="3191271" y="1090995"/>
                      <a:pt x="3219528" y="1104012"/>
                      <a:pt x="3234451" y="1105600"/>
                    </a:cubicBezTo>
                    <a:cubicBezTo>
                      <a:pt x="3249374" y="1107188"/>
                      <a:pt x="3289061" y="1118300"/>
                      <a:pt x="3276361" y="1105600"/>
                    </a:cubicBezTo>
                    <a:cubicBezTo>
                      <a:pt x="3263661" y="1092900"/>
                      <a:pt x="3193176" y="1056705"/>
                      <a:pt x="3158251" y="1029400"/>
                    </a:cubicBezTo>
                    <a:cubicBezTo>
                      <a:pt x="3123326" y="1002095"/>
                      <a:pt x="3101101" y="972250"/>
                      <a:pt x="3066811" y="941770"/>
                    </a:cubicBezTo>
                    <a:cubicBezTo>
                      <a:pt x="3032521" y="911290"/>
                      <a:pt x="2979181" y="882080"/>
                      <a:pt x="2952511" y="846520"/>
                    </a:cubicBezTo>
                    <a:cubicBezTo>
                      <a:pt x="2925841" y="810960"/>
                      <a:pt x="2948066" y="788735"/>
                      <a:pt x="2906791" y="728410"/>
                    </a:cubicBezTo>
                    <a:cubicBezTo>
                      <a:pt x="2865516" y="668085"/>
                      <a:pt x="2826146" y="567755"/>
                      <a:pt x="2704861" y="484570"/>
                    </a:cubicBezTo>
                    <a:cubicBezTo>
                      <a:pt x="2583576" y="401385"/>
                      <a:pt x="2382916" y="308675"/>
                      <a:pt x="2179081" y="229300"/>
                    </a:cubicBezTo>
                    <a:cubicBezTo>
                      <a:pt x="1975246" y="149925"/>
                      <a:pt x="1672986" y="33085"/>
                      <a:pt x="1481851" y="8320"/>
                    </a:cubicBezTo>
                    <a:cubicBezTo>
                      <a:pt x="1290716" y="-16445"/>
                      <a:pt x="1204356" y="15940"/>
                      <a:pt x="1032271" y="80710"/>
                    </a:cubicBezTo>
                    <a:cubicBezTo>
                      <a:pt x="860186" y="145480"/>
                      <a:pt x="562371" y="302325"/>
                      <a:pt x="449341" y="396940"/>
                    </a:cubicBezTo>
                    <a:cubicBezTo>
                      <a:pt x="336311" y="491555"/>
                      <a:pt x="391556" y="562040"/>
                      <a:pt x="354091" y="648400"/>
                    </a:cubicBezTo>
                    <a:cubicBezTo>
                      <a:pt x="316626" y="734760"/>
                      <a:pt x="246141" y="853505"/>
                      <a:pt x="224551" y="915100"/>
                    </a:cubicBezTo>
                    <a:cubicBezTo>
                      <a:pt x="202961" y="976695"/>
                      <a:pt x="260111" y="927165"/>
                      <a:pt x="235981" y="983680"/>
                    </a:cubicBezTo>
                    <a:close/>
                  </a:path>
                </a:pathLst>
              </a:custGeom>
              <a:solidFill>
                <a:schemeClr val="tx1">
                  <a:lumMod val="75000"/>
                  <a:lumOff val="2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7" name="フリーフォーム: 図形 156">
                <a:extLst>
                  <a:ext uri="{FF2B5EF4-FFF2-40B4-BE49-F238E27FC236}">
                    <a16:creationId xmlns:a16="http://schemas.microsoft.com/office/drawing/2014/main" id="{4EB59B0C-B504-BA9C-5D52-1146F8383075}"/>
                  </a:ext>
                </a:extLst>
              </p:cNvPr>
              <p:cNvSpPr/>
              <p:nvPr/>
            </p:nvSpPr>
            <p:spPr>
              <a:xfrm>
                <a:off x="5282560" y="3397347"/>
                <a:ext cx="230477" cy="170881"/>
              </a:xfrm>
              <a:custGeom>
                <a:avLst/>
                <a:gdLst>
                  <a:gd name="connsiteX0" fmla="*/ 7692 w 200454"/>
                  <a:gd name="connsiteY0" fmla="*/ 10847 h 168371"/>
                  <a:gd name="connsiteX1" fmla="*/ 19122 w 200454"/>
                  <a:gd name="connsiteY1" fmla="*/ 123242 h 168371"/>
                  <a:gd name="connsiteX2" fmla="*/ 72462 w 200454"/>
                  <a:gd name="connsiteY2" fmla="*/ 153722 h 168371"/>
                  <a:gd name="connsiteX3" fmla="*/ 127707 w 200454"/>
                  <a:gd name="connsiteY3" fmla="*/ 165152 h 168371"/>
                  <a:gd name="connsiteX4" fmla="*/ 192477 w 200454"/>
                  <a:gd name="connsiteY4" fmla="*/ 96572 h 168371"/>
                  <a:gd name="connsiteX5" fmla="*/ 192477 w 200454"/>
                  <a:gd name="connsiteY5" fmla="*/ 39422 h 168371"/>
                  <a:gd name="connsiteX6" fmla="*/ 129612 w 200454"/>
                  <a:gd name="connsiteY6" fmla="*/ 8942 h 168371"/>
                  <a:gd name="connsiteX7" fmla="*/ 7692 w 200454"/>
                  <a:gd name="connsiteY7" fmla="*/ 10847 h 168371"/>
                  <a:gd name="connsiteX0" fmla="*/ 7692 w 200817"/>
                  <a:gd name="connsiteY0" fmla="*/ 10847 h 163547"/>
                  <a:gd name="connsiteX1" fmla="*/ 19122 w 200817"/>
                  <a:gd name="connsiteY1" fmla="*/ 123242 h 163547"/>
                  <a:gd name="connsiteX2" fmla="*/ 72462 w 200817"/>
                  <a:gd name="connsiteY2" fmla="*/ 153722 h 163547"/>
                  <a:gd name="connsiteX3" fmla="*/ 121992 w 200817"/>
                  <a:gd name="connsiteY3" fmla="*/ 159437 h 163547"/>
                  <a:gd name="connsiteX4" fmla="*/ 192477 w 200817"/>
                  <a:gd name="connsiteY4" fmla="*/ 96572 h 163547"/>
                  <a:gd name="connsiteX5" fmla="*/ 192477 w 200817"/>
                  <a:gd name="connsiteY5" fmla="*/ 39422 h 163547"/>
                  <a:gd name="connsiteX6" fmla="*/ 129612 w 200817"/>
                  <a:gd name="connsiteY6" fmla="*/ 8942 h 163547"/>
                  <a:gd name="connsiteX7" fmla="*/ 7692 w 200817"/>
                  <a:gd name="connsiteY7" fmla="*/ 10847 h 163547"/>
                  <a:gd name="connsiteX0" fmla="*/ 7692 w 200817"/>
                  <a:gd name="connsiteY0" fmla="*/ 10847 h 165736"/>
                  <a:gd name="connsiteX1" fmla="*/ 19122 w 200817"/>
                  <a:gd name="connsiteY1" fmla="*/ 123242 h 165736"/>
                  <a:gd name="connsiteX2" fmla="*/ 72462 w 200817"/>
                  <a:gd name="connsiteY2" fmla="*/ 159437 h 165736"/>
                  <a:gd name="connsiteX3" fmla="*/ 121992 w 200817"/>
                  <a:gd name="connsiteY3" fmla="*/ 159437 h 165736"/>
                  <a:gd name="connsiteX4" fmla="*/ 192477 w 200817"/>
                  <a:gd name="connsiteY4" fmla="*/ 96572 h 165736"/>
                  <a:gd name="connsiteX5" fmla="*/ 192477 w 200817"/>
                  <a:gd name="connsiteY5" fmla="*/ 39422 h 165736"/>
                  <a:gd name="connsiteX6" fmla="*/ 129612 w 200817"/>
                  <a:gd name="connsiteY6" fmla="*/ 8942 h 165736"/>
                  <a:gd name="connsiteX7" fmla="*/ 7692 w 200817"/>
                  <a:gd name="connsiteY7" fmla="*/ 10847 h 165736"/>
                  <a:gd name="connsiteX0" fmla="*/ 7692 w 198477"/>
                  <a:gd name="connsiteY0" fmla="*/ 10847 h 163499"/>
                  <a:gd name="connsiteX1" fmla="*/ 19122 w 198477"/>
                  <a:gd name="connsiteY1" fmla="*/ 123242 h 163499"/>
                  <a:gd name="connsiteX2" fmla="*/ 72462 w 198477"/>
                  <a:gd name="connsiteY2" fmla="*/ 159437 h 163499"/>
                  <a:gd name="connsiteX3" fmla="*/ 121992 w 198477"/>
                  <a:gd name="connsiteY3" fmla="*/ 159437 h 163499"/>
                  <a:gd name="connsiteX4" fmla="*/ 161997 w 198477"/>
                  <a:gd name="connsiteY4" fmla="*/ 130861 h 163499"/>
                  <a:gd name="connsiteX5" fmla="*/ 192477 w 198477"/>
                  <a:gd name="connsiteY5" fmla="*/ 96572 h 163499"/>
                  <a:gd name="connsiteX6" fmla="*/ 192477 w 198477"/>
                  <a:gd name="connsiteY6" fmla="*/ 39422 h 163499"/>
                  <a:gd name="connsiteX7" fmla="*/ 129612 w 198477"/>
                  <a:gd name="connsiteY7" fmla="*/ 8942 h 163499"/>
                  <a:gd name="connsiteX8" fmla="*/ 7692 w 198477"/>
                  <a:gd name="connsiteY8" fmla="*/ 10847 h 163499"/>
                  <a:gd name="connsiteX0" fmla="*/ 7692 w 198191"/>
                  <a:gd name="connsiteY0" fmla="*/ 10847 h 163279"/>
                  <a:gd name="connsiteX1" fmla="*/ 19122 w 198191"/>
                  <a:gd name="connsiteY1" fmla="*/ 123242 h 163279"/>
                  <a:gd name="connsiteX2" fmla="*/ 72462 w 198191"/>
                  <a:gd name="connsiteY2" fmla="*/ 159437 h 163279"/>
                  <a:gd name="connsiteX3" fmla="*/ 121992 w 198191"/>
                  <a:gd name="connsiteY3" fmla="*/ 159437 h 163279"/>
                  <a:gd name="connsiteX4" fmla="*/ 167712 w 198191"/>
                  <a:gd name="connsiteY4" fmla="*/ 134671 h 163279"/>
                  <a:gd name="connsiteX5" fmla="*/ 192477 w 198191"/>
                  <a:gd name="connsiteY5" fmla="*/ 96572 h 163279"/>
                  <a:gd name="connsiteX6" fmla="*/ 192477 w 198191"/>
                  <a:gd name="connsiteY6" fmla="*/ 39422 h 163279"/>
                  <a:gd name="connsiteX7" fmla="*/ 129612 w 198191"/>
                  <a:gd name="connsiteY7" fmla="*/ 8942 h 163279"/>
                  <a:gd name="connsiteX8" fmla="*/ 7692 w 198191"/>
                  <a:gd name="connsiteY8" fmla="*/ 10847 h 163279"/>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9025 w 199524"/>
                  <a:gd name="connsiteY0" fmla="*/ 20472 h 172905"/>
                  <a:gd name="connsiteX1" fmla="*/ 16645 w 199524"/>
                  <a:gd name="connsiteY1" fmla="*/ 132867 h 172905"/>
                  <a:gd name="connsiteX2" fmla="*/ 73795 w 199524"/>
                  <a:gd name="connsiteY2" fmla="*/ 169062 h 172905"/>
                  <a:gd name="connsiteX3" fmla="*/ 123325 w 199524"/>
                  <a:gd name="connsiteY3" fmla="*/ 169062 h 172905"/>
                  <a:gd name="connsiteX4" fmla="*/ 169045 w 199524"/>
                  <a:gd name="connsiteY4" fmla="*/ 144296 h 172905"/>
                  <a:gd name="connsiteX5" fmla="*/ 193810 w 199524"/>
                  <a:gd name="connsiteY5" fmla="*/ 106197 h 172905"/>
                  <a:gd name="connsiteX6" fmla="*/ 193810 w 199524"/>
                  <a:gd name="connsiteY6" fmla="*/ 49047 h 172905"/>
                  <a:gd name="connsiteX7" fmla="*/ 132754 w 199524"/>
                  <a:gd name="connsiteY7" fmla="*/ 3327 h 172905"/>
                  <a:gd name="connsiteX8" fmla="*/ 9025 w 199524"/>
                  <a:gd name="connsiteY8" fmla="*/ 20472 h 172905"/>
                  <a:gd name="connsiteX0" fmla="*/ 9025 w 209817"/>
                  <a:gd name="connsiteY0" fmla="*/ 19346 h 171779"/>
                  <a:gd name="connsiteX1" fmla="*/ 16645 w 209817"/>
                  <a:gd name="connsiteY1" fmla="*/ 131741 h 171779"/>
                  <a:gd name="connsiteX2" fmla="*/ 73795 w 209817"/>
                  <a:gd name="connsiteY2" fmla="*/ 167936 h 171779"/>
                  <a:gd name="connsiteX3" fmla="*/ 123325 w 209817"/>
                  <a:gd name="connsiteY3" fmla="*/ 167936 h 171779"/>
                  <a:gd name="connsiteX4" fmla="*/ 169045 w 209817"/>
                  <a:gd name="connsiteY4" fmla="*/ 143170 h 171779"/>
                  <a:gd name="connsiteX5" fmla="*/ 193810 w 209817"/>
                  <a:gd name="connsiteY5" fmla="*/ 105071 h 171779"/>
                  <a:gd name="connsiteX6" fmla="*/ 206470 w 209817"/>
                  <a:gd name="connsiteY6" fmla="*/ 44111 h 171779"/>
                  <a:gd name="connsiteX7" fmla="*/ 132754 w 209817"/>
                  <a:gd name="connsiteY7" fmla="*/ 2201 h 171779"/>
                  <a:gd name="connsiteX8" fmla="*/ 9025 w 209817"/>
                  <a:gd name="connsiteY8" fmla="*/ 19346 h 171779"/>
                  <a:gd name="connsiteX0" fmla="*/ 11653 w 203297"/>
                  <a:gd name="connsiteY0" fmla="*/ 8861 h 189170"/>
                  <a:gd name="connsiteX1" fmla="*/ 10125 w 203297"/>
                  <a:gd name="connsiteY1" fmla="*/ 149132 h 189170"/>
                  <a:gd name="connsiteX2" fmla="*/ 67275 w 203297"/>
                  <a:gd name="connsiteY2" fmla="*/ 185327 h 189170"/>
                  <a:gd name="connsiteX3" fmla="*/ 116805 w 203297"/>
                  <a:gd name="connsiteY3" fmla="*/ 185327 h 189170"/>
                  <a:gd name="connsiteX4" fmla="*/ 162525 w 203297"/>
                  <a:gd name="connsiteY4" fmla="*/ 160561 h 189170"/>
                  <a:gd name="connsiteX5" fmla="*/ 187290 w 203297"/>
                  <a:gd name="connsiteY5" fmla="*/ 122462 h 189170"/>
                  <a:gd name="connsiteX6" fmla="*/ 199950 w 203297"/>
                  <a:gd name="connsiteY6" fmla="*/ 61502 h 189170"/>
                  <a:gd name="connsiteX7" fmla="*/ 126234 w 203297"/>
                  <a:gd name="connsiteY7" fmla="*/ 19592 h 189170"/>
                  <a:gd name="connsiteX8" fmla="*/ 11653 w 203297"/>
                  <a:gd name="connsiteY8" fmla="*/ 8861 h 189170"/>
                  <a:gd name="connsiteX0" fmla="*/ 11152 w 202796"/>
                  <a:gd name="connsiteY0" fmla="*/ 12622 h 192931"/>
                  <a:gd name="connsiteX1" fmla="*/ 9624 w 202796"/>
                  <a:gd name="connsiteY1" fmla="*/ 152893 h 192931"/>
                  <a:gd name="connsiteX2" fmla="*/ 66774 w 202796"/>
                  <a:gd name="connsiteY2" fmla="*/ 189088 h 192931"/>
                  <a:gd name="connsiteX3" fmla="*/ 116304 w 202796"/>
                  <a:gd name="connsiteY3" fmla="*/ 189088 h 192931"/>
                  <a:gd name="connsiteX4" fmla="*/ 162024 w 202796"/>
                  <a:gd name="connsiteY4" fmla="*/ 164322 h 192931"/>
                  <a:gd name="connsiteX5" fmla="*/ 186789 w 202796"/>
                  <a:gd name="connsiteY5" fmla="*/ 126223 h 192931"/>
                  <a:gd name="connsiteX6" fmla="*/ 199449 w 202796"/>
                  <a:gd name="connsiteY6" fmla="*/ 65263 h 192931"/>
                  <a:gd name="connsiteX7" fmla="*/ 118415 w 202796"/>
                  <a:gd name="connsiteY7" fmla="*/ 12631 h 192931"/>
                  <a:gd name="connsiteX8" fmla="*/ 11152 w 202796"/>
                  <a:gd name="connsiteY8" fmla="*/ 12622 h 192931"/>
                  <a:gd name="connsiteX0" fmla="*/ 29705 w 221349"/>
                  <a:gd name="connsiteY0" fmla="*/ 7474 h 187783"/>
                  <a:gd name="connsiteX1" fmla="*/ 3 w 221349"/>
                  <a:gd name="connsiteY1" fmla="*/ 74096 h 187783"/>
                  <a:gd name="connsiteX2" fmla="*/ 28177 w 221349"/>
                  <a:gd name="connsiteY2" fmla="*/ 147745 h 187783"/>
                  <a:gd name="connsiteX3" fmla="*/ 85327 w 221349"/>
                  <a:gd name="connsiteY3" fmla="*/ 183940 h 187783"/>
                  <a:gd name="connsiteX4" fmla="*/ 134857 w 221349"/>
                  <a:gd name="connsiteY4" fmla="*/ 183940 h 187783"/>
                  <a:gd name="connsiteX5" fmla="*/ 180577 w 221349"/>
                  <a:gd name="connsiteY5" fmla="*/ 159174 h 187783"/>
                  <a:gd name="connsiteX6" fmla="*/ 205342 w 221349"/>
                  <a:gd name="connsiteY6" fmla="*/ 121075 h 187783"/>
                  <a:gd name="connsiteX7" fmla="*/ 218002 w 221349"/>
                  <a:gd name="connsiteY7" fmla="*/ 60115 h 187783"/>
                  <a:gd name="connsiteX8" fmla="*/ 136968 w 221349"/>
                  <a:gd name="connsiteY8" fmla="*/ 7483 h 187783"/>
                  <a:gd name="connsiteX9" fmla="*/ 29705 w 221349"/>
                  <a:gd name="connsiteY9" fmla="*/ 7474 h 187783"/>
                  <a:gd name="connsiteX0" fmla="*/ 22387 w 221349"/>
                  <a:gd name="connsiteY0" fmla="*/ 5462 h 192204"/>
                  <a:gd name="connsiteX1" fmla="*/ 3 w 221349"/>
                  <a:gd name="connsiteY1" fmla="*/ 78517 h 192204"/>
                  <a:gd name="connsiteX2" fmla="*/ 28177 w 221349"/>
                  <a:gd name="connsiteY2" fmla="*/ 152166 h 192204"/>
                  <a:gd name="connsiteX3" fmla="*/ 85327 w 221349"/>
                  <a:gd name="connsiteY3" fmla="*/ 188361 h 192204"/>
                  <a:gd name="connsiteX4" fmla="*/ 134857 w 221349"/>
                  <a:gd name="connsiteY4" fmla="*/ 188361 h 192204"/>
                  <a:gd name="connsiteX5" fmla="*/ 180577 w 221349"/>
                  <a:gd name="connsiteY5" fmla="*/ 163595 h 192204"/>
                  <a:gd name="connsiteX6" fmla="*/ 205342 w 221349"/>
                  <a:gd name="connsiteY6" fmla="*/ 125496 h 192204"/>
                  <a:gd name="connsiteX7" fmla="*/ 218002 w 221349"/>
                  <a:gd name="connsiteY7" fmla="*/ 64536 h 192204"/>
                  <a:gd name="connsiteX8" fmla="*/ 136968 w 221349"/>
                  <a:gd name="connsiteY8" fmla="*/ 11904 h 192204"/>
                  <a:gd name="connsiteX9" fmla="*/ 22387 w 221349"/>
                  <a:gd name="connsiteY9" fmla="*/ 5462 h 192204"/>
                  <a:gd name="connsiteX0" fmla="*/ 22389 w 221351"/>
                  <a:gd name="connsiteY0" fmla="*/ 5462 h 192349"/>
                  <a:gd name="connsiteX1" fmla="*/ 5 w 221351"/>
                  <a:gd name="connsiteY1" fmla="*/ 78517 h 192349"/>
                  <a:gd name="connsiteX2" fmla="*/ 22691 w 221351"/>
                  <a:gd name="connsiteY2" fmla="*/ 150022 h 192349"/>
                  <a:gd name="connsiteX3" fmla="*/ 85329 w 221351"/>
                  <a:gd name="connsiteY3" fmla="*/ 188361 h 192349"/>
                  <a:gd name="connsiteX4" fmla="*/ 134859 w 221351"/>
                  <a:gd name="connsiteY4" fmla="*/ 188361 h 192349"/>
                  <a:gd name="connsiteX5" fmla="*/ 180579 w 221351"/>
                  <a:gd name="connsiteY5" fmla="*/ 163595 h 192349"/>
                  <a:gd name="connsiteX6" fmla="*/ 205344 w 221351"/>
                  <a:gd name="connsiteY6" fmla="*/ 125496 h 192349"/>
                  <a:gd name="connsiteX7" fmla="*/ 218004 w 221351"/>
                  <a:gd name="connsiteY7" fmla="*/ 64536 h 192349"/>
                  <a:gd name="connsiteX8" fmla="*/ 136970 w 221351"/>
                  <a:gd name="connsiteY8" fmla="*/ 11904 h 192349"/>
                  <a:gd name="connsiteX9" fmla="*/ 22389 w 221351"/>
                  <a:gd name="connsiteY9" fmla="*/ 5462 h 19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351" h="192349">
                    <a:moveTo>
                      <a:pt x="22389" y="5462"/>
                    </a:moveTo>
                    <a:cubicBezTo>
                      <a:pt x="-438" y="16564"/>
                      <a:pt x="260" y="55139"/>
                      <a:pt x="5" y="78517"/>
                    </a:cubicBezTo>
                    <a:cubicBezTo>
                      <a:pt x="-250" y="101895"/>
                      <a:pt x="8470" y="131715"/>
                      <a:pt x="22691" y="150022"/>
                    </a:cubicBezTo>
                    <a:cubicBezTo>
                      <a:pt x="36912" y="168329"/>
                      <a:pt x="66634" y="181971"/>
                      <a:pt x="85329" y="188361"/>
                    </a:cubicBezTo>
                    <a:cubicBezTo>
                      <a:pt x="104024" y="194751"/>
                      <a:pt x="118984" y="192489"/>
                      <a:pt x="134859" y="188361"/>
                    </a:cubicBezTo>
                    <a:cubicBezTo>
                      <a:pt x="150734" y="184233"/>
                      <a:pt x="168832" y="174072"/>
                      <a:pt x="180579" y="163595"/>
                    </a:cubicBezTo>
                    <a:cubicBezTo>
                      <a:pt x="192326" y="153118"/>
                      <a:pt x="199106" y="142006"/>
                      <a:pt x="205344" y="125496"/>
                    </a:cubicBezTo>
                    <a:cubicBezTo>
                      <a:pt x="211582" y="108986"/>
                      <a:pt x="228481" y="79141"/>
                      <a:pt x="218004" y="64536"/>
                    </a:cubicBezTo>
                    <a:cubicBezTo>
                      <a:pt x="207527" y="49931"/>
                      <a:pt x="169572" y="21750"/>
                      <a:pt x="136970" y="11904"/>
                    </a:cubicBezTo>
                    <a:cubicBezTo>
                      <a:pt x="104368" y="2058"/>
                      <a:pt x="45216" y="-5640"/>
                      <a:pt x="22389" y="5462"/>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8" name="フリーフォーム: 図形 157">
                <a:extLst>
                  <a:ext uri="{FF2B5EF4-FFF2-40B4-BE49-F238E27FC236}">
                    <a16:creationId xmlns:a16="http://schemas.microsoft.com/office/drawing/2014/main" id="{DC61A481-87B2-3F2E-B663-FBDC140EDF92}"/>
                  </a:ext>
                </a:extLst>
              </p:cNvPr>
              <p:cNvSpPr/>
              <p:nvPr/>
            </p:nvSpPr>
            <p:spPr>
              <a:xfrm rot="21252720">
                <a:off x="6410136" y="3380143"/>
                <a:ext cx="228861" cy="178903"/>
              </a:xfrm>
              <a:custGeom>
                <a:avLst/>
                <a:gdLst>
                  <a:gd name="connsiteX0" fmla="*/ 8416 w 203926"/>
                  <a:gd name="connsiteY0" fmla="*/ 21218 h 151330"/>
                  <a:gd name="connsiteX1" fmla="*/ 8416 w 203926"/>
                  <a:gd name="connsiteY1" fmla="*/ 91703 h 151330"/>
                  <a:gd name="connsiteX2" fmla="*/ 61756 w 203926"/>
                  <a:gd name="connsiteY2" fmla="*/ 141233 h 151330"/>
                  <a:gd name="connsiteX3" fmla="*/ 111286 w 203926"/>
                  <a:gd name="connsiteY3" fmla="*/ 150758 h 151330"/>
                  <a:gd name="connsiteX4" fmla="*/ 181771 w 203926"/>
                  <a:gd name="connsiteY4" fmla="*/ 131708 h 151330"/>
                  <a:gd name="connsiteX5" fmla="*/ 202726 w 203926"/>
                  <a:gd name="connsiteY5" fmla="*/ 42173 h 151330"/>
                  <a:gd name="connsiteX6" fmla="*/ 195106 w 203926"/>
                  <a:gd name="connsiteY6" fmla="*/ 23123 h 151330"/>
                  <a:gd name="connsiteX7" fmla="*/ 143671 w 203926"/>
                  <a:gd name="connsiteY7" fmla="*/ 2168 h 151330"/>
                  <a:gd name="connsiteX8" fmla="*/ 88426 w 203926"/>
                  <a:gd name="connsiteY8" fmla="*/ 2168 h 151330"/>
                  <a:gd name="connsiteX9" fmla="*/ 8416 w 203926"/>
                  <a:gd name="connsiteY9" fmla="*/ 21218 h 151330"/>
                  <a:gd name="connsiteX0" fmla="*/ 8416 w 204632"/>
                  <a:gd name="connsiteY0" fmla="*/ 21218 h 151460"/>
                  <a:gd name="connsiteX1" fmla="*/ 8416 w 204632"/>
                  <a:gd name="connsiteY1" fmla="*/ 91703 h 151460"/>
                  <a:gd name="connsiteX2" fmla="*/ 61756 w 204632"/>
                  <a:gd name="connsiteY2" fmla="*/ 141233 h 151460"/>
                  <a:gd name="connsiteX3" fmla="*/ 111286 w 204632"/>
                  <a:gd name="connsiteY3" fmla="*/ 150758 h 151460"/>
                  <a:gd name="connsiteX4" fmla="*/ 172246 w 204632"/>
                  <a:gd name="connsiteY4" fmla="*/ 129803 h 151460"/>
                  <a:gd name="connsiteX5" fmla="*/ 202726 w 204632"/>
                  <a:gd name="connsiteY5" fmla="*/ 42173 h 151460"/>
                  <a:gd name="connsiteX6" fmla="*/ 195106 w 204632"/>
                  <a:gd name="connsiteY6" fmla="*/ 23123 h 151460"/>
                  <a:gd name="connsiteX7" fmla="*/ 143671 w 204632"/>
                  <a:gd name="connsiteY7" fmla="*/ 2168 h 151460"/>
                  <a:gd name="connsiteX8" fmla="*/ 88426 w 204632"/>
                  <a:gd name="connsiteY8" fmla="*/ 2168 h 151460"/>
                  <a:gd name="connsiteX9" fmla="*/ 8416 w 204632"/>
                  <a:gd name="connsiteY9" fmla="*/ 21218 h 151460"/>
                  <a:gd name="connsiteX0" fmla="*/ 8416 w 203926"/>
                  <a:gd name="connsiteY0" fmla="*/ 21218 h 151725"/>
                  <a:gd name="connsiteX1" fmla="*/ 8416 w 203926"/>
                  <a:gd name="connsiteY1" fmla="*/ 91703 h 151725"/>
                  <a:gd name="connsiteX2" fmla="*/ 61756 w 203926"/>
                  <a:gd name="connsiteY2" fmla="*/ 141233 h 151725"/>
                  <a:gd name="connsiteX3" fmla="*/ 111286 w 203926"/>
                  <a:gd name="connsiteY3" fmla="*/ 150758 h 151725"/>
                  <a:gd name="connsiteX4" fmla="*/ 181771 w 203926"/>
                  <a:gd name="connsiteY4" fmla="*/ 125993 h 151725"/>
                  <a:gd name="connsiteX5" fmla="*/ 202726 w 203926"/>
                  <a:gd name="connsiteY5" fmla="*/ 42173 h 151725"/>
                  <a:gd name="connsiteX6" fmla="*/ 195106 w 203926"/>
                  <a:gd name="connsiteY6" fmla="*/ 23123 h 151725"/>
                  <a:gd name="connsiteX7" fmla="*/ 143671 w 203926"/>
                  <a:gd name="connsiteY7" fmla="*/ 2168 h 151725"/>
                  <a:gd name="connsiteX8" fmla="*/ 88426 w 203926"/>
                  <a:gd name="connsiteY8" fmla="*/ 2168 h 151725"/>
                  <a:gd name="connsiteX9" fmla="*/ 8416 w 203926"/>
                  <a:gd name="connsiteY9" fmla="*/ 21218 h 151725"/>
                  <a:gd name="connsiteX0" fmla="*/ 7522 w 203032"/>
                  <a:gd name="connsiteY0" fmla="*/ 21218 h 151535"/>
                  <a:gd name="connsiteX1" fmla="*/ 9427 w 203032"/>
                  <a:gd name="connsiteY1" fmla="*/ 101228 h 151535"/>
                  <a:gd name="connsiteX2" fmla="*/ 60862 w 203032"/>
                  <a:gd name="connsiteY2" fmla="*/ 141233 h 151535"/>
                  <a:gd name="connsiteX3" fmla="*/ 110392 w 203032"/>
                  <a:gd name="connsiteY3" fmla="*/ 150758 h 151535"/>
                  <a:gd name="connsiteX4" fmla="*/ 180877 w 203032"/>
                  <a:gd name="connsiteY4" fmla="*/ 125993 h 151535"/>
                  <a:gd name="connsiteX5" fmla="*/ 201832 w 203032"/>
                  <a:gd name="connsiteY5" fmla="*/ 42173 h 151535"/>
                  <a:gd name="connsiteX6" fmla="*/ 194212 w 203032"/>
                  <a:gd name="connsiteY6" fmla="*/ 23123 h 151535"/>
                  <a:gd name="connsiteX7" fmla="*/ 142777 w 203032"/>
                  <a:gd name="connsiteY7" fmla="*/ 2168 h 151535"/>
                  <a:gd name="connsiteX8" fmla="*/ 87532 w 203032"/>
                  <a:gd name="connsiteY8" fmla="*/ 2168 h 151535"/>
                  <a:gd name="connsiteX9" fmla="*/ 7522 w 203032"/>
                  <a:gd name="connsiteY9" fmla="*/ 21218 h 151535"/>
                  <a:gd name="connsiteX0" fmla="*/ 6945 w 204360"/>
                  <a:gd name="connsiteY0" fmla="*/ 23574 h 151986"/>
                  <a:gd name="connsiteX1" fmla="*/ 10755 w 204360"/>
                  <a:gd name="connsiteY1" fmla="*/ 101679 h 151986"/>
                  <a:gd name="connsiteX2" fmla="*/ 62190 w 204360"/>
                  <a:gd name="connsiteY2" fmla="*/ 141684 h 151986"/>
                  <a:gd name="connsiteX3" fmla="*/ 111720 w 204360"/>
                  <a:gd name="connsiteY3" fmla="*/ 151209 h 151986"/>
                  <a:gd name="connsiteX4" fmla="*/ 182205 w 204360"/>
                  <a:gd name="connsiteY4" fmla="*/ 126444 h 151986"/>
                  <a:gd name="connsiteX5" fmla="*/ 203160 w 204360"/>
                  <a:gd name="connsiteY5" fmla="*/ 42624 h 151986"/>
                  <a:gd name="connsiteX6" fmla="*/ 195540 w 204360"/>
                  <a:gd name="connsiteY6" fmla="*/ 23574 h 151986"/>
                  <a:gd name="connsiteX7" fmla="*/ 144105 w 204360"/>
                  <a:gd name="connsiteY7" fmla="*/ 2619 h 151986"/>
                  <a:gd name="connsiteX8" fmla="*/ 88860 w 204360"/>
                  <a:gd name="connsiteY8" fmla="*/ 2619 h 151986"/>
                  <a:gd name="connsiteX9" fmla="*/ 6945 w 204360"/>
                  <a:gd name="connsiteY9" fmla="*/ 23574 h 151986"/>
                  <a:gd name="connsiteX0" fmla="*/ 6945 w 204964"/>
                  <a:gd name="connsiteY0" fmla="*/ 23574 h 152247"/>
                  <a:gd name="connsiteX1" fmla="*/ 10755 w 204964"/>
                  <a:gd name="connsiteY1" fmla="*/ 101679 h 152247"/>
                  <a:gd name="connsiteX2" fmla="*/ 62190 w 204964"/>
                  <a:gd name="connsiteY2" fmla="*/ 141684 h 152247"/>
                  <a:gd name="connsiteX3" fmla="*/ 111720 w 204964"/>
                  <a:gd name="connsiteY3" fmla="*/ 151209 h 152247"/>
                  <a:gd name="connsiteX4" fmla="*/ 174052 w 204964"/>
                  <a:gd name="connsiteY4" fmla="*/ 122499 h 152247"/>
                  <a:gd name="connsiteX5" fmla="*/ 203160 w 204964"/>
                  <a:gd name="connsiteY5" fmla="*/ 42624 h 152247"/>
                  <a:gd name="connsiteX6" fmla="*/ 195540 w 204964"/>
                  <a:gd name="connsiteY6" fmla="*/ 23574 h 152247"/>
                  <a:gd name="connsiteX7" fmla="*/ 144105 w 204964"/>
                  <a:gd name="connsiteY7" fmla="*/ 2619 h 152247"/>
                  <a:gd name="connsiteX8" fmla="*/ 88860 w 204964"/>
                  <a:gd name="connsiteY8" fmla="*/ 2619 h 152247"/>
                  <a:gd name="connsiteX9" fmla="*/ 6945 w 204964"/>
                  <a:gd name="connsiteY9" fmla="*/ 23574 h 152247"/>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48532"/>
                  <a:gd name="connsiteX1" fmla="*/ 10990 w 205199"/>
                  <a:gd name="connsiteY1" fmla="*/ 101679 h 148532"/>
                  <a:gd name="connsiteX2" fmla="*/ 67523 w 205199"/>
                  <a:gd name="connsiteY2" fmla="*/ 142162 h 148532"/>
                  <a:gd name="connsiteX3" fmla="*/ 112471 w 205199"/>
                  <a:gd name="connsiteY3" fmla="*/ 146488 h 148532"/>
                  <a:gd name="connsiteX4" fmla="*/ 174287 w 205199"/>
                  <a:gd name="connsiteY4" fmla="*/ 122499 h 148532"/>
                  <a:gd name="connsiteX5" fmla="*/ 203395 w 205199"/>
                  <a:gd name="connsiteY5" fmla="*/ 42624 h 148532"/>
                  <a:gd name="connsiteX6" fmla="*/ 195775 w 205199"/>
                  <a:gd name="connsiteY6" fmla="*/ 23574 h 148532"/>
                  <a:gd name="connsiteX7" fmla="*/ 144340 w 205199"/>
                  <a:gd name="connsiteY7" fmla="*/ 2619 h 148532"/>
                  <a:gd name="connsiteX8" fmla="*/ 89095 w 205199"/>
                  <a:gd name="connsiteY8" fmla="*/ 2619 h 148532"/>
                  <a:gd name="connsiteX9" fmla="*/ 7180 w 205199"/>
                  <a:gd name="connsiteY9" fmla="*/ 23574 h 148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199" h="148532">
                    <a:moveTo>
                      <a:pt x="7180" y="23574"/>
                    </a:moveTo>
                    <a:cubicBezTo>
                      <a:pt x="-5837" y="40084"/>
                      <a:pt x="933" y="81914"/>
                      <a:pt x="10990" y="101679"/>
                    </a:cubicBezTo>
                    <a:cubicBezTo>
                      <a:pt x="21047" y="121444"/>
                      <a:pt x="50610" y="134694"/>
                      <a:pt x="67523" y="142162"/>
                    </a:cubicBezTo>
                    <a:cubicBezTo>
                      <a:pt x="84437" y="149630"/>
                      <a:pt x="94677" y="149765"/>
                      <a:pt x="112471" y="146488"/>
                    </a:cubicBezTo>
                    <a:cubicBezTo>
                      <a:pt x="130265" y="143211"/>
                      <a:pt x="159133" y="139810"/>
                      <a:pt x="174287" y="122499"/>
                    </a:cubicBezTo>
                    <a:cubicBezTo>
                      <a:pt x="189441" y="105188"/>
                      <a:pt x="199814" y="59112"/>
                      <a:pt x="203395" y="42624"/>
                    </a:cubicBezTo>
                    <a:cubicBezTo>
                      <a:pt x="206976" y="26136"/>
                      <a:pt x="205617" y="30241"/>
                      <a:pt x="195775" y="23574"/>
                    </a:cubicBezTo>
                    <a:cubicBezTo>
                      <a:pt x="185933" y="16907"/>
                      <a:pt x="162120" y="6111"/>
                      <a:pt x="144340" y="2619"/>
                    </a:cubicBezTo>
                    <a:cubicBezTo>
                      <a:pt x="126560" y="-873"/>
                      <a:pt x="111955" y="-874"/>
                      <a:pt x="89095" y="2619"/>
                    </a:cubicBezTo>
                    <a:cubicBezTo>
                      <a:pt x="66235" y="6112"/>
                      <a:pt x="20197" y="7064"/>
                      <a:pt x="7180" y="23574"/>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9" name="フリーフォーム: 図形 158">
                <a:extLst>
                  <a:ext uri="{FF2B5EF4-FFF2-40B4-BE49-F238E27FC236}">
                    <a16:creationId xmlns:a16="http://schemas.microsoft.com/office/drawing/2014/main" id="{C32B7837-1290-FB96-B8F9-604C512A745C}"/>
                  </a:ext>
                </a:extLst>
              </p:cNvPr>
              <p:cNvSpPr/>
              <p:nvPr/>
            </p:nvSpPr>
            <p:spPr>
              <a:xfrm>
                <a:off x="4512781" y="1027892"/>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0" name="フリーフォーム: 図形 159">
                <a:extLst>
                  <a:ext uri="{FF2B5EF4-FFF2-40B4-BE49-F238E27FC236}">
                    <a16:creationId xmlns:a16="http://schemas.microsoft.com/office/drawing/2014/main" id="{825D5637-0E68-F72F-EB5A-C8934BF6D4BB}"/>
                  </a:ext>
                </a:extLst>
              </p:cNvPr>
              <p:cNvSpPr/>
              <p:nvPr/>
            </p:nvSpPr>
            <p:spPr>
              <a:xfrm>
                <a:off x="4613835" y="1726895"/>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1" name="フリーフォーム: 図形 160">
                <a:extLst>
                  <a:ext uri="{FF2B5EF4-FFF2-40B4-BE49-F238E27FC236}">
                    <a16:creationId xmlns:a16="http://schemas.microsoft.com/office/drawing/2014/main" id="{425E8DD0-5A6C-5CE0-2945-0F6863274BEF}"/>
                  </a:ext>
                </a:extLst>
              </p:cNvPr>
              <p:cNvSpPr/>
              <p:nvPr/>
            </p:nvSpPr>
            <p:spPr>
              <a:xfrm>
                <a:off x="5007224" y="1103278"/>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E549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2" name="フリーフォーム: 図形 161">
                <a:extLst>
                  <a:ext uri="{FF2B5EF4-FFF2-40B4-BE49-F238E27FC236}">
                    <a16:creationId xmlns:a16="http://schemas.microsoft.com/office/drawing/2014/main" id="{E02092CF-2231-F1E3-88A5-31091DA53AC3}"/>
                  </a:ext>
                </a:extLst>
              </p:cNvPr>
              <p:cNvSpPr/>
              <p:nvPr/>
            </p:nvSpPr>
            <p:spPr>
              <a:xfrm>
                <a:off x="4597971" y="2275567"/>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3" name="フリーフォーム: 図形 162">
                <a:extLst>
                  <a:ext uri="{FF2B5EF4-FFF2-40B4-BE49-F238E27FC236}">
                    <a16:creationId xmlns:a16="http://schemas.microsoft.com/office/drawing/2014/main" id="{21CCD601-7431-2A83-802C-FA95ACBBDCAA}"/>
                  </a:ext>
                </a:extLst>
              </p:cNvPr>
              <p:cNvSpPr/>
              <p:nvPr/>
            </p:nvSpPr>
            <p:spPr>
              <a:xfrm>
                <a:off x="5685167" y="3358262"/>
                <a:ext cx="449102" cy="135397"/>
              </a:xfrm>
              <a:custGeom>
                <a:avLst/>
                <a:gdLst>
                  <a:gd name="connsiteX0" fmla="*/ 5517 w 447558"/>
                  <a:gd name="connsiteY0" fmla="*/ 38605 h 130684"/>
                  <a:gd name="connsiteX1" fmla="*/ 205542 w 447558"/>
                  <a:gd name="connsiteY1" fmla="*/ 2410 h 130684"/>
                  <a:gd name="connsiteX2" fmla="*/ 415092 w 447558"/>
                  <a:gd name="connsiteY2" fmla="*/ 4315 h 130684"/>
                  <a:gd name="connsiteX3" fmla="*/ 447477 w 447558"/>
                  <a:gd name="connsiteY3" fmla="*/ 11935 h 130684"/>
                  <a:gd name="connsiteX4" fmla="*/ 422712 w 447558"/>
                  <a:gd name="connsiteY4" fmla="*/ 72895 h 130684"/>
                  <a:gd name="connsiteX5" fmla="*/ 426522 w 447558"/>
                  <a:gd name="connsiteY5" fmla="*/ 84325 h 130684"/>
                  <a:gd name="connsiteX6" fmla="*/ 375087 w 447558"/>
                  <a:gd name="connsiteY6" fmla="*/ 90040 h 130684"/>
                  <a:gd name="connsiteX7" fmla="*/ 319842 w 447558"/>
                  <a:gd name="connsiteY7" fmla="*/ 84325 h 130684"/>
                  <a:gd name="connsiteX8" fmla="*/ 215067 w 447558"/>
                  <a:gd name="connsiteY8" fmla="*/ 84325 h 130684"/>
                  <a:gd name="connsiteX9" fmla="*/ 110292 w 447558"/>
                  <a:gd name="connsiteY9" fmla="*/ 93850 h 130684"/>
                  <a:gd name="connsiteX10" fmla="*/ 56952 w 447558"/>
                  <a:gd name="connsiteY10" fmla="*/ 130045 h 130684"/>
                  <a:gd name="connsiteX11" fmla="*/ 5517 w 447558"/>
                  <a:gd name="connsiteY11" fmla="*/ 38605 h 130684"/>
                  <a:gd name="connsiteX0" fmla="*/ 5517 w 460847"/>
                  <a:gd name="connsiteY0" fmla="*/ 39365 h 131444"/>
                  <a:gd name="connsiteX1" fmla="*/ 205542 w 460847"/>
                  <a:gd name="connsiteY1" fmla="*/ 3170 h 131444"/>
                  <a:gd name="connsiteX2" fmla="*/ 415092 w 460847"/>
                  <a:gd name="connsiteY2" fmla="*/ 5075 h 131444"/>
                  <a:gd name="connsiteX3" fmla="*/ 460812 w 460847"/>
                  <a:gd name="connsiteY3" fmla="*/ 31745 h 131444"/>
                  <a:gd name="connsiteX4" fmla="*/ 422712 w 460847"/>
                  <a:gd name="connsiteY4" fmla="*/ 73655 h 131444"/>
                  <a:gd name="connsiteX5" fmla="*/ 426522 w 460847"/>
                  <a:gd name="connsiteY5" fmla="*/ 85085 h 131444"/>
                  <a:gd name="connsiteX6" fmla="*/ 375087 w 460847"/>
                  <a:gd name="connsiteY6" fmla="*/ 90800 h 131444"/>
                  <a:gd name="connsiteX7" fmla="*/ 319842 w 460847"/>
                  <a:gd name="connsiteY7" fmla="*/ 85085 h 131444"/>
                  <a:gd name="connsiteX8" fmla="*/ 215067 w 460847"/>
                  <a:gd name="connsiteY8" fmla="*/ 85085 h 131444"/>
                  <a:gd name="connsiteX9" fmla="*/ 110292 w 460847"/>
                  <a:gd name="connsiteY9" fmla="*/ 94610 h 131444"/>
                  <a:gd name="connsiteX10" fmla="*/ 56952 w 460847"/>
                  <a:gd name="connsiteY10" fmla="*/ 130805 h 131444"/>
                  <a:gd name="connsiteX11" fmla="*/ 5517 w 460847"/>
                  <a:gd name="connsiteY11" fmla="*/ 39365 h 131444"/>
                  <a:gd name="connsiteX0" fmla="*/ 5517 w 460943"/>
                  <a:gd name="connsiteY0" fmla="*/ 38666 h 130745"/>
                  <a:gd name="connsiteX1" fmla="*/ 205542 w 460943"/>
                  <a:gd name="connsiteY1" fmla="*/ 2471 h 130745"/>
                  <a:gd name="connsiteX2" fmla="*/ 407472 w 460943"/>
                  <a:gd name="connsiteY2" fmla="*/ 6281 h 130745"/>
                  <a:gd name="connsiteX3" fmla="*/ 460812 w 460943"/>
                  <a:gd name="connsiteY3" fmla="*/ 31046 h 130745"/>
                  <a:gd name="connsiteX4" fmla="*/ 422712 w 460943"/>
                  <a:gd name="connsiteY4" fmla="*/ 72956 h 130745"/>
                  <a:gd name="connsiteX5" fmla="*/ 426522 w 460943"/>
                  <a:gd name="connsiteY5" fmla="*/ 84386 h 130745"/>
                  <a:gd name="connsiteX6" fmla="*/ 375087 w 460943"/>
                  <a:gd name="connsiteY6" fmla="*/ 90101 h 130745"/>
                  <a:gd name="connsiteX7" fmla="*/ 319842 w 460943"/>
                  <a:gd name="connsiteY7" fmla="*/ 84386 h 130745"/>
                  <a:gd name="connsiteX8" fmla="*/ 215067 w 460943"/>
                  <a:gd name="connsiteY8" fmla="*/ 84386 h 130745"/>
                  <a:gd name="connsiteX9" fmla="*/ 110292 w 460943"/>
                  <a:gd name="connsiteY9" fmla="*/ 93911 h 130745"/>
                  <a:gd name="connsiteX10" fmla="*/ 56952 w 460943"/>
                  <a:gd name="connsiteY10" fmla="*/ 130106 h 130745"/>
                  <a:gd name="connsiteX11" fmla="*/ 5517 w 460943"/>
                  <a:gd name="connsiteY11" fmla="*/ 38666 h 130745"/>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70866 w 449102"/>
                  <a:gd name="connsiteY6" fmla="*/ 11253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9102" h="131369">
                    <a:moveTo>
                      <a:pt x="7011" y="32528"/>
                    </a:moveTo>
                    <a:cubicBezTo>
                      <a:pt x="31776" y="11256"/>
                      <a:pt x="128931" y="6493"/>
                      <a:pt x="193701" y="2048"/>
                    </a:cubicBezTo>
                    <a:cubicBezTo>
                      <a:pt x="258471" y="-2397"/>
                      <a:pt x="353086" y="1096"/>
                      <a:pt x="395631" y="5858"/>
                    </a:cubicBezTo>
                    <a:cubicBezTo>
                      <a:pt x="438176" y="10620"/>
                      <a:pt x="446431" y="19511"/>
                      <a:pt x="448971" y="30623"/>
                    </a:cubicBezTo>
                    <a:cubicBezTo>
                      <a:pt x="451511" y="41735"/>
                      <a:pt x="416586" y="63643"/>
                      <a:pt x="410871" y="72533"/>
                    </a:cubicBezTo>
                    <a:cubicBezTo>
                      <a:pt x="405156" y="81423"/>
                      <a:pt x="421348" y="77296"/>
                      <a:pt x="414681" y="83963"/>
                    </a:cubicBezTo>
                    <a:cubicBezTo>
                      <a:pt x="408014" y="90630"/>
                      <a:pt x="388646" y="112538"/>
                      <a:pt x="370866" y="112538"/>
                    </a:cubicBezTo>
                    <a:cubicBezTo>
                      <a:pt x="353086" y="112538"/>
                      <a:pt x="335941" y="88725"/>
                      <a:pt x="308001" y="83963"/>
                    </a:cubicBezTo>
                    <a:cubicBezTo>
                      <a:pt x="280061" y="79201"/>
                      <a:pt x="238151" y="82375"/>
                      <a:pt x="203226" y="83963"/>
                    </a:cubicBezTo>
                    <a:cubicBezTo>
                      <a:pt x="168301" y="85551"/>
                      <a:pt x="124804" y="85868"/>
                      <a:pt x="98451" y="93488"/>
                    </a:cubicBezTo>
                    <a:cubicBezTo>
                      <a:pt x="72099" y="101108"/>
                      <a:pt x="60351" y="139843"/>
                      <a:pt x="45111" y="129683"/>
                    </a:cubicBezTo>
                    <a:cubicBezTo>
                      <a:pt x="29871" y="119523"/>
                      <a:pt x="-17754" y="53800"/>
                      <a:pt x="7011" y="32528"/>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4" name="フリーフォーム: 図形 163">
                <a:extLst>
                  <a:ext uri="{FF2B5EF4-FFF2-40B4-BE49-F238E27FC236}">
                    <a16:creationId xmlns:a16="http://schemas.microsoft.com/office/drawing/2014/main" id="{4C73C02E-37FF-D303-2E20-A5F4931E434A}"/>
                  </a:ext>
                </a:extLst>
              </p:cNvPr>
              <p:cNvSpPr/>
              <p:nvPr/>
            </p:nvSpPr>
            <p:spPr>
              <a:xfrm>
                <a:off x="5716606" y="3556634"/>
                <a:ext cx="98590" cy="236409"/>
              </a:xfrm>
              <a:custGeom>
                <a:avLst/>
                <a:gdLst>
                  <a:gd name="connsiteX0" fmla="*/ 32385 w 98590"/>
                  <a:gd name="connsiteY0" fmla="*/ 35106 h 236409"/>
                  <a:gd name="connsiteX1" fmla="*/ 91440 w 98590"/>
                  <a:gd name="connsiteY1" fmla="*/ 6531 h 236409"/>
                  <a:gd name="connsiteX2" fmla="*/ 89535 w 98590"/>
                  <a:gd name="connsiteY2" fmla="*/ 132261 h 236409"/>
                  <a:gd name="connsiteX3" fmla="*/ 19050 w 98590"/>
                  <a:gd name="connsiteY3" fmla="*/ 235131 h 236409"/>
                  <a:gd name="connsiteX4" fmla="*/ 0 w 98590"/>
                  <a:gd name="connsiteY4" fmla="*/ 181791 h 236409"/>
                  <a:gd name="connsiteX5" fmla="*/ 32385 w 98590"/>
                  <a:gd name="connsiteY5" fmla="*/ 35106 h 236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90" h="236409">
                    <a:moveTo>
                      <a:pt x="32385" y="35106"/>
                    </a:moveTo>
                    <a:cubicBezTo>
                      <a:pt x="47625" y="5896"/>
                      <a:pt x="81915" y="-9661"/>
                      <a:pt x="91440" y="6531"/>
                    </a:cubicBezTo>
                    <a:cubicBezTo>
                      <a:pt x="100965" y="22723"/>
                      <a:pt x="101600" y="94161"/>
                      <a:pt x="89535" y="132261"/>
                    </a:cubicBezTo>
                    <a:cubicBezTo>
                      <a:pt x="77470" y="170361"/>
                      <a:pt x="33973" y="226876"/>
                      <a:pt x="19050" y="235131"/>
                    </a:cubicBezTo>
                    <a:cubicBezTo>
                      <a:pt x="4127" y="243386"/>
                      <a:pt x="0" y="210048"/>
                      <a:pt x="0" y="181791"/>
                    </a:cubicBezTo>
                    <a:cubicBezTo>
                      <a:pt x="0" y="153534"/>
                      <a:pt x="17145" y="64316"/>
                      <a:pt x="32385" y="35106"/>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5" name="フリーフォーム: 図形 164">
                <a:extLst>
                  <a:ext uri="{FF2B5EF4-FFF2-40B4-BE49-F238E27FC236}">
                    <a16:creationId xmlns:a16="http://schemas.microsoft.com/office/drawing/2014/main" id="{596F34B4-F012-A954-3059-AA5256BEFDE7}"/>
                  </a:ext>
                </a:extLst>
              </p:cNvPr>
              <p:cNvSpPr/>
              <p:nvPr/>
            </p:nvSpPr>
            <p:spPr>
              <a:xfrm>
                <a:off x="6071207" y="3568094"/>
                <a:ext cx="138598" cy="181103"/>
              </a:xfrm>
              <a:custGeom>
                <a:avLst/>
                <a:gdLst>
                  <a:gd name="connsiteX0" fmla="*/ 59083 w 138598"/>
                  <a:gd name="connsiteY0" fmla="*/ 159991 h 181103"/>
                  <a:gd name="connsiteX1" fmla="*/ 28 w 138598"/>
                  <a:gd name="connsiteY1" fmla="*/ 30451 h 181103"/>
                  <a:gd name="connsiteX2" fmla="*/ 66703 w 138598"/>
                  <a:gd name="connsiteY2" fmla="*/ 1876 h 181103"/>
                  <a:gd name="connsiteX3" fmla="*/ 106708 w 138598"/>
                  <a:gd name="connsiteY3" fmla="*/ 66646 h 181103"/>
                  <a:gd name="connsiteX4" fmla="*/ 133378 w 138598"/>
                  <a:gd name="connsiteY4" fmla="*/ 106651 h 181103"/>
                  <a:gd name="connsiteX5" fmla="*/ 137188 w 138598"/>
                  <a:gd name="connsiteY5" fmla="*/ 140941 h 181103"/>
                  <a:gd name="connsiteX6" fmla="*/ 116233 w 138598"/>
                  <a:gd name="connsiteY6" fmla="*/ 177136 h 181103"/>
                  <a:gd name="connsiteX7" fmla="*/ 59083 w 138598"/>
                  <a:gd name="connsiteY7" fmla="*/ 159991 h 18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98" h="181103">
                    <a:moveTo>
                      <a:pt x="59083" y="159991"/>
                    </a:moveTo>
                    <a:cubicBezTo>
                      <a:pt x="39716" y="135544"/>
                      <a:pt x="-1242" y="56803"/>
                      <a:pt x="28" y="30451"/>
                    </a:cubicBezTo>
                    <a:cubicBezTo>
                      <a:pt x="1298" y="4099"/>
                      <a:pt x="48923" y="-4157"/>
                      <a:pt x="66703" y="1876"/>
                    </a:cubicBezTo>
                    <a:cubicBezTo>
                      <a:pt x="84483" y="7908"/>
                      <a:pt x="95596" y="49184"/>
                      <a:pt x="106708" y="66646"/>
                    </a:cubicBezTo>
                    <a:cubicBezTo>
                      <a:pt x="117820" y="84108"/>
                      <a:pt x="128298" y="94269"/>
                      <a:pt x="133378" y="106651"/>
                    </a:cubicBezTo>
                    <a:cubicBezTo>
                      <a:pt x="138458" y="119033"/>
                      <a:pt x="140045" y="129194"/>
                      <a:pt x="137188" y="140941"/>
                    </a:cubicBezTo>
                    <a:cubicBezTo>
                      <a:pt x="134331" y="152688"/>
                      <a:pt x="125758" y="170469"/>
                      <a:pt x="116233" y="177136"/>
                    </a:cubicBezTo>
                    <a:cubicBezTo>
                      <a:pt x="106708" y="183803"/>
                      <a:pt x="78450" y="184438"/>
                      <a:pt x="59083" y="15999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6" name="フリーフォーム: 図形 165">
                <a:extLst>
                  <a:ext uri="{FF2B5EF4-FFF2-40B4-BE49-F238E27FC236}">
                    <a16:creationId xmlns:a16="http://schemas.microsoft.com/office/drawing/2014/main" id="{F20A6476-C9D6-16E3-8771-8B939AA09196}"/>
                  </a:ext>
                </a:extLst>
              </p:cNvPr>
              <p:cNvSpPr/>
              <p:nvPr/>
            </p:nvSpPr>
            <p:spPr>
              <a:xfrm>
                <a:off x="4624076" y="3212528"/>
                <a:ext cx="91132" cy="304499"/>
              </a:xfrm>
              <a:custGeom>
                <a:avLst/>
                <a:gdLst>
                  <a:gd name="connsiteX0" fmla="*/ 90799 w 91132"/>
                  <a:gd name="connsiteY0" fmla="*/ 165037 h 304499"/>
                  <a:gd name="connsiteX1" fmla="*/ 75559 w 91132"/>
                  <a:gd name="connsiteY1" fmla="*/ 25972 h 304499"/>
                  <a:gd name="connsiteX2" fmla="*/ 62224 w 91132"/>
                  <a:gd name="connsiteY2" fmla="*/ 5017 h 304499"/>
                  <a:gd name="connsiteX3" fmla="*/ 1264 w 91132"/>
                  <a:gd name="connsiteY3" fmla="*/ 86932 h 304499"/>
                  <a:gd name="connsiteX4" fmla="*/ 22219 w 91132"/>
                  <a:gd name="connsiteY4" fmla="*/ 205042 h 304499"/>
                  <a:gd name="connsiteX5" fmla="*/ 37459 w 91132"/>
                  <a:gd name="connsiteY5" fmla="*/ 279337 h 304499"/>
                  <a:gd name="connsiteX6" fmla="*/ 71749 w 91132"/>
                  <a:gd name="connsiteY6" fmla="*/ 304102 h 304499"/>
                  <a:gd name="connsiteX7" fmla="*/ 85084 w 91132"/>
                  <a:gd name="connsiteY7" fmla="*/ 285052 h 304499"/>
                  <a:gd name="connsiteX8" fmla="*/ 90799 w 91132"/>
                  <a:gd name="connsiteY8" fmla="*/ 165037 h 304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132" h="304499">
                    <a:moveTo>
                      <a:pt x="90799" y="165037"/>
                    </a:moveTo>
                    <a:cubicBezTo>
                      <a:pt x="89212" y="121857"/>
                      <a:pt x="80321" y="52642"/>
                      <a:pt x="75559" y="25972"/>
                    </a:cubicBezTo>
                    <a:cubicBezTo>
                      <a:pt x="70797" y="-698"/>
                      <a:pt x="74606" y="-5143"/>
                      <a:pt x="62224" y="5017"/>
                    </a:cubicBezTo>
                    <a:cubicBezTo>
                      <a:pt x="49842" y="15177"/>
                      <a:pt x="7931" y="53594"/>
                      <a:pt x="1264" y="86932"/>
                    </a:cubicBezTo>
                    <a:cubicBezTo>
                      <a:pt x="-5404" y="120269"/>
                      <a:pt x="16186" y="172975"/>
                      <a:pt x="22219" y="205042"/>
                    </a:cubicBezTo>
                    <a:cubicBezTo>
                      <a:pt x="28251" y="237110"/>
                      <a:pt x="29204" y="262827"/>
                      <a:pt x="37459" y="279337"/>
                    </a:cubicBezTo>
                    <a:cubicBezTo>
                      <a:pt x="45714" y="295847"/>
                      <a:pt x="63812" y="303150"/>
                      <a:pt x="71749" y="304102"/>
                    </a:cubicBezTo>
                    <a:cubicBezTo>
                      <a:pt x="79686" y="305054"/>
                      <a:pt x="82227" y="306007"/>
                      <a:pt x="85084" y="285052"/>
                    </a:cubicBezTo>
                    <a:cubicBezTo>
                      <a:pt x="87941" y="264097"/>
                      <a:pt x="92386" y="208217"/>
                      <a:pt x="90799" y="165037"/>
                    </a:cubicBezTo>
                    <a:close/>
                  </a:path>
                </a:pathLst>
              </a:custGeom>
              <a:solidFill>
                <a:schemeClr val="tx1">
                  <a:lumMod val="65000"/>
                  <a:lumOff val="3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7" name="フリーフォーム: 図形 166">
                <a:extLst>
                  <a:ext uri="{FF2B5EF4-FFF2-40B4-BE49-F238E27FC236}">
                    <a16:creationId xmlns:a16="http://schemas.microsoft.com/office/drawing/2014/main" id="{96B0ABE0-81F4-7878-7AEA-33CC2F294E54}"/>
                  </a:ext>
                </a:extLst>
              </p:cNvPr>
              <p:cNvSpPr/>
              <p:nvPr/>
            </p:nvSpPr>
            <p:spPr>
              <a:xfrm>
                <a:off x="7097580" y="3188892"/>
                <a:ext cx="213319" cy="228538"/>
              </a:xfrm>
              <a:custGeom>
                <a:avLst/>
                <a:gdLst>
                  <a:gd name="connsiteX0" fmla="*/ 2116 w 210165"/>
                  <a:gd name="connsiteY0" fmla="*/ 114350 h 227574"/>
                  <a:gd name="connsiteX1" fmla="*/ 36406 w 210165"/>
                  <a:gd name="connsiteY1" fmla="*/ 226745 h 227574"/>
                  <a:gd name="connsiteX2" fmla="*/ 95461 w 210165"/>
                  <a:gd name="connsiteY2" fmla="*/ 161975 h 227574"/>
                  <a:gd name="connsiteX3" fmla="*/ 133561 w 210165"/>
                  <a:gd name="connsiteY3" fmla="*/ 97205 h 227574"/>
                  <a:gd name="connsiteX4" fmla="*/ 209761 w 210165"/>
                  <a:gd name="connsiteY4" fmla="*/ 50 h 227574"/>
                  <a:gd name="connsiteX5" fmla="*/ 97366 w 210165"/>
                  <a:gd name="connsiteY5" fmla="*/ 110540 h 227574"/>
                  <a:gd name="connsiteX6" fmla="*/ 2116 w 210165"/>
                  <a:gd name="connsiteY6" fmla="*/ 114350 h 227574"/>
                  <a:gd name="connsiteX0" fmla="*/ 2319 w 210368"/>
                  <a:gd name="connsiteY0" fmla="*/ 114350 h 227574"/>
                  <a:gd name="connsiteX1" fmla="*/ 36609 w 210368"/>
                  <a:gd name="connsiteY1" fmla="*/ 226745 h 227574"/>
                  <a:gd name="connsiteX2" fmla="*/ 95664 w 210368"/>
                  <a:gd name="connsiteY2" fmla="*/ 161975 h 227574"/>
                  <a:gd name="connsiteX3" fmla="*/ 133764 w 210368"/>
                  <a:gd name="connsiteY3" fmla="*/ 97205 h 227574"/>
                  <a:gd name="connsiteX4" fmla="*/ 209964 w 210368"/>
                  <a:gd name="connsiteY4" fmla="*/ 50 h 227574"/>
                  <a:gd name="connsiteX5" fmla="*/ 101379 w 210368"/>
                  <a:gd name="connsiteY5" fmla="*/ 101015 h 227574"/>
                  <a:gd name="connsiteX6" fmla="*/ 2319 w 210368"/>
                  <a:gd name="connsiteY6" fmla="*/ 114350 h 227574"/>
                  <a:gd name="connsiteX0" fmla="*/ 2355 w 210400"/>
                  <a:gd name="connsiteY0" fmla="*/ 114351 h 228369"/>
                  <a:gd name="connsiteX1" fmla="*/ 36645 w 210400"/>
                  <a:gd name="connsiteY1" fmla="*/ 226746 h 228369"/>
                  <a:gd name="connsiteX2" fmla="*/ 99510 w 210400"/>
                  <a:gd name="connsiteY2" fmla="*/ 175311 h 228369"/>
                  <a:gd name="connsiteX3" fmla="*/ 133800 w 210400"/>
                  <a:gd name="connsiteY3" fmla="*/ 97206 h 228369"/>
                  <a:gd name="connsiteX4" fmla="*/ 210000 w 210400"/>
                  <a:gd name="connsiteY4" fmla="*/ 51 h 228369"/>
                  <a:gd name="connsiteX5" fmla="*/ 101415 w 210400"/>
                  <a:gd name="connsiteY5" fmla="*/ 101016 h 228369"/>
                  <a:gd name="connsiteX6" fmla="*/ 2355 w 210400"/>
                  <a:gd name="connsiteY6" fmla="*/ 114351 h 228369"/>
                  <a:gd name="connsiteX0" fmla="*/ 2355 w 210480"/>
                  <a:gd name="connsiteY0" fmla="*/ 114350 h 228348"/>
                  <a:gd name="connsiteX1" fmla="*/ 36645 w 210480"/>
                  <a:gd name="connsiteY1" fmla="*/ 226745 h 228348"/>
                  <a:gd name="connsiteX2" fmla="*/ 99510 w 210480"/>
                  <a:gd name="connsiteY2" fmla="*/ 175310 h 228348"/>
                  <a:gd name="connsiteX3" fmla="*/ 145230 w 210480"/>
                  <a:gd name="connsiteY3" fmla="*/ 101015 h 228348"/>
                  <a:gd name="connsiteX4" fmla="*/ 210000 w 210480"/>
                  <a:gd name="connsiteY4" fmla="*/ 50 h 228348"/>
                  <a:gd name="connsiteX5" fmla="*/ 101415 w 210480"/>
                  <a:gd name="connsiteY5" fmla="*/ 101015 h 228348"/>
                  <a:gd name="connsiteX6" fmla="*/ 2355 w 210480"/>
                  <a:gd name="connsiteY6" fmla="*/ 114350 h 228348"/>
                  <a:gd name="connsiteX0" fmla="*/ 2355 w 213319"/>
                  <a:gd name="connsiteY0" fmla="*/ 114378 h 228538"/>
                  <a:gd name="connsiteX1" fmla="*/ 36645 w 213319"/>
                  <a:gd name="connsiteY1" fmla="*/ 226773 h 228538"/>
                  <a:gd name="connsiteX2" fmla="*/ 99510 w 213319"/>
                  <a:gd name="connsiteY2" fmla="*/ 175338 h 228538"/>
                  <a:gd name="connsiteX3" fmla="*/ 196665 w 213319"/>
                  <a:gd name="connsiteY3" fmla="*/ 72468 h 228538"/>
                  <a:gd name="connsiteX4" fmla="*/ 210000 w 213319"/>
                  <a:gd name="connsiteY4" fmla="*/ 78 h 228538"/>
                  <a:gd name="connsiteX5" fmla="*/ 101415 w 213319"/>
                  <a:gd name="connsiteY5" fmla="*/ 101043 h 228538"/>
                  <a:gd name="connsiteX6" fmla="*/ 2355 w 213319"/>
                  <a:gd name="connsiteY6" fmla="*/ 114378 h 228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3319" h="228538">
                    <a:moveTo>
                      <a:pt x="2355" y="114378"/>
                    </a:moveTo>
                    <a:cubicBezTo>
                      <a:pt x="-8440" y="135333"/>
                      <a:pt x="20453" y="216613"/>
                      <a:pt x="36645" y="226773"/>
                    </a:cubicBezTo>
                    <a:cubicBezTo>
                      <a:pt x="52837" y="236933"/>
                      <a:pt x="72840" y="201055"/>
                      <a:pt x="99510" y="175338"/>
                    </a:cubicBezTo>
                    <a:cubicBezTo>
                      <a:pt x="126180" y="149621"/>
                      <a:pt x="178250" y="101678"/>
                      <a:pt x="196665" y="72468"/>
                    </a:cubicBezTo>
                    <a:cubicBezTo>
                      <a:pt x="215080" y="43258"/>
                      <a:pt x="216033" y="-2145"/>
                      <a:pt x="210000" y="78"/>
                    </a:cubicBezTo>
                    <a:cubicBezTo>
                      <a:pt x="203967" y="2301"/>
                      <a:pt x="132848" y="85485"/>
                      <a:pt x="101415" y="101043"/>
                    </a:cubicBezTo>
                    <a:cubicBezTo>
                      <a:pt x="69982" y="116601"/>
                      <a:pt x="13150" y="93423"/>
                      <a:pt x="2355" y="114378"/>
                    </a:cubicBezTo>
                    <a:close/>
                  </a:path>
                </a:pathLst>
              </a:custGeom>
              <a:solidFill>
                <a:schemeClr val="bg1">
                  <a:lumMod val="50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8" name="フリーフォーム: 図形 167">
                <a:extLst>
                  <a:ext uri="{FF2B5EF4-FFF2-40B4-BE49-F238E27FC236}">
                    <a16:creationId xmlns:a16="http://schemas.microsoft.com/office/drawing/2014/main" id="{85D5950E-C67A-98B6-CB0A-82F748CC2AFA}"/>
                  </a:ext>
                </a:extLst>
              </p:cNvPr>
              <p:cNvSpPr/>
              <p:nvPr/>
            </p:nvSpPr>
            <p:spPr>
              <a:xfrm>
                <a:off x="4664427" y="3266963"/>
                <a:ext cx="1101061" cy="792420"/>
              </a:xfrm>
              <a:custGeom>
                <a:avLst/>
                <a:gdLst>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40017 w 1097067"/>
                  <a:gd name="connsiteY31" fmla="*/ 230615 h 798544"/>
                  <a:gd name="connsiteX32" fmla="*/ 1068592 w 1097067"/>
                  <a:gd name="connsiteY32" fmla="*/ 101075 h 798544"/>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72402 w 1097067"/>
                  <a:gd name="connsiteY31" fmla="*/ 219185 h 798544"/>
                  <a:gd name="connsiteX32" fmla="*/ 1068592 w 1097067"/>
                  <a:gd name="connsiteY32" fmla="*/ 101075 h 798544"/>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8093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49542 w 1101061"/>
                  <a:gd name="connsiteY19" fmla="*/ 40397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66612 w 1101061"/>
                  <a:gd name="connsiteY22" fmla="*/ 74306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2420"/>
                  <a:gd name="connsiteX1" fmla="*/ 866662 w 1101061"/>
                  <a:gd name="connsiteY1" fmla="*/ 26780 h 792420"/>
                  <a:gd name="connsiteX2" fmla="*/ 660922 w 1101061"/>
                  <a:gd name="connsiteY2" fmla="*/ 110 h 792420"/>
                  <a:gd name="connsiteX3" fmla="*/ 384697 w 1101061"/>
                  <a:gd name="connsiteY3" fmla="*/ 21065 h 792420"/>
                  <a:gd name="connsiteX4" fmla="*/ 104662 w 1101061"/>
                  <a:gd name="connsiteY4" fmla="*/ 101075 h 792420"/>
                  <a:gd name="connsiteX5" fmla="*/ 28462 w 1101061"/>
                  <a:gd name="connsiteY5" fmla="*/ 118220 h 792420"/>
                  <a:gd name="connsiteX6" fmla="*/ 3697 w 1101061"/>
                  <a:gd name="connsiteY6" fmla="*/ 129650 h 792420"/>
                  <a:gd name="connsiteX7" fmla="*/ 5602 w 1101061"/>
                  <a:gd name="connsiteY7" fmla="*/ 213470 h 792420"/>
                  <a:gd name="connsiteX8" fmla="*/ 55132 w 1101061"/>
                  <a:gd name="connsiteY8" fmla="*/ 253475 h 792420"/>
                  <a:gd name="connsiteX9" fmla="*/ 125617 w 1101061"/>
                  <a:gd name="connsiteY9" fmla="*/ 327770 h 792420"/>
                  <a:gd name="connsiteX10" fmla="*/ 178957 w 1101061"/>
                  <a:gd name="connsiteY10" fmla="*/ 491600 h 792420"/>
                  <a:gd name="connsiteX11" fmla="*/ 287542 w 1101061"/>
                  <a:gd name="connsiteY11" fmla="*/ 670670 h 792420"/>
                  <a:gd name="connsiteX12" fmla="*/ 504712 w 1101061"/>
                  <a:gd name="connsiteY12" fmla="*/ 786875 h 792420"/>
                  <a:gd name="connsiteX13" fmla="*/ 843802 w 1101061"/>
                  <a:gd name="connsiteY13" fmla="*/ 758300 h 792420"/>
                  <a:gd name="connsiteX14" fmla="*/ 1005727 w 1101061"/>
                  <a:gd name="connsiteY14" fmla="*/ 623045 h 792420"/>
                  <a:gd name="connsiteX15" fmla="*/ 1070497 w 1101061"/>
                  <a:gd name="connsiteY15" fmla="*/ 493505 h 792420"/>
                  <a:gd name="connsiteX16" fmla="*/ 1100977 w 1101061"/>
                  <a:gd name="connsiteY16" fmla="*/ 335390 h 792420"/>
                  <a:gd name="connsiteX17" fmla="*/ 1078117 w 1101061"/>
                  <a:gd name="connsiteY17" fmla="*/ 190610 h 792420"/>
                  <a:gd name="connsiteX18" fmla="*/ 1036207 w 1101061"/>
                  <a:gd name="connsiteY18" fmla="*/ 200135 h 792420"/>
                  <a:gd name="connsiteX19" fmla="*/ 1051447 w 1101061"/>
                  <a:gd name="connsiteY19" fmla="*/ 407780 h 792420"/>
                  <a:gd name="connsiteX20" fmla="*/ 933337 w 1101061"/>
                  <a:gd name="connsiteY20" fmla="*/ 645905 h 792420"/>
                  <a:gd name="connsiteX21" fmla="*/ 780937 w 1101061"/>
                  <a:gd name="connsiteY21" fmla="*/ 733535 h 792420"/>
                  <a:gd name="connsiteX22" fmla="*/ 466612 w 1101061"/>
                  <a:gd name="connsiteY22" fmla="*/ 743060 h 792420"/>
                  <a:gd name="connsiteX23" fmla="*/ 281827 w 1101061"/>
                  <a:gd name="connsiteY23" fmla="*/ 609710 h 792420"/>
                  <a:gd name="connsiteX24" fmla="*/ 198007 w 1101061"/>
                  <a:gd name="connsiteY24" fmla="*/ 386825 h 792420"/>
                  <a:gd name="connsiteX25" fmla="*/ 188482 w 1101061"/>
                  <a:gd name="connsiteY25" fmla="*/ 232520 h 792420"/>
                  <a:gd name="connsiteX26" fmla="*/ 247537 w 1101061"/>
                  <a:gd name="connsiteY26" fmla="*/ 129650 h 792420"/>
                  <a:gd name="connsiteX27" fmla="*/ 453277 w 1101061"/>
                  <a:gd name="connsiteY27" fmla="*/ 62975 h 792420"/>
                  <a:gd name="connsiteX28" fmla="*/ 685687 w 1101061"/>
                  <a:gd name="connsiteY28" fmla="*/ 49640 h 792420"/>
                  <a:gd name="connsiteX29" fmla="*/ 855232 w 1101061"/>
                  <a:gd name="connsiteY29" fmla="*/ 76310 h 792420"/>
                  <a:gd name="connsiteX30" fmla="*/ 961912 w 1101061"/>
                  <a:gd name="connsiteY30" fmla="*/ 125840 h 792420"/>
                  <a:gd name="connsiteX31" fmla="*/ 1022872 w 1101061"/>
                  <a:gd name="connsiteY31" fmla="*/ 177275 h 792420"/>
                  <a:gd name="connsiteX32" fmla="*/ 1072402 w 1101061"/>
                  <a:gd name="connsiteY32" fmla="*/ 219185 h 792420"/>
                  <a:gd name="connsiteX33" fmla="*/ 1068592 w 1101061"/>
                  <a:gd name="connsiteY33" fmla="*/ 101075 h 79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01061" h="792420">
                    <a:moveTo>
                      <a:pt x="1068592" y="101075"/>
                    </a:moveTo>
                    <a:cubicBezTo>
                      <a:pt x="1034302" y="69008"/>
                      <a:pt x="934607" y="43607"/>
                      <a:pt x="866662" y="26780"/>
                    </a:cubicBezTo>
                    <a:cubicBezTo>
                      <a:pt x="798717" y="9952"/>
                      <a:pt x="741249" y="1062"/>
                      <a:pt x="660922" y="110"/>
                    </a:cubicBezTo>
                    <a:cubicBezTo>
                      <a:pt x="580595" y="-842"/>
                      <a:pt x="477407" y="4238"/>
                      <a:pt x="384697" y="21065"/>
                    </a:cubicBezTo>
                    <a:cubicBezTo>
                      <a:pt x="291987" y="37892"/>
                      <a:pt x="164034" y="84882"/>
                      <a:pt x="104662" y="101075"/>
                    </a:cubicBezTo>
                    <a:cubicBezTo>
                      <a:pt x="45289" y="117268"/>
                      <a:pt x="45289" y="113458"/>
                      <a:pt x="28462" y="118220"/>
                    </a:cubicBezTo>
                    <a:cubicBezTo>
                      <a:pt x="11635" y="122982"/>
                      <a:pt x="7507" y="113775"/>
                      <a:pt x="3697" y="129650"/>
                    </a:cubicBezTo>
                    <a:cubicBezTo>
                      <a:pt x="-113" y="145525"/>
                      <a:pt x="-2971" y="192833"/>
                      <a:pt x="5602" y="213470"/>
                    </a:cubicBezTo>
                    <a:cubicBezTo>
                      <a:pt x="14174" y="234108"/>
                      <a:pt x="35129" y="234425"/>
                      <a:pt x="55132" y="253475"/>
                    </a:cubicBezTo>
                    <a:cubicBezTo>
                      <a:pt x="75134" y="272525"/>
                      <a:pt x="104979" y="288083"/>
                      <a:pt x="125617" y="327770"/>
                    </a:cubicBezTo>
                    <a:cubicBezTo>
                      <a:pt x="146254" y="367458"/>
                      <a:pt x="151970" y="434450"/>
                      <a:pt x="178957" y="491600"/>
                    </a:cubicBezTo>
                    <a:cubicBezTo>
                      <a:pt x="205944" y="548750"/>
                      <a:pt x="233250" y="621458"/>
                      <a:pt x="287542" y="670670"/>
                    </a:cubicBezTo>
                    <a:cubicBezTo>
                      <a:pt x="341835" y="719883"/>
                      <a:pt x="412002" y="772270"/>
                      <a:pt x="504712" y="786875"/>
                    </a:cubicBezTo>
                    <a:cubicBezTo>
                      <a:pt x="597422" y="801480"/>
                      <a:pt x="760300" y="785605"/>
                      <a:pt x="843802" y="758300"/>
                    </a:cubicBezTo>
                    <a:cubicBezTo>
                      <a:pt x="927304" y="730995"/>
                      <a:pt x="994615" y="634793"/>
                      <a:pt x="1005727" y="623045"/>
                    </a:cubicBezTo>
                    <a:cubicBezTo>
                      <a:pt x="1030175" y="584628"/>
                      <a:pt x="1054622" y="541448"/>
                      <a:pt x="1070497" y="493505"/>
                    </a:cubicBezTo>
                    <a:cubicBezTo>
                      <a:pt x="1086372" y="445562"/>
                      <a:pt x="1099707" y="385873"/>
                      <a:pt x="1100977" y="335390"/>
                    </a:cubicBezTo>
                    <a:cubicBezTo>
                      <a:pt x="1102247" y="284908"/>
                      <a:pt x="1088912" y="213152"/>
                      <a:pt x="1078117" y="190610"/>
                    </a:cubicBezTo>
                    <a:cubicBezTo>
                      <a:pt x="1067322" y="168068"/>
                      <a:pt x="1040652" y="163940"/>
                      <a:pt x="1036207" y="200135"/>
                    </a:cubicBezTo>
                    <a:cubicBezTo>
                      <a:pt x="1031762" y="236330"/>
                      <a:pt x="1062877" y="329675"/>
                      <a:pt x="1051447" y="407780"/>
                    </a:cubicBezTo>
                    <a:cubicBezTo>
                      <a:pt x="1040017" y="485885"/>
                      <a:pt x="978422" y="591613"/>
                      <a:pt x="933337" y="645905"/>
                    </a:cubicBezTo>
                    <a:cubicBezTo>
                      <a:pt x="888252" y="700197"/>
                      <a:pt x="858724" y="717343"/>
                      <a:pt x="780937" y="733535"/>
                    </a:cubicBezTo>
                    <a:cubicBezTo>
                      <a:pt x="703150" y="749727"/>
                      <a:pt x="549797" y="763697"/>
                      <a:pt x="466612" y="743060"/>
                    </a:cubicBezTo>
                    <a:cubicBezTo>
                      <a:pt x="383427" y="722423"/>
                      <a:pt x="326594" y="669082"/>
                      <a:pt x="281827" y="609710"/>
                    </a:cubicBezTo>
                    <a:cubicBezTo>
                      <a:pt x="237060" y="550338"/>
                      <a:pt x="213564" y="449690"/>
                      <a:pt x="198007" y="386825"/>
                    </a:cubicBezTo>
                    <a:cubicBezTo>
                      <a:pt x="182450" y="323960"/>
                      <a:pt x="180227" y="275382"/>
                      <a:pt x="188482" y="232520"/>
                    </a:cubicBezTo>
                    <a:cubicBezTo>
                      <a:pt x="196737" y="189658"/>
                      <a:pt x="203405" y="157907"/>
                      <a:pt x="247537" y="129650"/>
                    </a:cubicBezTo>
                    <a:cubicBezTo>
                      <a:pt x="291669" y="101393"/>
                      <a:pt x="380252" y="76310"/>
                      <a:pt x="453277" y="62975"/>
                    </a:cubicBezTo>
                    <a:cubicBezTo>
                      <a:pt x="526302" y="49640"/>
                      <a:pt x="618695" y="47418"/>
                      <a:pt x="685687" y="49640"/>
                    </a:cubicBezTo>
                    <a:cubicBezTo>
                      <a:pt x="752679" y="51862"/>
                      <a:pt x="809195" y="63610"/>
                      <a:pt x="855232" y="76310"/>
                    </a:cubicBezTo>
                    <a:cubicBezTo>
                      <a:pt x="901269" y="89010"/>
                      <a:pt x="933972" y="109013"/>
                      <a:pt x="961912" y="125840"/>
                    </a:cubicBezTo>
                    <a:cubicBezTo>
                      <a:pt x="989852" y="142668"/>
                      <a:pt x="1009854" y="159812"/>
                      <a:pt x="1022872" y="177275"/>
                    </a:cubicBezTo>
                    <a:cubicBezTo>
                      <a:pt x="1035890" y="194738"/>
                      <a:pt x="1064464" y="226488"/>
                      <a:pt x="1072402" y="219185"/>
                    </a:cubicBezTo>
                    <a:cubicBezTo>
                      <a:pt x="1080339" y="211883"/>
                      <a:pt x="1102882" y="133142"/>
                      <a:pt x="1068592" y="101075"/>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9" name="フリーフォーム: 図形 168">
                <a:extLst>
                  <a:ext uri="{FF2B5EF4-FFF2-40B4-BE49-F238E27FC236}">
                    <a16:creationId xmlns:a16="http://schemas.microsoft.com/office/drawing/2014/main" id="{29FB78B2-F180-B466-2976-C38B64770CF9}"/>
                  </a:ext>
                </a:extLst>
              </p:cNvPr>
              <p:cNvSpPr/>
              <p:nvPr/>
            </p:nvSpPr>
            <p:spPr>
              <a:xfrm>
                <a:off x="6014491" y="3229006"/>
                <a:ext cx="1130856" cy="798941"/>
              </a:xfrm>
              <a:custGeom>
                <a:avLst/>
                <a:gdLst>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29278 w 1112434"/>
                  <a:gd name="connsiteY27" fmla="*/ 429306 h 798941"/>
                  <a:gd name="connsiteX28" fmla="*/ 952138 w 1112434"/>
                  <a:gd name="connsiteY28" fmla="*/ 234996 h 798941"/>
                  <a:gd name="connsiteX29" fmla="*/ 875938 w 1112434"/>
                  <a:gd name="connsiteY29" fmla="*/ 105456 h 798941"/>
                  <a:gd name="connsiteX30" fmla="*/ 634003 w 1112434"/>
                  <a:gd name="connsiteY30" fmla="*/ 48306 h 798941"/>
                  <a:gd name="connsiteX31" fmla="*/ 344443 w 1112434"/>
                  <a:gd name="connsiteY31" fmla="*/ 59736 h 798941"/>
                  <a:gd name="connsiteX32" fmla="*/ 190138 w 1112434"/>
                  <a:gd name="connsiteY32" fmla="*/ 109266 h 798941"/>
                  <a:gd name="connsiteX33" fmla="*/ 121558 w 1112434"/>
                  <a:gd name="connsiteY33" fmla="*/ 168321 h 798941"/>
                  <a:gd name="connsiteX34" fmla="*/ 62503 w 1112434"/>
                  <a:gd name="connsiteY34" fmla="*/ 255951 h 798941"/>
                  <a:gd name="connsiteX35" fmla="*/ 30118 w 1112434"/>
                  <a:gd name="connsiteY35" fmla="*/ 309291 h 798941"/>
                  <a:gd name="connsiteX36" fmla="*/ 3448 w 1112434"/>
                  <a:gd name="connsiteY36"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32023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50550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942 w 1112928"/>
                  <a:gd name="connsiteY0" fmla="*/ 202611 h 798941"/>
                  <a:gd name="connsiteX1" fmla="*/ 118242 w 1112928"/>
                  <a:gd name="connsiteY1" fmla="*/ 86406 h 798941"/>
                  <a:gd name="connsiteX2" fmla="*/ 377322 w 1112928"/>
                  <a:gd name="connsiteY2" fmla="*/ 4491 h 798941"/>
                  <a:gd name="connsiteX3" fmla="*/ 752607 w 1112928"/>
                  <a:gd name="connsiteY3" fmla="*/ 15921 h 798941"/>
                  <a:gd name="connsiteX4" fmla="*/ 971682 w 1112928"/>
                  <a:gd name="connsiteY4" fmla="*/ 59736 h 798941"/>
                  <a:gd name="connsiteX5" fmla="*/ 1059312 w 1112928"/>
                  <a:gd name="connsiteY5" fmla="*/ 65451 h 798941"/>
                  <a:gd name="connsiteX6" fmla="*/ 1097412 w 1112928"/>
                  <a:gd name="connsiteY6" fmla="*/ 113076 h 798941"/>
                  <a:gd name="connsiteX7" fmla="*/ 1112652 w 1112928"/>
                  <a:gd name="connsiteY7" fmla="*/ 156891 h 798941"/>
                  <a:gd name="connsiteX8" fmla="*/ 1085982 w 1112928"/>
                  <a:gd name="connsiteY8" fmla="*/ 194991 h 798941"/>
                  <a:gd name="connsiteX9" fmla="*/ 1019307 w 1112928"/>
                  <a:gd name="connsiteY9" fmla="*/ 278811 h 798941"/>
                  <a:gd name="connsiteX10" fmla="*/ 977397 w 1112928"/>
                  <a:gd name="connsiteY10" fmla="*/ 396921 h 798941"/>
                  <a:gd name="connsiteX11" fmla="*/ 948822 w 1112928"/>
                  <a:gd name="connsiteY11" fmla="*/ 503601 h 798941"/>
                  <a:gd name="connsiteX12" fmla="*/ 906912 w 1112928"/>
                  <a:gd name="connsiteY12" fmla="*/ 608376 h 798941"/>
                  <a:gd name="connsiteX13" fmla="*/ 746892 w 1112928"/>
                  <a:gd name="connsiteY13" fmla="*/ 756966 h 798941"/>
                  <a:gd name="connsiteX14" fmla="*/ 543057 w 1112928"/>
                  <a:gd name="connsiteY14" fmla="*/ 798876 h 798941"/>
                  <a:gd name="connsiteX15" fmla="*/ 325887 w 1112928"/>
                  <a:gd name="connsiteY15" fmla="*/ 764586 h 798941"/>
                  <a:gd name="connsiteX16" fmla="*/ 179202 w 1112928"/>
                  <a:gd name="connsiteY16" fmla="*/ 690291 h 798941"/>
                  <a:gd name="connsiteX17" fmla="*/ 91572 w 1112928"/>
                  <a:gd name="connsiteY17" fmla="*/ 572181 h 798941"/>
                  <a:gd name="connsiteX18" fmla="*/ 22992 w 1112928"/>
                  <a:gd name="connsiteY18" fmla="*/ 423591 h 798941"/>
                  <a:gd name="connsiteX19" fmla="*/ 3942 w 1112928"/>
                  <a:gd name="connsiteY19" fmla="*/ 288336 h 798941"/>
                  <a:gd name="connsiteX20" fmla="*/ 43947 w 1112928"/>
                  <a:gd name="connsiteY20" fmla="*/ 315006 h 798941"/>
                  <a:gd name="connsiteX21" fmla="*/ 85857 w 1112928"/>
                  <a:gd name="connsiteY21" fmla="*/ 436926 h 798941"/>
                  <a:gd name="connsiteX22" fmla="*/ 200157 w 1112928"/>
                  <a:gd name="connsiteY22" fmla="*/ 654096 h 798941"/>
                  <a:gd name="connsiteX23" fmla="*/ 394467 w 1112928"/>
                  <a:gd name="connsiteY23" fmla="*/ 749346 h 798941"/>
                  <a:gd name="connsiteX24" fmla="*/ 613542 w 1112928"/>
                  <a:gd name="connsiteY24" fmla="*/ 756966 h 798941"/>
                  <a:gd name="connsiteX25" fmla="*/ 760227 w 1112928"/>
                  <a:gd name="connsiteY25" fmla="*/ 697911 h 798941"/>
                  <a:gd name="connsiteX26" fmla="*/ 865002 w 1112928"/>
                  <a:gd name="connsiteY26" fmla="*/ 589326 h 798941"/>
                  <a:gd name="connsiteX27" fmla="*/ 905007 w 1112928"/>
                  <a:gd name="connsiteY27" fmla="*/ 505506 h 798941"/>
                  <a:gd name="connsiteX28" fmla="*/ 929772 w 1112928"/>
                  <a:gd name="connsiteY28" fmla="*/ 429306 h 798941"/>
                  <a:gd name="connsiteX29" fmla="*/ 952632 w 1112928"/>
                  <a:gd name="connsiteY29" fmla="*/ 234996 h 798941"/>
                  <a:gd name="connsiteX30" fmla="*/ 876432 w 1112928"/>
                  <a:gd name="connsiteY30" fmla="*/ 105456 h 798941"/>
                  <a:gd name="connsiteX31" fmla="*/ 634497 w 1112928"/>
                  <a:gd name="connsiteY31" fmla="*/ 48306 h 798941"/>
                  <a:gd name="connsiteX32" fmla="*/ 344937 w 1112928"/>
                  <a:gd name="connsiteY32" fmla="*/ 59736 h 798941"/>
                  <a:gd name="connsiteX33" fmla="*/ 190632 w 1112928"/>
                  <a:gd name="connsiteY33" fmla="*/ 109266 h 798941"/>
                  <a:gd name="connsiteX34" fmla="*/ 122052 w 1112928"/>
                  <a:gd name="connsiteY34" fmla="*/ 168321 h 798941"/>
                  <a:gd name="connsiteX35" fmla="*/ 72522 w 1112928"/>
                  <a:gd name="connsiteY35" fmla="*/ 189276 h 798941"/>
                  <a:gd name="connsiteX36" fmla="*/ 30612 w 1112928"/>
                  <a:gd name="connsiteY36" fmla="*/ 309291 h 798941"/>
                  <a:gd name="connsiteX37" fmla="*/ 3942 w 1112928"/>
                  <a:gd name="connsiteY37" fmla="*/ 202611 h 798941"/>
                  <a:gd name="connsiteX0" fmla="*/ 4056 w 1113042"/>
                  <a:gd name="connsiteY0" fmla="*/ 202611 h 798941"/>
                  <a:gd name="connsiteX1" fmla="*/ 118356 w 1113042"/>
                  <a:gd name="connsiteY1" fmla="*/ 86406 h 798941"/>
                  <a:gd name="connsiteX2" fmla="*/ 377436 w 1113042"/>
                  <a:gd name="connsiteY2" fmla="*/ 4491 h 798941"/>
                  <a:gd name="connsiteX3" fmla="*/ 752721 w 1113042"/>
                  <a:gd name="connsiteY3" fmla="*/ 15921 h 798941"/>
                  <a:gd name="connsiteX4" fmla="*/ 971796 w 1113042"/>
                  <a:gd name="connsiteY4" fmla="*/ 59736 h 798941"/>
                  <a:gd name="connsiteX5" fmla="*/ 1059426 w 1113042"/>
                  <a:gd name="connsiteY5" fmla="*/ 65451 h 798941"/>
                  <a:gd name="connsiteX6" fmla="*/ 1097526 w 1113042"/>
                  <a:gd name="connsiteY6" fmla="*/ 113076 h 798941"/>
                  <a:gd name="connsiteX7" fmla="*/ 1112766 w 1113042"/>
                  <a:gd name="connsiteY7" fmla="*/ 156891 h 798941"/>
                  <a:gd name="connsiteX8" fmla="*/ 1086096 w 1113042"/>
                  <a:gd name="connsiteY8" fmla="*/ 194991 h 798941"/>
                  <a:gd name="connsiteX9" fmla="*/ 1019421 w 1113042"/>
                  <a:gd name="connsiteY9" fmla="*/ 278811 h 798941"/>
                  <a:gd name="connsiteX10" fmla="*/ 977511 w 1113042"/>
                  <a:gd name="connsiteY10" fmla="*/ 396921 h 798941"/>
                  <a:gd name="connsiteX11" fmla="*/ 948936 w 1113042"/>
                  <a:gd name="connsiteY11" fmla="*/ 503601 h 798941"/>
                  <a:gd name="connsiteX12" fmla="*/ 907026 w 1113042"/>
                  <a:gd name="connsiteY12" fmla="*/ 608376 h 798941"/>
                  <a:gd name="connsiteX13" fmla="*/ 747006 w 1113042"/>
                  <a:gd name="connsiteY13" fmla="*/ 756966 h 798941"/>
                  <a:gd name="connsiteX14" fmla="*/ 543171 w 1113042"/>
                  <a:gd name="connsiteY14" fmla="*/ 798876 h 798941"/>
                  <a:gd name="connsiteX15" fmla="*/ 326001 w 1113042"/>
                  <a:gd name="connsiteY15" fmla="*/ 764586 h 798941"/>
                  <a:gd name="connsiteX16" fmla="*/ 179316 w 1113042"/>
                  <a:gd name="connsiteY16" fmla="*/ 690291 h 798941"/>
                  <a:gd name="connsiteX17" fmla="*/ 91686 w 1113042"/>
                  <a:gd name="connsiteY17" fmla="*/ 572181 h 798941"/>
                  <a:gd name="connsiteX18" fmla="*/ 23106 w 1113042"/>
                  <a:gd name="connsiteY18" fmla="*/ 423591 h 798941"/>
                  <a:gd name="connsiteX19" fmla="*/ 4056 w 1113042"/>
                  <a:gd name="connsiteY19" fmla="*/ 288336 h 798941"/>
                  <a:gd name="connsiteX20" fmla="*/ 44061 w 1113042"/>
                  <a:gd name="connsiteY20" fmla="*/ 315006 h 798941"/>
                  <a:gd name="connsiteX21" fmla="*/ 85971 w 1113042"/>
                  <a:gd name="connsiteY21" fmla="*/ 436926 h 798941"/>
                  <a:gd name="connsiteX22" fmla="*/ 200271 w 1113042"/>
                  <a:gd name="connsiteY22" fmla="*/ 654096 h 798941"/>
                  <a:gd name="connsiteX23" fmla="*/ 394581 w 1113042"/>
                  <a:gd name="connsiteY23" fmla="*/ 749346 h 798941"/>
                  <a:gd name="connsiteX24" fmla="*/ 613656 w 1113042"/>
                  <a:gd name="connsiteY24" fmla="*/ 756966 h 798941"/>
                  <a:gd name="connsiteX25" fmla="*/ 760341 w 1113042"/>
                  <a:gd name="connsiteY25" fmla="*/ 697911 h 798941"/>
                  <a:gd name="connsiteX26" fmla="*/ 865116 w 1113042"/>
                  <a:gd name="connsiteY26" fmla="*/ 589326 h 798941"/>
                  <a:gd name="connsiteX27" fmla="*/ 905121 w 1113042"/>
                  <a:gd name="connsiteY27" fmla="*/ 505506 h 798941"/>
                  <a:gd name="connsiteX28" fmla="*/ 929886 w 1113042"/>
                  <a:gd name="connsiteY28" fmla="*/ 429306 h 798941"/>
                  <a:gd name="connsiteX29" fmla="*/ 952746 w 1113042"/>
                  <a:gd name="connsiteY29" fmla="*/ 234996 h 798941"/>
                  <a:gd name="connsiteX30" fmla="*/ 876546 w 1113042"/>
                  <a:gd name="connsiteY30" fmla="*/ 105456 h 798941"/>
                  <a:gd name="connsiteX31" fmla="*/ 634611 w 1113042"/>
                  <a:gd name="connsiteY31" fmla="*/ 48306 h 798941"/>
                  <a:gd name="connsiteX32" fmla="*/ 345051 w 1113042"/>
                  <a:gd name="connsiteY32" fmla="*/ 59736 h 798941"/>
                  <a:gd name="connsiteX33" fmla="*/ 190746 w 1113042"/>
                  <a:gd name="connsiteY33" fmla="*/ 109266 h 798941"/>
                  <a:gd name="connsiteX34" fmla="*/ 122166 w 1113042"/>
                  <a:gd name="connsiteY34" fmla="*/ 168321 h 798941"/>
                  <a:gd name="connsiteX35" fmla="*/ 80256 w 1113042"/>
                  <a:gd name="connsiteY35" fmla="*/ 191181 h 798941"/>
                  <a:gd name="connsiteX36" fmla="*/ 30726 w 1113042"/>
                  <a:gd name="connsiteY36" fmla="*/ 309291 h 798941"/>
                  <a:gd name="connsiteX37" fmla="*/ 4056 w 1113042"/>
                  <a:gd name="connsiteY37" fmla="*/ 202611 h 798941"/>
                  <a:gd name="connsiteX0" fmla="*/ 2986 w 1111972"/>
                  <a:gd name="connsiteY0" fmla="*/ 202611 h 798941"/>
                  <a:gd name="connsiteX1" fmla="*/ 117286 w 1111972"/>
                  <a:gd name="connsiteY1" fmla="*/ 86406 h 798941"/>
                  <a:gd name="connsiteX2" fmla="*/ 376366 w 1111972"/>
                  <a:gd name="connsiteY2" fmla="*/ 4491 h 798941"/>
                  <a:gd name="connsiteX3" fmla="*/ 751651 w 1111972"/>
                  <a:gd name="connsiteY3" fmla="*/ 15921 h 798941"/>
                  <a:gd name="connsiteX4" fmla="*/ 970726 w 1111972"/>
                  <a:gd name="connsiteY4" fmla="*/ 59736 h 798941"/>
                  <a:gd name="connsiteX5" fmla="*/ 1058356 w 1111972"/>
                  <a:gd name="connsiteY5" fmla="*/ 65451 h 798941"/>
                  <a:gd name="connsiteX6" fmla="*/ 1096456 w 1111972"/>
                  <a:gd name="connsiteY6" fmla="*/ 113076 h 798941"/>
                  <a:gd name="connsiteX7" fmla="*/ 1111696 w 1111972"/>
                  <a:gd name="connsiteY7" fmla="*/ 156891 h 798941"/>
                  <a:gd name="connsiteX8" fmla="*/ 1085026 w 1111972"/>
                  <a:gd name="connsiteY8" fmla="*/ 194991 h 798941"/>
                  <a:gd name="connsiteX9" fmla="*/ 1018351 w 1111972"/>
                  <a:gd name="connsiteY9" fmla="*/ 278811 h 798941"/>
                  <a:gd name="connsiteX10" fmla="*/ 976441 w 1111972"/>
                  <a:gd name="connsiteY10" fmla="*/ 396921 h 798941"/>
                  <a:gd name="connsiteX11" fmla="*/ 947866 w 1111972"/>
                  <a:gd name="connsiteY11" fmla="*/ 503601 h 798941"/>
                  <a:gd name="connsiteX12" fmla="*/ 905956 w 1111972"/>
                  <a:gd name="connsiteY12" fmla="*/ 608376 h 798941"/>
                  <a:gd name="connsiteX13" fmla="*/ 745936 w 1111972"/>
                  <a:gd name="connsiteY13" fmla="*/ 756966 h 798941"/>
                  <a:gd name="connsiteX14" fmla="*/ 542101 w 1111972"/>
                  <a:gd name="connsiteY14" fmla="*/ 798876 h 798941"/>
                  <a:gd name="connsiteX15" fmla="*/ 324931 w 1111972"/>
                  <a:gd name="connsiteY15" fmla="*/ 764586 h 798941"/>
                  <a:gd name="connsiteX16" fmla="*/ 178246 w 1111972"/>
                  <a:gd name="connsiteY16" fmla="*/ 690291 h 798941"/>
                  <a:gd name="connsiteX17" fmla="*/ 90616 w 1111972"/>
                  <a:gd name="connsiteY17" fmla="*/ 572181 h 798941"/>
                  <a:gd name="connsiteX18" fmla="*/ 22036 w 1111972"/>
                  <a:gd name="connsiteY18" fmla="*/ 423591 h 798941"/>
                  <a:gd name="connsiteX19" fmla="*/ 2986 w 1111972"/>
                  <a:gd name="connsiteY19" fmla="*/ 288336 h 798941"/>
                  <a:gd name="connsiteX20" fmla="*/ 42991 w 1111972"/>
                  <a:gd name="connsiteY20" fmla="*/ 315006 h 798941"/>
                  <a:gd name="connsiteX21" fmla="*/ 84901 w 1111972"/>
                  <a:gd name="connsiteY21" fmla="*/ 436926 h 798941"/>
                  <a:gd name="connsiteX22" fmla="*/ 199201 w 1111972"/>
                  <a:gd name="connsiteY22" fmla="*/ 654096 h 798941"/>
                  <a:gd name="connsiteX23" fmla="*/ 393511 w 1111972"/>
                  <a:gd name="connsiteY23" fmla="*/ 749346 h 798941"/>
                  <a:gd name="connsiteX24" fmla="*/ 612586 w 1111972"/>
                  <a:gd name="connsiteY24" fmla="*/ 756966 h 798941"/>
                  <a:gd name="connsiteX25" fmla="*/ 759271 w 1111972"/>
                  <a:gd name="connsiteY25" fmla="*/ 697911 h 798941"/>
                  <a:gd name="connsiteX26" fmla="*/ 864046 w 1111972"/>
                  <a:gd name="connsiteY26" fmla="*/ 589326 h 798941"/>
                  <a:gd name="connsiteX27" fmla="*/ 904051 w 1111972"/>
                  <a:gd name="connsiteY27" fmla="*/ 505506 h 798941"/>
                  <a:gd name="connsiteX28" fmla="*/ 928816 w 1111972"/>
                  <a:gd name="connsiteY28" fmla="*/ 429306 h 798941"/>
                  <a:gd name="connsiteX29" fmla="*/ 951676 w 1111972"/>
                  <a:gd name="connsiteY29" fmla="*/ 234996 h 798941"/>
                  <a:gd name="connsiteX30" fmla="*/ 875476 w 1111972"/>
                  <a:gd name="connsiteY30" fmla="*/ 105456 h 798941"/>
                  <a:gd name="connsiteX31" fmla="*/ 633541 w 1111972"/>
                  <a:gd name="connsiteY31" fmla="*/ 48306 h 798941"/>
                  <a:gd name="connsiteX32" fmla="*/ 343981 w 1111972"/>
                  <a:gd name="connsiteY32" fmla="*/ 59736 h 798941"/>
                  <a:gd name="connsiteX33" fmla="*/ 189676 w 1111972"/>
                  <a:gd name="connsiteY33" fmla="*/ 109266 h 798941"/>
                  <a:gd name="connsiteX34" fmla="*/ 121096 w 1111972"/>
                  <a:gd name="connsiteY34" fmla="*/ 168321 h 798941"/>
                  <a:gd name="connsiteX35" fmla="*/ 79186 w 1111972"/>
                  <a:gd name="connsiteY35" fmla="*/ 191181 h 798941"/>
                  <a:gd name="connsiteX36" fmla="*/ 37276 w 1111972"/>
                  <a:gd name="connsiteY36" fmla="*/ 250236 h 798941"/>
                  <a:gd name="connsiteX37" fmla="*/ 2986 w 1111972"/>
                  <a:gd name="connsiteY37" fmla="*/ 202611 h 798941"/>
                  <a:gd name="connsiteX0" fmla="*/ 33204 w 1109805"/>
                  <a:gd name="connsiteY0" fmla="*/ 153081 h 798941"/>
                  <a:gd name="connsiteX1" fmla="*/ 115119 w 1109805"/>
                  <a:gd name="connsiteY1" fmla="*/ 86406 h 798941"/>
                  <a:gd name="connsiteX2" fmla="*/ 374199 w 1109805"/>
                  <a:gd name="connsiteY2" fmla="*/ 4491 h 798941"/>
                  <a:gd name="connsiteX3" fmla="*/ 749484 w 1109805"/>
                  <a:gd name="connsiteY3" fmla="*/ 15921 h 798941"/>
                  <a:gd name="connsiteX4" fmla="*/ 968559 w 1109805"/>
                  <a:gd name="connsiteY4" fmla="*/ 59736 h 798941"/>
                  <a:gd name="connsiteX5" fmla="*/ 1056189 w 1109805"/>
                  <a:gd name="connsiteY5" fmla="*/ 65451 h 798941"/>
                  <a:gd name="connsiteX6" fmla="*/ 1094289 w 1109805"/>
                  <a:gd name="connsiteY6" fmla="*/ 113076 h 798941"/>
                  <a:gd name="connsiteX7" fmla="*/ 1109529 w 1109805"/>
                  <a:gd name="connsiteY7" fmla="*/ 156891 h 798941"/>
                  <a:gd name="connsiteX8" fmla="*/ 1082859 w 1109805"/>
                  <a:gd name="connsiteY8" fmla="*/ 194991 h 798941"/>
                  <a:gd name="connsiteX9" fmla="*/ 1016184 w 1109805"/>
                  <a:gd name="connsiteY9" fmla="*/ 278811 h 798941"/>
                  <a:gd name="connsiteX10" fmla="*/ 974274 w 1109805"/>
                  <a:gd name="connsiteY10" fmla="*/ 396921 h 798941"/>
                  <a:gd name="connsiteX11" fmla="*/ 945699 w 1109805"/>
                  <a:gd name="connsiteY11" fmla="*/ 503601 h 798941"/>
                  <a:gd name="connsiteX12" fmla="*/ 903789 w 1109805"/>
                  <a:gd name="connsiteY12" fmla="*/ 608376 h 798941"/>
                  <a:gd name="connsiteX13" fmla="*/ 743769 w 1109805"/>
                  <a:gd name="connsiteY13" fmla="*/ 756966 h 798941"/>
                  <a:gd name="connsiteX14" fmla="*/ 539934 w 1109805"/>
                  <a:gd name="connsiteY14" fmla="*/ 798876 h 798941"/>
                  <a:gd name="connsiteX15" fmla="*/ 322764 w 1109805"/>
                  <a:gd name="connsiteY15" fmla="*/ 764586 h 798941"/>
                  <a:gd name="connsiteX16" fmla="*/ 176079 w 1109805"/>
                  <a:gd name="connsiteY16" fmla="*/ 690291 h 798941"/>
                  <a:gd name="connsiteX17" fmla="*/ 88449 w 1109805"/>
                  <a:gd name="connsiteY17" fmla="*/ 572181 h 798941"/>
                  <a:gd name="connsiteX18" fmla="*/ 19869 w 1109805"/>
                  <a:gd name="connsiteY18" fmla="*/ 423591 h 798941"/>
                  <a:gd name="connsiteX19" fmla="*/ 819 w 1109805"/>
                  <a:gd name="connsiteY19" fmla="*/ 288336 h 798941"/>
                  <a:gd name="connsiteX20" fmla="*/ 40824 w 1109805"/>
                  <a:gd name="connsiteY20" fmla="*/ 315006 h 798941"/>
                  <a:gd name="connsiteX21" fmla="*/ 82734 w 1109805"/>
                  <a:gd name="connsiteY21" fmla="*/ 436926 h 798941"/>
                  <a:gd name="connsiteX22" fmla="*/ 197034 w 1109805"/>
                  <a:gd name="connsiteY22" fmla="*/ 654096 h 798941"/>
                  <a:gd name="connsiteX23" fmla="*/ 391344 w 1109805"/>
                  <a:gd name="connsiteY23" fmla="*/ 749346 h 798941"/>
                  <a:gd name="connsiteX24" fmla="*/ 610419 w 1109805"/>
                  <a:gd name="connsiteY24" fmla="*/ 756966 h 798941"/>
                  <a:gd name="connsiteX25" fmla="*/ 757104 w 1109805"/>
                  <a:gd name="connsiteY25" fmla="*/ 697911 h 798941"/>
                  <a:gd name="connsiteX26" fmla="*/ 861879 w 1109805"/>
                  <a:gd name="connsiteY26" fmla="*/ 589326 h 798941"/>
                  <a:gd name="connsiteX27" fmla="*/ 901884 w 1109805"/>
                  <a:gd name="connsiteY27" fmla="*/ 505506 h 798941"/>
                  <a:gd name="connsiteX28" fmla="*/ 926649 w 1109805"/>
                  <a:gd name="connsiteY28" fmla="*/ 429306 h 798941"/>
                  <a:gd name="connsiteX29" fmla="*/ 949509 w 1109805"/>
                  <a:gd name="connsiteY29" fmla="*/ 234996 h 798941"/>
                  <a:gd name="connsiteX30" fmla="*/ 873309 w 1109805"/>
                  <a:gd name="connsiteY30" fmla="*/ 105456 h 798941"/>
                  <a:gd name="connsiteX31" fmla="*/ 631374 w 1109805"/>
                  <a:gd name="connsiteY31" fmla="*/ 48306 h 798941"/>
                  <a:gd name="connsiteX32" fmla="*/ 341814 w 1109805"/>
                  <a:gd name="connsiteY32" fmla="*/ 59736 h 798941"/>
                  <a:gd name="connsiteX33" fmla="*/ 187509 w 1109805"/>
                  <a:gd name="connsiteY33" fmla="*/ 109266 h 798941"/>
                  <a:gd name="connsiteX34" fmla="*/ 118929 w 1109805"/>
                  <a:gd name="connsiteY34" fmla="*/ 168321 h 798941"/>
                  <a:gd name="connsiteX35" fmla="*/ 77019 w 1109805"/>
                  <a:gd name="connsiteY35" fmla="*/ 191181 h 798941"/>
                  <a:gd name="connsiteX36" fmla="*/ 35109 w 1109805"/>
                  <a:gd name="connsiteY36" fmla="*/ 250236 h 798941"/>
                  <a:gd name="connsiteX37" fmla="*/ 33204 w 1109805"/>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21870 w 1130856"/>
                  <a:gd name="connsiteY19" fmla="*/ 288336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3300 w 1130856"/>
                  <a:gd name="connsiteY19" fmla="*/ 206421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1979 w 1130856"/>
                  <a:gd name="connsiteY19" fmla="*/ 28571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98654 w 1130856"/>
                  <a:gd name="connsiteY22" fmla="*/ 27619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7699 w 1130856"/>
                  <a:gd name="connsiteY22" fmla="*/ 29905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99975 w 1130856"/>
                  <a:gd name="connsiteY36" fmla="*/ 183561 h 798941"/>
                  <a:gd name="connsiteX37" fmla="*/ 98070 w 1130856"/>
                  <a:gd name="connsiteY37" fmla="*/ 191181 h 798941"/>
                  <a:gd name="connsiteX38" fmla="*/ 915 w 1130856"/>
                  <a:gd name="connsiteY38" fmla="*/ 193086 h 798941"/>
                  <a:gd name="connsiteX39" fmla="*/ 54255 w 1130856"/>
                  <a:gd name="connsiteY39" fmla="*/ 153081 h 79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0856" h="798941">
                    <a:moveTo>
                      <a:pt x="54255" y="153081"/>
                    </a:moveTo>
                    <a:cubicBezTo>
                      <a:pt x="76797" y="135301"/>
                      <a:pt x="79338" y="111171"/>
                      <a:pt x="136170" y="86406"/>
                    </a:cubicBezTo>
                    <a:cubicBezTo>
                      <a:pt x="193002" y="61641"/>
                      <a:pt x="289522" y="16239"/>
                      <a:pt x="395250" y="4491"/>
                    </a:cubicBezTo>
                    <a:cubicBezTo>
                      <a:pt x="500978" y="-7257"/>
                      <a:pt x="671475" y="6714"/>
                      <a:pt x="770535" y="15921"/>
                    </a:cubicBezTo>
                    <a:cubicBezTo>
                      <a:pt x="869595" y="25128"/>
                      <a:pt x="938493" y="51481"/>
                      <a:pt x="989610" y="59736"/>
                    </a:cubicBezTo>
                    <a:cubicBezTo>
                      <a:pt x="1040728" y="67991"/>
                      <a:pt x="1056285" y="56561"/>
                      <a:pt x="1077240" y="65451"/>
                    </a:cubicBezTo>
                    <a:cubicBezTo>
                      <a:pt x="1098195" y="74341"/>
                      <a:pt x="1106450" y="97836"/>
                      <a:pt x="1115340" y="113076"/>
                    </a:cubicBezTo>
                    <a:cubicBezTo>
                      <a:pt x="1124230" y="128316"/>
                      <a:pt x="1132485" y="143238"/>
                      <a:pt x="1130580" y="156891"/>
                    </a:cubicBezTo>
                    <a:cubicBezTo>
                      <a:pt x="1128675" y="170543"/>
                      <a:pt x="1119467" y="174671"/>
                      <a:pt x="1103910" y="194991"/>
                    </a:cubicBezTo>
                    <a:cubicBezTo>
                      <a:pt x="1088353" y="215311"/>
                      <a:pt x="1055332" y="245156"/>
                      <a:pt x="1037235" y="278811"/>
                    </a:cubicBezTo>
                    <a:cubicBezTo>
                      <a:pt x="1019138" y="312466"/>
                      <a:pt x="1007073" y="359456"/>
                      <a:pt x="995325" y="396921"/>
                    </a:cubicBezTo>
                    <a:cubicBezTo>
                      <a:pt x="983577" y="434386"/>
                      <a:pt x="982942" y="462326"/>
                      <a:pt x="966750" y="503601"/>
                    </a:cubicBezTo>
                    <a:cubicBezTo>
                      <a:pt x="950558" y="544876"/>
                      <a:pt x="931825" y="602344"/>
                      <a:pt x="898170" y="644571"/>
                    </a:cubicBezTo>
                    <a:cubicBezTo>
                      <a:pt x="864515" y="686799"/>
                      <a:pt x="821017" y="731249"/>
                      <a:pt x="764820" y="756966"/>
                    </a:cubicBezTo>
                    <a:cubicBezTo>
                      <a:pt x="708623" y="782683"/>
                      <a:pt x="631152" y="797606"/>
                      <a:pt x="560985" y="798876"/>
                    </a:cubicBezTo>
                    <a:cubicBezTo>
                      <a:pt x="490818" y="800146"/>
                      <a:pt x="404458" y="782684"/>
                      <a:pt x="343815" y="764586"/>
                    </a:cubicBezTo>
                    <a:cubicBezTo>
                      <a:pt x="283172" y="746488"/>
                      <a:pt x="236182" y="722358"/>
                      <a:pt x="197130" y="690291"/>
                    </a:cubicBezTo>
                    <a:cubicBezTo>
                      <a:pt x="158078" y="658224"/>
                      <a:pt x="135535" y="616631"/>
                      <a:pt x="109500" y="572181"/>
                    </a:cubicBezTo>
                    <a:cubicBezTo>
                      <a:pt x="83465" y="527731"/>
                      <a:pt x="57015" y="466890"/>
                      <a:pt x="40920" y="423591"/>
                    </a:cubicBezTo>
                    <a:cubicBezTo>
                      <a:pt x="24825" y="380292"/>
                      <a:pt x="14199" y="348584"/>
                      <a:pt x="12929" y="312389"/>
                    </a:cubicBezTo>
                    <a:cubicBezTo>
                      <a:pt x="11659" y="276194"/>
                      <a:pt x="18475" y="228845"/>
                      <a:pt x="33300" y="206421"/>
                    </a:cubicBezTo>
                    <a:cubicBezTo>
                      <a:pt x="48125" y="183997"/>
                      <a:pt x="95115" y="161455"/>
                      <a:pt x="101880" y="177846"/>
                    </a:cubicBezTo>
                    <a:cubicBezTo>
                      <a:pt x="108645" y="194237"/>
                      <a:pt x="73572" y="261589"/>
                      <a:pt x="73889" y="304769"/>
                    </a:cubicBezTo>
                    <a:cubicBezTo>
                      <a:pt x="74206" y="347949"/>
                      <a:pt x="79752" y="378705"/>
                      <a:pt x="103785" y="436926"/>
                    </a:cubicBezTo>
                    <a:cubicBezTo>
                      <a:pt x="127818" y="495147"/>
                      <a:pt x="166650" y="602026"/>
                      <a:pt x="218085" y="654096"/>
                    </a:cubicBezTo>
                    <a:cubicBezTo>
                      <a:pt x="269520" y="706166"/>
                      <a:pt x="343498" y="732201"/>
                      <a:pt x="412395" y="749346"/>
                    </a:cubicBezTo>
                    <a:cubicBezTo>
                      <a:pt x="481292" y="766491"/>
                      <a:pt x="570510" y="765538"/>
                      <a:pt x="631470" y="756966"/>
                    </a:cubicBezTo>
                    <a:cubicBezTo>
                      <a:pt x="692430" y="748394"/>
                      <a:pt x="736245" y="725851"/>
                      <a:pt x="778155" y="697911"/>
                    </a:cubicBezTo>
                    <a:cubicBezTo>
                      <a:pt x="820065" y="669971"/>
                      <a:pt x="858800" y="621393"/>
                      <a:pt x="882930" y="589326"/>
                    </a:cubicBezTo>
                    <a:cubicBezTo>
                      <a:pt x="907060" y="557259"/>
                      <a:pt x="912140" y="532176"/>
                      <a:pt x="922935" y="505506"/>
                    </a:cubicBezTo>
                    <a:cubicBezTo>
                      <a:pt x="933730" y="478836"/>
                      <a:pt x="939763" y="474391"/>
                      <a:pt x="947700" y="429306"/>
                    </a:cubicBezTo>
                    <a:cubicBezTo>
                      <a:pt x="955638" y="384221"/>
                      <a:pt x="979450" y="288971"/>
                      <a:pt x="970560" y="234996"/>
                    </a:cubicBezTo>
                    <a:cubicBezTo>
                      <a:pt x="961670" y="181021"/>
                      <a:pt x="947382" y="136571"/>
                      <a:pt x="894360" y="105456"/>
                    </a:cubicBezTo>
                    <a:cubicBezTo>
                      <a:pt x="841338" y="74341"/>
                      <a:pt x="741008" y="55926"/>
                      <a:pt x="652425" y="48306"/>
                    </a:cubicBezTo>
                    <a:cubicBezTo>
                      <a:pt x="563843" y="40686"/>
                      <a:pt x="436842" y="49576"/>
                      <a:pt x="362865" y="59736"/>
                    </a:cubicBezTo>
                    <a:cubicBezTo>
                      <a:pt x="288888" y="69896"/>
                      <a:pt x="252375" y="88629"/>
                      <a:pt x="208560" y="109266"/>
                    </a:cubicBezTo>
                    <a:cubicBezTo>
                      <a:pt x="164745" y="129904"/>
                      <a:pt x="118390" y="169909"/>
                      <a:pt x="99975" y="183561"/>
                    </a:cubicBezTo>
                    <a:cubicBezTo>
                      <a:pt x="81560" y="197213"/>
                      <a:pt x="113310" y="167686"/>
                      <a:pt x="98070" y="191181"/>
                    </a:cubicBezTo>
                    <a:cubicBezTo>
                      <a:pt x="82830" y="214676"/>
                      <a:pt x="8217" y="199436"/>
                      <a:pt x="915" y="193086"/>
                    </a:cubicBezTo>
                    <a:cubicBezTo>
                      <a:pt x="-6387" y="186736"/>
                      <a:pt x="31713" y="170861"/>
                      <a:pt x="54255" y="15308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0" name="フリーフォーム: 図形 169">
                <a:extLst>
                  <a:ext uri="{FF2B5EF4-FFF2-40B4-BE49-F238E27FC236}">
                    <a16:creationId xmlns:a16="http://schemas.microsoft.com/office/drawing/2014/main" id="{AA4C2AE0-FFDB-4EA9-9B8D-738026217263}"/>
                  </a:ext>
                </a:extLst>
              </p:cNvPr>
              <p:cNvSpPr/>
              <p:nvPr/>
            </p:nvSpPr>
            <p:spPr>
              <a:xfrm>
                <a:off x="4570841" y="3606800"/>
                <a:ext cx="100219" cy="500380"/>
              </a:xfrm>
              <a:custGeom>
                <a:avLst/>
                <a:gdLst>
                  <a:gd name="connsiteX0" fmla="*/ 34179 w 100219"/>
                  <a:gd name="connsiteY0" fmla="*/ 0 h 500380"/>
                  <a:gd name="connsiteX1" fmla="*/ 6239 w 100219"/>
                  <a:gd name="connsiteY1" fmla="*/ 127000 h 500380"/>
                  <a:gd name="connsiteX2" fmla="*/ 3699 w 100219"/>
                  <a:gd name="connsiteY2" fmla="*/ 246380 h 500380"/>
                  <a:gd name="connsiteX3" fmla="*/ 49419 w 100219"/>
                  <a:gd name="connsiteY3" fmla="*/ 347980 h 500380"/>
                  <a:gd name="connsiteX4" fmla="*/ 69739 w 100219"/>
                  <a:gd name="connsiteY4" fmla="*/ 403860 h 500380"/>
                  <a:gd name="connsiteX5" fmla="*/ 90059 w 100219"/>
                  <a:gd name="connsiteY5" fmla="*/ 482600 h 500380"/>
                  <a:gd name="connsiteX6" fmla="*/ 100219 w 100219"/>
                  <a:gd name="connsiteY6" fmla="*/ 500380 h 500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19" h="500380">
                    <a:moveTo>
                      <a:pt x="34179" y="0"/>
                    </a:moveTo>
                    <a:cubicBezTo>
                      <a:pt x="22749" y="42968"/>
                      <a:pt x="11319" y="85937"/>
                      <a:pt x="6239" y="127000"/>
                    </a:cubicBezTo>
                    <a:cubicBezTo>
                      <a:pt x="1159" y="168063"/>
                      <a:pt x="-3498" y="209550"/>
                      <a:pt x="3699" y="246380"/>
                    </a:cubicBezTo>
                    <a:cubicBezTo>
                      <a:pt x="10896" y="283210"/>
                      <a:pt x="38412" y="321733"/>
                      <a:pt x="49419" y="347980"/>
                    </a:cubicBezTo>
                    <a:cubicBezTo>
                      <a:pt x="60426" y="374227"/>
                      <a:pt x="62966" y="381423"/>
                      <a:pt x="69739" y="403860"/>
                    </a:cubicBezTo>
                    <a:cubicBezTo>
                      <a:pt x="76512" y="426297"/>
                      <a:pt x="84979" y="466513"/>
                      <a:pt x="90059" y="482600"/>
                    </a:cubicBezTo>
                    <a:cubicBezTo>
                      <a:pt x="95139" y="498687"/>
                      <a:pt x="97679" y="499533"/>
                      <a:pt x="100219" y="5003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1" name="フリーフォーム: 図形 170">
                <a:extLst>
                  <a:ext uri="{FF2B5EF4-FFF2-40B4-BE49-F238E27FC236}">
                    <a16:creationId xmlns:a16="http://schemas.microsoft.com/office/drawing/2014/main" id="{4003758C-1723-524A-84AB-8985981A6226}"/>
                  </a:ext>
                </a:extLst>
              </p:cNvPr>
              <p:cNvSpPr/>
              <p:nvPr/>
            </p:nvSpPr>
            <p:spPr>
              <a:xfrm>
                <a:off x="7289838" y="3509128"/>
                <a:ext cx="144296" cy="576580"/>
              </a:xfrm>
              <a:custGeom>
                <a:avLst/>
                <a:gdLst>
                  <a:gd name="connsiteX0" fmla="*/ 86360 w 144296"/>
                  <a:gd name="connsiteY0" fmla="*/ 0 h 576580"/>
                  <a:gd name="connsiteX1" fmla="*/ 139700 w 144296"/>
                  <a:gd name="connsiteY1" fmla="*/ 139700 h 576580"/>
                  <a:gd name="connsiteX2" fmla="*/ 137160 w 144296"/>
                  <a:gd name="connsiteY2" fmla="*/ 327660 h 576580"/>
                  <a:gd name="connsiteX3" fmla="*/ 101600 w 144296"/>
                  <a:gd name="connsiteY3" fmla="*/ 401320 h 576580"/>
                  <a:gd name="connsiteX4" fmla="*/ 66040 w 144296"/>
                  <a:gd name="connsiteY4" fmla="*/ 439420 h 576580"/>
                  <a:gd name="connsiteX5" fmla="*/ 60960 w 144296"/>
                  <a:gd name="connsiteY5" fmla="*/ 439420 h 576580"/>
                  <a:gd name="connsiteX6" fmla="*/ 63500 w 144296"/>
                  <a:gd name="connsiteY6" fmla="*/ 520700 h 576580"/>
                  <a:gd name="connsiteX7" fmla="*/ 0 w 144296"/>
                  <a:gd name="connsiteY7" fmla="*/ 576580 h 576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296" h="576580">
                    <a:moveTo>
                      <a:pt x="86360" y="0"/>
                    </a:moveTo>
                    <a:cubicBezTo>
                      <a:pt x="108796" y="42545"/>
                      <a:pt x="131233" y="85090"/>
                      <a:pt x="139700" y="139700"/>
                    </a:cubicBezTo>
                    <a:cubicBezTo>
                      <a:pt x="148167" y="194310"/>
                      <a:pt x="143510" y="284057"/>
                      <a:pt x="137160" y="327660"/>
                    </a:cubicBezTo>
                    <a:cubicBezTo>
                      <a:pt x="130810" y="371263"/>
                      <a:pt x="113453" y="382694"/>
                      <a:pt x="101600" y="401320"/>
                    </a:cubicBezTo>
                    <a:cubicBezTo>
                      <a:pt x="89747" y="419946"/>
                      <a:pt x="72813" y="433070"/>
                      <a:pt x="66040" y="439420"/>
                    </a:cubicBezTo>
                    <a:cubicBezTo>
                      <a:pt x="59267" y="445770"/>
                      <a:pt x="61383" y="425873"/>
                      <a:pt x="60960" y="439420"/>
                    </a:cubicBezTo>
                    <a:cubicBezTo>
                      <a:pt x="60537" y="452967"/>
                      <a:pt x="73660" y="497840"/>
                      <a:pt x="63500" y="520700"/>
                    </a:cubicBezTo>
                    <a:cubicBezTo>
                      <a:pt x="53340" y="543560"/>
                      <a:pt x="26670" y="560070"/>
                      <a:pt x="0" y="5765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2" name="楕円 171">
                <a:extLst>
                  <a:ext uri="{FF2B5EF4-FFF2-40B4-BE49-F238E27FC236}">
                    <a16:creationId xmlns:a16="http://schemas.microsoft.com/office/drawing/2014/main" id="{B4D60ED5-B4EE-3504-FBE3-C60441E3BD46}"/>
                  </a:ext>
                </a:extLst>
              </p:cNvPr>
              <p:cNvSpPr/>
              <p:nvPr/>
            </p:nvSpPr>
            <p:spPr>
              <a:xfrm>
                <a:off x="5332040" y="341743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3" name="楕円 172">
                <a:extLst>
                  <a:ext uri="{FF2B5EF4-FFF2-40B4-BE49-F238E27FC236}">
                    <a16:creationId xmlns:a16="http://schemas.microsoft.com/office/drawing/2014/main" id="{C0F09F0C-812E-ABAA-AB8F-77B172D90356}"/>
                  </a:ext>
                </a:extLst>
              </p:cNvPr>
              <p:cNvSpPr/>
              <p:nvPr/>
            </p:nvSpPr>
            <p:spPr>
              <a:xfrm>
                <a:off x="6528769" y="340481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4" name="フリーフォーム: 図形 173">
                <a:extLst>
                  <a:ext uri="{FF2B5EF4-FFF2-40B4-BE49-F238E27FC236}">
                    <a16:creationId xmlns:a16="http://schemas.microsoft.com/office/drawing/2014/main" id="{F10DC33F-0B16-02F1-E176-52550E0364A4}"/>
                  </a:ext>
                </a:extLst>
              </p:cNvPr>
              <p:cNvSpPr/>
              <p:nvPr/>
            </p:nvSpPr>
            <p:spPr>
              <a:xfrm>
                <a:off x="6430805" y="3373549"/>
                <a:ext cx="413385" cy="107117"/>
              </a:xfrm>
              <a:custGeom>
                <a:avLst/>
                <a:gdLst>
                  <a:gd name="connsiteX0" fmla="*/ 0 w 321945"/>
                  <a:gd name="connsiteY0" fmla="*/ 10608 h 92523"/>
                  <a:gd name="connsiteX1" fmla="*/ 144780 w 321945"/>
                  <a:gd name="connsiteY1" fmla="*/ 2988 h 92523"/>
                  <a:gd name="connsiteX2" fmla="*/ 226695 w 321945"/>
                  <a:gd name="connsiteY2" fmla="*/ 54423 h 92523"/>
                  <a:gd name="connsiteX3" fmla="*/ 321945 w 321945"/>
                  <a:gd name="connsiteY3" fmla="*/ 92523 h 92523"/>
                  <a:gd name="connsiteX0" fmla="*/ 0 w 348615"/>
                  <a:gd name="connsiteY0" fmla="*/ 10608 h 105858"/>
                  <a:gd name="connsiteX1" fmla="*/ 144780 w 348615"/>
                  <a:gd name="connsiteY1" fmla="*/ 2988 h 105858"/>
                  <a:gd name="connsiteX2" fmla="*/ 226695 w 348615"/>
                  <a:gd name="connsiteY2" fmla="*/ 54423 h 105858"/>
                  <a:gd name="connsiteX3" fmla="*/ 348615 w 348615"/>
                  <a:gd name="connsiteY3" fmla="*/ 105858 h 105858"/>
                  <a:gd name="connsiteX0" fmla="*/ 0 w 348615"/>
                  <a:gd name="connsiteY0" fmla="*/ 4000 h 99250"/>
                  <a:gd name="connsiteX1" fmla="*/ 150495 w 348615"/>
                  <a:gd name="connsiteY1" fmla="*/ 7810 h 99250"/>
                  <a:gd name="connsiteX2" fmla="*/ 226695 w 348615"/>
                  <a:gd name="connsiteY2" fmla="*/ 47815 h 99250"/>
                  <a:gd name="connsiteX3" fmla="*/ 348615 w 348615"/>
                  <a:gd name="connsiteY3" fmla="*/ 99250 h 99250"/>
                  <a:gd name="connsiteX0" fmla="*/ 0 w 413385"/>
                  <a:gd name="connsiteY0" fmla="*/ 11236 h 93151"/>
                  <a:gd name="connsiteX1" fmla="*/ 215265 w 413385"/>
                  <a:gd name="connsiteY1" fmla="*/ 1711 h 93151"/>
                  <a:gd name="connsiteX2" fmla="*/ 291465 w 413385"/>
                  <a:gd name="connsiteY2" fmla="*/ 41716 h 93151"/>
                  <a:gd name="connsiteX3" fmla="*/ 413385 w 413385"/>
                  <a:gd name="connsiteY3" fmla="*/ 93151 h 93151"/>
                  <a:gd name="connsiteX0" fmla="*/ 0 w 413385"/>
                  <a:gd name="connsiteY0" fmla="*/ 25202 h 107117"/>
                  <a:gd name="connsiteX1" fmla="*/ 93820 w 413385"/>
                  <a:gd name="connsiteY1" fmla="*/ 206 h 107117"/>
                  <a:gd name="connsiteX2" fmla="*/ 215265 w 413385"/>
                  <a:gd name="connsiteY2" fmla="*/ 15677 h 107117"/>
                  <a:gd name="connsiteX3" fmla="*/ 291465 w 413385"/>
                  <a:gd name="connsiteY3" fmla="*/ 55682 h 107117"/>
                  <a:gd name="connsiteX4" fmla="*/ 413385 w 413385"/>
                  <a:gd name="connsiteY4" fmla="*/ 107117 h 107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3385" h="107117">
                    <a:moveTo>
                      <a:pt x="0" y="25202"/>
                    </a:moveTo>
                    <a:cubicBezTo>
                      <a:pt x="16272" y="22941"/>
                      <a:pt x="57943" y="1793"/>
                      <a:pt x="93820" y="206"/>
                    </a:cubicBezTo>
                    <a:cubicBezTo>
                      <a:pt x="129697" y="-1381"/>
                      <a:pt x="182324" y="6431"/>
                      <a:pt x="215265" y="15677"/>
                    </a:cubicBezTo>
                    <a:cubicBezTo>
                      <a:pt x="248206" y="24923"/>
                      <a:pt x="261938" y="40760"/>
                      <a:pt x="291465" y="55682"/>
                    </a:cubicBezTo>
                    <a:cubicBezTo>
                      <a:pt x="320993" y="70605"/>
                      <a:pt x="380524" y="95528"/>
                      <a:pt x="413385" y="107117"/>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5" name="フリーフォーム: 図形 174">
                <a:extLst>
                  <a:ext uri="{FF2B5EF4-FFF2-40B4-BE49-F238E27FC236}">
                    <a16:creationId xmlns:a16="http://schemas.microsoft.com/office/drawing/2014/main" id="{C04BEB0D-97CF-8E69-9E43-460F912C1533}"/>
                  </a:ext>
                </a:extLst>
              </p:cNvPr>
              <p:cNvSpPr/>
              <p:nvPr/>
            </p:nvSpPr>
            <p:spPr>
              <a:xfrm>
                <a:off x="5132249" y="3393226"/>
                <a:ext cx="346181" cy="104567"/>
              </a:xfrm>
              <a:custGeom>
                <a:avLst/>
                <a:gdLst>
                  <a:gd name="connsiteX0" fmla="*/ 0 w 300990"/>
                  <a:gd name="connsiteY0" fmla="*/ 85191 h 85191"/>
                  <a:gd name="connsiteX1" fmla="*/ 110490 w 300990"/>
                  <a:gd name="connsiteY1" fmla="*/ 16611 h 85191"/>
                  <a:gd name="connsiteX2" fmla="*/ 184785 w 300990"/>
                  <a:gd name="connsiteY2" fmla="*/ 1371 h 85191"/>
                  <a:gd name="connsiteX3" fmla="*/ 245745 w 300990"/>
                  <a:gd name="connsiteY3" fmla="*/ 1371 h 85191"/>
                  <a:gd name="connsiteX4" fmla="*/ 300990 w 300990"/>
                  <a:gd name="connsiteY4" fmla="*/ 7086 h 85191"/>
                  <a:gd name="connsiteX0" fmla="*/ 0 w 318732"/>
                  <a:gd name="connsiteY0" fmla="*/ 85191 h 85191"/>
                  <a:gd name="connsiteX1" fmla="*/ 110490 w 318732"/>
                  <a:gd name="connsiteY1" fmla="*/ 16611 h 85191"/>
                  <a:gd name="connsiteX2" fmla="*/ 184785 w 318732"/>
                  <a:gd name="connsiteY2" fmla="*/ 1371 h 85191"/>
                  <a:gd name="connsiteX3" fmla="*/ 245745 w 318732"/>
                  <a:gd name="connsiteY3" fmla="*/ 1371 h 85191"/>
                  <a:gd name="connsiteX4" fmla="*/ 318732 w 318732"/>
                  <a:gd name="connsiteY4" fmla="*/ 18516 h 85191"/>
                  <a:gd name="connsiteX0" fmla="*/ 0 w 318732"/>
                  <a:gd name="connsiteY0" fmla="*/ 84045 h 84045"/>
                  <a:gd name="connsiteX1" fmla="*/ 110490 w 318732"/>
                  <a:gd name="connsiteY1" fmla="*/ 15465 h 84045"/>
                  <a:gd name="connsiteX2" fmla="*/ 198091 w 318732"/>
                  <a:gd name="connsiteY2" fmla="*/ 4035 h 84045"/>
                  <a:gd name="connsiteX3" fmla="*/ 245745 w 318732"/>
                  <a:gd name="connsiteY3" fmla="*/ 225 h 84045"/>
                  <a:gd name="connsiteX4" fmla="*/ 318732 w 318732"/>
                  <a:gd name="connsiteY4" fmla="*/ 17370 h 84045"/>
                  <a:gd name="connsiteX0" fmla="*/ 0 w 318732"/>
                  <a:gd name="connsiteY0" fmla="*/ 84067 h 84067"/>
                  <a:gd name="connsiteX1" fmla="*/ 117143 w 318732"/>
                  <a:gd name="connsiteY1" fmla="*/ 17392 h 84067"/>
                  <a:gd name="connsiteX2" fmla="*/ 198091 w 318732"/>
                  <a:gd name="connsiteY2" fmla="*/ 4057 h 84067"/>
                  <a:gd name="connsiteX3" fmla="*/ 245745 w 318732"/>
                  <a:gd name="connsiteY3" fmla="*/ 247 h 84067"/>
                  <a:gd name="connsiteX4" fmla="*/ 318732 w 318732"/>
                  <a:gd name="connsiteY4" fmla="*/ 17392 h 84067"/>
                  <a:gd name="connsiteX0" fmla="*/ 0 w 318732"/>
                  <a:gd name="connsiteY0" fmla="*/ 86769 h 86769"/>
                  <a:gd name="connsiteX1" fmla="*/ 117143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6769 h 86769"/>
                  <a:gd name="connsiteX1" fmla="*/ 110490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4068 h 84068"/>
                  <a:gd name="connsiteX1" fmla="*/ 110490 w 318732"/>
                  <a:gd name="connsiteY1" fmla="*/ 17393 h 84068"/>
                  <a:gd name="connsiteX2" fmla="*/ 184784 w 318732"/>
                  <a:gd name="connsiteY2" fmla="*/ 4058 h 84068"/>
                  <a:gd name="connsiteX3" fmla="*/ 245745 w 318732"/>
                  <a:gd name="connsiteY3" fmla="*/ 248 h 84068"/>
                  <a:gd name="connsiteX4" fmla="*/ 318732 w 318732"/>
                  <a:gd name="connsiteY4" fmla="*/ 17393 h 84068"/>
                  <a:gd name="connsiteX0" fmla="*/ 0 w 318732"/>
                  <a:gd name="connsiteY0" fmla="*/ 80651 h 80651"/>
                  <a:gd name="connsiteX1" fmla="*/ 110490 w 318732"/>
                  <a:gd name="connsiteY1" fmla="*/ 13976 h 80651"/>
                  <a:gd name="connsiteX2" fmla="*/ 184784 w 318732"/>
                  <a:gd name="connsiteY2" fmla="*/ 641 h 80651"/>
                  <a:gd name="connsiteX3" fmla="*/ 247963 w 318732"/>
                  <a:gd name="connsiteY3" fmla="*/ 2546 h 80651"/>
                  <a:gd name="connsiteX4" fmla="*/ 318732 w 318732"/>
                  <a:gd name="connsiteY4" fmla="*/ 13976 h 80651"/>
                  <a:gd name="connsiteX0" fmla="*/ 0 w 318732"/>
                  <a:gd name="connsiteY0" fmla="*/ 80749 h 80749"/>
                  <a:gd name="connsiteX1" fmla="*/ 126014 w 318732"/>
                  <a:gd name="connsiteY1" fmla="*/ 15488 h 80749"/>
                  <a:gd name="connsiteX2" fmla="*/ 184784 w 318732"/>
                  <a:gd name="connsiteY2" fmla="*/ 739 h 80749"/>
                  <a:gd name="connsiteX3" fmla="*/ 247963 w 318732"/>
                  <a:gd name="connsiteY3" fmla="*/ 2644 h 80749"/>
                  <a:gd name="connsiteX4" fmla="*/ 318732 w 318732"/>
                  <a:gd name="connsiteY4" fmla="*/ 14074 h 80749"/>
                  <a:gd name="connsiteX0" fmla="*/ 0 w 318732"/>
                  <a:gd name="connsiteY0" fmla="*/ 84030 h 84030"/>
                  <a:gd name="connsiteX1" fmla="*/ 126014 w 318732"/>
                  <a:gd name="connsiteY1" fmla="*/ 18769 h 84030"/>
                  <a:gd name="connsiteX2" fmla="*/ 184784 w 318732"/>
                  <a:gd name="connsiteY2" fmla="*/ 4020 h 84030"/>
                  <a:gd name="connsiteX3" fmla="*/ 301187 w 318732"/>
                  <a:gd name="connsiteY3" fmla="*/ 272 h 84030"/>
                  <a:gd name="connsiteX4" fmla="*/ 318732 w 318732"/>
                  <a:gd name="connsiteY4" fmla="*/ 17355 h 84030"/>
                  <a:gd name="connsiteX0" fmla="*/ 0 w 318732"/>
                  <a:gd name="connsiteY0" fmla="*/ 84260 h 84260"/>
                  <a:gd name="connsiteX1" fmla="*/ 126014 w 318732"/>
                  <a:gd name="connsiteY1" fmla="*/ 18999 h 84260"/>
                  <a:gd name="connsiteX2" fmla="*/ 226921 w 318732"/>
                  <a:gd name="connsiteY2" fmla="*/ 2837 h 84260"/>
                  <a:gd name="connsiteX3" fmla="*/ 301187 w 318732"/>
                  <a:gd name="connsiteY3" fmla="*/ 502 h 84260"/>
                  <a:gd name="connsiteX4" fmla="*/ 318732 w 318732"/>
                  <a:gd name="connsiteY4" fmla="*/ 17585 h 84260"/>
                  <a:gd name="connsiteX0" fmla="*/ 0 w 380827"/>
                  <a:gd name="connsiteY0" fmla="*/ 84260 h 84260"/>
                  <a:gd name="connsiteX1" fmla="*/ 126014 w 380827"/>
                  <a:gd name="connsiteY1" fmla="*/ 18999 h 84260"/>
                  <a:gd name="connsiteX2" fmla="*/ 226921 w 380827"/>
                  <a:gd name="connsiteY2" fmla="*/ 2837 h 84260"/>
                  <a:gd name="connsiteX3" fmla="*/ 301187 w 380827"/>
                  <a:gd name="connsiteY3" fmla="*/ 502 h 84260"/>
                  <a:gd name="connsiteX4" fmla="*/ 380827 w 380827"/>
                  <a:gd name="connsiteY4" fmla="*/ 16172 h 84260"/>
                  <a:gd name="connsiteX0" fmla="*/ 0 w 380827"/>
                  <a:gd name="connsiteY0" fmla="*/ 84315 h 84315"/>
                  <a:gd name="connsiteX1" fmla="*/ 134884 w 380827"/>
                  <a:gd name="connsiteY1" fmla="*/ 20467 h 84315"/>
                  <a:gd name="connsiteX2" fmla="*/ 226921 w 380827"/>
                  <a:gd name="connsiteY2" fmla="*/ 2892 h 84315"/>
                  <a:gd name="connsiteX3" fmla="*/ 301187 w 380827"/>
                  <a:gd name="connsiteY3" fmla="*/ 557 h 84315"/>
                  <a:gd name="connsiteX4" fmla="*/ 380827 w 380827"/>
                  <a:gd name="connsiteY4" fmla="*/ 16227 h 84315"/>
                  <a:gd name="connsiteX0" fmla="*/ 0 w 380827"/>
                  <a:gd name="connsiteY0" fmla="*/ 84315 h 84315"/>
                  <a:gd name="connsiteX1" fmla="*/ 134884 w 380827"/>
                  <a:gd name="connsiteY1" fmla="*/ 20467 h 84315"/>
                  <a:gd name="connsiteX2" fmla="*/ 226922 w 380827"/>
                  <a:gd name="connsiteY2" fmla="*/ 2892 h 84315"/>
                  <a:gd name="connsiteX3" fmla="*/ 301187 w 380827"/>
                  <a:gd name="connsiteY3" fmla="*/ 557 h 84315"/>
                  <a:gd name="connsiteX4" fmla="*/ 380827 w 380827"/>
                  <a:gd name="connsiteY4" fmla="*/ 16227 h 84315"/>
                  <a:gd name="connsiteX0" fmla="*/ 0 w 380827"/>
                  <a:gd name="connsiteY0" fmla="*/ 84169 h 84169"/>
                  <a:gd name="connsiteX1" fmla="*/ 126014 w 380827"/>
                  <a:gd name="connsiteY1" fmla="*/ 16081 h 84169"/>
                  <a:gd name="connsiteX2" fmla="*/ 226922 w 380827"/>
                  <a:gd name="connsiteY2" fmla="*/ 2746 h 84169"/>
                  <a:gd name="connsiteX3" fmla="*/ 301187 w 380827"/>
                  <a:gd name="connsiteY3" fmla="*/ 411 h 84169"/>
                  <a:gd name="connsiteX4" fmla="*/ 380827 w 380827"/>
                  <a:gd name="connsiteY4" fmla="*/ 16081 h 84169"/>
                  <a:gd name="connsiteX0" fmla="*/ 0 w 380827"/>
                  <a:gd name="connsiteY0" fmla="*/ 85422 h 85422"/>
                  <a:gd name="connsiteX1" fmla="*/ 126014 w 380827"/>
                  <a:gd name="connsiteY1" fmla="*/ 17334 h 85422"/>
                  <a:gd name="connsiteX2" fmla="*/ 226922 w 380827"/>
                  <a:gd name="connsiteY2" fmla="*/ 3999 h 85422"/>
                  <a:gd name="connsiteX3" fmla="*/ 303405 w 380827"/>
                  <a:gd name="connsiteY3" fmla="*/ 251 h 85422"/>
                  <a:gd name="connsiteX4" fmla="*/ 380827 w 380827"/>
                  <a:gd name="connsiteY4" fmla="*/ 17334 h 85422"/>
                  <a:gd name="connsiteX0" fmla="*/ 0 w 380827"/>
                  <a:gd name="connsiteY0" fmla="*/ 81539 h 81539"/>
                  <a:gd name="connsiteX1" fmla="*/ 126014 w 380827"/>
                  <a:gd name="connsiteY1" fmla="*/ 13451 h 81539"/>
                  <a:gd name="connsiteX2" fmla="*/ 226922 w 380827"/>
                  <a:gd name="connsiteY2" fmla="*/ 116 h 81539"/>
                  <a:gd name="connsiteX3" fmla="*/ 314493 w 380827"/>
                  <a:gd name="connsiteY3" fmla="*/ 16156 h 81539"/>
                  <a:gd name="connsiteX4" fmla="*/ 380827 w 380827"/>
                  <a:gd name="connsiteY4" fmla="*/ 13451 h 81539"/>
                  <a:gd name="connsiteX0" fmla="*/ 0 w 396351"/>
                  <a:gd name="connsiteY0" fmla="*/ 81539 h 81539"/>
                  <a:gd name="connsiteX1" fmla="*/ 126014 w 396351"/>
                  <a:gd name="connsiteY1" fmla="*/ 13451 h 81539"/>
                  <a:gd name="connsiteX2" fmla="*/ 226922 w 396351"/>
                  <a:gd name="connsiteY2" fmla="*/ 116 h 81539"/>
                  <a:gd name="connsiteX3" fmla="*/ 314493 w 396351"/>
                  <a:gd name="connsiteY3" fmla="*/ 16156 h 81539"/>
                  <a:gd name="connsiteX4" fmla="*/ 396351 w 396351"/>
                  <a:gd name="connsiteY4" fmla="*/ 33239 h 81539"/>
                  <a:gd name="connsiteX0" fmla="*/ 0 w 396351"/>
                  <a:gd name="connsiteY0" fmla="*/ 81428 h 81428"/>
                  <a:gd name="connsiteX1" fmla="*/ 126014 w 396351"/>
                  <a:gd name="connsiteY1" fmla="*/ 13340 h 81428"/>
                  <a:gd name="connsiteX2" fmla="*/ 226922 w 396351"/>
                  <a:gd name="connsiteY2" fmla="*/ 5 h 81428"/>
                  <a:gd name="connsiteX3" fmla="*/ 334452 w 396351"/>
                  <a:gd name="connsiteY3" fmla="*/ 11805 h 81428"/>
                  <a:gd name="connsiteX4" fmla="*/ 396351 w 396351"/>
                  <a:gd name="connsiteY4" fmla="*/ 33128 h 81428"/>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403004"/>
                  <a:gd name="connsiteY0" fmla="*/ 77585 h 77585"/>
                  <a:gd name="connsiteX1" fmla="*/ 126014 w 403004"/>
                  <a:gd name="connsiteY1" fmla="*/ 9497 h 77585"/>
                  <a:gd name="connsiteX2" fmla="*/ 244663 w 403004"/>
                  <a:gd name="connsiteY2" fmla="*/ 403 h 77585"/>
                  <a:gd name="connsiteX3" fmla="*/ 334452 w 403004"/>
                  <a:gd name="connsiteY3" fmla="*/ 7962 h 77585"/>
                  <a:gd name="connsiteX4" fmla="*/ 403004 w 403004"/>
                  <a:gd name="connsiteY4" fmla="*/ 22218 h 77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004" h="77585">
                    <a:moveTo>
                      <a:pt x="0" y="77585"/>
                    </a:moveTo>
                    <a:cubicBezTo>
                      <a:pt x="39846" y="50280"/>
                      <a:pt x="85237" y="22361"/>
                      <a:pt x="126014" y="9497"/>
                    </a:cubicBezTo>
                    <a:cubicBezTo>
                      <a:pt x="166791" y="-3367"/>
                      <a:pt x="209923" y="659"/>
                      <a:pt x="244663" y="403"/>
                    </a:cubicBezTo>
                    <a:cubicBezTo>
                      <a:pt x="279403" y="147"/>
                      <a:pt x="315085" y="7010"/>
                      <a:pt x="334452" y="7962"/>
                    </a:cubicBezTo>
                    <a:cubicBezTo>
                      <a:pt x="353819" y="8914"/>
                      <a:pt x="385065" y="19836"/>
                      <a:pt x="403004" y="22218"/>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6" name="フリーフォーム: 図形 175">
                <a:extLst>
                  <a:ext uri="{FF2B5EF4-FFF2-40B4-BE49-F238E27FC236}">
                    <a16:creationId xmlns:a16="http://schemas.microsoft.com/office/drawing/2014/main" id="{04246FE9-C4A1-8B70-AE49-F2822589E8E2}"/>
                  </a:ext>
                </a:extLst>
              </p:cNvPr>
              <p:cNvSpPr/>
              <p:nvPr/>
            </p:nvSpPr>
            <p:spPr>
              <a:xfrm>
                <a:off x="4603320" y="2235277"/>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7" name="フリーフォーム: 図形 176">
                <a:extLst>
                  <a:ext uri="{FF2B5EF4-FFF2-40B4-BE49-F238E27FC236}">
                    <a16:creationId xmlns:a16="http://schemas.microsoft.com/office/drawing/2014/main" id="{2BE499B3-C45D-6BD0-9AB0-3B6B7DFBDA91}"/>
                  </a:ext>
                </a:extLst>
              </p:cNvPr>
              <p:cNvSpPr/>
              <p:nvPr/>
            </p:nvSpPr>
            <p:spPr>
              <a:xfrm>
                <a:off x="7145655" y="2225040"/>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8" name="フリーフォーム: 図形 177">
                <a:extLst>
                  <a:ext uri="{FF2B5EF4-FFF2-40B4-BE49-F238E27FC236}">
                    <a16:creationId xmlns:a16="http://schemas.microsoft.com/office/drawing/2014/main" id="{2651616F-9C01-673E-8BE6-72062E9C2AF2}"/>
                  </a:ext>
                </a:extLst>
              </p:cNvPr>
              <p:cNvSpPr/>
              <p:nvPr/>
            </p:nvSpPr>
            <p:spPr>
              <a:xfrm>
                <a:off x="7179945" y="2108835"/>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9" name="フリーフォーム: 図形 178">
                <a:extLst>
                  <a:ext uri="{FF2B5EF4-FFF2-40B4-BE49-F238E27FC236}">
                    <a16:creationId xmlns:a16="http://schemas.microsoft.com/office/drawing/2014/main" id="{3E8D4323-AE13-88C5-747D-003475A5986B}"/>
                  </a:ext>
                </a:extLst>
              </p:cNvPr>
              <p:cNvSpPr/>
              <p:nvPr/>
            </p:nvSpPr>
            <p:spPr>
              <a:xfrm>
                <a:off x="4724510" y="1673587"/>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0" name="フリーフォーム: 図形 179">
                <a:extLst>
                  <a:ext uri="{FF2B5EF4-FFF2-40B4-BE49-F238E27FC236}">
                    <a16:creationId xmlns:a16="http://schemas.microsoft.com/office/drawing/2014/main" id="{13172A7A-960C-ABA1-B0E2-088521E2D881}"/>
                  </a:ext>
                </a:extLst>
              </p:cNvPr>
              <p:cNvSpPr/>
              <p:nvPr/>
            </p:nvSpPr>
            <p:spPr>
              <a:xfrm>
                <a:off x="7010400" y="1463040"/>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00" name="グループ化 99">
              <a:extLst>
                <a:ext uri="{FF2B5EF4-FFF2-40B4-BE49-F238E27FC236}">
                  <a16:creationId xmlns:a16="http://schemas.microsoft.com/office/drawing/2014/main" id="{77A0847C-F857-4D12-4835-FFBA0F0DF202}"/>
                </a:ext>
              </a:extLst>
            </p:cNvPr>
            <p:cNvGrpSpPr/>
            <p:nvPr/>
          </p:nvGrpSpPr>
          <p:grpSpPr>
            <a:xfrm rot="20969945">
              <a:off x="9392347" y="1013627"/>
              <a:ext cx="745746" cy="884967"/>
              <a:chOff x="4206240" y="1282785"/>
              <a:chExt cx="3769360" cy="4473037"/>
            </a:xfrm>
          </p:grpSpPr>
          <p:sp>
            <p:nvSpPr>
              <p:cNvPr id="101" name="フリーフォーム: 図形 100">
                <a:extLst>
                  <a:ext uri="{FF2B5EF4-FFF2-40B4-BE49-F238E27FC236}">
                    <a16:creationId xmlns:a16="http://schemas.microsoft.com/office/drawing/2014/main" id="{24FBEC50-1107-6968-3A4B-E39A69264E2C}"/>
                  </a:ext>
                </a:extLst>
              </p:cNvPr>
              <p:cNvSpPr/>
              <p:nvPr/>
            </p:nvSpPr>
            <p:spPr>
              <a:xfrm>
                <a:off x="7306232" y="3485339"/>
                <a:ext cx="378146" cy="1022145"/>
              </a:xfrm>
              <a:custGeom>
                <a:avLst/>
                <a:gdLst>
                  <a:gd name="connsiteX0" fmla="*/ 152478 w 331828"/>
                  <a:gd name="connsiteY0" fmla="*/ 84631 h 1022145"/>
                  <a:gd name="connsiteX1" fmla="*/ 270588 w 331828"/>
                  <a:gd name="connsiteY1" fmla="*/ 27481 h 1022145"/>
                  <a:gd name="connsiteX2" fmla="*/ 331548 w 331828"/>
                  <a:gd name="connsiteY2" fmla="*/ 92251 h 1022145"/>
                  <a:gd name="connsiteX3" fmla="*/ 293448 w 331828"/>
                  <a:gd name="connsiteY3" fmla="*/ 355141 h 1022145"/>
                  <a:gd name="connsiteX4" fmla="*/ 297258 w 331828"/>
                  <a:gd name="connsiteY4" fmla="*/ 458011 h 1022145"/>
                  <a:gd name="connsiteX5" fmla="*/ 259158 w 331828"/>
                  <a:gd name="connsiteY5" fmla="*/ 648511 h 1022145"/>
                  <a:gd name="connsiteX6" fmla="*/ 251538 w 331828"/>
                  <a:gd name="connsiteY6" fmla="*/ 690421 h 1022145"/>
                  <a:gd name="connsiteX7" fmla="*/ 228678 w 331828"/>
                  <a:gd name="connsiteY7" fmla="*/ 762811 h 1022145"/>
                  <a:gd name="connsiteX8" fmla="*/ 232488 w 331828"/>
                  <a:gd name="connsiteY8" fmla="*/ 930451 h 1022145"/>
                  <a:gd name="connsiteX9" fmla="*/ 129618 w 331828"/>
                  <a:gd name="connsiteY9" fmla="*/ 1018081 h 1022145"/>
                  <a:gd name="connsiteX10" fmla="*/ 78 w 331828"/>
                  <a:gd name="connsiteY10" fmla="*/ 907591 h 1022145"/>
                  <a:gd name="connsiteX11" fmla="*/ 152478 w 331828"/>
                  <a:gd name="connsiteY11" fmla="*/ 84631 h 1022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1828" h="1022145">
                    <a:moveTo>
                      <a:pt x="152478" y="84631"/>
                    </a:moveTo>
                    <a:cubicBezTo>
                      <a:pt x="197563" y="-62054"/>
                      <a:pt x="240743" y="26211"/>
                      <a:pt x="270588" y="27481"/>
                    </a:cubicBezTo>
                    <a:cubicBezTo>
                      <a:pt x="300433" y="28751"/>
                      <a:pt x="327738" y="37641"/>
                      <a:pt x="331548" y="92251"/>
                    </a:cubicBezTo>
                    <a:cubicBezTo>
                      <a:pt x="335358" y="146861"/>
                      <a:pt x="299163" y="294181"/>
                      <a:pt x="293448" y="355141"/>
                    </a:cubicBezTo>
                    <a:cubicBezTo>
                      <a:pt x="287733" y="416101"/>
                      <a:pt x="302973" y="409116"/>
                      <a:pt x="297258" y="458011"/>
                    </a:cubicBezTo>
                    <a:cubicBezTo>
                      <a:pt x="291543" y="506906"/>
                      <a:pt x="266778" y="609776"/>
                      <a:pt x="259158" y="648511"/>
                    </a:cubicBezTo>
                    <a:cubicBezTo>
                      <a:pt x="251538" y="687246"/>
                      <a:pt x="256618" y="671371"/>
                      <a:pt x="251538" y="690421"/>
                    </a:cubicBezTo>
                    <a:cubicBezTo>
                      <a:pt x="246458" y="709471"/>
                      <a:pt x="231853" y="722806"/>
                      <a:pt x="228678" y="762811"/>
                    </a:cubicBezTo>
                    <a:cubicBezTo>
                      <a:pt x="225503" y="802816"/>
                      <a:pt x="248998" y="887906"/>
                      <a:pt x="232488" y="930451"/>
                    </a:cubicBezTo>
                    <a:cubicBezTo>
                      <a:pt x="215978" y="972996"/>
                      <a:pt x="168353" y="1021891"/>
                      <a:pt x="129618" y="1018081"/>
                    </a:cubicBezTo>
                    <a:cubicBezTo>
                      <a:pt x="90883" y="1014271"/>
                      <a:pt x="-3097" y="1061896"/>
                      <a:pt x="78" y="907591"/>
                    </a:cubicBezTo>
                    <a:cubicBezTo>
                      <a:pt x="3253" y="753286"/>
                      <a:pt x="107393" y="231316"/>
                      <a:pt x="152478" y="84631"/>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2" name="フリーフォーム: 図形 101">
                <a:extLst>
                  <a:ext uri="{FF2B5EF4-FFF2-40B4-BE49-F238E27FC236}">
                    <a16:creationId xmlns:a16="http://schemas.microsoft.com/office/drawing/2014/main" id="{44700443-B489-5C10-849A-D5861A3A7B2C}"/>
                  </a:ext>
                </a:extLst>
              </p:cNvPr>
              <p:cNvSpPr/>
              <p:nvPr/>
            </p:nvSpPr>
            <p:spPr>
              <a:xfrm>
                <a:off x="4647603" y="3394690"/>
                <a:ext cx="324438" cy="1122809"/>
              </a:xfrm>
              <a:custGeom>
                <a:avLst/>
                <a:gdLst>
                  <a:gd name="connsiteX0" fmla="*/ 177127 w 321489"/>
                  <a:gd name="connsiteY0" fmla="*/ 156230 h 1152941"/>
                  <a:gd name="connsiteX1" fmla="*/ 93307 w 321489"/>
                  <a:gd name="connsiteY1" fmla="*/ 20 h 1152941"/>
                  <a:gd name="connsiteX2" fmla="*/ 5677 w 321489"/>
                  <a:gd name="connsiteY2" fmla="*/ 163850 h 1152941"/>
                  <a:gd name="connsiteX3" fmla="*/ 13297 w 321489"/>
                  <a:gd name="connsiteY3" fmla="*/ 392450 h 1152941"/>
                  <a:gd name="connsiteX4" fmla="*/ 51397 w 321489"/>
                  <a:gd name="connsiteY4" fmla="*/ 510560 h 1152941"/>
                  <a:gd name="connsiteX5" fmla="*/ 59017 w 321489"/>
                  <a:gd name="connsiteY5" fmla="*/ 647720 h 1152941"/>
                  <a:gd name="connsiteX6" fmla="*/ 51397 w 321489"/>
                  <a:gd name="connsiteY6" fmla="*/ 872510 h 1152941"/>
                  <a:gd name="connsiteX7" fmla="*/ 89497 w 321489"/>
                  <a:gd name="connsiteY7" fmla="*/ 1070630 h 1152941"/>
                  <a:gd name="connsiteX8" fmla="*/ 299047 w 321489"/>
                  <a:gd name="connsiteY8" fmla="*/ 1123970 h 1152941"/>
                  <a:gd name="connsiteX9" fmla="*/ 314287 w 321489"/>
                  <a:gd name="connsiteY9" fmla="*/ 628670 h 1152941"/>
                  <a:gd name="connsiteX10" fmla="*/ 287617 w 321489"/>
                  <a:gd name="connsiteY10" fmla="*/ 594380 h 1152941"/>
                  <a:gd name="connsiteX11" fmla="*/ 177127 w 321489"/>
                  <a:gd name="connsiteY11" fmla="*/ 156230 h 1152941"/>
                  <a:gd name="connsiteX0" fmla="*/ 177127 w 320006"/>
                  <a:gd name="connsiteY0" fmla="*/ 156230 h 1152941"/>
                  <a:gd name="connsiteX1" fmla="*/ 93307 w 320006"/>
                  <a:gd name="connsiteY1" fmla="*/ 20 h 1152941"/>
                  <a:gd name="connsiteX2" fmla="*/ 5677 w 320006"/>
                  <a:gd name="connsiteY2" fmla="*/ 163850 h 1152941"/>
                  <a:gd name="connsiteX3" fmla="*/ 13297 w 320006"/>
                  <a:gd name="connsiteY3" fmla="*/ 392450 h 1152941"/>
                  <a:gd name="connsiteX4" fmla="*/ 51397 w 320006"/>
                  <a:gd name="connsiteY4" fmla="*/ 510560 h 1152941"/>
                  <a:gd name="connsiteX5" fmla="*/ 59017 w 320006"/>
                  <a:gd name="connsiteY5" fmla="*/ 647720 h 1152941"/>
                  <a:gd name="connsiteX6" fmla="*/ 51397 w 320006"/>
                  <a:gd name="connsiteY6" fmla="*/ 872510 h 1152941"/>
                  <a:gd name="connsiteX7" fmla="*/ 112357 w 320006"/>
                  <a:gd name="connsiteY7" fmla="*/ 1070630 h 1152941"/>
                  <a:gd name="connsiteX8" fmla="*/ 299047 w 320006"/>
                  <a:gd name="connsiteY8" fmla="*/ 1123970 h 1152941"/>
                  <a:gd name="connsiteX9" fmla="*/ 314287 w 320006"/>
                  <a:gd name="connsiteY9" fmla="*/ 628670 h 1152941"/>
                  <a:gd name="connsiteX10" fmla="*/ 287617 w 320006"/>
                  <a:gd name="connsiteY10" fmla="*/ 594380 h 1152941"/>
                  <a:gd name="connsiteX11" fmla="*/ 177127 w 320006"/>
                  <a:gd name="connsiteY11" fmla="*/ 156230 h 1152941"/>
                  <a:gd name="connsiteX0" fmla="*/ 177127 w 324438"/>
                  <a:gd name="connsiteY0" fmla="*/ 156230 h 1122809"/>
                  <a:gd name="connsiteX1" fmla="*/ 93307 w 324438"/>
                  <a:gd name="connsiteY1" fmla="*/ 20 h 1122809"/>
                  <a:gd name="connsiteX2" fmla="*/ 5677 w 324438"/>
                  <a:gd name="connsiteY2" fmla="*/ 163850 h 1122809"/>
                  <a:gd name="connsiteX3" fmla="*/ 13297 w 324438"/>
                  <a:gd name="connsiteY3" fmla="*/ 392450 h 1122809"/>
                  <a:gd name="connsiteX4" fmla="*/ 51397 w 324438"/>
                  <a:gd name="connsiteY4" fmla="*/ 510560 h 1122809"/>
                  <a:gd name="connsiteX5" fmla="*/ 59017 w 324438"/>
                  <a:gd name="connsiteY5" fmla="*/ 647720 h 1122809"/>
                  <a:gd name="connsiteX6" fmla="*/ 51397 w 324438"/>
                  <a:gd name="connsiteY6" fmla="*/ 872510 h 1122809"/>
                  <a:gd name="connsiteX7" fmla="*/ 112357 w 324438"/>
                  <a:gd name="connsiteY7" fmla="*/ 1070630 h 1122809"/>
                  <a:gd name="connsiteX8" fmla="*/ 306667 w 324438"/>
                  <a:gd name="connsiteY8" fmla="*/ 1085870 h 1122809"/>
                  <a:gd name="connsiteX9" fmla="*/ 314287 w 324438"/>
                  <a:gd name="connsiteY9" fmla="*/ 628670 h 1122809"/>
                  <a:gd name="connsiteX10" fmla="*/ 287617 w 324438"/>
                  <a:gd name="connsiteY10" fmla="*/ 594380 h 1122809"/>
                  <a:gd name="connsiteX11" fmla="*/ 177127 w 324438"/>
                  <a:gd name="connsiteY11" fmla="*/ 156230 h 1122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438" h="1122809">
                    <a:moveTo>
                      <a:pt x="177127" y="156230"/>
                    </a:moveTo>
                    <a:cubicBezTo>
                      <a:pt x="144742" y="57170"/>
                      <a:pt x="121882" y="-1250"/>
                      <a:pt x="93307" y="20"/>
                    </a:cubicBezTo>
                    <a:cubicBezTo>
                      <a:pt x="64732" y="1290"/>
                      <a:pt x="19012" y="98445"/>
                      <a:pt x="5677" y="163850"/>
                    </a:cubicBezTo>
                    <a:cubicBezTo>
                      <a:pt x="-7658" y="229255"/>
                      <a:pt x="5677" y="334665"/>
                      <a:pt x="13297" y="392450"/>
                    </a:cubicBezTo>
                    <a:cubicBezTo>
                      <a:pt x="20917" y="450235"/>
                      <a:pt x="43777" y="468015"/>
                      <a:pt x="51397" y="510560"/>
                    </a:cubicBezTo>
                    <a:cubicBezTo>
                      <a:pt x="59017" y="553105"/>
                      <a:pt x="59017" y="587395"/>
                      <a:pt x="59017" y="647720"/>
                    </a:cubicBezTo>
                    <a:cubicBezTo>
                      <a:pt x="59017" y="708045"/>
                      <a:pt x="42507" y="802025"/>
                      <a:pt x="51397" y="872510"/>
                    </a:cubicBezTo>
                    <a:cubicBezTo>
                      <a:pt x="60287" y="942995"/>
                      <a:pt x="69812" y="1035070"/>
                      <a:pt x="112357" y="1070630"/>
                    </a:cubicBezTo>
                    <a:cubicBezTo>
                      <a:pt x="154902" y="1106190"/>
                      <a:pt x="273012" y="1159530"/>
                      <a:pt x="306667" y="1085870"/>
                    </a:cubicBezTo>
                    <a:cubicBezTo>
                      <a:pt x="340322" y="1012210"/>
                      <a:pt x="316192" y="716935"/>
                      <a:pt x="314287" y="628670"/>
                    </a:cubicBezTo>
                    <a:cubicBezTo>
                      <a:pt x="312382" y="540405"/>
                      <a:pt x="308572" y="673755"/>
                      <a:pt x="287617" y="594380"/>
                    </a:cubicBezTo>
                    <a:cubicBezTo>
                      <a:pt x="266662" y="515005"/>
                      <a:pt x="209512" y="255290"/>
                      <a:pt x="177127" y="156230"/>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3" name="フリーフォーム: 図形 102">
                <a:extLst>
                  <a:ext uri="{FF2B5EF4-FFF2-40B4-BE49-F238E27FC236}">
                    <a16:creationId xmlns:a16="http://schemas.microsoft.com/office/drawing/2014/main" id="{57328030-B027-3885-0E6E-6D88773A4DFB}"/>
                  </a:ext>
                </a:extLst>
              </p:cNvPr>
              <p:cNvSpPr/>
              <p:nvPr/>
            </p:nvSpPr>
            <p:spPr>
              <a:xfrm>
                <a:off x="4749363" y="1733116"/>
                <a:ext cx="2779812" cy="3892203"/>
              </a:xfrm>
              <a:custGeom>
                <a:avLst/>
                <a:gdLst>
                  <a:gd name="connsiteX0" fmla="*/ 24127 w 2678477"/>
                  <a:gd name="connsiteY0" fmla="*/ 1368247 h 4122539"/>
                  <a:gd name="connsiteX1" fmla="*/ 1267 w 2678477"/>
                  <a:gd name="connsiteY1" fmla="*/ 1886407 h 4122539"/>
                  <a:gd name="connsiteX2" fmla="*/ 62227 w 2678477"/>
                  <a:gd name="connsiteY2" fmla="*/ 2465527 h 4122539"/>
                  <a:gd name="connsiteX3" fmla="*/ 130807 w 2678477"/>
                  <a:gd name="connsiteY3" fmla="*/ 2968447 h 4122539"/>
                  <a:gd name="connsiteX4" fmla="*/ 336547 w 2678477"/>
                  <a:gd name="connsiteY4" fmla="*/ 3463747 h 4122539"/>
                  <a:gd name="connsiteX5" fmla="*/ 824227 w 2678477"/>
                  <a:gd name="connsiteY5" fmla="*/ 3943807 h 4122539"/>
                  <a:gd name="connsiteX6" fmla="*/ 969007 w 2678477"/>
                  <a:gd name="connsiteY6" fmla="*/ 4035247 h 4122539"/>
                  <a:gd name="connsiteX7" fmla="*/ 1220467 w 2678477"/>
                  <a:gd name="connsiteY7" fmla="*/ 4088587 h 4122539"/>
                  <a:gd name="connsiteX8" fmla="*/ 1487167 w 2678477"/>
                  <a:gd name="connsiteY8" fmla="*/ 4111447 h 4122539"/>
                  <a:gd name="connsiteX9" fmla="*/ 1822447 w 2678477"/>
                  <a:gd name="connsiteY9" fmla="*/ 3905707 h 4122539"/>
                  <a:gd name="connsiteX10" fmla="*/ 2203447 w 2678477"/>
                  <a:gd name="connsiteY10" fmla="*/ 3646627 h 4122539"/>
                  <a:gd name="connsiteX11" fmla="*/ 2477767 w 2678477"/>
                  <a:gd name="connsiteY11" fmla="*/ 3227527 h 4122539"/>
                  <a:gd name="connsiteX12" fmla="*/ 2538727 w 2678477"/>
                  <a:gd name="connsiteY12" fmla="*/ 2877007 h 4122539"/>
                  <a:gd name="connsiteX13" fmla="*/ 2637787 w 2678477"/>
                  <a:gd name="connsiteY13" fmla="*/ 2366467 h 4122539"/>
                  <a:gd name="connsiteX14" fmla="*/ 2675887 w 2678477"/>
                  <a:gd name="connsiteY14" fmla="*/ 1932127 h 4122539"/>
                  <a:gd name="connsiteX15" fmla="*/ 2653027 w 2678477"/>
                  <a:gd name="connsiteY15" fmla="*/ 1535887 h 4122539"/>
                  <a:gd name="connsiteX16" fmla="*/ 2477767 w 2678477"/>
                  <a:gd name="connsiteY16" fmla="*/ 911047 h 4122539"/>
                  <a:gd name="connsiteX17" fmla="*/ 1753867 w 2678477"/>
                  <a:gd name="connsiteY17" fmla="*/ 217627 h 4122539"/>
                  <a:gd name="connsiteX18" fmla="*/ 1022347 w 2678477"/>
                  <a:gd name="connsiteY18" fmla="*/ 19507 h 4122539"/>
                  <a:gd name="connsiteX19" fmla="*/ 306067 w 2678477"/>
                  <a:gd name="connsiteY19" fmla="*/ 621487 h 4122539"/>
                  <a:gd name="connsiteX20" fmla="*/ 62227 w 2678477"/>
                  <a:gd name="connsiteY20" fmla="*/ 1200607 h 4122539"/>
                  <a:gd name="connsiteX21" fmla="*/ 24127 w 2678477"/>
                  <a:gd name="connsiteY21" fmla="*/ 1368247 h 4122539"/>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203447 w 2678477"/>
                  <a:gd name="connsiteY10" fmla="*/ 364662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39667 w 2678477"/>
                  <a:gd name="connsiteY11" fmla="*/ 325038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78477" h="4120915">
                    <a:moveTo>
                      <a:pt x="24127" y="1368247"/>
                    </a:moveTo>
                    <a:cubicBezTo>
                      <a:pt x="13967" y="1482547"/>
                      <a:pt x="-5083" y="1703527"/>
                      <a:pt x="1267" y="1886407"/>
                    </a:cubicBezTo>
                    <a:cubicBezTo>
                      <a:pt x="7617" y="2069287"/>
                      <a:pt x="40637" y="2285187"/>
                      <a:pt x="62227" y="2465527"/>
                    </a:cubicBezTo>
                    <a:cubicBezTo>
                      <a:pt x="83817" y="2645867"/>
                      <a:pt x="85087" y="2802077"/>
                      <a:pt x="130807" y="2968447"/>
                    </a:cubicBezTo>
                    <a:cubicBezTo>
                      <a:pt x="176527" y="3134817"/>
                      <a:pt x="220977" y="3301187"/>
                      <a:pt x="336547" y="3463747"/>
                    </a:cubicBezTo>
                    <a:cubicBezTo>
                      <a:pt x="452117" y="3626307"/>
                      <a:pt x="718817" y="3848557"/>
                      <a:pt x="824227" y="3943807"/>
                    </a:cubicBezTo>
                    <a:cubicBezTo>
                      <a:pt x="929637" y="4039057"/>
                      <a:pt x="902967" y="4011117"/>
                      <a:pt x="969007" y="4035247"/>
                    </a:cubicBezTo>
                    <a:cubicBezTo>
                      <a:pt x="1035047" y="4059377"/>
                      <a:pt x="1134107" y="4075887"/>
                      <a:pt x="1220467" y="4088587"/>
                    </a:cubicBezTo>
                    <a:cubicBezTo>
                      <a:pt x="1306827" y="4101287"/>
                      <a:pt x="1386837" y="4138117"/>
                      <a:pt x="1487167" y="4111447"/>
                    </a:cubicBezTo>
                    <a:cubicBezTo>
                      <a:pt x="1587497" y="4084777"/>
                      <a:pt x="1709417" y="4007307"/>
                      <a:pt x="1822447" y="3928567"/>
                    </a:cubicBezTo>
                    <a:cubicBezTo>
                      <a:pt x="1935477" y="3849827"/>
                      <a:pt x="2062477" y="3752037"/>
                      <a:pt x="2165347" y="3639007"/>
                    </a:cubicBezTo>
                    <a:cubicBezTo>
                      <a:pt x="2268217" y="3525977"/>
                      <a:pt x="2377437" y="3377387"/>
                      <a:pt x="2439667" y="3250387"/>
                    </a:cubicBezTo>
                    <a:cubicBezTo>
                      <a:pt x="2501897" y="3123387"/>
                      <a:pt x="2505707" y="3024327"/>
                      <a:pt x="2538727" y="2877007"/>
                    </a:cubicBezTo>
                    <a:cubicBezTo>
                      <a:pt x="2571747" y="2729687"/>
                      <a:pt x="2614927" y="2523947"/>
                      <a:pt x="2637787" y="2366467"/>
                    </a:cubicBezTo>
                    <a:cubicBezTo>
                      <a:pt x="2660647" y="2208987"/>
                      <a:pt x="2673347" y="2070557"/>
                      <a:pt x="2675887" y="1932127"/>
                    </a:cubicBezTo>
                    <a:cubicBezTo>
                      <a:pt x="2678427" y="1793697"/>
                      <a:pt x="2686047" y="1706067"/>
                      <a:pt x="2653027" y="1535887"/>
                    </a:cubicBezTo>
                    <a:cubicBezTo>
                      <a:pt x="2620007" y="1365707"/>
                      <a:pt x="2627627" y="1130757"/>
                      <a:pt x="2477767" y="911047"/>
                    </a:cubicBezTo>
                    <a:cubicBezTo>
                      <a:pt x="2327907" y="691337"/>
                      <a:pt x="1996437" y="366217"/>
                      <a:pt x="1753867" y="217627"/>
                    </a:cubicBezTo>
                    <a:cubicBezTo>
                      <a:pt x="1511297" y="69037"/>
                      <a:pt x="1263647" y="-47803"/>
                      <a:pt x="1022347" y="19507"/>
                    </a:cubicBezTo>
                    <a:cubicBezTo>
                      <a:pt x="781047" y="86817"/>
                      <a:pt x="466087" y="424637"/>
                      <a:pt x="306067" y="621487"/>
                    </a:cubicBezTo>
                    <a:cubicBezTo>
                      <a:pt x="146047" y="818337"/>
                      <a:pt x="106677" y="1072337"/>
                      <a:pt x="62227" y="1200607"/>
                    </a:cubicBezTo>
                    <a:cubicBezTo>
                      <a:pt x="17777" y="1328877"/>
                      <a:pt x="34287" y="1253947"/>
                      <a:pt x="24127" y="1368247"/>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4" name="フリーフォーム: 図形 103">
                <a:extLst>
                  <a:ext uri="{FF2B5EF4-FFF2-40B4-BE49-F238E27FC236}">
                    <a16:creationId xmlns:a16="http://schemas.microsoft.com/office/drawing/2014/main" id="{93954C78-AC2A-1A2C-1D0C-738198870504}"/>
                  </a:ext>
                </a:extLst>
              </p:cNvPr>
              <p:cNvSpPr/>
              <p:nvPr/>
            </p:nvSpPr>
            <p:spPr>
              <a:xfrm>
                <a:off x="5321965" y="3452499"/>
                <a:ext cx="507832" cy="234207"/>
              </a:xfrm>
              <a:custGeom>
                <a:avLst/>
                <a:gdLst>
                  <a:gd name="connsiteX0" fmla="*/ 683 w 557473"/>
                  <a:gd name="connsiteY0" fmla="*/ 131492 h 237733"/>
                  <a:gd name="connsiteX1" fmla="*/ 109268 w 557473"/>
                  <a:gd name="connsiteY1" fmla="*/ 34337 h 237733"/>
                  <a:gd name="connsiteX2" fmla="*/ 265478 w 557473"/>
                  <a:gd name="connsiteY2" fmla="*/ 47 h 237733"/>
                  <a:gd name="connsiteX3" fmla="*/ 406448 w 557473"/>
                  <a:gd name="connsiteY3" fmla="*/ 40052 h 237733"/>
                  <a:gd name="connsiteX4" fmla="*/ 488363 w 557473"/>
                  <a:gd name="connsiteY4" fmla="*/ 114347 h 237733"/>
                  <a:gd name="connsiteX5" fmla="*/ 528368 w 557473"/>
                  <a:gd name="connsiteY5" fmla="*/ 158162 h 237733"/>
                  <a:gd name="connsiteX6" fmla="*/ 555038 w 557473"/>
                  <a:gd name="connsiteY6" fmla="*/ 201977 h 237733"/>
                  <a:gd name="connsiteX7" fmla="*/ 465503 w 557473"/>
                  <a:gd name="connsiteY7" fmla="*/ 205787 h 237733"/>
                  <a:gd name="connsiteX8" fmla="*/ 345488 w 557473"/>
                  <a:gd name="connsiteY8" fmla="*/ 234362 h 237733"/>
                  <a:gd name="connsiteX9" fmla="*/ 179753 w 557473"/>
                  <a:gd name="connsiteY9" fmla="*/ 228647 h 237733"/>
                  <a:gd name="connsiteX10" fmla="*/ 67358 w 557473"/>
                  <a:gd name="connsiteY10" fmla="*/ 158162 h 237733"/>
                  <a:gd name="connsiteX11" fmla="*/ 683 w 557473"/>
                  <a:gd name="connsiteY11" fmla="*/ 131492 h 237733"/>
                  <a:gd name="connsiteX0" fmla="*/ 1100 w 538369"/>
                  <a:gd name="connsiteY0" fmla="*/ 131492 h 237733"/>
                  <a:gd name="connsiteX1" fmla="*/ 90164 w 538369"/>
                  <a:gd name="connsiteY1" fmla="*/ 34337 h 237733"/>
                  <a:gd name="connsiteX2" fmla="*/ 246374 w 538369"/>
                  <a:gd name="connsiteY2" fmla="*/ 47 h 237733"/>
                  <a:gd name="connsiteX3" fmla="*/ 387344 w 538369"/>
                  <a:gd name="connsiteY3" fmla="*/ 40052 h 237733"/>
                  <a:gd name="connsiteX4" fmla="*/ 469259 w 538369"/>
                  <a:gd name="connsiteY4" fmla="*/ 114347 h 237733"/>
                  <a:gd name="connsiteX5" fmla="*/ 509264 w 538369"/>
                  <a:gd name="connsiteY5" fmla="*/ 158162 h 237733"/>
                  <a:gd name="connsiteX6" fmla="*/ 535934 w 538369"/>
                  <a:gd name="connsiteY6" fmla="*/ 201977 h 237733"/>
                  <a:gd name="connsiteX7" fmla="*/ 446399 w 538369"/>
                  <a:gd name="connsiteY7" fmla="*/ 205787 h 237733"/>
                  <a:gd name="connsiteX8" fmla="*/ 326384 w 538369"/>
                  <a:gd name="connsiteY8" fmla="*/ 234362 h 237733"/>
                  <a:gd name="connsiteX9" fmla="*/ 160649 w 538369"/>
                  <a:gd name="connsiteY9" fmla="*/ 228647 h 237733"/>
                  <a:gd name="connsiteX10" fmla="*/ 48254 w 538369"/>
                  <a:gd name="connsiteY10" fmla="*/ 158162 h 237733"/>
                  <a:gd name="connsiteX11" fmla="*/ 1100 w 538369"/>
                  <a:gd name="connsiteY11" fmla="*/ 131492 h 237733"/>
                  <a:gd name="connsiteX0" fmla="*/ 1425 w 538694"/>
                  <a:gd name="connsiteY0" fmla="*/ 131492 h 237733"/>
                  <a:gd name="connsiteX1" fmla="*/ 90489 w 538694"/>
                  <a:gd name="connsiteY1" fmla="*/ 34337 h 237733"/>
                  <a:gd name="connsiteX2" fmla="*/ 246699 w 538694"/>
                  <a:gd name="connsiteY2" fmla="*/ 47 h 237733"/>
                  <a:gd name="connsiteX3" fmla="*/ 387669 w 538694"/>
                  <a:gd name="connsiteY3" fmla="*/ 40052 h 237733"/>
                  <a:gd name="connsiteX4" fmla="*/ 469584 w 538694"/>
                  <a:gd name="connsiteY4" fmla="*/ 114347 h 237733"/>
                  <a:gd name="connsiteX5" fmla="*/ 509589 w 538694"/>
                  <a:gd name="connsiteY5" fmla="*/ 158162 h 237733"/>
                  <a:gd name="connsiteX6" fmla="*/ 536259 w 538694"/>
                  <a:gd name="connsiteY6" fmla="*/ 201977 h 237733"/>
                  <a:gd name="connsiteX7" fmla="*/ 446724 w 538694"/>
                  <a:gd name="connsiteY7" fmla="*/ 205787 h 237733"/>
                  <a:gd name="connsiteX8" fmla="*/ 326709 w 538694"/>
                  <a:gd name="connsiteY8" fmla="*/ 234362 h 237733"/>
                  <a:gd name="connsiteX9" fmla="*/ 160974 w 538694"/>
                  <a:gd name="connsiteY9" fmla="*/ 228647 h 237733"/>
                  <a:gd name="connsiteX10" fmla="*/ 44674 w 538694"/>
                  <a:gd name="connsiteY10" fmla="*/ 163893 h 237733"/>
                  <a:gd name="connsiteX11" fmla="*/ 1425 w 538694"/>
                  <a:gd name="connsiteY11" fmla="*/ 131492 h 237733"/>
                  <a:gd name="connsiteX0" fmla="*/ 1905 w 529413"/>
                  <a:gd name="connsiteY0" fmla="*/ 120025 h 237729"/>
                  <a:gd name="connsiteX1" fmla="*/ 81208 w 529413"/>
                  <a:gd name="connsiteY1" fmla="*/ 34333 h 237729"/>
                  <a:gd name="connsiteX2" fmla="*/ 237418 w 529413"/>
                  <a:gd name="connsiteY2" fmla="*/ 43 h 237729"/>
                  <a:gd name="connsiteX3" fmla="*/ 378388 w 529413"/>
                  <a:gd name="connsiteY3" fmla="*/ 40048 h 237729"/>
                  <a:gd name="connsiteX4" fmla="*/ 460303 w 529413"/>
                  <a:gd name="connsiteY4" fmla="*/ 114343 h 237729"/>
                  <a:gd name="connsiteX5" fmla="*/ 500308 w 529413"/>
                  <a:gd name="connsiteY5" fmla="*/ 158158 h 237729"/>
                  <a:gd name="connsiteX6" fmla="*/ 526978 w 529413"/>
                  <a:gd name="connsiteY6" fmla="*/ 201973 h 237729"/>
                  <a:gd name="connsiteX7" fmla="*/ 437443 w 529413"/>
                  <a:gd name="connsiteY7" fmla="*/ 205783 h 237729"/>
                  <a:gd name="connsiteX8" fmla="*/ 317428 w 529413"/>
                  <a:gd name="connsiteY8" fmla="*/ 234358 h 237729"/>
                  <a:gd name="connsiteX9" fmla="*/ 151693 w 529413"/>
                  <a:gd name="connsiteY9" fmla="*/ 228643 h 237729"/>
                  <a:gd name="connsiteX10" fmla="*/ 35393 w 529413"/>
                  <a:gd name="connsiteY10" fmla="*/ 163889 h 237729"/>
                  <a:gd name="connsiteX11" fmla="*/ 1905 w 529413"/>
                  <a:gd name="connsiteY11" fmla="*/ 120025 h 237729"/>
                  <a:gd name="connsiteX0" fmla="*/ 1905 w 520405"/>
                  <a:gd name="connsiteY0" fmla="*/ 120025 h 237729"/>
                  <a:gd name="connsiteX1" fmla="*/ 81208 w 520405"/>
                  <a:gd name="connsiteY1" fmla="*/ 34333 h 237729"/>
                  <a:gd name="connsiteX2" fmla="*/ 237418 w 520405"/>
                  <a:gd name="connsiteY2" fmla="*/ 43 h 237729"/>
                  <a:gd name="connsiteX3" fmla="*/ 378388 w 520405"/>
                  <a:gd name="connsiteY3" fmla="*/ 40048 h 237729"/>
                  <a:gd name="connsiteX4" fmla="*/ 460303 w 520405"/>
                  <a:gd name="connsiteY4" fmla="*/ 114343 h 237729"/>
                  <a:gd name="connsiteX5" fmla="*/ 500308 w 520405"/>
                  <a:gd name="connsiteY5" fmla="*/ 158158 h 237729"/>
                  <a:gd name="connsiteX6" fmla="*/ 517217 w 520405"/>
                  <a:gd name="connsiteY6" fmla="*/ 190511 h 237729"/>
                  <a:gd name="connsiteX7" fmla="*/ 437443 w 520405"/>
                  <a:gd name="connsiteY7" fmla="*/ 205783 h 237729"/>
                  <a:gd name="connsiteX8" fmla="*/ 317428 w 520405"/>
                  <a:gd name="connsiteY8" fmla="*/ 234358 h 237729"/>
                  <a:gd name="connsiteX9" fmla="*/ 151693 w 520405"/>
                  <a:gd name="connsiteY9" fmla="*/ 228643 h 237729"/>
                  <a:gd name="connsiteX10" fmla="*/ 35393 w 520405"/>
                  <a:gd name="connsiteY10" fmla="*/ 163889 h 237729"/>
                  <a:gd name="connsiteX11" fmla="*/ 1905 w 520405"/>
                  <a:gd name="connsiteY11" fmla="*/ 120025 h 237729"/>
                  <a:gd name="connsiteX0" fmla="*/ 1905 w 520405"/>
                  <a:gd name="connsiteY0" fmla="*/ 120025 h 234881"/>
                  <a:gd name="connsiteX1" fmla="*/ 81208 w 520405"/>
                  <a:gd name="connsiteY1" fmla="*/ 34333 h 234881"/>
                  <a:gd name="connsiteX2" fmla="*/ 237418 w 520405"/>
                  <a:gd name="connsiteY2" fmla="*/ 43 h 234881"/>
                  <a:gd name="connsiteX3" fmla="*/ 378388 w 520405"/>
                  <a:gd name="connsiteY3" fmla="*/ 40048 h 234881"/>
                  <a:gd name="connsiteX4" fmla="*/ 460303 w 520405"/>
                  <a:gd name="connsiteY4" fmla="*/ 114343 h 234881"/>
                  <a:gd name="connsiteX5" fmla="*/ 500308 w 520405"/>
                  <a:gd name="connsiteY5" fmla="*/ 158158 h 234881"/>
                  <a:gd name="connsiteX6" fmla="*/ 517217 w 520405"/>
                  <a:gd name="connsiteY6" fmla="*/ 190511 h 234881"/>
                  <a:gd name="connsiteX7" fmla="*/ 437443 w 520405"/>
                  <a:gd name="connsiteY7" fmla="*/ 205783 h 234881"/>
                  <a:gd name="connsiteX8" fmla="*/ 317428 w 520405"/>
                  <a:gd name="connsiteY8" fmla="*/ 234358 h 234881"/>
                  <a:gd name="connsiteX9" fmla="*/ 151693 w 520405"/>
                  <a:gd name="connsiteY9" fmla="*/ 219091 h 234881"/>
                  <a:gd name="connsiteX10" fmla="*/ 35393 w 520405"/>
                  <a:gd name="connsiteY10" fmla="*/ 163889 h 234881"/>
                  <a:gd name="connsiteX11" fmla="*/ 1905 w 520405"/>
                  <a:gd name="connsiteY11" fmla="*/ 120025 h 23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405" h="234881">
                    <a:moveTo>
                      <a:pt x="1905" y="120025"/>
                    </a:moveTo>
                    <a:cubicBezTo>
                      <a:pt x="9541" y="98432"/>
                      <a:pt x="41956" y="54330"/>
                      <a:pt x="81208" y="34333"/>
                    </a:cubicBezTo>
                    <a:cubicBezTo>
                      <a:pt x="120460" y="14336"/>
                      <a:pt x="187888" y="-909"/>
                      <a:pt x="237418" y="43"/>
                    </a:cubicBezTo>
                    <a:cubicBezTo>
                      <a:pt x="286948" y="995"/>
                      <a:pt x="341241" y="20998"/>
                      <a:pt x="378388" y="40048"/>
                    </a:cubicBezTo>
                    <a:cubicBezTo>
                      <a:pt x="415536" y="59098"/>
                      <a:pt x="439983" y="94658"/>
                      <a:pt x="460303" y="114343"/>
                    </a:cubicBezTo>
                    <a:cubicBezTo>
                      <a:pt x="480623" y="134028"/>
                      <a:pt x="490822" y="145463"/>
                      <a:pt x="500308" y="158158"/>
                    </a:cubicBezTo>
                    <a:cubicBezTo>
                      <a:pt x="509794" y="170853"/>
                      <a:pt x="527694" y="182574"/>
                      <a:pt x="517217" y="190511"/>
                    </a:cubicBezTo>
                    <a:cubicBezTo>
                      <a:pt x="506740" y="198448"/>
                      <a:pt x="470741" y="198475"/>
                      <a:pt x="437443" y="205783"/>
                    </a:cubicBezTo>
                    <a:cubicBezTo>
                      <a:pt x="404145" y="213091"/>
                      <a:pt x="365053" y="232140"/>
                      <a:pt x="317428" y="234358"/>
                    </a:cubicBezTo>
                    <a:cubicBezTo>
                      <a:pt x="269803" y="236576"/>
                      <a:pt x="198048" y="231791"/>
                      <a:pt x="151693" y="219091"/>
                    </a:cubicBezTo>
                    <a:cubicBezTo>
                      <a:pt x="105338" y="206391"/>
                      <a:pt x="60358" y="180400"/>
                      <a:pt x="35393" y="163889"/>
                    </a:cubicBezTo>
                    <a:cubicBezTo>
                      <a:pt x="10428" y="147378"/>
                      <a:pt x="-5731" y="141618"/>
                      <a:pt x="1905" y="12002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 name="フリーフォーム: 図形 104">
                <a:extLst>
                  <a:ext uri="{FF2B5EF4-FFF2-40B4-BE49-F238E27FC236}">
                    <a16:creationId xmlns:a16="http://schemas.microsoft.com/office/drawing/2014/main" id="{472B1DA9-8353-4944-8143-BBC762707F50}"/>
                  </a:ext>
                </a:extLst>
              </p:cNvPr>
              <p:cNvSpPr/>
              <p:nvPr/>
            </p:nvSpPr>
            <p:spPr>
              <a:xfrm>
                <a:off x="6492224" y="3476480"/>
                <a:ext cx="528839" cy="221405"/>
              </a:xfrm>
              <a:custGeom>
                <a:avLst/>
                <a:gdLst>
                  <a:gd name="connsiteX0" fmla="*/ 105 w 537599"/>
                  <a:gd name="connsiteY0" fmla="*/ 186381 h 220993"/>
                  <a:gd name="connsiteX1" fmla="*/ 66780 w 537599"/>
                  <a:gd name="connsiteY1" fmla="*/ 91131 h 220993"/>
                  <a:gd name="connsiteX2" fmla="*/ 192510 w 537599"/>
                  <a:gd name="connsiteY2" fmla="*/ 16836 h 220993"/>
                  <a:gd name="connsiteX3" fmla="*/ 312525 w 537599"/>
                  <a:gd name="connsiteY3" fmla="*/ 1596 h 220993"/>
                  <a:gd name="connsiteX4" fmla="*/ 432540 w 537599"/>
                  <a:gd name="connsiteY4" fmla="*/ 43506 h 220993"/>
                  <a:gd name="connsiteX5" fmla="*/ 537315 w 537599"/>
                  <a:gd name="connsiteY5" fmla="*/ 146376 h 220993"/>
                  <a:gd name="connsiteX6" fmla="*/ 400155 w 537599"/>
                  <a:gd name="connsiteY6" fmla="*/ 201621 h 220993"/>
                  <a:gd name="connsiteX7" fmla="*/ 280140 w 537599"/>
                  <a:gd name="connsiteY7" fmla="*/ 220671 h 220993"/>
                  <a:gd name="connsiteX8" fmla="*/ 190605 w 537599"/>
                  <a:gd name="connsiteY8" fmla="*/ 211146 h 220993"/>
                  <a:gd name="connsiteX9" fmla="*/ 91545 w 537599"/>
                  <a:gd name="connsiteY9" fmla="*/ 180666 h 220993"/>
                  <a:gd name="connsiteX10" fmla="*/ 51540 w 537599"/>
                  <a:gd name="connsiteY10" fmla="*/ 182571 h 220993"/>
                  <a:gd name="connsiteX11" fmla="*/ 105 w 537599"/>
                  <a:gd name="connsiteY11" fmla="*/ 186381 h 220993"/>
                  <a:gd name="connsiteX0" fmla="*/ 105 w 537599"/>
                  <a:gd name="connsiteY0" fmla="*/ 186834 h 221446"/>
                  <a:gd name="connsiteX1" fmla="*/ 66780 w 537599"/>
                  <a:gd name="connsiteY1" fmla="*/ 91584 h 221446"/>
                  <a:gd name="connsiteX2" fmla="*/ 198225 w 537599"/>
                  <a:gd name="connsiteY2" fmla="*/ 15384 h 221446"/>
                  <a:gd name="connsiteX3" fmla="*/ 312525 w 537599"/>
                  <a:gd name="connsiteY3" fmla="*/ 2049 h 221446"/>
                  <a:gd name="connsiteX4" fmla="*/ 432540 w 537599"/>
                  <a:gd name="connsiteY4" fmla="*/ 43959 h 221446"/>
                  <a:gd name="connsiteX5" fmla="*/ 537315 w 537599"/>
                  <a:gd name="connsiteY5" fmla="*/ 146829 h 221446"/>
                  <a:gd name="connsiteX6" fmla="*/ 400155 w 537599"/>
                  <a:gd name="connsiteY6" fmla="*/ 202074 h 221446"/>
                  <a:gd name="connsiteX7" fmla="*/ 280140 w 537599"/>
                  <a:gd name="connsiteY7" fmla="*/ 221124 h 221446"/>
                  <a:gd name="connsiteX8" fmla="*/ 190605 w 537599"/>
                  <a:gd name="connsiteY8" fmla="*/ 211599 h 221446"/>
                  <a:gd name="connsiteX9" fmla="*/ 91545 w 537599"/>
                  <a:gd name="connsiteY9" fmla="*/ 181119 h 221446"/>
                  <a:gd name="connsiteX10" fmla="*/ 51540 w 537599"/>
                  <a:gd name="connsiteY10" fmla="*/ 183024 h 221446"/>
                  <a:gd name="connsiteX11" fmla="*/ 105 w 537599"/>
                  <a:gd name="connsiteY11" fmla="*/ 186834 h 221446"/>
                  <a:gd name="connsiteX0" fmla="*/ 121 w 537615"/>
                  <a:gd name="connsiteY0" fmla="*/ 186834 h 221405"/>
                  <a:gd name="connsiteX1" fmla="*/ 66796 w 537615"/>
                  <a:gd name="connsiteY1" fmla="*/ 91584 h 221405"/>
                  <a:gd name="connsiteX2" fmla="*/ 198241 w 537615"/>
                  <a:gd name="connsiteY2" fmla="*/ 15384 h 221405"/>
                  <a:gd name="connsiteX3" fmla="*/ 312541 w 537615"/>
                  <a:gd name="connsiteY3" fmla="*/ 2049 h 221405"/>
                  <a:gd name="connsiteX4" fmla="*/ 432556 w 537615"/>
                  <a:gd name="connsiteY4" fmla="*/ 43959 h 221405"/>
                  <a:gd name="connsiteX5" fmla="*/ 537331 w 537615"/>
                  <a:gd name="connsiteY5" fmla="*/ 146829 h 221405"/>
                  <a:gd name="connsiteX6" fmla="*/ 400171 w 537615"/>
                  <a:gd name="connsiteY6" fmla="*/ 202074 h 221405"/>
                  <a:gd name="connsiteX7" fmla="*/ 280156 w 537615"/>
                  <a:gd name="connsiteY7" fmla="*/ 221124 h 221405"/>
                  <a:gd name="connsiteX8" fmla="*/ 190621 w 537615"/>
                  <a:gd name="connsiteY8" fmla="*/ 211599 h 221405"/>
                  <a:gd name="connsiteX9" fmla="*/ 95319 w 537615"/>
                  <a:gd name="connsiteY9" fmla="*/ 186834 h 221405"/>
                  <a:gd name="connsiteX10" fmla="*/ 51556 w 537615"/>
                  <a:gd name="connsiteY10" fmla="*/ 183024 h 221405"/>
                  <a:gd name="connsiteX11" fmla="*/ 121 w 537615"/>
                  <a:gd name="connsiteY11" fmla="*/ 186834 h 221405"/>
                  <a:gd name="connsiteX0" fmla="*/ 121 w 546384"/>
                  <a:gd name="connsiteY0" fmla="*/ 186834 h 221405"/>
                  <a:gd name="connsiteX1" fmla="*/ 66796 w 546384"/>
                  <a:gd name="connsiteY1" fmla="*/ 91584 h 221405"/>
                  <a:gd name="connsiteX2" fmla="*/ 198241 w 546384"/>
                  <a:gd name="connsiteY2" fmla="*/ 15384 h 221405"/>
                  <a:gd name="connsiteX3" fmla="*/ 312541 w 546384"/>
                  <a:gd name="connsiteY3" fmla="*/ 2049 h 221405"/>
                  <a:gd name="connsiteX4" fmla="*/ 432556 w 546384"/>
                  <a:gd name="connsiteY4" fmla="*/ 43959 h 221405"/>
                  <a:gd name="connsiteX5" fmla="*/ 522304 w 546384"/>
                  <a:gd name="connsiteY5" fmla="*/ 127780 h 221405"/>
                  <a:gd name="connsiteX6" fmla="*/ 537331 w 546384"/>
                  <a:gd name="connsiteY6" fmla="*/ 146829 h 221405"/>
                  <a:gd name="connsiteX7" fmla="*/ 400171 w 546384"/>
                  <a:gd name="connsiteY7" fmla="*/ 202074 h 221405"/>
                  <a:gd name="connsiteX8" fmla="*/ 280156 w 546384"/>
                  <a:gd name="connsiteY8" fmla="*/ 221124 h 221405"/>
                  <a:gd name="connsiteX9" fmla="*/ 190621 w 546384"/>
                  <a:gd name="connsiteY9" fmla="*/ 211599 h 221405"/>
                  <a:gd name="connsiteX10" fmla="*/ 95319 w 546384"/>
                  <a:gd name="connsiteY10" fmla="*/ 186834 h 221405"/>
                  <a:gd name="connsiteX11" fmla="*/ 51556 w 546384"/>
                  <a:gd name="connsiteY11" fmla="*/ 183024 h 221405"/>
                  <a:gd name="connsiteX12" fmla="*/ 121 w 546384"/>
                  <a:gd name="connsiteY12" fmla="*/ 186834 h 221405"/>
                  <a:gd name="connsiteX0" fmla="*/ 121 w 539784"/>
                  <a:gd name="connsiteY0" fmla="*/ 186834 h 221405"/>
                  <a:gd name="connsiteX1" fmla="*/ 66796 w 539784"/>
                  <a:gd name="connsiteY1" fmla="*/ 91584 h 221405"/>
                  <a:gd name="connsiteX2" fmla="*/ 198241 w 539784"/>
                  <a:gd name="connsiteY2" fmla="*/ 15384 h 221405"/>
                  <a:gd name="connsiteX3" fmla="*/ 312541 w 539784"/>
                  <a:gd name="connsiteY3" fmla="*/ 2049 h 221405"/>
                  <a:gd name="connsiteX4" fmla="*/ 432556 w 539784"/>
                  <a:gd name="connsiteY4" fmla="*/ 43959 h 221405"/>
                  <a:gd name="connsiteX5" fmla="*/ 522304 w 539784"/>
                  <a:gd name="connsiteY5" fmla="*/ 127780 h 221405"/>
                  <a:gd name="connsiteX6" fmla="*/ 527937 w 539784"/>
                  <a:gd name="connsiteY6" fmla="*/ 129684 h 221405"/>
                  <a:gd name="connsiteX7" fmla="*/ 400171 w 539784"/>
                  <a:gd name="connsiteY7" fmla="*/ 202074 h 221405"/>
                  <a:gd name="connsiteX8" fmla="*/ 280156 w 539784"/>
                  <a:gd name="connsiteY8" fmla="*/ 221124 h 221405"/>
                  <a:gd name="connsiteX9" fmla="*/ 190621 w 539784"/>
                  <a:gd name="connsiteY9" fmla="*/ 211599 h 221405"/>
                  <a:gd name="connsiteX10" fmla="*/ 95319 w 539784"/>
                  <a:gd name="connsiteY10" fmla="*/ 186834 h 221405"/>
                  <a:gd name="connsiteX11" fmla="*/ 51556 w 539784"/>
                  <a:gd name="connsiteY11" fmla="*/ 183024 h 221405"/>
                  <a:gd name="connsiteX12" fmla="*/ 121 w 539784"/>
                  <a:gd name="connsiteY12" fmla="*/ 186834 h 221405"/>
                  <a:gd name="connsiteX0" fmla="*/ 121 w 530651"/>
                  <a:gd name="connsiteY0" fmla="*/ 186834 h 221405"/>
                  <a:gd name="connsiteX1" fmla="*/ 66796 w 530651"/>
                  <a:gd name="connsiteY1" fmla="*/ 91584 h 221405"/>
                  <a:gd name="connsiteX2" fmla="*/ 198241 w 530651"/>
                  <a:gd name="connsiteY2" fmla="*/ 15384 h 221405"/>
                  <a:gd name="connsiteX3" fmla="*/ 312541 w 530651"/>
                  <a:gd name="connsiteY3" fmla="*/ 2049 h 221405"/>
                  <a:gd name="connsiteX4" fmla="*/ 432556 w 530651"/>
                  <a:gd name="connsiteY4" fmla="*/ 43959 h 221405"/>
                  <a:gd name="connsiteX5" fmla="*/ 522304 w 530651"/>
                  <a:gd name="connsiteY5" fmla="*/ 127780 h 221405"/>
                  <a:gd name="connsiteX6" fmla="*/ 512907 w 530651"/>
                  <a:gd name="connsiteY6" fmla="*/ 129684 h 221405"/>
                  <a:gd name="connsiteX7" fmla="*/ 400171 w 530651"/>
                  <a:gd name="connsiteY7" fmla="*/ 202074 h 221405"/>
                  <a:gd name="connsiteX8" fmla="*/ 280156 w 530651"/>
                  <a:gd name="connsiteY8" fmla="*/ 221124 h 221405"/>
                  <a:gd name="connsiteX9" fmla="*/ 190621 w 530651"/>
                  <a:gd name="connsiteY9" fmla="*/ 211599 h 221405"/>
                  <a:gd name="connsiteX10" fmla="*/ 95319 w 530651"/>
                  <a:gd name="connsiteY10" fmla="*/ 186834 h 221405"/>
                  <a:gd name="connsiteX11" fmla="*/ 51556 w 530651"/>
                  <a:gd name="connsiteY11" fmla="*/ 183024 h 221405"/>
                  <a:gd name="connsiteX12" fmla="*/ 121 w 530651"/>
                  <a:gd name="connsiteY12" fmla="*/ 186834 h 221405"/>
                  <a:gd name="connsiteX0" fmla="*/ 121 w 521548"/>
                  <a:gd name="connsiteY0" fmla="*/ 186834 h 221405"/>
                  <a:gd name="connsiteX1" fmla="*/ 66796 w 521548"/>
                  <a:gd name="connsiteY1" fmla="*/ 91584 h 221405"/>
                  <a:gd name="connsiteX2" fmla="*/ 198241 w 521548"/>
                  <a:gd name="connsiteY2" fmla="*/ 15384 h 221405"/>
                  <a:gd name="connsiteX3" fmla="*/ 312541 w 521548"/>
                  <a:gd name="connsiteY3" fmla="*/ 2049 h 221405"/>
                  <a:gd name="connsiteX4" fmla="*/ 432556 w 521548"/>
                  <a:gd name="connsiteY4" fmla="*/ 43959 h 221405"/>
                  <a:gd name="connsiteX5" fmla="*/ 504769 w 521548"/>
                  <a:gd name="connsiteY5" fmla="*/ 127780 h 221405"/>
                  <a:gd name="connsiteX6" fmla="*/ 512907 w 521548"/>
                  <a:gd name="connsiteY6" fmla="*/ 129684 h 221405"/>
                  <a:gd name="connsiteX7" fmla="*/ 400171 w 521548"/>
                  <a:gd name="connsiteY7" fmla="*/ 202074 h 221405"/>
                  <a:gd name="connsiteX8" fmla="*/ 280156 w 521548"/>
                  <a:gd name="connsiteY8" fmla="*/ 221124 h 221405"/>
                  <a:gd name="connsiteX9" fmla="*/ 190621 w 521548"/>
                  <a:gd name="connsiteY9" fmla="*/ 211599 h 221405"/>
                  <a:gd name="connsiteX10" fmla="*/ 95319 w 521548"/>
                  <a:gd name="connsiteY10" fmla="*/ 186834 h 221405"/>
                  <a:gd name="connsiteX11" fmla="*/ 51556 w 521548"/>
                  <a:gd name="connsiteY11" fmla="*/ 183024 h 221405"/>
                  <a:gd name="connsiteX12" fmla="*/ 121 w 521548"/>
                  <a:gd name="connsiteY12" fmla="*/ 186834 h 22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1548" h="221405">
                    <a:moveTo>
                      <a:pt x="121" y="186834"/>
                    </a:moveTo>
                    <a:cubicBezTo>
                      <a:pt x="2661" y="171594"/>
                      <a:pt x="33776" y="120159"/>
                      <a:pt x="66796" y="91584"/>
                    </a:cubicBezTo>
                    <a:cubicBezTo>
                      <a:pt x="99816" y="63009"/>
                      <a:pt x="157284" y="30306"/>
                      <a:pt x="198241" y="15384"/>
                    </a:cubicBezTo>
                    <a:cubicBezTo>
                      <a:pt x="239198" y="462"/>
                      <a:pt x="273489" y="-2713"/>
                      <a:pt x="312541" y="2049"/>
                    </a:cubicBezTo>
                    <a:cubicBezTo>
                      <a:pt x="351593" y="6811"/>
                      <a:pt x="400518" y="23004"/>
                      <a:pt x="432556" y="43959"/>
                    </a:cubicBezTo>
                    <a:cubicBezTo>
                      <a:pt x="464594" y="64914"/>
                      <a:pt x="491377" y="113493"/>
                      <a:pt x="504769" y="127780"/>
                    </a:cubicBezTo>
                    <a:cubicBezTo>
                      <a:pt x="518161" y="142068"/>
                      <a:pt x="530340" y="117302"/>
                      <a:pt x="512907" y="129684"/>
                    </a:cubicBezTo>
                    <a:cubicBezTo>
                      <a:pt x="495474" y="142066"/>
                      <a:pt x="438963" y="186834"/>
                      <a:pt x="400171" y="202074"/>
                    </a:cubicBezTo>
                    <a:cubicBezTo>
                      <a:pt x="361379" y="217314"/>
                      <a:pt x="315081" y="219536"/>
                      <a:pt x="280156" y="221124"/>
                    </a:cubicBezTo>
                    <a:cubicBezTo>
                      <a:pt x="245231" y="222712"/>
                      <a:pt x="221427" y="217314"/>
                      <a:pt x="190621" y="211599"/>
                    </a:cubicBezTo>
                    <a:cubicBezTo>
                      <a:pt x="159815" y="205884"/>
                      <a:pt x="118497" y="191596"/>
                      <a:pt x="95319" y="186834"/>
                    </a:cubicBezTo>
                    <a:cubicBezTo>
                      <a:pt x="72142" y="182071"/>
                      <a:pt x="67422" y="183024"/>
                      <a:pt x="51556" y="183024"/>
                    </a:cubicBezTo>
                    <a:cubicBezTo>
                      <a:pt x="35690" y="183024"/>
                      <a:pt x="-2419" y="202074"/>
                      <a:pt x="121" y="18683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 name="フリーフォーム: 図形 105">
                <a:extLst>
                  <a:ext uri="{FF2B5EF4-FFF2-40B4-BE49-F238E27FC236}">
                    <a16:creationId xmlns:a16="http://schemas.microsoft.com/office/drawing/2014/main" id="{B33DC0CE-92C5-B995-E957-9A6A6F239E5F}"/>
                  </a:ext>
                </a:extLst>
              </p:cNvPr>
              <p:cNvSpPr/>
              <p:nvPr/>
            </p:nvSpPr>
            <p:spPr>
              <a:xfrm>
                <a:off x="5247640" y="3426988"/>
                <a:ext cx="586740" cy="202037"/>
              </a:xfrm>
              <a:custGeom>
                <a:avLst/>
                <a:gdLst>
                  <a:gd name="connsiteX0" fmla="*/ 0 w 586740"/>
                  <a:gd name="connsiteY0" fmla="*/ 127742 h 202037"/>
                  <a:gd name="connsiteX1" fmla="*/ 78105 w 586740"/>
                  <a:gd name="connsiteY1" fmla="*/ 51542 h 202037"/>
                  <a:gd name="connsiteX2" fmla="*/ 228600 w 586740"/>
                  <a:gd name="connsiteY2" fmla="*/ 3917 h 202037"/>
                  <a:gd name="connsiteX3" fmla="*/ 354330 w 586740"/>
                  <a:gd name="connsiteY3" fmla="*/ 5822 h 202037"/>
                  <a:gd name="connsiteX4" fmla="*/ 447675 w 586740"/>
                  <a:gd name="connsiteY4" fmla="*/ 30587 h 202037"/>
                  <a:gd name="connsiteX5" fmla="*/ 523875 w 586740"/>
                  <a:gd name="connsiteY5" fmla="*/ 91547 h 202037"/>
                  <a:gd name="connsiteX6" fmla="*/ 571500 w 586740"/>
                  <a:gd name="connsiteY6" fmla="*/ 163937 h 202037"/>
                  <a:gd name="connsiteX7" fmla="*/ 586740 w 586740"/>
                  <a:gd name="connsiteY7" fmla="*/ 202037 h 20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740" h="202037">
                    <a:moveTo>
                      <a:pt x="0" y="127742"/>
                    </a:moveTo>
                    <a:cubicBezTo>
                      <a:pt x="20002" y="99960"/>
                      <a:pt x="40005" y="72179"/>
                      <a:pt x="78105" y="51542"/>
                    </a:cubicBezTo>
                    <a:cubicBezTo>
                      <a:pt x="116205" y="30905"/>
                      <a:pt x="182563" y="11537"/>
                      <a:pt x="228600" y="3917"/>
                    </a:cubicBezTo>
                    <a:cubicBezTo>
                      <a:pt x="274637" y="-3703"/>
                      <a:pt x="317818" y="1377"/>
                      <a:pt x="354330" y="5822"/>
                    </a:cubicBezTo>
                    <a:cubicBezTo>
                      <a:pt x="390842" y="10267"/>
                      <a:pt x="419417" y="16299"/>
                      <a:pt x="447675" y="30587"/>
                    </a:cubicBezTo>
                    <a:cubicBezTo>
                      <a:pt x="475933" y="44875"/>
                      <a:pt x="503238" y="69322"/>
                      <a:pt x="523875" y="91547"/>
                    </a:cubicBezTo>
                    <a:cubicBezTo>
                      <a:pt x="544512" y="113772"/>
                      <a:pt x="561023" y="145522"/>
                      <a:pt x="571500" y="163937"/>
                    </a:cubicBezTo>
                    <a:cubicBezTo>
                      <a:pt x="581977" y="182352"/>
                      <a:pt x="584358" y="192194"/>
                      <a:pt x="586740" y="20203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7" name="フリーフォーム: 図形 106">
                <a:extLst>
                  <a:ext uri="{FF2B5EF4-FFF2-40B4-BE49-F238E27FC236}">
                    <a16:creationId xmlns:a16="http://schemas.microsoft.com/office/drawing/2014/main" id="{9BA8D929-5973-7994-EF23-9DD10F425300}"/>
                  </a:ext>
                </a:extLst>
              </p:cNvPr>
              <p:cNvSpPr/>
              <p:nvPr/>
            </p:nvSpPr>
            <p:spPr>
              <a:xfrm>
                <a:off x="6524625" y="3445822"/>
                <a:ext cx="561975" cy="154627"/>
              </a:xfrm>
              <a:custGeom>
                <a:avLst/>
                <a:gdLst>
                  <a:gd name="connsiteX0" fmla="*/ 0 w 561975"/>
                  <a:gd name="connsiteY0" fmla="*/ 144965 h 154490"/>
                  <a:gd name="connsiteX1" fmla="*/ 89535 w 561975"/>
                  <a:gd name="connsiteY1" fmla="*/ 51620 h 154490"/>
                  <a:gd name="connsiteX2" fmla="*/ 241935 w 561975"/>
                  <a:gd name="connsiteY2" fmla="*/ 185 h 154490"/>
                  <a:gd name="connsiteX3" fmla="*/ 430530 w 561975"/>
                  <a:gd name="connsiteY3" fmla="*/ 36380 h 154490"/>
                  <a:gd name="connsiteX4" fmla="*/ 499110 w 561975"/>
                  <a:gd name="connsiteY4" fmla="*/ 87815 h 154490"/>
                  <a:gd name="connsiteX5" fmla="*/ 544830 w 561975"/>
                  <a:gd name="connsiteY5" fmla="*/ 135440 h 154490"/>
                  <a:gd name="connsiteX6" fmla="*/ 561975 w 561975"/>
                  <a:gd name="connsiteY6" fmla="*/ 154490 h 154490"/>
                  <a:gd name="connsiteX0" fmla="*/ 0 w 561975"/>
                  <a:gd name="connsiteY0" fmla="*/ 145102 h 154627"/>
                  <a:gd name="connsiteX1" fmla="*/ 89535 w 561975"/>
                  <a:gd name="connsiteY1" fmla="*/ 51757 h 154627"/>
                  <a:gd name="connsiteX2" fmla="*/ 241935 w 561975"/>
                  <a:gd name="connsiteY2" fmla="*/ 322 h 154627"/>
                  <a:gd name="connsiteX3" fmla="*/ 413385 w 561975"/>
                  <a:gd name="connsiteY3" fmla="*/ 32707 h 154627"/>
                  <a:gd name="connsiteX4" fmla="*/ 499110 w 561975"/>
                  <a:gd name="connsiteY4" fmla="*/ 87952 h 154627"/>
                  <a:gd name="connsiteX5" fmla="*/ 544830 w 561975"/>
                  <a:gd name="connsiteY5" fmla="*/ 135577 h 154627"/>
                  <a:gd name="connsiteX6" fmla="*/ 561975 w 561975"/>
                  <a:gd name="connsiteY6" fmla="*/ 154627 h 15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975" h="154627">
                    <a:moveTo>
                      <a:pt x="0" y="145102"/>
                    </a:moveTo>
                    <a:cubicBezTo>
                      <a:pt x="24606" y="110494"/>
                      <a:pt x="49213" y="75887"/>
                      <a:pt x="89535" y="51757"/>
                    </a:cubicBezTo>
                    <a:cubicBezTo>
                      <a:pt x="129857" y="27627"/>
                      <a:pt x="187960" y="3497"/>
                      <a:pt x="241935" y="322"/>
                    </a:cubicBezTo>
                    <a:cubicBezTo>
                      <a:pt x="295910" y="-2853"/>
                      <a:pt x="370523" y="18102"/>
                      <a:pt x="413385" y="32707"/>
                    </a:cubicBezTo>
                    <a:cubicBezTo>
                      <a:pt x="456247" y="47312"/>
                      <a:pt x="477203" y="70807"/>
                      <a:pt x="499110" y="87952"/>
                    </a:cubicBezTo>
                    <a:cubicBezTo>
                      <a:pt x="521018" y="105097"/>
                      <a:pt x="534353" y="124465"/>
                      <a:pt x="544830" y="135577"/>
                    </a:cubicBezTo>
                    <a:cubicBezTo>
                      <a:pt x="555307" y="146689"/>
                      <a:pt x="558641" y="150658"/>
                      <a:pt x="561975" y="15462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8" name="フリーフォーム: 図形 107">
                <a:extLst>
                  <a:ext uri="{FF2B5EF4-FFF2-40B4-BE49-F238E27FC236}">
                    <a16:creationId xmlns:a16="http://schemas.microsoft.com/office/drawing/2014/main" id="{4E9C8B3B-CAC2-40D0-4422-871D7CF0F4AA}"/>
                  </a:ext>
                </a:extLst>
              </p:cNvPr>
              <p:cNvSpPr/>
              <p:nvPr/>
            </p:nvSpPr>
            <p:spPr>
              <a:xfrm>
                <a:off x="5367018" y="3723640"/>
                <a:ext cx="426721" cy="101904"/>
              </a:xfrm>
              <a:custGeom>
                <a:avLst/>
                <a:gdLst>
                  <a:gd name="connsiteX0" fmla="*/ 393738 w 393738"/>
                  <a:gd name="connsiteY0" fmla="*/ 0 h 101904"/>
                  <a:gd name="connsiteX1" fmla="*/ 279438 w 393738"/>
                  <a:gd name="connsiteY1" fmla="*/ 83820 h 101904"/>
                  <a:gd name="connsiteX2" fmla="*/ 154978 w 393738"/>
                  <a:gd name="connsiteY2" fmla="*/ 101600 h 101904"/>
                  <a:gd name="connsiteX3" fmla="*/ 25438 w 393738"/>
                  <a:gd name="connsiteY3" fmla="*/ 76200 h 101904"/>
                  <a:gd name="connsiteX4" fmla="*/ 38 w 393738"/>
                  <a:gd name="connsiteY4" fmla="*/ 38100 h 101904"/>
                  <a:gd name="connsiteX0" fmla="*/ 426721 w 426721"/>
                  <a:gd name="connsiteY0" fmla="*/ 0 h 101904"/>
                  <a:gd name="connsiteX1" fmla="*/ 312421 w 426721"/>
                  <a:gd name="connsiteY1" fmla="*/ 83820 h 101904"/>
                  <a:gd name="connsiteX2" fmla="*/ 187961 w 426721"/>
                  <a:gd name="connsiteY2" fmla="*/ 101600 h 101904"/>
                  <a:gd name="connsiteX3" fmla="*/ 58421 w 426721"/>
                  <a:gd name="connsiteY3" fmla="*/ 76200 h 101904"/>
                  <a:gd name="connsiteX4" fmla="*/ 1 w 426721"/>
                  <a:gd name="connsiteY4" fmla="*/ 33020 h 1019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721" h="101904">
                    <a:moveTo>
                      <a:pt x="426721" y="0"/>
                    </a:moveTo>
                    <a:cubicBezTo>
                      <a:pt x="389467" y="33443"/>
                      <a:pt x="352214" y="66887"/>
                      <a:pt x="312421" y="83820"/>
                    </a:cubicBezTo>
                    <a:cubicBezTo>
                      <a:pt x="272628" y="100753"/>
                      <a:pt x="230294" y="102870"/>
                      <a:pt x="187961" y="101600"/>
                    </a:cubicBezTo>
                    <a:cubicBezTo>
                      <a:pt x="145628" y="100330"/>
                      <a:pt x="84244" y="86783"/>
                      <a:pt x="58421" y="76200"/>
                    </a:cubicBezTo>
                    <a:cubicBezTo>
                      <a:pt x="32598" y="65617"/>
                      <a:pt x="-211" y="46778"/>
                      <a:pt x="1" y="330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9" name="フリーフォーム: 図形 108">
                <a:extLst>
                  <a:ext uri="{FF2B5EF4-FFF2-40B4-BE49-F238E27FC236}">
                    <a16:creationId xmlns:a16="http://schemas.microsoft.com/office/drawing/2014/main" id="{6C6CE2F1-87F8-D232-1FB8-70EBA02F91B9}"/>
                  </a:ext>
                </a:extLst>
              </p:cNvPr>
              <p:cNvSpPr/>
              <p:nvPr/>
            </p:nvSpPr>
            <p:spPr>
              <a:xfrm>
                <a:off x="6520180" y="3703320"/>
                <a:ext cx="485140" cy="118709"/>
              </a:xfrm>
              <a:custGeom>
                <a:avLst/>
                <a:gdLst>
                  <a:gd name="connsiteX0" fmla="*/ 0 w 485140"/>
                  <a:gd name="connsiteY0" fmla="*/ 0 h 92019"/>
                  <a:gd name="connsiteX1" fmla="*/ 162560 w 485140"/>
                  <a:gd name="connsiteY1" fmla="*/ 78740 h 92019"/>
                  <a:gd name="connsiteX2" fmla="*/ 393700 w 485140"/>
                  <a:gd name="connsiteY2" fmla="*/ 88900 h 92019"/>
                  <a:gd name="connsiteX3" fmla="*/ 485140 w 485140"/>
                  <a:gd name="connsiteY3" fmla="*/ 45720 h 92019"/>
                </a:gdLst>
                <a:ahLst/>
                <a:cxnLst>
                  <a:cxn ang="0">
                    <a:pos x="connsiteX0" y="connsiteY0"/>
                  </a:cxn>
                  <a:cxn ang="0">
                    <a:pos x="connsiteX1" y="connsiteY1"/>
                  </a:cxn>
                  <a:cxn ang="0">
                    <a:pos x="connsiteX2" y="connsiteY2"/>
                  </a:cxn>
                  <a:cxn ang="0">
                    <a:pos x="connsiteX3" y="connsiteY3"/>
                  </a:cxn>
                </a:cxnLst>
                <a:rect l="l" t="t" r="r" b="b"/>
                <a:pathLst>
                  <a:path w="485140" h="92019">
                    <a:moveTo>
                      <a:pt x="0" y="0"/>
                    </a:moveTo>
                    <a:cubicBezTo>
                      <a:pt x="48471" y="31961"/>
                      <a:pt x="96943" y="63923"/>
                      <a:pt x="162560" y="78740"/>
                    </a:cubicBezTo>
                    <a:cubicBezTo>
                      <a:pt x="228177" y="93557"/>
                      <a:pt x="339937" y="94403"/>
                      <a:pt x="393700" y="88900"/>
                    </a:cubicBezTo>
                    <a:cubicBezTo>
                      <a:pt x="447463" y="83397"/>
                      <a:pt x="466301" y="64558"/>
                      <a:pt x="485140" y="457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0" name="フリーフォーム: 図形 109">
                <a:extLst>
                  <a:ext uri="{FF2B5EF4-FFF2-40B4-BE49-F238E27FC236}">
                    <a16:creationId xmlns:a16="http://schemas.microsoft.com/office/drawing/2014/main" id="{CDDA4F89-7079-E65F-9370-44739352A546}"/>
                  </a:ext>
                </a:extLst>
              </p:cNvPr>
              <p:cNvSpPr/>
              <p:nvPr/>
            </p:nvSpPr>
            <p:spPr>
              <a:xfrm>
                <a:off x="5171697" y="3125515"/>
                <a:ext cx="787143" cy="232365"/>
              </a:xfrm>
              <a:custGeom>
                <a:avLst/>
                <a:gdLst>
                  <a:gd name="connsiteX0" fmla="*/ 721103 w 787143"/>
                  <a:gd name="connsiteY0" fmla="*/ 120071 h 272471"/>
                  <a:gd name="connsiteX1" fmla="*/ 517903 w 787143"/>
                  <a:gd name="connsiteY1" fmla="*/ 54031 h 272471"/>
                  <a:gd name="connsiteX2" fmla="*/ 357883 w 787143"/>
                  <a:gd name="connsiteY2" fmla="*/ 10851 h 272471"/>
                  <a:gd name="connsiteX3" fmla="*/ 233423 w 787143"/>
                  <a:gd name="connsiteY3" fmla="*/ 10851 h 272471"/>
                  <a:gd name="connsiteX4" fmla="*/ 2283 w 787143"/>
                  <a:gd name="connsiteY4" fmla="*/ 132771 h 272471"/>
                  <a:gd name="connsiteX5" fmla="*/ 108963 w 787143"/>
                  <a:gd name="connsiteY5" fmla="*/ 137851 h 272471"/>
                  <a:gd name="connsiteX6" fmla="*/ 360423 w 787143"/>
                  <a:gd name="connsiteY6" fmla="*/ 135311 h 272471"/>
                  <a:gd name="connsiteX7" fmla="*/ 497583 w 787143"/>
                  <a:gd name="connsiteY7" fmla="*/ 160711 h 272471"/>
                  <a:gd name="connsiteX8" fmla="*/ 670303 w 787143"/>
                  <a:gd name="connsiteY8" fmla="*/ 231831 h 272471"/>
                  <a:gd name="connsiteX9" fmla="*/ 787143 w 787143"/>
                  <a:gd name="connsiteY9" fmla="*/ 272471 h 27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7143" h="272471">
                    <a:moveTo>
                      <a:pt x="721103" y="120071"/>
                    </a:moveTo>
                    <a:cubicBezTo>
                      <a:pt x="649771" y="96152"/>
                      <a:pt x="578440" y="72234"/>
                      <a:pt x="517903" y="54031"/>
                    </a:cubicBezTo>
                    <a:cubicBezTo>
                      <a:pt x="457366" y="35828"/>
                      <a:pt x="405296" y="18048"/>
                      <a:pt x="357883" y="10851"/>
                    </a:cubicBezTo>
                    <a:cubicBezTo>
                      <a:pt x="310470" y="3654"/>
                      <a:pt x="292690" y="-9469"/>
                      <a:pt x="233423" y="10851"/>
                    </a:cubicBezTo>
                    <a:cubicBezTo>
                      <a:pt x="174156" y="31171"/>
                      <a:pt x="23026" y="111604"/>
                      <a:pt x="2283" y="132771"/>
                    </a:cubicBezTo>
                    <a:cubicBezTo>
                      <a:pt x="-18460" y="153938"/>
                      <a:pt x="108963" y="137851"/>
                      <a:pt x="108963" y="137851"/>
                    </a:cubicBezTo>
                    <a:cubicBezTo>
                      <a:pt x="168653" y="138274"/>
                      <a:pt x="295653" y="131501"/>
                      <a:pt x="360423" y="135311"/>
                    </a:cubicBezTo>
                    <a:cubicBezTo>
                      <a:pt x="425193" y="139121"/>
                      <a:pt x="445936" y="144624"/>
                      <a:pt x="497583" y="160711"/>
                    </a:cubicBezTo>
                    <a:cubicBezTo>
                      <a:pt x="549230" y="176798"/>
                      <a:pt x="622043" y="213204"/>
                      <a:pt x="670303" y="231831"/>
                    </a:cubicBezTo>
                    <a:cubicBezTo>
                      <a:pt x="718563" y="250458"/>
                      <a:pt x="752853" y="261464"/>
                      <a:pt x="787143" y="272471"/>
                    </a:cubicBez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1" name="フリーフォーム: 図形 110">
                <a:extLst>
                  <a:ext uri="{FF2B5EF4-FFF2-40B4-BE49-F238E27FC236}">
                    <a16:creationId xmlns:a16="http://schemas.microsoft.com/office/drawing/2014/main" id="{9D1AD4D1-6DC7-C794-37EA-792485BDE76B}"/>
                  </a:ext>
                </a:extLst>
              </p:cNvPr>
              <p:cNvSpPr/>
              <p:nvPr/>
            </p:nvSpPr>
            <p:spPr>
              <a:xfrm>
                <a:off x="6372860" y="3154820"/>
                <a:ext cx="888027" cy="192899"/>
              </a:xfrm>
              <a:custGeom>
                <a:avLst/>
                <a:gdLst>
                  <a:gd name="connsiteX0" fmla="*/ 38100 w 888027"/>
                  <a:gd name="connsiteY0" fmla="*/ 108688 h 230608"/>
                  <a:gd name="connsiteX1" fmla="*/ 284480 w 888027"/>
                  <a:gd name="connsiteY1" fmla="*/ 52808 h 230608"/>
                  <a:gd name="connsiteX2" fmla="*/ 480060 w 888027"/>
                  <a:gd name="connsiteY2" fmla="*/ 22328 h 230608"/>
                  <a:gd name="connsiteX3" fmla="*/ 622300 w 888027"/>
                  <a:gd name="connsiteY3" fmla="*/ 7088 h 230608"/>
                  <a:gd name="connsiteX4" fmla="*/ 830580 w 888027"/>
                  <a:gd name="connsiteY4" fmla="*/ 141708 h 230608"/>
                  <a:gd name="connsiteX5" fmla="*/ 878840 w 888027"/>
                  <a:gd name="connsiteY5" fmla="*/ 200128 h 230608"/>
                  <a:gd name="connsiteX6" fmla="*/ 678180 w 888027"/>
                  <a:gd name="connsiteY6" fmla="*/ 174728 h 230608"/>
                  <a:gd name="connsiteX7" fmla="*/ 429260 w 888027"/>
                  <a:gd name="connsiteY7" fmla="*/ 156948 h 230608"/>
                  <a:gd name="connsiteX8" fmla="*/ 226060 w 888027"/>
                  <a:gd name="connsiteY8" fmla="*/ 200128 h 230608"/>
                  <a:gd name="connsiteX9" fmla="*/ 60960 w 888027"/>
                  <a:gd name="connsiteY9" fmla="*/ 222988 h 230608"/>
                  <a:gd name="connsiteX10" fmla="*/ 0 w 888027"/>
                  <a:gd name="connsiteY10" fmla="*/ 230608 h 230608"/>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26060 w 888027"/>
                  <a:gd name="connsiteY8" fmla="*/ 20143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56540 w 888027"/>
                  <a:gd name="connsiteY8" fmla="*/ 19127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65875 h 231915"/>
                  <a:gd name="connsiteX8" fmla="*/ 256540 w 888027"/>
                  <a:gd name="connsiteY8" fmla="*/ 191275 h 231915"/>
                  <a:gd name="connsiteX9" fmla="*/ 60960 w 888027"/>
                  <a:gd name="connsiteY9" fmla="*/ 224295 h 231915"/>
                  <a:gd name="connsiteX10" fmla="*/ 0 w 888027"/>
                  <a:gd name="connsiteY10" fmla="*/ 231915 h 23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027" h="231915">
                    <a:moveTo>
                      <a:pt x="38100" y="109995"/>
                    </a:moveTo>
                    <a:cubicBezTo>
                      <a:pt x="124460" y="89251"/>
                      <a:pt x="210820" y="69355"/>
                      <a:pt x="284480" y="54115"/>
                    </a:cubicBezTo>
                    <a:cubicBezTo>
                      <a:pt x="358140" y="38875"/>
                      <a:pt x="423757" y="26175"/>
                      <a:pt x="480060" y="18555"/>
                    </a:cubicBezTo>
                    <a:cubicBezTo>
                      <a:pt x="536363" y="10935"/>
                      <a:pt x="563880" y="-12348"/>
                      <a:pt x="622300" y="8395"/>
                    </a:cubicBezTo>
                    <a:cubicBezTo>
                      <a:pt x="680720" y="29138"/>
                      <a:pt x="787823" y="110842"/>
                      <a:pt x="830580" y="143015"/>
                    </a:cubicBezTo>
                    <a:cubicBezTo>
                      <a:pt x="873337" y="175188"/>
                      <a:pt x="904240" y="195932"/>
                      <a:pt x="878840" y="201435"/>
                    </a:cubicBezTo>
                    <a:cubicBezTo>
                      <a:pt x="853440" y="206938"/>
                      <a:pt x="753110" y="181962"/>
                      <a:pt x="678180" y="176035"/>
                    </a:cubicBezTo>
                    <a:cubicBezTo>
                      <a:pt x="603250" y="170108"/>
                      <a:pt x="499533" y="163335"/>
                      <a:pt x="429260" y="165875"/>
                    </a:cubicBezTo>
                    <a:cubicBezTo>
                      <a:pt x="358987" y="168415"/>
                      <a:pt x="317923" y="181538"/>
                      <a:pt x="256540" y="191275"/>
                    </a:cubicBezTo>
                    <a:cubicBezTo>
                      <a:pt x="195157" y="201012"/>
                      <a:pt x="60960" y="224295"/>
                      <a:pt x="60960" y="224295"/>
                    </a:cubicBezTo>
                    <a:lnTo>
                      <a:pt x="0" y="231915"/>
                    </a:ln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2" name="フリーフォーム: 図形 111">
                <a:extLst>
                  <a:ext uri="{FF2B5EF4-FFF2-40B4-BE49-F238E27FC236}">
                    <a16:creationId xmlns:a16="http://schemas.microsoft.com/office/drawing/2014/main" id="{0901259D-CDE2-0B4E-3646-BE2858CFAAFC}"/>
                  </a:ext>
                </a:extLst>
              </p:cNvPr>
              <p:cNvSpPr/>
              <p:nvPr/>
            </p:nvSpPr>
            <p:spPr>
              <a:xfrm>
                <a:off x="5962720" y="3604260"/>
                <a:ext cx="234354" cy="878840"/>
              </a:xfrm>
              <a:custGeom>
                <a:avLst/>
                <a:gdLst>
                  <a:gd name="connsiteX0" fmla="*/ 131926 w 233526"/>
                  <a:gd name="connsiteY0" fmla="*/ 0 h 929640"/>
                  <a:gd name="connsiteX1" fmla="*/ 48106 w 233526"/>
                  <a:gd name="connsiteY1" fmla="*/ 474980 h 929640"/>
                  <a:gd name="connsiteX2" fmla="*/ 10006 w 233526"/>
                  <a:gd name="connsiteY2" fmla="*/ 739140 h 929640"/>
                  <a:gd name="connsiteX3" fmla="*/ 233526 w 233526"/>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Lst>
                <a:ahLst/>
                <a:cxnLst>
                  <a:cxn ang="0">
                    <a:pos x="connsiteX0" y="connsiteY0"/>
                  </a:cxn>
                  <a:cxn ang="0">
                    <a:pos x="connsiteX1" y="connsiteY1"/>
                  </a:cxn>
                  <a:cxn ang="0">
                    <a:pos x="connsiteX2" y="connsiteY2"/>
                  </a:cxn>
                  <a:cxn ang="0">
                    <a:pos x="connsiteX3" y="connsiteY3"/>
                  </a:cxn>
                </a:cxnLst>
                <a:rect l="l" t="t" r="r" b="b"/>
                <a:pathLst>
                  <a:path w="234354" h="929640">
                    <a:moveTo>
                      <a:pt x="170854" y="0"/>
                    </a:moveTo>
                    <a:cubicBezTo>
                      <a:pt x="123864" y="173355"/>
                      <a:pt x="75604" y="351790"/>
                      <a:pt x="48934" y="474980"/>
                    </a:cubicBezTo>
                    <a:cubicBezTo>
                      <a:pt x="22264" y="598170"/>
                      <a:pt x="-20069" y="663363"/>
                      <a:pt x="10834" y="739140"/>
                    </a:cubicBezTo>
                    <a:cubicBezTo>
                      <a:pt x="41737" y="814917"/>
                      <a:pt x="138045" y="872278"/>
                      <a:pt x="234354" y="92964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3" name="フリーフォーム: 図形 112">
                <a:extLst>
                  <a:ext uri="{FF2B5EF4-FFF2-40B4-BE49-F238E27FC236}">
                    <a16:creationId xmlns:a16="http://schemas.microsoft.com/office/drawing/2014/main" id="{247BF100-8921-FA04-B7CA-81F401E6F8FD}"/>
                  </a:ext>
                </a:extLst>
              </p:cNvPr>
              <p:cNvSpPr/>
              <p:nvPr/>
            </p:nvSpPr>
            <p:spPr>
              <a:xfrm>
                <a:off x="5786447" y="4873046"/>
                <a:ext cx="788924" cy="54920"/>
              </a:xfrm>
              <a:custGeom>
                <a:avLst/>
                <a:gdLst>
                  <a:gd name="connsiteX0" fmla="*/ 0 w 939800"/>
                  <a:gd name="connsiteY0" fmla="*/ 7634 h 67483"/>
                  <a:gd name="connsiteX1" fmla="*/ 266700 w 939800"/>
                  <a:gd name="connsiteY1" fmla="*/ 5094 h 67483"/>
                  <a:gd name="connsiteX2" fmla="*/ 406400 w 939800"/>
                  <a:gd name="connsiteY2" fmla="*/ 66054 h 67483"/>
                  <a:gd name="connsiteX3" fmla="*/ 561340 w 939800"/>
                  <a:gd name="connsiteY3" fmla="*/ 45734 h 67483"/>
                  <a:gd name="connsiteX4" fmla="*/ 652780 w 939800"/>
                  <a:gd name="connsiteY4" fmla="*/ 17794 h 67483"/>
                  <a:gd name="connsiteX5" fmla="*/ 855980 w 939800"/>
                  <a:gd name="connsiteY5" fmla="*/ 25414 h 67483"/>
                  <a:gd name="connsiteX6" fmla="*/ 939800 w 939800"/>
                  <a:gd name="connsiteY6" fmla="*/ 5094 h 67483"/>
                  <a:gd name="connsiteX0" fmla="*/ 0 w 939800"/>
                  <a:gd name="connsiteY0" fmla="*/ 2540 h 61756"/>
                  <a:gd name="connsiteX1" fmla="*/ 261620 w 939800"/>
                  <a:gd name="connsiteY1" fmla="*/ 12700 h 61756"/>
                  <a:gd name="connsiteX2" fmla="*/ 406400 w 939800"/>
                  <a:gd name="connsiteY2" fmla="*/ 60960 h 61756"/>
                  <a:gd name="connsiteX3" fmla="*/ 561340 w 939800"/>
                  <a:gd name="connsiteY3" fmla="*/ 40640 h 61756"/>
                  <a:gd name="connsiteX4" fmla="*/ 652780 w 939800"/>
                  <a:gd name="connsiteY4" fmla="*/ 12700 h 61756"/>
                  <a:gd name="connsiteX5" fmla="*/ 855980 w 939800"/>
                  <a:gd name="connsiteY5" fmla="*/ 20320 h 61756"/>
                  <a:gd name="connsiteX6" fmla="*/ 939800 w 939800"/>
                  <a:gd name="connsiteY6" fmla="*/ 0 h 61756"/>
                  <a:gd name="connsiteX0" fmla="*/ 0 w 939800"/>
                  <a:gd name="connsiteY0" fmla="*/ 2540 h 61414"/>
                  <a:gd name="connsiteX1" fmla="*/ 261620 w 939800"/>
                  <a:gd name="connsiteY1" fmla="*/ 12700 h 61414"/>
                  <a:gd name="connsiteX2" fmla="*/ 406400 w 939800"/>
                  <a:gd name="connsiteY2" fmla="*/ 60960 h 61414"/>
                  <a:gd name="connsiteX3" fmla="*/ 589280 w 939800"/>
                  <a:gd name="connsiteY3" fmla="*/ 35560 h 61414"/>
                  <a:gd name="connsiteX4" fmla="*/ 652780 w 939800"/>
                  <a:gd name="connsiteY4" fmla="*/ 12700 h 61414"/>
                  <a:gd name="connsiteX5" fmla="*/ 855980 w 939800"/>
                  <a:gd name="connsiteY5" fmla="*/ 20320 h 61414"/>
                  <a:gd name="connsiteX6" fmla="*/ 939800 w 939800"/>
                  <a:gd name="connsiteY6" fmla="*/ 0 h 61414"/>
                  <a:gd name="connsiteX0" fmla="*/ 0 w 939800"/>
                  <a:gd name="connsiteY0" fmla="*/ 2540 h 58918"/>
                  <a:gd name="connsiteX1" fmla="*/ 261620 w 939800"/>
                  <a:gd name="connsiteY1" fmla="*/ 12700 h 58918"/>
                  <a:gd name="connsiteX2" fmla="*/ 431800 w 939800"/>
                  <a:gd name="connsiteY2" fmla="*/ 58420 h 58918"/>
                  <a:gd name="connsiteX3" fmla="*/ 589280 w 939800"/>
                  <a:gd name="connsiteY3" fmla="*/ 35560 h 58918"/>
                  <a:gd name="connsiteX4" fmla="*/ 652780 w 939800"/>
                  <a:gd name="connsiteY4" fmla="*/ 12700 h 58918"/>
                  <a:gd name="connsiteX5" fmla="*/ 855980 w 939800"/>
                  <a:gd name="connsiteY5" fmla="*/ 20320 h 58918"/>
                  <a:gd name="connsiteX6" fmla="*/ 939800 w 939800"/>
                  <a:gd name="connsiteY6" fmla="*/ 0 h 58918"/>
                  <a:gd name="connsiteX0" fmla="*/ 0 w 939800"/>
                  <a:gd name="connsiteY0" fmla="*/ 2540 h 58742"/>
                  <a:gd name="connsiteX1" fmla="*/ 261620 w 939800"/>
                  <a:gd name="connsiteY1" fmla="*/ 1270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58742"/>
                  <a:gd name="connsiteX1" fmla="*/ 248920 w 939800"/>
                  <a:gd name="connsiteY1" fmla="*/ 762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65433"/>
                  <a:gd name="connsiteX1" fmla="*/ 248920 w 939800"/>
                  <a:gd name="connsiteY1" fmla="*/ 7620 h 65433"/>
                  <a:gd name="connsiteX2" fmla="*/ 347980 w 939800"/>
                  <a:gd name="connsiteY2" fmla="*/ 17780 h 65433"/>
                  <a:gd name="connsiteX3" fmla="*/ 431800 w 939800"/>
                  <a:gd name="connsiteY3" fmla="*/ 58420 h 65433"/>
                  <a:gd name="connsiteX4" fmla="*/ 563880 w 939800"/>
                  <a:gd name="connsiteY4" fmla="*/ 60960 h 65433"/>
                  <a:gd name="connsiteX5" fmla="*/ 652780 w 939800"/>
                  <a:gd name="connsiteY5" fmla="*/ 12700 h 65433"/>
                  <a:gd name="connsiteX6" fmla="*/ 855980 w 939800"/>
                  <a:gd name="connsiteY6" fmla="*/ 20320 h 65433"/>
                  <a:gd name="connsiteX7" fmla="*/ 939800 w 939800"/>
                  <a:gd name="connsiteY7" fmla="*/ 0 h 65433"/>
                  <a:gd name="connsiteX0" fmla="*/ 0 w 939800"/>
                  <a:gd name="connsiteY0" fmla="*/ 2540 h 62485"/>
                  <a:gd name="connsiteX1" fmla="*/ 248920 w 939800"/>
                  <a:gd name="connsiteY1" fmla="*/ 7620 h 62485"/>
                  <a:gd name="connsiteX2" fmla="*/ 347980 w 939800"/>
                  <a:gd name="connsiteY2" fmla="*/ 17780 h 62485"/>
                  <a:gd name="connsiteX3" fmla="*/ 431800 w 939800"/>
                  <a:gd name="connsiteY3" fmla="*/ 58420 h 62485"/>
                  <a:gd name="connsiteX4" fmla="*/ 558800 w 939800"/>
                  <a:gd name="connsiteY4" fmla="*/ 55880 h 62485"/>
                  <a:gd name="connsiteX5" fmla="*/ 652780 w 939800"/>
                  <a:gd name="connsiteY5" fmla="*/ 12700 h 62485"/>
                  <a:gd name="connsiteX6" fmla="*/ 855980 w 939800"/>
                  <a:gd name="connsiteY6" fmla="*/ 20320 h 62485"/>
                  <a:gd name="connsiteX7" fmla="*/ 939800 w 939800"/>
                  <a:gd name="connsiteY7" fmla="*/ 0 h 62485"/>
                  <a:gd name="connsiteX0" fmla="*/ 0 w 836168"/>
                  <a:gd name="connsiteY0" fmla="*/ 20828 h 62485"/>
                  <a:gd name="connsiteX1" fmla="*/ 145288 w 836168"/>
                  <a:gd name="connsiteY1" fmla="*/ 7620 h 62485"/>
                  <a:gd name="connsiteX2" fmla="*/ 244348 w 836168"/>
                  <a:gd name="connsiteY2" fmla="*/ 17780 h 62485"/>
                  <a:gd name="connsiteX3" fmla="*/ 328168 w 836168"/>
                  <a:gd name="connsiteY3" fmla="*/ 58420 h 62485"/>
                  <a:gd name="connsiteX4" fmla="*/ 455168 w 836168"/>
                  <a:gd name="connsiteY4" fmla="*/ 55880 h 62485"/>
                  <a:gd name="connsiteX5" fmla="*/ 549148 w 836168"/>
                  <a:gd name="connsiteY5" fmla="*/ 12700 h 62485"/>
                  <a:gd name="connsiteX6" fmla="*/ 752348 w 836168"/>
                  <a:gd name="connsiteY6" fmla="*/ 20320 h 62485"/>
                  <a:gd name="connsiteX7" fmla="*/ 836168 w 836168"/>
                  <a:gd name="connsiteY7" fmla="*/ 0 h 62485"/>
                  <a:gd name="connsiteX0" fmla="*/ 0 w 752348"/>
                  <a:gd name="connsiteY0" fmla="*/ 13263 h 54920"/>
                  <a:gd name="connsiteX1" fmla="*/ 145288 w 752348"/>
                  <a:gd name="connsiteY1" fmla="*/ 55 h 54920"/>
                  <a:gd name="connsiteX2" fmla="*/ 244348 w 752348"/>
                  <a:gd name="connsiteY2" fmla="*/ 10215 h 54920"/>
                  <a:gd name="connsiteX3" fmla="*/ 328168 w 752348"/>
                  <a:gd name="connsiteY3" fmla="*/ 50855 h 54920"/>
                  <a:gd name="connsiteX4" fmla="*/ 455168 w 752348"/>
                  <a:gd name="connsiteY4" fmla="*/ 48315 h 54920"/>
                  <a:gd name="connsiteX5" fmla="*/ 549148 w 752348"/>
                  <a:gd name="connsiteY5" fmla="*/ 5135 h 54920"/>
                  <a:gd name="connsiteX6" fmla="*/ 752348 w 752348"/>
                  <a:gd name="connsiteY6" fmla="*/ 12755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55168 w 788924"/>
                  <a:gd name="connsiteY4" fmla="*/ 48315 h 54920"/>
                  <a:gd name="connsiteX5" fmla="*/ 549148 w 788924"/>
                  <a:gd name="connsiteY5" fmla="*/ 5135 h 54920"/>
                  <a:gd name="connsiteX6" fmla="*/ 788924 w 788924"/>
                  <a:gd name="connsiteY6" fmla="*/ 37139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24688 w 788924"/>
                  <a:gd name="connsiteY4" fmla="*/ 48315 h 54920"/>
                  <a:gd name="connsiteX5" fmla="*/ 549148 w 788924"/>
                  <a:gd name="connsiteY5" fmla="*/ 5135 h 54920"/>
                  <a:gd name="connsiteX6" fmla="*/ 788924 w 788924"/>
                  <a:gd name="connsiteY6" fmla="*/ 37139 h 54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8924" h="54920">
                    <a:moveTo>
                      <a:pt x="0" y="13263"/>
                    </a:moveTo>
                    <a:cubicBezTo>
                      <a:pt x="99483" y="7124"/>
                      <a:pt x="104563" y="563"/>
                      <a:pt x="145288" y="55"/>
                    </a:cubicBezTo>
                    <a:cubicBezTo>
                      <a:pt x="186013" y="-453"/>
                      <a:pt x="215985" y="2595"/>
                      <a:pt x="244348" y="10215"/>
                    </a:cubicBezTo>
                    <a:cubicBezTo>
                      <a:pt x="272711" y="17835"/>
                      <a:pt x="298111" y="44505"/>
                      <a:pt x="328168" y="50855"/>
                    </a:cubicBezTo>
                    <a:cubicBezTo>
                      <a:pt x="358225" y="57205"/>
                      <a:pt x="387858" y="55935"/>
                      <a:pt x="424688" y="48315"/>
                    </a:cubicBezTo>
                    <a:cubicBezTo>
                      <a:pt x="461518" y="40695"/>
                      <a:pt x="488442" y="6998"/>
                      <a:pt x="549148" y="5135"/>
                    </a:cubicBezTo>
                    <a:cubicBezTo>
                      <a:pt x="609854" y="3272"/>
                      <a:pt x="741088" y="39256"/>
                      <a:pt x="788924" y="37139"/>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4" name="フリーフォーム: 図形 113">
                <a:extLst>
                  <a:ext uri="{FF2B5EF4-FFF2-40B4-BE49-F238E27FC236}">
                    <a16:creationId xmlns:a16="http://schemas.microsoft.com/office/drawing/2014/main" id="{759D8E38-82A8-F061-211F-68BE00230684}"/>
                  </a:ext>
                </a:extLst>
              </p:cNvPr>
              <p:cNvSpPr/>
              <p:nvPr/>
            </p:nvSpPr>
            <p:spPr>
              <a:xfrm>
                <a:off x="5891095" y="4984860"/>
                <a:ext cx="533400" cy="77029"/>
              </a:xfrm>
              <a:custGeom>
                <a:avLst/>
                <a:gdLst>
                  <a:gd name="connsiteX0" fmla="*/ 0 w 533400"/>
                  <a:gd name="connsiteY0" fmla="*/ 0 h 77029"/>
                  <a:gd name="connsiteX1" fmla="*/ 177800 w 533400"/>
                  <a:gd name="connsiteY1" fmla="*/ 71120 h 77029"/>
                  <a:gd name="connsiteX2" fmla="*/ 393700 w 533400"/>
                  <a:gd name="connsiteY2" fmla="*/ 66040 h 77029"/>
                  <a:gd name="connsiteX3" fmla="*/ 533400 w 533400"/>
                  <a:gd name="connsiteY3" fmla="*/ 10160 h 77029"/>
                </a:gdLst>
                <a:ahLst/>
                <a:cxnLst>
                  <a:cxn ang="0">
                    <a:pos x="connsiteX0" y="connsiteY0"/>
                  </a:cxn>
                  <a:cxn ang="0">
                    <a:pos x="connsiteX1" y="connsiteY1"/>
                  </a:cxn>
                  <a:cxn ang="0">
                    <a:pos x="connsiteX2" y="connsiteY2"/>
                  </a:cxn>
                  <a:cxn ang="0">
                    <a:pos x="connsiteX3" y="connsiteY3"/>
                  </a:cxn>
                </a:cxnLst>
                <a:rect l="l" t="t" r="r" b="b"/>
                <a:pathLst>
                  <a:path w="533400" h="77029">
                    <a:moveTo>
                      <a:pt x="0" y="0"/>
                    </a:moveTo>
                    <a:cubicBezTo>
                      <a:pt x="56091" y="30056"/>
                      <a:pt x="112183" y="60113"/>
                      <a:pt x="177800" y="71120"/>
                    </a:cubicBezTo>
                    <a:cubicBezTo>
                      <a:pt x="243417" y="82127"/>
                      <a:pt x="334433" y="76200"/>
                      <a:pt x="393700" y="66040"/>
                    </a:cubicBezTo>
                    <a:cubicBezTo>
                      <a:pt x="452967" y="55880"/>
                      <a:pt x="493183" y="33020"/>
                      <a:pt x="533400" y="1016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5" name="フリーフォーム: 図形 114">
                <a:extLst>
                  <a:ext uri="{FF2B5EF4-FFF2-40B4-BE49-F238E27FC236}">
                    <a16:creationId xmlns:a16="http://schemas.microsoft.com/office/drawing/2014/main" id="{63291E6D-C44C-C0CA-ABF2-F1DEF06114D3}"/>
                  </a:ext>
                </a:extLst>
              </p:cNvPr>
              <p:cNvSpPr/>
              <p:nvPr/>
            </p:nvSpPr>
            <p:spPr>
              <a:xfrm>
                <a:off x="5649304" y="4213860"/>
                <a:ext cx="182736" cy="445280"/>
              </a:xfrm>
              <a:custGeom>
                <a:avLst/>
                <a:gdLst>
                  <a:gd name="connsiteX0" fmla="*/ 182736 w 182736"/>
                  <a:gd name="connsiteY0" fmla="*/ 0 h 445280"/>
                  <a:gd name="connsiteX1" fmla="*/ 123681 w 182736"/>
                  <a:gd name="connsiteY1" fmla="*/ 139065 h 445280"/>
                  <a:gd name="connsiteX2" fmla="*/ 58911 w 182736"/>
                  <a:gd name="connsiteY2" fmla="*/ 260985 h 445280"/>
                  <a:gd name="connsiteX3" fmla="*/ 41766 w 182736"/>
                  <a:gd name="connsiteY3" fmla="*/ 325755 h 445280"/>
                  <a:gd name="connsiteX4" fmla="*/ 3666 w 182736"/>
                  <a:gd name="connsiteY4" fmla="*/ 428625 h 445280"/>
                  <a:gd name="connsiteX5" fmla="*/ 3666 w 182736"/>
                  <a:gd name="connsiteY5" fmla="*/ 443865 h 445280"/>
                  <a:gd name="connsiteX0" fmla="*/ 182736 w 182736"/>
                  <a:gd name="connsiteY0" fmla="*/ 0 h 445280"/>
                  <a:gd name="connsiteX1" fmla="*/ 123681 w 182736"/>
                  <a:gd name="connsiteY1" fmla="*/ 139065 h 445280"/>
                  <a:gd name="connsiteX2" fmla="*/ 58911 w 182736"/>
                  <a:gd name="connsiteY2" fmla="*/ 260985 h 445280"/>
                  <a:gd name="connsiteX3" fmla="*/ 28431 w 182736"/>
                  <a:gd name="connsiteY3" fmla="*/ 329565 h 445280"/>
                  <a:gd name="connsiteX4" fmla="*/ 3666 w 182736"/>
                  <a:gd name="connsiteY4" fmla="*/ 428625 h 445280"/>
                  <a:gd name="connsiteX5" fmla="*/ 3666 w 182736"/>
                  <a:gd name="connsiteY5" fmla="*/ 443865 h 445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736" h="445280">
                    <a:moveTo>
                      <a:pt x="182736" y="0"/>
                    </a:moveTo>
                    <a:cubicBezTo>
                      <a:pt x="163527" y="47784"/>
                      <a:pt x="144318" y="95568"/>
                      <a:pt x="123681" y="139065"/>
                    </a:cubicBezTo>
                    <a:cubicBezTo>
                      <a:pt x="103043" y="182563"/>
                      <a:pt x="74786" y="229235"/>
                      <a:pt x="58911" y="260985"/>
                    </a:cubicBezTo>
                    <a:cubicBezTo>
                      <a:pt x="43036" y="292735"/>
                      <a:pt x="37638" y="301625"/>
                      <a:pt x="28431" y="329565"/>
                    </a:cubicBezTo>
                    <a:cubicBezTo>
                      <a:pt x="19223" y="357505"/>
                      <a:pt x="10016" y="408940"/>
                      <a:pt x="3666" y="428625"/>
                    </a:cubicBezTo>
                    <a:cubicBezTo>
                      <a:pt x="-2684" y="448310"/>
                      <a:pt x="491" y="446087"/>
                      <a:pt x="3666" y="443865"/>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6" name="フリーフォーム: 図形 115">
                <a:extLst>
                  <a:ext uri="{FF2B5EF4-FFF2-40B4-BE49-F238E27FC236}">
                    <a16:creationId xmlns:a16="http://schemas.microsoft.com/office/drawing/2014/main" id="{5DBADEE4-839C-43E5-0B79-CF71870AEAA4}"/>
                  </a:ext>
                </a:extLst>
              </p:cNvPr>
              <p:cNvSpPr/>
              <p:nvPr/>
            </p:nvSpPr>
            <p:spPr>
              <a:xfrm>
                <a:off x="6493710" y="4229100"/>
                <a:ext cx="160936" cy="446237"/>
              </a:xfrm>
              <a:custGeom>
                <a:avLst/>
                <a:gdLst>
                  <a:gd name="connsiteX0" fmla="*/ 0 w 160936"/>
                  <a:gd name="connsiteY0" fmla="*/ 0 h 446237"/>
                  <a:gd name="connsiteX1" fmla="*/ 102870 w 160936"/>
                  <a:gd name="connsiteY1" fmla="*/ 213360 h 446237"/>
                  <a:gd name="connsiteX2" fmla="*/ 150495 w 160936"/>
                  <a:gd name="connsiteY2" fmla="*/ 339090 h 446237"/>
                  <a:gd name="connsiteX3" fmla="*/ 160020 w 160936"/>
                  <a:gd name="connsiteY3" fmla="*/ 436245 h 446237"/>
                  <a:gd name="connsiteX4" fmla="*/ 160020 w 160936"/>
                  <a:gd name="connsiteY4" fmla="*/ 438150 h 446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936" h="446237">
                    <a:moveTo>
                      <a:pt x="0" y="0"/>
                    </a:moveTo>
                    <a:cubicBezTo>
                      <a:pt x="38894" y="78422"/>
                      <a:pt x="77788" y="156845"/>
                      <a:pt x="102870" y="213360"/>
                    </a:cubicBezTo>
                    <a:cubicBezTo>
                      <a:pt x="127953" y="269875"/>
                      <a:pt x="140970" y="301943"/>
                      <a:pt x="150495" y="339090"/>
                    </a:cubicBezTo>
                    <a:cubicBezTo>
                      <a:pt x="160020" y="376238"/>
                      <a:pt x="160020" y="436245"/>
                      <a:pt x="160020" y="436245"/>
                    </a:cubicBezTo>
                    <a:cubicBezTo>
                      <a:pt x="161608" y="452755"/>
                      <a:pt x="160814" y="445452"/>
                      <a:pt x="160020" y="438150"/>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7" name="フリーフォーム: 図形 116">
                <a:extLst>
                  <a:ext uri="{FF2B5EF4-FFF2-40B4-BE49-F238E27FC236}">
                    <a16:creationId xmlns:a16="http://schemas.microsoft.com/office/drawing/2014/main" id="{777833CC-DDFF-B220-5D5F-CE091094DCA6}"/>
                  </a:ext>
                </a:extLst>
              </p:cNvPr>
              <p:cNvSpPr/>
              <p:nvPr/>
            </p:nvSpPr>
            <p:spPr>
              <a:xfrm>
                <a:off x="5425370" y="5272739"/>
                <a:ext cx="1332490" cy="483083"/>
              </a:xfrm>
              <a:custGeom>
                <a:avLst/>
                <a:gdLst>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22993 w 1465344"/>
                  <a:gd name="connsiteY54" fmla="*/ 424193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05848 w 1465344"/>
                  <a:gd name="connsiteY54" fmla="*/ 384188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083"/>
                  <a:gd name="connsiteY0" fmla="*/ 13 h 678614"/>
                  <a:gd name="connsiteX1" fmla="*/ 14893 w 1465083"/>
                  <a:gd name="connsiteY1" fmla="*/ 104153 h 678614"/>
                  <a:gd name="connsiteX2" fmla="*/ 14893 w 1465083"/>
                  <a:gd name="connsiteY2" fmla="*/ 91453 h 678614"/>
                  <a:gd name="connsiteX3" fmla="*/ 42833 w 1465083"/>
                  <a:gd name="connsiteY3" fmla="*/ 45733 h 678614"/>
                  <a:gd name="connsiteX4" fmla="*/ 103793 w 1465083"/>
                  <a:gd name="connsiteY4" fmla="*/ 142253 h 678614"/>
                  <a:gd name="connsiteX5" fmla="*/ 101253 w 1465083"/>
                  <a:gd name="connsiteY5" fmla="*/ 218453 h 678614"/>
                  <a:gd name="connsiteX6" fmla="*/ 121573 w 1465083"/>
                  <a:gd name="connsiteY6" fmla="*/ 187973 h 678614"/>
                  <a:gd name="connsiteX7" fmla="*/ 164753 w 1465083"/>
                  <a:gd name="connsiteY7" fmla="*/ 228613 h 678614"/>
                  <a:gd name="connsiteX8" fmla="*/ 207933 w 1465083"/>
                  <a:gd name="connsiteY8" fmla="*/ 289573 h 678614"/>
                  <a:gd name="connsiteX9" fmla="*/ 218093 w 1465083"/>
                  <a:gd name="connsiteY9" fmla="*/ 259093 h 678614"/>
                  <a:gd name="connsiteX10" fmla="*/ 279053 w 1465083"/>
                  <a:gd name="connsiteY10" fmla="*/ 358153 h 678614"/>
                  <a:gd name="connsiteX11" fmla="*/ 319693 w 1465083"/>
                  <a:gd name="connsiteY11" fmla="*/ 495313 h 678614"/>
                  <a:gd name="connsiteX12" fmla="*/ 322233 w 1465083"/>
                  <a:gd name="connsiteY12" fmla="*/ 386093 h 678614"/>
                  <a:gd name="connsiteX13" fmla="*/ 373033 w 1465083"/>
                  <a:gd name="connsiteY13" fmla="*/ 447053 h 678614"/>
                  <a:gd name="connsiteX14" fmla="*/ 406053 w 1465083"/>
                  <a:gd name="connsiteY14" fmla="*/ 487693 h 678614"/>
                  <a:gd name="connsiteX15" fmla="*/ 461933 w 1465083"/>
                  <a:gd name="connsiteY15" fmla="*/ 558813 h 678614"/>
                  <a:gd name="connsiteX16" fmla="*/ 467013 w 1465083"/>
                  <a:gd name="connsiteY16" fmla="*/ 604533 h 678614"/>
                  <a:gd name="connsiteX17" fmla="*/ 461933 w 1465083"/>
                  <a:gd name="connsiteY17" fmla="*/ 525793 h 678614"/>
                  <a:gd name="connsiteX18" fmla="*/ 484793 w 1465083"/>
                  <a:gd name="connsiteY18" fmla="*/ 543573 h 678614"/>
                  <a:gd name="connsiteX19" fmla="*/ 540673 w 1465083"/>
                  <a:gd name="connsiteY19" fmla="*/ 553733 h 678614"/>
                  <a:gd name="connsiteX20" fmla="*/ 611793 w 1465083"/>
                  <a:gd name="connsiteY20" fmla="*/ 576593 h 678614"/>
                  <a:gd name="connsiteX21" fmla="*/ 662593 w 1465083"/>
                  <a:gd name="connsiteY21" fmla="*/ 609613 h 678614"/>
                  <a:gd name="connsiteX22" fmla="*/ 662593 w 1465083"/>
                  <a:gd name="connsiteY22" fmla="*/ 642633 h 678614"/>
                  <a:gd name="connsiteX23" fmla="*/ 698153 w 1465083"/>
                  <a:gd name="connsiteY23" fmla="*/ 612153 h 678614"/>
                  <a:gd name="connsiteX24" fmla="*/ 743873 w 1465083"/>
                  <a:gd name="connsiteY24" fmla="*/ 657873 h 678614"/>
                  <a:gd name="connsiteX25" fmla="*/ 781973 w 1465083"/>
                  <a:gd name="connsiteY25" fmla="*/ 612153 h 678614"/>
                  <a:gd name="connsiteX26" fmla="*/ 860713 w 1465083"/>
                  <a:gd name="connsiteY26" fmla="*/ 660413 h 678614"/>
                  <a:gd name="connsiteX27" fmla="*/ 845473 w 1465083"/>
                  <a:gd name="connsiteY27" fmla="*/ 678193 h 678614"/>
                  <a:gd name="connsiteX28" fmla="*/ 891193 w 1465083"/>
                  <a:gd name="connsiteY28" fmla="*/ 645173 h 678614"/>
                  <a:gd name="connsiteX29" fmla="*/ 908973 w 1465083"/>
                  <a:gd name="connsiteY29" fmla="*/ 622313 h 678614"/>
                  <a:gd name="connsiteX30" fmla="*/ 947073 w 1465083"/>
                  <a:gd name="connsiteY30" fmla="*/ 650253 h 678614"/>
                  <a:gd name="connsiteX31" fmla="*/ 972473 w 1465083"/>
                  <a:gd name="connsiteY31" fmla="*/ 629933 h 678614"/>
                  <a:gd name="connsiteX32" fmla="*/ 1008033 w 1465083"/>
                  <a:gd name="connsiteY32" fmla="*/ 627393 h 678614"/>
                  <a:gd name="connsiteX33" fmla="*/ 1033433 w 1465083"/>
                  <a:gd name="connsiteY33" fmla="*/ 650253 h 678614"/>
                  <a:gd name="connsiteX34" fmla="*/ 1018193 w 1465083"/>
                  <a:gd name="connsiteY34" fmla="*/ 678193 h 678614"/>
                  <a:gd name="connsiteX35" fmla="*/ 1051213 w 1465083"/>
                  <a:gd name="connsiteY35" fmla="*/ 635013 h 678614"/>
                  <a:gd name="connsiteX36" fmla="*/ 1089313 w 1465083"/>
                  <a:gd name="connsiteY36" fmla="*/ 617233 h 678614"/>
                  <a:gd name="connsiteX37" fmla="*/ 1099473 w 1465083"/>
                  <a:gd name="connsiteY37" fmla="*/ 632473 h 678614"/>
                  <a:gd name="connsiteX38" fmla="*/ 1147733 w 1465083"/>
                  <a:gd name="connsiteY38" fmla="*/ 604533 h 678614"/>
                  <a:gd name="connsiteX39" fmla="*/ 1165513 w 1465083"/>
                  <a:gd name="connsiteY39" fmla="*/ 596913 h 678614"/>
                  <a:gd name="connsiteX40" fmla="*/ 1122333 w 1465083"/>
                  <a:gd name="connsiteY40" fmla="*/ 668033 h 678614"/>
                  <a:gd name="connsiteX41" fmla="*/ 1188373 w 1465083"/>
                  <a:gd name="connsiteY41" fmla="*/ 599453 h 678614"/>
                  <a:gd name="connsiteX42" fmla="*/ 1234093 w 1465083"/>
                  <a:gd name="connsiteY42" fmla="*/ 561353 h 678614"/>
                  <a:gd name="connsiteX43" fmla="*/ 1269653 w 1465083"/>
                  <a:gd name="connsiteY43" fmla="*/ 520713 h 678614"/>
                  <a:gd name="connsiteX44" fmla="*/ 1262033 w 1465083"/>
                  <a:gd name="connsiteY44" fmla="*/ 579133 h 678614"/>
                  <a:gd name="connsiteX45" fmla="*/ 1267113 w 1465083"/>
                  <a:gd name="connsiteY45" fmla="*/ 581673 h 678614"/>
                  <a:gd name="connsiteX46" fmla="*/ 1328073 w 1465083"/>
                  <a:gd name="connsiteY46" fmla="*/ 520713 h 678614"/>
                  <a:gd name="connsiteX47" fmla="*/ 1401733 w 1465083"/>
                  <a:gd name="connsiteY47" fmla="*/ 469913 h 678614"/>
                  <a:gd name="connsiteX48" fmla="*/ 1422053 w 1465083"/>
                  <a:gd name="connsiteY48" fmla="*/ 373393 h 678614"/>
                  <a:gd name="connsiteX49" fmla="*/ 1424593 w 1465083"/>
                  <a:gd name="connsiteY49" fmla="*/ 350533 h 678614"/>
                  <a:gd name="connsiteX50" fmla="*/ 1439833 w 1465083"/>
                  <a:gd name="connsiteY50" fmla="*/ 401333 h 678614"/>
                  <a:gd name="connsiteX51" fmla="*/ 1460153 w 1465083"/>
                  <a:gd name="connsiteY51" fmla="*/ 353073 h 678614"/>
                  <a:gd name="connsiteX52" fmla="*/ 1455073 w 1465083"/>
                  <a:gd name="connsiteY52" fmla="*/ 317513 h 678614"/>
                  <a:gd name="connsiteX53" fmla="*/ 1357283 w 1465083"/>
                  <a:gd name="connsiteY53" fmla="*/ 408318 h 678614"/>
                  <a:gd name="connsiteX54" fmla="*/ 1305848 w 1465083"/>
                  <a:gd name="connsiteY54" fmla="*/ 384188 h 678614"/>
                  <a:gd name="connsiteX55" fmla="*/ 1272193 w 1465083"/>
                  <a:gd name="connsiteY55" fmla="*/ 436893 h 678614"/>
                  <a:gd name="connsiteX56" fmla="*/ 1244253 w 1465083"/>
                  <a:gd name="connsiteY56" fmla="*/ 452133 h 678614"/>
                  <a:gd name="connsiteX57" fmla="*/ 1229013 w 1465083"/>
                  <a:gd name="connsiteY57" fmla="*/ 414033 h 678614"/>
                  <a:gd name="connsiteX58" fmla="*/ 1160433 w 1465083"/>
                  <a:gd name="connsiteY58" fmla="*/ 487693 h 678614"/>
                  <a:gd name="connsiteX59" fmla="*/ 1145193 w 1465083"/>
                  <a:gd name="connsiteY59" fmla="*/ 436893 h 678614"/>
                  <a:gd name="connsiteX60" fmla="*/ 1081693 w 1465083"/>
                  <a:gd name="connsiteY60" fmla="*/ 457213 h 678614"/>
                  <a:gd name="connsiteX61" fmla="*/ 1096933 w 1465083"/>
                  <a:gd name="connsiteY61" fmla="*/ 403873 h 678614"/>
                  <a:gd name="connsiteX62" fmla="*/ 1068993 w 1465083"/>
                  <a:gd name="connsiteY62" fmla="*/ 302273 h 678614"/>
                  <a:gd name="connsiteX63" fmla="*/ 1030893 w 1465083"/>
                  <a:gd name="connsiteY63" fmla="*/ 373393 h 678614"/>
                  <a:gd name="connsiteX64" fmla="*/ 992793 w 1465083"/>
                  <a:gd name="connsiteY64" fmla="*/ 340373 h 678614"/>
                  <a:gd name="connsiteX65" fmla="*/ 962313 w 1465083"/>
                  <a:gd name="connsiteY65" fmla="*/ 314973 h 678614"/>
                  <a:gd name="connsiteX66" fmla="*/ 959773 w 1465083"/>
                  <a:gd name="connsiteY66" fmla="*/ 358153 h 678614"/>
                  <a:gd name="connsiteX67" fmla="*/ 924213 w 1465083"/>
                  <a:gd name="connsiteY67" fmla="*/ 320053 h 678614"/>
                  <a:gd name="connsiteX68" fmla="*/ 934373 w 1465083"/>
                  <a:gd name="connsiteY68" fmla="*/ 391173 h 678614"/>
                  <a:gd name="connsiteX69" fmla="*/ 908973 w 1465083"/>
                  <a:gd name="connsiteY69" fmla="*/ 426733 h 678614"/>
                  <a:gd name="connsiteX70" fmla="*/ 896273 w 1465083"/>
                  <a:gd name="connsiteY70" fmla="*/ 464833 h 678614"/>
                  <a:gd name="connsiteX71" fmla="*/ 868333 w 1465083"/>
                  <a:gd name="connsiteY71" fmla="*/ 383553 h 678614"/>
                  <a:gd name="connsiteX72" fmla="*/ 870873 w 1465083"/>
                  <a:gd name="connsiteY72" fmla="*/ 342913 h 678614"/>
                  <a:gd name="connsiteX73" fmla="*/ 842933 w 1465083"/>
                  <a:gd name="connsiteY73" fmla="*/ 388633 h 678614"/>
                  <a:gd name="connsiteX74" fmla="*/ 837853 w 1465083"/>
                  <a:gd name="connsiteY74" fmla="*/ 452133 h 678614"/>
                  <a:gd name="connsiteX75" fmla="*/ 809913 w 1465083"/>
                  <a:gd name="connsiteY75" fmla="*/ 431813 h 678614"/>
                  <a:gd name="connsiteX76" fmla="*/ 794673 w 1465083"/>
                  <a:gd name="connsiteY76" fmla="*/ 373393 h 678614"/>
                  <a:gd name="connsiteX77" fmla="*/ 789593 w 1465083"/>
                  <a:gd name="connsiteY77" fmla="*/ 375933 h 678614"/>
                  <a:gd name="connsiteX78" fmla="*/ 776893 w 1465083"/>
                  <a:gd name="connsiteY78" fmla="*/ 391173 h 678614"/>
                  <a:gd name="connsiteX79" fmla="*/ 779433 w 1465083"/>
                  <a:gd name="connsiteY79" fmla="*/ 332753 h 678614"/>
                  <a:gd name="connsiteX80" fmla="*/ 748953 w 1465083"/>
                  <a:gd name="connsiteY80" fmla="*/ 345453 h 678614"/>
                  <a:gd name="connsiteX81" fmla="*/ 746413 w 1465083"/>
                  <a:gd name="connsiteY81" fmla="*/ 360693 h 678614"/>
                  <a:gd name="connsiteX82" fmla="*/ 728633 w 1465083"/>
                  <a:gd name="connsiteY82" fmla="*/ 317513 h 678614"/>
                  <a:gd name="connsiteX83" fmla="*/ 708313 w 1465083"/>
                  <a:gd name="connsiteY83" fmla="*/ 302273 h 678614"/>
                  <a:gd name="connsiteX84" fmla="*/ 705773 w 1465083"/>
                  <a:gd name="connsiteY84" fmla="*/ 330213 h 678614"/>
                  <a:gd name="connsiteX85" fmla="*/ 660053 w 1465083"/>
                  <a:gd name="connsiteY85" fmla="*/ 342913 h 678614"/>
                  <a:gd name="connsiteX86" fmla="*/ 644813 w 1465083"/>
                  <a:gd name="connsiteY86" fmla="*/ 373393 h 678614"/>
                  <a:gd name="connsiteX87" fmla="*/ 639733 w 1465083"/>
                  <a:gd name="connsiteY87" fmla="*/ 424193 h 678614"/>
                  <a:gd name="connsiteX88" fmla="*/ 621953 w 1465083"/>
                  <a:gd name="connsiteY88" fmla="*/ 408953 h 678614"/>
                  <a:gd name="connsiteX89" fmla="*/ 596553 w 1465083"/>
                  <a:gd name="connsiteY89" fmla="*/ 345453 h 678614"/>
                  <a:gd name="connsiteX90" fmla="*/ 566073 w 1465083"/>
                  <a:gd name="connsiteY90" fmla="*/ 375933 h 678614"/>
                  <a:gd name="connsiteX91" fmla="*/ 558453 w 1465083"/>
                  <a:gd name="connsiteY91" fmla="*/ 398793 h 678614"/>
                  <a:gd name="connsiteX92" fmla="*/ 530513 w 1465083"/>
                  <a:gd name="connsiteY92" fmla="*/ 434353 h 678614"/>
                  <a:gd name="connsiteX93" fmla="*/ 484793 w 1465083"/>
                  <a:gd name="connsiteY93" fmla="*/ 414033 h 678614"/>
                  <a:gd name="connsiteX94" fmla="*/ 461933 w 1465083"/>
                  <a:gd name="connsiteY94" fmla="*/ 401333 h 678614"/>
                  <a:gd name="connsiteX95" fmla="*/ 454313 w 1465083"/>
                  <a:gd name="connsiteY95" fmla="*/ 421653 h 678614"/>
                  <a:gd name="connsiteX96" fmla="*/ 423833 w 1465083"/>
                  <a:gd name="connsiteY96" fmla="*/ 373393 h 678614"/>
                  <a:gd name="connsiteX97" fmla="*/ 400973 w 1465083"/>
                  <a:gd name="connsiteY97" fmla="*/ 406413 h 678614"/>
                  <a:gd name="connsiteX98" fmla="*/ 388273 w 1465083"/>
                  <a:gd name="connsiteY98" fmla="*/ 347993 h 678614"/>
                  <a:gd name="connsiteX99" fmla="*/ 383193 w 1465083"/>
                  <a:gd name="connsiteY99" fmla="*/ 388633 h 678614"/>
                  <a:gd name="connsiteX100" fmla="*/ 345093 w 1465083"/>
                  <a:gd name="connsiteY100" fmla="*/ 314973 h 678614"/>
                  <a:gd name="connsiteX101" fmla="*/ 342553 w 1465083"/>
                  <a:gd name="connsiteY101" fmla="*/ 345453 h 678614"/>
                  <a:gd name="connsiteX102" fmla="*/ 268893 w 1465083"/>
                  <a:gd name="connsiteY102" fmla="*/ 287033 h 678614"/>
                  <a:gd name="connsiteX103" fmla="*/ 230793 w 1465083"/>
                  <a:gd name="connsiteY103" fmla="*/ 236233 h 678614"/>
                  <a:gd name="connsiteX104" fmla="*/ 179993 w 1465083"/>
                  <a:gd name="connsiteY104" fmla="*/ 195593 h 678614"/>
                  <a:gd name="connsiteX105" fmla="*/ 101253 w 1465083"/>
                  <a:gd name="connsiteY105" fmla="*/ 111773 h 678614"/>
                  <a:gd name="connsiteX106" fmla="*/ 4733 w 1465083"/>
                  <a:gd name="connsiteY106" fmla="*/ 13 h 678614"/>
                  <a:gd name="connsiteX0" fmla="*/ 4733 w 1495518"/>
                  <a:gd name="connsiteY0" fmla="*/ 13 h 678614"/>
                  <a:gd name="connsiteX1" fmla="*/ 14893 w 1495518"/>
                  <a:gd name="connsiteY1" fmla="*/ 104153 h 678614"/>
                  <a:gd name="connsiteX2" fmla="*/ 14893 w 1495518"/>
                  <a:gd name="connsiteY2" fmla="*/ 91453 h 678614"/>
                  <a:gd name="connsiteX3" fmla="*/ 42833 w 1495518"/>
                  <a:gd name="connsiteY3" fmla="*/ 45733 h 678614"/>
                  <a:gd name="connsiteX4" fmla="*/ 103793 w 1495518"/>
                  <a:gd name="connsiteY4" fmla="*/ 142253 h 678614"/>
                  <a:gd name="connsiteX5" fmla="*/ 101253 w 1495518"/>
                  <a:gd name="connsiteY5" fmla="*/ 218453 h 678614"/>
                  <a:gd name="connsiteX6" fmla="*/ 121573 w 1495518"/>
                  <a:gd name="connsiteY6" fmla="*/ 187973 h 678614"/>
                  <a:gd name="connsiteX7" fmla="*/ 164753 w 1495518"/>
                  <a:gd name="connsiteY7" fmla="*/ 228613 h 678614"/>
                  <a:gd name="connsiteX8" fmla="*/ 207933 w 1495518"/>
                  <a:gd name="connsiteY8" fmla="*/ 289573 h 678614"/>
                  <a:gd name="connsiteX9" fmla="*/ 218093 w 1495518"/>
                  <a:gd name="connsiteY9" fmla="*/ 259093 h 678614"/>
                  <a:gd name="connsiteX10" fmla="*/ 279053 w 1495518"/>
                  <a:gd name="connsiteY10" fmla="*/ 358153 h 678614"/>
                  <a:gd name="connsiteX11" fmla="*/ 319693 w 1495518"/>
                  <a:gd name="connsiteY11" fmla="*/ 495313 h 678614"/>
                  <a:gd name="connsiteX12" fmla="*/ 322233 w 1495518"/>
                  <a:gd name="connsiteY12" fmla="*/ 386093 h 678614"/>
                  <a:gd name="connsiteX13" fmla="*/ 373033 w 1495518"/>
                  <a:gd name="connsiteY13" fmla="*/ 447053 h 678614"/>
                  <a:gd name="connsiteX14" fmla="*/ 406053 w 1495518"/>
                  <a:gd name="connsiteY14" fmla="*/ 487693 h 678614"/>
                  <a:gd name="connsiteX15" fmla="*/ 461933 w 1495518"/>
                  <a:gd name="connsiteY15" fmla="*/ 558813 h 678614"/>
                  <a:gd name="connsiteX16" fmla="*/ 467013 w 1495518"/>
                  <a:gd name="connsiteY16" fmla="*/ 604533 h 678614"/>
                  <a:gd name="connsiteX17" fmla="*/ 461933 w 1495518"/>
                  <a:gd name="connsiteY17" fmla="*/ 525793 h 678614"/>
                  <a:gd name="connsiteX18" fmla="*/ 484793 w 1495518"/>
                  <a:gd name="connsiteY18" fmla="*/ 543573 h 678614"/>
                  <a:gd name="connsiteX19" fmla="*/ 540673 w 1495518"/>
                  <a:gd name="connsiteY19" fmla="*/ 553733 h 678614"/>
                  <a:gd name="connsiteX20" fmla="*/ 611793 w 1495518"/>
                  <a:gd name="connsiteY20" fmla="*/ 576593 h 678614"/>
                  <a:gd name="connsiteX21" fmla="*/ 662593 w 1495518"/>
                  <a:gd name="connsiteY21" fmla="*/ 609613 h 678614"/>
                  <a:gd name="connsiteX22" fmla="*/ 662593 w 1495518"/>
                  <a:gd name="connsiteY22" fmla="*/ 642633 h 678614"/>
                  <a:gd name="connsiteX23" fmla="*/ 698153 w 1495518"/>
                  <a:gd name="connsiteY23" fmla="*/ 612153 h 678614"/>
                  <a:gd name="connsiteX24" fmla="*/ 743873 w 1495518"/>
                  <a:gd name="connsiteY24" fmla="*/ 657873 h 678614"/>
                  <a:gd name="connsiteX25" fmla="*/ 781973 w 1495518"/>
                  <a:gd name="connsiteY25" fmla="*/ 612153 h 678614"/>
                  <a:gd name="connsiteX26" fmla="*/ 860713 w 1495518"/>
                  <a:gd name="connsiteY26" fmla="*/ 660413 h 678614"/>
                  <a:gd name="connsiteX27" fmla="*/ 845473 w 1495518"/>
                  <a:gd name="connsiteY27" fmla="*/ 678193 h 678614"/>
                  <a:gd name="connsiteX28" fmla="*/ 891193 w 1495518"/>
                  <a:gd name="connsiteY28" fmla="*/ 645173 h 678614"/>
                  <a:gd name="connsiteX29" fmla="*/ 908973 w 1495518"/>
                  <a:gd name="connsiteY29" fmla="*/ 622313 h 678614"/>
                  <a:gd name="connsiteX30" fmla="*/ 947073 w 1495518"/>
                  <a:gd name="connsiteY30" fmla="*/ 650253 h 678614"/>
                  <a:gd name="connsiteX31" fmla="*/ 972473 w 1495518"/>
                  <a:gd name="connsiteY31" fmla="*/ 629933 h 678614"/>
                  <a:gd name="connsiteX32" fmla="*/ 1008033 w 1495518"/>
                  <a:gd name="connsiteY32" fmla="*/ 627393 h 678614"/>
                  <a:gd name="connsiteX33" fmla="*/ 1033433 w 1495518"/>
                  <a:gd name="connsiteY33" fmla="*/ 650253 h 678614"/>
                  <a:gd name="connsiteX34" fmla="*/ 1018193 w 1495518"/>
                  <a:gd name="connsiteY34" fmla="*/ 678193 h 678614"/>
                  <a:gd name="connsiteX35" fmla="*/ 1051213 w 1495518"/>
                  <a:gd name="connsiteY35" fmla="*/ 635013 h 678614"/>
                  <a:gd name="connsiteX36" fmla="*/ 1089313 w 1495518"/>
                  <a:gd name="connsiteY36" fmla="*/ 617233 h 678614"/>
                  <a:gd name="connsiteX37" fmla="*/ 1099473 w 1495518"/>
                  <a:gd name="connsiteY37" fmla="*/ 632473 h 678614"/>
                  <a:gd name="connsiteX38" fmla="*/ 1147733 w 1495518"/>
                  <a:gd name="connsiteY38" fmla="*/ 604533 h 678614"/>
                  <a:gd name="connsiteX39" fmla="*/ 1165513 w 1495518"/>
                  <a:gd name="connsiteY39" fmla="*/ 596913 h 678614"/>
                  <a:gd name="connsiteX40" fmla="*/ 1122333 w 1495518"/>
                  <a:gd name="connsiteY40" fmla="*/ 668033 h 678614"/>
                  <a:gd name="connsiteX41" fmla="*/ 1188373 w 1495518"/>
                  <a:gd name="connsiteY41" fmla="*/ 599453 h 678614"/>
                  <a:gd name="connsiteX42" fmla="*/ 1234093 w 1495518"/>
                  <a:gd name="connsiteY42" fmla="*/ 561353 h 678614"/>
                  <a:gd name="connsiteX43" fmla="*/ 1269653 w 1495518"/>
                  <a:gd name="connsiteY43" fmla="*/ 520713 h 678614"/>
                  <a:gd name="connsiteX44" fmla="*/ 1262033 w 1495518"/>
                  <a:gd name="connsiteY44" fmla="*/ 579133 h 678614"/>
                  <a:gd name="connsiteX45" fmla="*/ 1267113 w 1495518"/>
                  <a:gd name="connsiteY45" fmla="*/ 581673 h 678614"/>
                  <a:gd name="connsiteX46" fmla="*/ 1328073 w 1495518"/>
                  <a:gd name="connsiteY46" fmla="*/ 520713 h 678614"/>
                  <a:gd name="connsiteX47" fmla="*/ 1401733 w 1495518"/>
                  <a:gd name="connsiteY47" fmla="*/ 469913 h 678614"/>
                  <a:gd name="connsiteX48" fmla="*/ 1422053 w 1495518"/>
                  <a:gd name="connsiteY48" fmla="*/ 373393 h 678614"/>
                  <a:gd name="connsiteX49" fmla="*/ 1424593 w 1495518"/>
                  <a:gd name="connsiteY49" fmla="*/ 350533 h 678614"/>
                  <a:gd name="connsiteX50" fmla="*/ 1439833 w 1495518"/>
                  <a:gd name="connsiteY50" fmla="*/ 401333 h 678614"/>
                  <a:gd name="connsiteX51" fmla="*/ 1460153 w 1495518"/>
                  <a:gd name="connsiteY51" fmla="*/ 353073 h 678614"/>
                  <a:gd name="connsiteX52" fmla="*/ 1491268 w 1495518"/>
                  <a:gd name="connsiteY52" fmla="*/ 288938 h 678614"/>
                  <a:gd name="connsiteX53" fmla="*/ 1357283 w 1495518"/>
                  <a:gd name="connsiteY53" fmla="*/ 408318 h 678614"/>
                  <a:gd name="connsiteX54" fmla="*/ 1305848 w 1495518"/>
                  <a:gd name="connsiteY54" fmla="*/ 384188 h 678614"/>
                  <a:gd name="connsiteX55" fmla="*/ 1272193 w 1495518"/>
                  <a:gd name="connsiteY55" fmla="*/ 436893 h 678614"/>
                  <a:gd name="connsiteX56" fmla="*/ 1244253 w 1495518"/>
                  <a:gd name="connsiteY56" fmla="*/ 452133 h 678614"/>
                  <a:gd name="connsiteX57" fmla="*/ 1229013 w 1495518"/>
                  <a:gd name="connsiteY57" fmla="*/ 414033 h 678614"/>
                  <a:gd name="connsiteX58" fmla="*/ 1160433 w 1495518"/>
                  <a:gd name="connsiteY58" fmla="*/ 487693 h 678614"/>
                  <a:gd name="connsiteX59" fmla="*/ 1145193 w 1495518"/>
                  <a:gd name="connsiteY59" fmla="*/ 436893 h 678614"/>
                  <a:gd name="connsiteX60" fmla="*/ 1081693 w 1495518"/>
                  <a:gd name="connsiteY60" fmla="*/ 457213 h 678614"/>
                  <a:gd name="connsiteX61" fmla="*/ 1096933 w 1495518"/>
                  <a:gd name="connsiteY61" fmla="*/ 403873 h 678614"/>
                  <a:gd name="connsiteX62" fmla="*/ 1068993 w 1495518"/>
                  <a:gd name="connsiteY62" fmla="*/ 302273 h 678614"/>
                  <a:gd name="connsiteX63" fmla="*/ 1030893 w 1495518"/>
                  <a:gd name="connsiteY63" fmla="*/ 373393 h 678614"/>
                  <a:gd name="connsiteX64" fmla="*/ 992793 w 1495518"/>
                  <a:gd name="connsiteY64" fmla="*/ 340373 h 678614"/>
                  <a:gd name="connsiteX65" fmla="*/ 962313 w 1495518"/>
                  <a:gd name="connsiteY65" fmla="*/ 314973 h 678614"/>
                  <a:gd name="connsiteX66" fmla="*/ 959773 w 1495518"/>
                  <a:gd name="connsiteY66" fmla="*/ 358153 h 678614"/>
                  <a:gd name="connsiteX67" fmla="*/ 924213 w 1495518"/>
                  <a:gd name="connsiteY67" fmla="*/ 320053 h 678614"/>
                  <a:gd name="connsiteX68" fmla="*/ 934373 w 1495518"/>
                  <a:gd name="connsiteY68" fmla="*/ 391173 h 678614"/>
                  <a:gd name="connsiteX69" fmla="*/ 908973 w 1495518"/>
                  <a:gd name="connsiteY69" fmla="*/ 426733 h 678614"/>
                  <a:gd name="connsiteX70" fmla="*/ 896273 w 1495518"/>
                  <a:gd name="connsiteY70" fmla="*/ 464833 h 678614"/>
                  <a:gd name="connsiteX71" fmla="*/ 868333 w 1495518"/>
                  <a:gd name="connsiteY71" fmla="*/ 383553 h 678614"/>
                  <a:gd name="connsiteX72" fmla="*/ 870873 w 1495518"/>
                  <a:gd name="connsiteY72" fmla="*/ 342913 h 678614"/>
                  <a:gd name="connsiteX73" fmla="*/ 842933 w 1495518"/>
                  <a:gd name="connsiteY73" fmla="*/ 388633 h 678614"/>
                  <a:gd name="connsiteX74" fmla="*/ 837853 w 1495518"/>
                  <a:gd name="connsiteY74" fmla="*/ 452133 h 678614"/>
                  <a:gd name="connsiteX75" fmla="*/ 809913 w 1495518"/>
                  <a:gd name="connsiteY75" fmla="*/ 431813 h 678614"/>
                  <a:gd name="connsiteX76" fmla="*/ 794673 w 1495518"/>
                  <a:gd name="connsiteY76" fmla="*/ 373393 h 678614"/>
                  <a:gd name="connsiteX77" fmla="*/ 789593 w 1495518"/>
                  <a:gd name="connsiteY77" fmla="*/ 375933 h 678614"/>
                  <a:gd name="connsiteX78" fmla="*/ 776893 w 1495518"/>
                  <a:gd name="connsiteY78" fmla="*/ 391173 h 678614"/>
                  <a:gd name="connsiteX79" fmla="*/ 779433 w 1495518"/>
                  <a:gd name="connsiteY79" fmla="*/ 332753 h 678614"/>
                  <a:gd name="connsiteX80" fmla="*/ 748953 w 1495518"/>
                  <a:gd name="connsiteY80" fmla="*/ 345453 h 678614"/>
                  <a:gd name="connsiteX81" fmla="*/ 746413 w 1495518"/>
                  <a:gd name="connsiteY81" fmla="*/ 360693 h 678614"/>
                  <a:gd name="connsiteX82" fmla="*/ 728633 w 1495518"/>
                  <a:gd name="connsiteY82" fmla="*/ 317513 h 678614"/>
                  <a:gd name="connsiteX83" fmla="*/ 708313 w 1495518"/>
                  <a:gd name="connsiteY83" fmla="*/ 302273 h 678614"/>
                  <a:gd name="connsiteX84" fmla="*/ 705773 w 1495518"/>
                  <a:gd name="connsiteY84" fmla="*/ 330213 h 678614"/>
                  <a:gd name="connsiteX85" fmla="*/ 660053 w 1495518"/>
                  <a:gd name="connsiteY85" fmla="*/ 342913 h 678614"/>
                  <a:gd name="connsiteX86" fmla="*/ 644813 w 1495518"/>
                  <a:gd name="connsiteY86" fmla="*/ 373393 h 678614"/>
                  <a:gd name="connsiteX87" fmla="*/ 639733 w 1495518"/>
                  <a:gd name="connsiteY87" fmla="*/ 424193 h 678614"/>
                  <a:gd name="connsiteX88" fmla="*/ 621953 w 1495518"/>
                  <a:gd name="connsiteY88" fmla="*/ 408953 h 678614"/>
                  <a:gd name="connsiteX89" fmla="*/ 596553 w 1495518"/>
                  <a:gd name="connsiteY89" fmla="*/ 345453 h 678614"/>
                  <a:gd name="connsiteX90" fmla="*/ 566073 w 1495518"/>
                  <a:gd name="connsiteY90" fmla="*/ 375933 h 678614"/>
                  <a:gd name="connsiteX91" fmla="*/ 558453 w 1495518"/>
                  <a:gd name="connsiteY91" fmla="*/ 398793 h 678614"/>
                  <a:gd name="connsiteX92" fmla="*/ 530513 w 1495518"/>
                  <a:gd name="connsiteY92" fmla="*/ 434353 h 678614"/>
                  <a:gd name="connsiteX93" fmla="*/ 484793 w 1495518"/>
                  <a:gd name="connsiteY93" fmla="*/ 414033 h 678614"/>
                  <a:gd name="connsiteX94" fmla="*/ 461933 w 1495518"/>
                  <a:gd name="connsiteY94" fmla="*/ 401333 h 678614"/>
                  <a:gd name="connsiteX95" fmla="*/ 454313 w 1495518"/>
                  <a:gd name="connsiteY95" fmla="*/ 421653 h 678614"/>
                  <a:gd name="connsiteX96" fmla="*/ 423833 w 1495518"/>
                  <a:gd name="connsiteY96" fmla="*/ 373393 h 678614"/>
                  <a:gd name="connsiteX97" fmla="*/ 400973 w 1495518"/>
                  <a:gd name="connsiteY97" fmla="*/ 406413 h 678614"/>
                  <a:gd name="connsiteX98" fmla="*/ 388273 w 1495518"/>
                  <a:gd name="connsiteY98" fmla="*/ 347993 h 678614"/>
                  <a:gd name="connsiteX99" fmla="*/ 383193 w 1495518"/>
                  <a:gd name="connsiteY99" fmla="*/ 388633 h 678614"/>
                  <a:gd name="connsiteX100" fmla="*/ 345093 w 1495518"/>
                  <a:gd name="connsiteY100" fmla="*/ 314973 h 678614"/>
                  <a:gd name="connsiteX101" fmla="*/ 342553 w 1495518"/>
                  <a:gd name="connsiteY101" fmla="*/ 345453 h 678614"/>
                  <a:gd name="connsiteX102" fmla="*/ 268893 w 1495518"/>
                  <a:gd name="connsiteY102" fmla="*/ 287033 h 678614"/>
                  <a:gd name="connsiteX103" fmla="*/ 230793 w 1495518"/>
                  <a:gd name="connsiteY103" fmla="*/ 236233 h 678614"/>
                  <a:gd name="connsiteX104" fmla="*/ 179993 w 1495518"/>
                  <a:gd name="connsiteY104" fmla="*/ 195593 h 678614"/>
                  <a:gd name="connsiteX105" fmla="*/ 101253 w 1495518"/>
                  <a:gd name="connsiteY105" fmla="*/ 111773 h 678614"/>
                  <a:gd name="connsiteX106" fmla="*/ 4733 w 1495518"/>
                  <a:gd name="connsiteY106" fmla="*/ 13 h 678614"/>
                  <a:gd name="connsiteX0" fmla="*/ 2665 w 1523930"/>
                  <a:gd name="connsiteY0" fmla="*/ 15 h 668456"/>
                  <a:gd name="connsiteX1" fmla="*/ 43305 w 1523930"/>
                  <a:gd name="connsiteY1" fmla="*/ 93995 h 668456"/>
                  <a:gd name="connsiteX2" fmla="*/ 43305 w 1523930"/>
                  <a:gd name="connsiteY2" fmla="*/ 81295 h 668456"/>
                  <a:gd name="connsiteX3" fmla="*/ 71245 w 1523930"/>
                  <a:gd name="connsiteY3" fmla="*/ 355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15 h 668456"/>
                  <a:gd name="connsiteX1" fmla="*/ 43305 w 1523930"/>
                  <a:gd name="connsiteY1" fmla="*/ 93995 h 668456"/>
                  <a:gd name="connsiteX2" fmla="*/ 43305 w 1523930"/>
                  <a:gd name="connsiteY2" fmla="*/ 81295 h 668456"/>
                  <a:gd name="connsiteX3" fmla="*/ 56005 w 1523930"/>
                  <a:gd name="connsiteY3" fmla="*/ 609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40 h 668481"/>
                  <a:gd name="connsiteX1" fmla="*/ 43305 w 1523930"/>
                  <a:gd name="connsiteY1" fmla="*/ 94020 h 668481"/>
                  <a:gd name="connsiteX2" fmla="*/ 43305 w 1523930"/>
                  <a:gd name="connsiteY2" fmla="*/ 81320 h 668481"/>
                  <a:gd name="connsiteX3" fmla="*/ 56005 w 1523930"/>
                  <a:gd name="connsiteY3" fmla="*/ 61000 h 668481"/>
                  <a:gd name="connsiteX4" fmla="*/ 132205 w 1523930"/>
                  <a:gd name="connsiteY4" fmla="*/ 132120 h 668481"/>
                  <a:gd name="connsiteX5" fmla="*/ 129665 w 1523930"/>
                  <a:gd name="connsiteY5" fmla="*/ 208320 h 668481"/>
                  <a:gd name="connsiteX6" fmla="*/ 149985 w 1523930"/>
                  <a:gd name="connsiteY6" fmla="*/ 177840 h 668481"/>
                  <a:gd name="connsiteX7" fmla="*/ 193165 w 1523930"/>
                  <a:gd name="connsiteY7" fmla="*/ 218480 h 668481"/>
                  <a:gd name="connsiteX8" fmla="*/ 236345 w 1523930"/>
                  <a:gd name="connsiteY8" fmla="*/ 279440 h 668481"/>
                  <a:gd name="connsiteX9" fmla="*/ 246505 w 1523930"/>
                  <a:gd name="connsiteY9" fmla="*/ 248960 h 668481"/>
                  <a:gd name="connsiteX10" fmla="*/ 307465 w 1523930"/>
                  <a:gd name="connsiteY10" fmla="*/ 348020 h 668481"/>
                  <a:gd name="connsiteX11" fmla="*/ 348105 w 1523930"/>
                  <a:gd name="connsiteY11" fmla="*/ 485180 h 668481"/>
                  <a:gd name="connsiteX12" fmla="*/ 350645 w 1523930"/>
                  <a:gd name="connsiteY12" fmla="*/ 375960 h 668481"/>
                  <a:gd name="connsiteX13" fmla="*/ 401445 w 1523930"/>
                  <a:gd name="connsiteY13" fmla="*/ 436920 h 668481"/>
                  <a:gd name="connsiteX14" fmla="*/ 434465 w 1523930"/>
                  <a:gd name="connsiteY14" fmla="*/ 477560 h 668481"/>
                  <a:gd name="connsiteX15" fmla="*/ 490345 w 1523930"/>
                  <a:gd name="connsiteY15" fmla="*/ 548680 h 668481"/>
                  <a:gd name="connsiteX16" fmla="*/ 495425 w 1523930"/>
                  <a:gd name="connsiteY16" fmla="*/ 594400 h 668481"/>
                  <a:gd name="connsiteX17" fmla="*/ 490345 w 1523930"/>
                  <a:gd name="connsiteY17" fmla="*/ 515660 h 668481"/>
                  <a:gd name="connsiteX18" fmla="*/ 513205 w 1523930"/>
                  <a:gd name="connsiteY18" fmla="*/ 533440 h 668481"/>
                  <a:gd name="connsiteX19" fmla="*/ 569085 w 1523930"/>
                  <a:gd name="connsiteY19" fmla="*/ 543600 h 668481"/>
                  <a:gd name="connsiteX20" fmla="*/ 640205 w 1523930"/>
                  <a:gd name="connsiteY20" fmla="*/ 566460 h 668481"/>
                  <a:gd name="connsiteX21" fmla="*/ 691005 w 1523930"/>
                  <a:gd name="connsiteY21" fmla="*/ 599480 h 668481"/>
                  <a:gd name="connsiteX22" fmla="*/ 691005 w 1523930"/>
                  <a:gd name="connsiteY22" fmla="*/ 632500 h 668481"/>
                  <a:gd name="connsiteX23" fmla="*/ 726565 w 1523930"/>
                  <a:gd name="connsiteY23" fmla="*/ 602020 h 668481"/>
                  <a:gd name="connsiteX24" fmla="*/ 772285 w 1523930"/>
                  <a:gd name="connsiteY24" fmla="*/ 647740 h 668481"/>
                  <a:gd name="connsiteX25" fmla="*/ 810385 w 1523930"/>
                  <a:gd name="connsiteY25" fmla="*/ 602020 h 668481"/>
                  <a:gd name="connsiteX26" fmla="*/ 889125 w 1523930"/>
                  <a:gd name="connsiteY26" fmla="*/ 650280 h 668481"/>
                  <a:gd name="connsiteX27" fmla="*/ 873885 w 1523930"/>
                  <a:gd name="connsiteY27" fmla="*/ 668060 h 668481"/>
                  <a:gd name="connsiteX28" fmla="*/ 919605 w 1523930"/>
                  <a:gd name="connsiteY28" fmla="*/ 635040 h 668481"/>
                  <a:gd name="connsiteX29" fmla="*/ 937385 w 1523930"/>
                  <a:gd name="connsiteY29" fmla="*/ 612180 h 668481"/>
                  <a:gd name="connsiteX30" fmla="*/ 975485 w 1523930"/>
                  <a:gd name="connsiteY30" fmla="*/ 640120 h 668481"/>
                  <a:gd name="connsiteX31" fmla="*/ 1000885 w 1523930"/>
                  <a:gd name="connsiteY31" fmla="*/ 619800 h 668481"/>
                  <a:gd name="connsiteX32" fmla="*/ 1036445 w 1523930"/>
                  <a:gd name="connsiteY32" fmla="*/ 617260 h 668481"/>
                  <a:gd name="connsiteX33" fmla="*/ 1061845 w 1523930"/>
                  <a:gd name="connsiteY33" fmla="*/ 640120 h 668481"/>
                  <a:gd name="connsiteX34" fmla="*/ 1046605 w 1523930"/>
                  <a:gd name="connsiteY34" fmla="*/ 668060 h 668481"/>
                  <a:gd name="connsiteX35" fmla="*/ 1079625 w 1523930"/>
                  <a:gd name="connsiteY35" fmla="*/ 624880 h 668481"/>
                  <a:gd name="connsiteX36" fmla="*/ 1117725 w 1523930"/>
                  <a:gd name="connsiteY36" fmla="*/ 607100 h 668481"/>
                  <a:gd name="connsiteX37" fmla="*/ 1127885 w 1523930"/>
                  <a:gd name="connsiteY37" fmla="*/ 622340 h 668481"/>
                  <a:gd name="connsiteX38" fmla="*/ 1176145 w 1523930"/>
                  <a:gd name="connsiteY38" fmla="*/ 594400 h 668481"/>
                  <a:gd name="connsiteX39" fmla="*/ 1193925 w 1523930"/>
                  <a:gd name="connsiteY39" fmla="*/ 586780 h 668481"/>
                  <a:gd name="connsiteX40" fmla="*/ 1150745 w 1523930"/>
                  <a:gd name="connsiteY40" fmla="*/ 657900 h 668481"/>
                  <a:gd name="connsiteX41" fmla="*/ 1216785 w 1523930"/>
                  <a:gd name="connsiteY41" fmla="*/ 589320 h 668481"/>
                  <a:gd name="connsiteX42" fmla="*/ 1262505 w 1523930"/>
                  <a:gd name="connsiteY42" fmla="*/ 551220 h 668481"/>
                  <a:gd name="connsiteX43" fmla="*/ 1298065 w 1523930"/>
                  <a:gd name="connsiteY43" fmla="*/ 510580 h 668481"/>
                  <a:gd name="connsiteX44" fmla="*/ 1290445 w 1523930"/>
                  <a:gd name="connsiteY44" fmla="*/ 569000 h 668481"/>
                  <a:gd name="connsiteX45" fmla="*/ 1295525 w 1523930"/>
                  <a:gd name="connsiteY45" fmla="*/ 571540 h 668481"/>
                  <a:gd name="connsiteX46" fmla="*/ 1356485 w 1523930"/>
                  <a:gd name="connsiteY46" fmla="*/ 510580 h 668481"/>
                  <a:gd name="connsiteX47" fmla="*/ 1430145 w 1523930"/>
                  <a:gd name="connsiteY47" fmla="*/ 459780 h 668481"/>
                  <a:gd name="connsiteX48" fmla="*/ 1450465 w 1523930"/>
                  <a:gd name="connsiteY48" fmla="*/ 363260 h 668481"/>
                  <a:gd name="connsiteX49" fmla="*/ 1453005 w 1523930"/>
                  <a:gd name="connsiteY49" fmla="*/ 340400 h 668481"/>
                  <a:gd name="connsiteX50" fmla="*/ 1468245 w 1523930"/>
                  <a:gd name="connsiteY50" fmla="*/ 391200 h 668481"/>
                  <a:gd name="connsiteX51" fmla="*/ 1488565 w 1523930"/>
                  <a:gd name="connsiteY51" fmla="*/ 342940 h 668481"/>
                  <a:gd name="connsiteX52" fmla="*/ 1519680 w 1523930"/>
                  <a:gd name="connsiteY52" fmla="*/ 278805 h 668481"/>
                  <a:gd name="connsiteX53" fmla="*/ 1385695 w 1523930"/>
                  <a:gd name="connsiteY53" fmla="*/ 398185 h 668481"/>
                  <a:gd name="connsiteX54" fmla="*/ 1334260 w 1523930"/>
                  <a:gd name="connsiteY54" fmla="*/ 374055 h 668481"/>
                  <a:gd name="connsiteX55" fmla="*/ 1300605 w 1523930"/>
                  <a:gd name="connsiteY55" fmla="*/ 426760 h 668481"/>
                  <a:gd name="connsiteX56" fmla="*/ 1272665 w 1523930"/>
                  <a:gd name="connsiteY56" fmla="*/ 442000 h 668481"/>
                  <a:gd name="connsiteX57" fmla="*/ 1257425 w 1523930"/>
                  <a:gd name="connsiteY57" fmla="*/ 403900 h 668481"/>
                  <a:gd name="connsiteX58" fmla="*/ 1188845 w 1523930"/>
                  <a:gd name="connsiteY58" fmla="*/ 477560 h 668481"/>
                  <a:gd name="connsiteX59" fmla="*/ 1173605 w 1523930"/>
                  <a:gd name="connsiteY59" fmla="*/ 426760 h 668481"/>
                  <a:gd name="connsiteX60" fmla="*/ 1110105 w 1523930"/>
                  <a:gd name="connsiteY60" fmla="*/ 447080 h 668481"/>
                  <a:gd name="connsiteX61" fmla="*/ 1125345 w 1523930"/>
                  <a:gd name="connsiteY61" fmla="*/ 393740 h 668481"/>
                  <a:gd name="connsiteX62" fmla="*/ 1097405 w 1523930"/>
                  <a:gd name="connsiteY62" fmla="*/ 292140 h 668481"/>
                  <a:gd name="connsiteX63" fmla="*/ 1059305 w 1523930"/>
                  <a:gd name="connsiteY63" fmla="*/ 363260 h 668481"/>
                  <a:gd name="connsiteX64" fmla="*/ 1021205 w 1523930"/>
                  <a:gd name="connsiteY64" fmla="*/ 330240 h 668481"/>
                  <a:gd name="connsiteX65" fmla="*/ 990725 w 1523930"/>
                  <a:gd name="connsiteY65" fmla="*/ 304840 h 668481"/>
                  <a:gd name="connsiteX66" fmla="*/ 988185 w 1523930"/>
                  <a:gd name="connsiteY66" fmla="*/ 348020 h 668481"/>
                  <a:gd name="connsiteX67" fmla="*/ 952625 w 1523930"/>
                  <a:gd name="connsiteY67" fmla="*/ 309920 h 668481"/>
                  <a:gd name="connsiteX68" fmla="*/ 962785 w 1523930"/>
                  <a:gd name="connsiteY68" fmla="*/ 381040 h 668481"/>
                  <a:gd name="connsiteX69" fmla="*/ 937385 w 1523930"/>
                  <a:gd name="connsiteY69" fmla="*/ 416600 h 668481"/>
                  <a:gd name="connsiteX70" fmla="*/ 924685 w 1523930"/>
                  <a:gd name="connsiteY70" fmla="*/ 454700 h 668481"/>
                  <a:gd name="connsiteX71" fmla="*/ 896745 w 1523930"/>
                  <a:gd name="connsiteY71" fmla="*/ 373420 h 668481"/>
                  <a:gd name="connsiteX72" fmla="*/ 899285 w 1523930"/>
                  <a:gd name="connsiteY72" fmla="*/ 332780 h 668481"/>
                  <a:gd name="connsiteX73" fmla="*/ 871345 w 1523930"/>
                  <a:gd name="connsiteY73" fmla="*/ 378500 h 668481"/>
                  <a:gd name="connsiteX74" fmla="*/ 866265 w 1523930"/>
                  <a:gd name="connsiteY74" fmla="*/ 442000 h 668481"/>
                  <a:gd name="connsiteX75" fmla="*/ 838325 w 1523930"/>
                  <a:gd name="connsiteY75" fmla="*/ 421680 h 668481"/>
                  <a:gd name="connsiteX76" fmla="*/ 823085 w 1523930"/>
                  <a:gd name="connsiteY76" fmla="*/ 363260 h 668481"/>
                  <a:gd name="connsiteX77" fmla="*/ 818005 w 1523930"/>
                  <a:gd name="connsiteY77" fmla="*/ 365800 h 668481"/>
                  <a:gd name="connsiteX78" fmla="*/ 805305 w 1523930"/>
                  <a:gd name="connsiteY78" fmla="*/ 381040 h 668481"/>
                  <a:gd name="connsiteX79" fmla="*/ 807845 w 1523930"/>
                  <a:gd name="connsiteY79" fmla="*/ 322620 h 668481"/>
                  <a:gd name="connsiteX80" fmla="*/ 777365 w 1523930"/>
                  <a:gd name="connsiteY80" fmla="*/ 335320 h 668481"/>
                  <a:gd name="connsiteX81" fmla="*/ 774825 w 1523930"/>
                  <a:gd name="connsiteY81" fmla="*/ 350560 h 668481"/>
                  <a:gd name="connsiteX82" fmla="*/ 757045 w 1523930"/>
                  <a:gd name="connsiteY82" fmla="*/ 307380 h 668481"/>
                  <a:gd name="connsiteX83" fmla="*/ 736725 w 1523930"/>
                  <a:gd name="connsiteY83" fmla="*/ 292140 h 668481"/>
                  <a:gd name="connsiteX84" fmla="*/ 734185 w 1523930"/>
                  <a:gd name="connsiteY84" fmla="*/ 320080 h 668481"/>
                  <a:gd name="connsiteX85" fmla="*/ 688465 w 1523930"/>
                  <a:gd name="connsiteY85" fmla="*/ 332780 h 668481"/>
                  <a:gd name="connsiteX86" fmla="*/ 673225 w 1523930"/>
                  <a:gd name="connsiteY86" fmla="*/ 363260 h 668481"/>
                  <a:gd name="connsiteX87" fmla="*/ 668145 w 1523930"/>
                  <a:gd name="connsiteY87" fmla="*/ 414060 h 668481"/>
                  <a:gd name="connsiteX88" fmla="*/ 650365 w 1523930"/>
                  <a:gd name="connsiteY88" fmla="*/ 398820 h 668481"/>
                  <a:gd name="connsiteX89" fmla="*/ 624965 w 1523930"/>
                  <a:gd name="connsiteY89" fmla="*/ 335320 h 668481"/>
                  <a:gd name="connsiteX90" fmla="*/ 594485 w 1523930"/>
                  <a:gd name="connsiteY90" fmla="*/ 365800 h 668481"/>
                  <a:gd name="connsiteX91" fmla="*/ 586865 w 1523930"/>
                  <a:gd name="connsiteY91" fmla="*/ 388660 h 668481"/>
                  <a:gd name="connsiteX92" fmla="*/ 558925 w 1523930"/>
                  <a:gd name="connsiteY92" fmla="*/ 424220 h 668481"/>
                  <a:gd name="connsiteX93" fmla="*/ 513205 w 1523930"/>
                  <a:gd name="connsiteY93" fmla="*/ 403900 h 668481"/>
                  <a:gd name="connsiteX94" fmla="*/ 490345 w 1523930"/>
                  <a:gd name="connsiteY94" fmla="*/ 391200 h 668481"/>
                  <a:gd name="connsiteX95" fmla="*/ 482725 w 1523930"/>
                  <a:gd name="connsiteY95" fmla="*/ 411520 h 668481"/>
                  <a:gd name="connsiteX96" fmla="*/ 452245 w 1523930"/>
                  <a:gd name="connsiteY96" fmla="*/ 363260 h 668481"/>
                  <a:gd name="connsiteX97" fmla="*/ 429385 w 1523930"/>
                  <a:gd name="connsiteY97" fmla="*/ 396280 h 668481"/>
                  <a:gd name="connsiteX98" fmla="*/ 416685 w 1523930"/>
                  <a:gd name="connsiteY98" fmla="*/ 337860 h 668481"/>
                  <a:gd name="connsiteX99" fmla="*/ 411605 w 1523930"/>
                  <a:gd name="connsiteY99" fmla="*/ 378500 h 668481"/>
                  <a:gd name="connsiteX100" fmla="*/ 373505 w 1523930"/>
                  <a:gd name="connsiteY100" fmla="*/ 304840 h 668481"/>
                  <a:gd name="connsiteX101" fmla="*/ 370965 w 1523930"/>
                  <a:gd name="connsiteY101" fmla="*/ 335320 h 668481"/>
                  <a:gd name="connsiteX102" fmla="*/ 297305 w 1523930"/>
                  <a:gd name="connsiteY102" fmla="*/ 276900 h 668481"/>
                  <a:gd name="connsiteX103" fmla="*/ 259205 w 1523930"/>
                  <a:gd name="connsiteY103" fmla="*/ 226100 h 668481"/>
                  <a:gd name="connsiteX104" fmla="*/ 208405 w 1523930"/>
                  <a:gd name="connsiteY104" fmla="*/ 185460 h 668481"/>
                  <a:gd name="connsiteX105" fmla="*/ 129665 w 1523930"/>
                  <a:gd name="connsiteY105" fmla="*/ 106720 h 668481"/>
                  <a:gd name="connsiteX106" fmla="*/ 2665 w 1523930"/>
                  <a:gd name="connsiteY106" fmla="*/ 40 h 668481"/>
                  <a:gd name="connsiteX0" fmla="*/ 2665 w 1524388"/>
                  <a:gd name="connsiteY0" fmla="*/ 40 h 668481"/>
                  <a:gd name="connsiteX1" fmla="*/ 43305 w 1524388"/>
                  <a:gd name="connsiteY1" fmla="*/ 94020 h 668481"/>
                  <a:gd name="connsiteX2" fmla="*/ 43305 w 1524388"/>
                  <a:gd name="connsiteY2" fmla="*/ 81320 h 668481"/>
                  <a:gd name="connsiteX3" fmla="*/ 56005 w 1524388"/>
                  <a:gd name="connsiteY3" fmla="*/ 61000 h 668481"/>
                  <a:gd name="connsiteX4" fmla="*/ 132205 w 1524388"/>
                  <a:gd name="connsiteY4" fmla="*/ 132120 h 668481"/>
                  <a:gd name="connsiteX5" fmla="*/ 129665 w 1524388"/>
                  <a:gd name="connsiteY5" fmla="*/ 208320 h 668481"/>
                  <a:gd name="connsiteX6" fmla="*/ 149985 w 1524388"/>
                  <a:gd name="connsiteY6" fmla="*/ 177840 h 668481"/>
                  <a:gd name="connsiteX7" fmla="*/ 193165 w 1524388"/>
                  <a:gd name="connsiteY7" fmla="*/ 218480 h 668481"/>
                  <a:gd name="connsiteX8" fmla="*/ 236345 w 1524388"/>
                  <a:gd name="connsiteY8" fmla="*/ 279440 h 668481"/>
                  <a:gd name="connsiteX9" fmla="*/ 246505 w 1524388"/>
                  <a:gd name="connsiteY9" fmla="*/ 248960 h 668481"/>
                  <a:gd name="connsiteX10" fmla="*/ 307465 w 1524388"/>
                  <a:gd name="connsiteY10" fmla="*/ 348020 h 668481"/>
                  <a:gd name="connsiteX11" fmla="*/ 348105 w 1524388"/>
                  <a:gd name="connsiteY11" fmla="*/ 485180 h 668481"/>
                  <a:gd name="connsiteX12" fmla="*/ 350645 w 1524388"/>
                  <a:gd name="connsiteY12" fmla="*/ 375960 h 668481"/>
                  <a:gd name="connsiteX13" fmla="*/ 401445 w 1524388"/>
                  <a:gd name="connsiteY13" fmla="*/ 436920 h 668481"/>
                  <a:gd name="connsiteX14" fmla="*/ 434465 w 1524388"/>
                  <a:gd name="connsiteY14" fmla="*/ 477560 h 668481"/>
                  <a:gd name="connsiteX15" fmla="*/ 490345 w 1524388"/>
                  <a:gd name="connsiteY15" fmla="*/ 548680 h 668481"/>
                  <a:gd name="connsiteX16" fmla="*/ 495425 w 1524388"/>
                  <a:gd name="connsiteY16" fmla="*/ 594400 h 668481"/>
                  <a:gd name="connsiteX17" fmla="*/ 490345 w 1524388"/>
                  <a:gd name="connsiteY17" fmla="*/ 515660 h 668481"/>
                  <a:gd name="connsiteX18" fmla="*/ 513205 w 1524388"/>
                  <a:gd name="connsiteY18" fmla="*/ 533440 h 668481"/>
                  <a:gd name="connsiteX19" fmla="*/ 569085 w 1524388"/>
                  <a:gd name="connsiteY19" fmla="*/ 543600 h 668481"/>
                  <a:gd name="connsiteX20" fmla="*/ 640205 w 1524388"/>
                  <a:gd name="connsiteY20" fmla="*/ 566460 h 668481"/>
                  <a:gd name="connsiteX21" fmla="*/ 691005 w 1524388"/>
                  <a:gd name="connsiteY21" fmla="*/ 599480 h 668481"/>
                  <a:gd name="connsiteX22" fmla="*/ 691005 w 1524388"/>
                  <a:gd name="connsiteY22" fmla="*/ 632500 h 668481"/>
                  <a:gd name="connsiteX23" fmla="*/ 726565 w 1524388"/>
                  <a:gd name="connsiteY23" fmla="*/ 602020 h 668481"/>
                  <a:gd name="connsiteX24" fmla="*/ 772285 w 1524388"/>
                  <a:gd name="connsiteY24" fmla="*/ 647740 h 668481"/>
                  <a:gd name="connsiteX25" fmla="*/ 810385 w 1524388"/>
                  <a:gd name="connsiteY25" fmla="*/ 602020 h 668481"/>
                  <a:gd name="connsiteX26" fmla="*/ 889125 w 1524388"/>
                  <a:gd name="connsiteY26" fmla="*/ 650280 h 668481"/>
                  <a:gd name="connsiteX27" fmla="*/ 873885 w 1524388"/>
                  <a:gd name="connsiteY27" fmla="*/ 668060 h 668481"/>
                  <a:gd name="connsiteX28" fmla="*/ 919605 w 1524388"/>
                  <a:gd name="connsiteY28" fmla="*/ 635040 h 668481"/>
                  <a:gd name="connsiteX29" fmla="*/ 937385 w 1524388"/>
                  <a:gd name="connsiteY29" fmla="*/ 612180 h 668481"/>
                  <a:gd name="connsiteX30" fmla="*/ 975485 w 1524388"/>
                  <a:gd name="connsiteY30" fmla="*/ 640120 h 668481"/>
                  <a:gd name="connsiteX31" fmla="*/ 1000885 w 1524388"/>
                  <a:gd name="connsiteY31" fmla="*/ 619800 h 668481"/>
                  <a:gd name="connsiteX32" fmla="*/ 1036445 w 1524388"/>
                  <a:gd name="connsiteY32" fmla="*/ 617260 h 668481"/>
                  <a:gd name="connsiteX33" fmla="*/ 1061845 w 1524388"/>
                  <a:gd name="connsiteY33" fmla="*/ 640120 h 668481"/>
                  <a:gd name="connsiteX34" fmla="*/ 1046605 w 1524388"/>
                  <a:gd name="connsiteY34" fmla="*/ 668060 h 668481"/>
                  <a:gd name="connsiteX35" fmla="*/ 1079625 w 1524388"/>
                  <a:gd name="connsiteY35" fmla="*/ 624880 h 668481"/>
                  <a:gd name="connsiteX36" fmla="*/ 1117725 w 1524388"/>
                  <a:gd name="connsiteY36" fmla="*/ 607100 h 668481"/>
                  <a:gd name="connsiteX37" fmla="*/ 1127885 w 1524388"/>
                  <a:gd name="connsiteY37" fmla="*/ 622340 h 668481"/>
                  <a:gd name="connsiteX38" fmla="*/ 1176145 w 1524388"/>
                  <a:gd name="connsiteY38" fmla="*/ 594400 h 668481"/>
                  <a:gd name="connsiteX39" fmla="*/ 1193925 w 1524388"/>
                  <a:gd name="connsiteY39" fmla="*/ 586780 h 668481"/>
                  <a:gd name="connsiteX40" fmla="*/ 1150745 w 1524388"/>
                  <a:gd name="connsiteY40" fmla="*/ 657900 h 668481"/>
                  <a:gd name="connsiteX41" fmla="*/ 1216785 w 1524388"/>
                  <a:gd name="connsiteY41" fmla="*/ 589320 h 668481"/>
                  <a:gd name="connsiteX42" fmla="*/ 1262505 w 1524388"/>
                  <a:gd name="connsiteY42" fmla="*/ 551220 h 668481"/>
                  <a:gd name="connsiteX43" fmla="*/ 1298065 w 1524388"/>
                  <a:gd name="connsiteY43" fmla="*/ 510580 h 668481"/>
                  <a:gd name="connsiteX44" fmla="*/ 1290445 w 1524388"/>
                  <a:gd name="connsiteY44" fmla="*/ 569000 h 668481"/>
                  <a:gd name="connsiteX45" fmla="*/ 1295525 w 1524388"/>
                  <a:gd name="connsiteY45" fmla="*/ 571540 h 668481"/>
                  <a:gd name="connsiteX46" fmla="*/ 1356485 w 1524388"/>
                  <a:gd name="connsiteY46" fmla="*/ 510580 h 668481"/>
                  <a:gd name="connsiteX47" fmla="*/ 1430145 w 1524388"/>
                  <a:gd name="connsiteY47" fmla="*/ 459780 h 668481"/>
                  <a:gd name="connsiteX48" fmla="*/ 1450465 w 1524388"/>
                  <a:gd name="connsiteY48" fmla="*/ 363260 h 668481"/>
                  <a:gd name="connsiteX49" fmla="*/ 1453005 w 1524388"/>
                  <a:gd name="connsiteY49" fmla="*/ 340400 h 668481"/>
                  <a:gd name="connsiteX50" fmla="*/ 1468245 w 1524388"/>
                  <a:gd name="connsiteY50" fmla="*/ 391200 h 668481"/>
                  <a:gd name="connsiteX51" fmla="*/ 1488565 w 1524388"/>
                  <a:gd name="connsiteY51" fmla="*/ 342940 h 668481"/>
                  <a:gd name="connsiteX52" fmla="*/ 1519680 w 1524388"/>
                  <a:gd name="connsiteY52" fmla="*/ 278805 h 668481"/>
                  <a:gd name="connsiteX53" fmla="*/ 1378075 w 1524388"/>
                  <a:gd name="connsiteY53" fmla="*/ 377865 h 668481"/>
                  <a:gd name="connsiteX54" fmla="*/ 1334260 w 1524388"/>
                  <a:gd name="connsiteY54" fmla="*/ 374055 h 668481"/>
                  <a:gd name="connsiteX55" fmla="*/ 1300605 w 1524388"/>
                  <a:gd name="connsiteY55" fmla="*/ 426760 h 668481"/>
                  <a:gd name="connsiteX56" fmla="*/ 1272665 w 1524388"/>
                  <a:gd name="connsiteY56" fmla="*/ 442000 h 668481"/>
                  <a:gd name="connsiteX57" fmla="*/ 1257425 w 1524388"/>
                  <a:gd name="connsiteY57" fmla="*/ 403900 h 668481"/>
                  <a:gd name="connsiteX58" fmla="*/ 1188845 w 1524388"/>
                  <a:gd name="connsiteY58" fmla="*/ 477560 h 668481"/>
                  <a:gd name="connsiteX59" fmla="*/ 1173605 w 1524388"/>
                  <a:gd name="connsiteY59" fmla="*/ 426760 h 668481"/>
                  <a:gd name="connsiteX60" fmla="*/ 1110105 w 1524388"/>
                  <a:gd name="connsiteY60" fmla="*/ 447080 h 668481"/>
                  <a:gd name="connsiteX61" fmla="*/ 1125345 w 1524388"/>
                  <a:gd name="connsiteY61" fmla="*/ 393740 h 668481"/>
                  <a:gd name="connsiteX62" fmla="*/ 1097405 w 1524388"/>
                  <a:gd name="connsiteY62" fmla="*/ 292140 h 668481"/>
                  <a:gd name="connsiteX63" fmla="*/ 1059305 w 1524388"/>
                  <a:gd name="connsiteY63" fmla="*/ 363260 h 668481"/>
                  <a:gd name="connsiteX64" fmla="*/ 1021205 w 1524388"/>
                  <a:gd name="connsiteY64" fmla="*/ 330240 h 668481"/>
                  <a:gd name="connsiteX65" fmla="*/ 990725 w 1524388"/>
                  <a:gd name="connsiteY65" fmla="*/ 304840 h 668481"/>
                  <a:gd name="connsiteX66" fmla="*/ 988185 w 1524388"/>
                  <a:gd name="connsiteY66" fmla="*/ 348020 h 668481"/>
                  <a:gd name="connsiteX67" fmla="*/ 952625 w 1524388"/>
                  <a:gd name="connsiteY67" fmla="*/ 309920 h 668481"/>
                  <a:gd name="connsiteX68" fmla="*/ 962785 w 1524388"/>
                  <a:gd name="connsiteY68" fmla="*/ 381040 h 668481"/>
                  <a:gd name="connsiteX69" fmla="*/ 937385 w 1524388"/>
                  <a:gd name="connsiteY69" fmla="*/ 416600 h 668481"/>
                  <a:gd name="connsiteX70" fmla="*/ 924685 w 1524388"/>
                  <a:gd name="connsiteY70" fmla="*/ 454700 h 668481"/>
                  <a:gd name="connsiteX71" fmla="*/ 896745 w 1524388"/>
                  <a:gd name="connsiteY71" fmla="*/ 373420 h 668481"/>
                  <a:gd name="connsiteX72" fmla="*/ 899285 w 1524388"/>
                  <a:gd name="connsiteY72" fmla="*/ 332780 h 668481"/>
                  <a:gd name="connsiteX73" fmla="*/ 871345 w 1524388"/>
                  <a:gd name="connsiteY73" fmla="*/ 378500 h 668481"/>
                  <a:gd name="connsiteX74" fmla="*/ 866265 w 1524388"/>
                  <a:gd name="connsiteY74" fmla="*/ 442000 h 668481"/>
                  <a:gd name="connsiteX75" fmla="*/ 838325 w 1524388"/>
                  <a:gd name="connsiteY75" fmla="*/ 421680 h 668481"/>
                  <a:gd name="connsiteX76" fmla="*/ 823085 w 1524388"/>
                  <a:gd name="connsiteY76" fmla="*/ 363260 h 668481"/>
                  <a:gd name="connsiteX77" fmla="*/ 818005 w 1524388"/>
                  <a:gd name="connsiteY77" fmla="*/ 365800 h 668481"/>
                  <a:gd name="connsiteX78" fmla="*/ 805305 w 1524388"/>
                  <a:gd name="connsiteY78" fmla="*/ 381040 h 668481"/>
                  <a:gd name="connsiteX79" fmla="*/ 807845 w 1524388"/>
                  <a:gd name="connsiteY79" fmla="*/ 322620 h 668481"/>
                  <a:gd name="connsiteX80" fmla="*/ 777365 w 1524388"/>
                  <a:gd name="connsiteY80" fmla="*/ 335320 h 668481"/>
                  <a:gd name="connsiteX81" fmla="*/ 774825 w 1524388"/>
                  <a:gd name="connsiteY81" fmla="*/ 350560 h 668481"/>
                  <a:gd name="connsiteX82" fmla="*/ 757045 w 1524388"/>
                  <a:gd name="connsiteY82" fmla="*/ 307380 h 668481"/>
                  <a:gd name="connsiteX83" fmla="*/ 736725 w 1524388"/>
                  <a:gd name="connsiteY83" fmla="*/ 292140 h 668481"/>
                  <a:gd name="connsiteX84" fmla="*/ 734185 w 1524388"/>
                  <a:gd name="connsiteY84" fmla="*/ 320080 h 668481"/>
                  <a:gd name="connsiteX85" fmla="*/ 688465 w 1524388"/>
                  <a:gd name="connsiteY85" fmla="*/ 332780 h 668481"/>
                  <a:gd name="connsiteX86" fmla="*/ 673225 w 1524388"/>
                  <a:gd name="connsiteY86" fmla="*/ 363260 h 668481"/>
                  <a:gd name="connsiteX87" fmla="*/ 668145 w 1524388"/>
                  <a:gd name="connsiteY87" fmla="*/ 414060 h 668481"/>
                  <a:gd name="connsiteX88" fmla="*/ 650365 w 1524388"/>
                  <a:gd name="connsiteY88" fmla="*/ 398820 h 668481"/>
                  <a:gd name="connsiteX89" fmla="*/ 624965 w 1524388"/>
                  <a:gd name="connsiteY89" fmla="*/ 335320 h 668481"/>
                  <a:gd name="connsiteX90" fmla="*/ 594485 w 1524388"/>
                  <a:gd name="connsiteY90" fmla="*/ 365800 h 668481"/>
                  <a:gd name="connsiteX91" fmla="*/ 586865 w 1524388"/>
                  <a:gd name="connsiteY91" fmla="*/ 388660 h 668481"/>
                  <a:gd name="connsiteX92" fmla="*/ 558925 w 1524388"/>
                  <a:gd name="connsiteY92" fmla="*/ 424220 h 668481"/>
                  <a:gd name="connsiteX93" fmla="*/ 513205 w 1524388"/>
                  <a:gd name="connsiteY93" fmla="*/ 403900 h 668481"/>
                  <a:gd name="connsiteX94" fmla="*/ 490345 w 1524388"/>
                  <a:gd name="connsiteY94" fmla="*/ 391200 h 668481"/>
                  <a:gd name="connsiteX95" fmla="*/ 482725 w 1524388"/>
                  <a:gd name="connsiteY95" fmla="*/ 411520 h 668481"/>
                  <a:gd name="connsiteX96" fmla="*/ 452245 w 1524388"/>
                  <a:gd name="connsiteY96" fmla="*/ 363260 h 668481"/>
                  <a:gd name="connsiteX97" fmla="*/ 429385 w 1524388"/>
                  <a:gd name="connsiteY97" fmla="*/ 396280 h 668481"/>
                  <a:gd name="connsiteX98" fmla="*/ 416685 w 1524388"/>
                  <a:gd name="connsiteY98" fmla="*/ 337860 h 668481"/>
                  <a:gd name="connsiteX99" fmla="*/ 411605 w 1524388"/>
                  <a:gd name="connsiteY99" fmla="*/ 378500 h 668481"/>
                  <a:gd name="connsiteX100" fmla="*/ 373505 w 1524388"/>
                  <a:gd name="connsiteY100" fmla="*/ 304840 h 668481"/>
                  <a:gd name="connsiteX101" fmla="*/ 370965 w 1524388"/>
                  <a:gd name="connsiteY101" fmla="*/ 335320 h 668481"/>
                  <a:gd name="connsiteX102" fmla="*/ 297305 w 1524388"/>
                  <a:gd name="connsiteY102" fmla="*/ 276900 h 668481"/>
                  <a:gd name="connsiteX103" fmla="*/ 259205 w 1524388"/>
                  <a:gd name="connsiteY103" fmla="*/ 226100 h 668481"/>
                  <a:gd name="connsiteX104" fmla="*/ 208405 w 1524388"/>
                  <a:gd name="connsiteY104" fmla="*/ 185460 h 668481"/>
                  <a:gd name="connsiteX105" fmla="*/ 129665 w 1524388"/>
                  <a:gd name="connsiteY105" fmla="*/ 106720 h 668481"/>
                  <a:gd name="connsiteX106" fmla="*/ 2665 w 1524388"/>
                  <a:gd name="connsiteY106" fmla="*/ 40 h 668481"/>
                  <a:gd name="connsiteX0" fmla="*/ 93254 w 1487977"/>
                  <a:gd name="connsiteY0" fmla="*/ 47555 h 609316"/>
                  <a:gd name="connsiteX1" fmla="*/ 6894 w 1487977"/>
                  <a:gd name="connsiteY1" fmla="*/ 34855 h 609316"/>
                  <a:gd name="connsiteX2" fmla="*/ 6894 w 1487977"/>
                  <a:gd name="connsiteY2" fmla="*/ 22155 h 609316"/>
                  <a:gd name="connsiteX3" fmla="*/ 19594 w 1487977"/>
                  <a:gd name="connsiteY3" fmla="*/ 1835 h 609316"/>
                  <a:gd name="connsiteX4" fmla="*/ 95794 w 1487977"/>
                  <a:gd name="connsiteY4" fmla="*/ 72955 h 609316"/>
                  <a:gd name="connsiteX5" fmla="*/ 93254 w 1487977"/>
                  <a:gd name="connsiteY5" fmla="*/ 149155 h 609316"/>
                  <a:gd name="connsiteX6" fmla="*/ 113574 w 1487977"/>
                  <a:gd name="connsiteY6" fmla="*/ 118675 h 609316"/>
                  <a:gd name="connsiteX7" fmla="*/ 156754 w 1487977"/>
                  <a:gd name="connsiteY7" fmla="*/ 159315 h 609316"/>
                  <a:gd name="connsiteX8" fmla="*/ 199934 w 1487977"/>
                  <a:gd name="connsiteY8" fmla="*/ 220275 h 609316"/>
                  <a:gd name="connsiteX9" fmla="*/ 210094 w 1487977"/>
                  <a:gd name="connsiteY9" fmla="*/ 189795 h 609316"/>
                  <a:gd name="connsiteX10" fmla="*/ 271054 w 1487977"/>
                  <a:gd name="connsiteY10" fmla="*/ 288855 h 609316"/>
                  <a:gd name="connsiteX11" fmla="*/ 311694 w 1487977"/>
                  <a:gd name="connsiteY11" fmla="*/ 426015 h 609316"/>
                  <a:gd name="connsiteX12" fmla="*/ 314234 w 1487977"/>
                  <a:gd name="connsiteY12" fmla="*/ 316795 h 609316"/>
                  <a:gd name="connsiteX13" fmla="*/ 365034 w 1487977"/>
                  <a:gd name="connsiteY13" fmla="*/ 377755 h 609316"/>
                  <a:gd name="connsiteX14" fmla="*/ 398054 w 1487977"/>
                  <a:gd name="connsiteY14" fmla="*/ 418395 h 609316"/>
                  <a:gd name="connsiteX15" fmla="*/ 453934 w 1487977"/>
                  <a:gd name="connsiteY15" fmla="*/ 489515 h 609316"/>
                  <a:gd name="connsiteX16" fmla="*/ 459014 w 1487977"/>
                  <a:gd name="connsiteY16" fmla="*/ 535235 h 609316"/>
                  <a:gd name="connsiteX17" fmla="*/ 453934 w 1487977"/>
                  <a:gd name="connsiteY17" fmla="*/ 456495 h 609316"/>
                  <a:gd name="connsiteX18" fmla="*/ 476794 w 1487977"/>
                  <a:gd name="connsiteY18" fmla="*/ 474275 h 609316"/>
                  <a:gd name="connsiteX19" fmla="*/ 532674 w 1487977"/>
                  <a:gd name="connsiteY19" fmla="*/ 484435 h 609316"/>
                  <a:gd name="connsiteX20" fmla="*/ 603794 w 1487977"/>
                  <a:gd name="connsiteY20" fmla="*/ 507295 h 609316"/>
                  <a:gd name="connsiteX21" fmla="*/ 654594 w 1487977"/>
                  <a:gd name="connsiteY21" fmla="*/ 540315 h 609316"/>
                  <a:gd name="connsiteX22" fmla="*/ 654594 w 1487977"/>
                  <a:gd name="connsiteY22" fmla="*/ 573335 h 609316"/>
                  <a:gd name="connsiteX23" fmla="*/ 690154 w 1487977"/>
                  <a:gd name="connsiteY23" fmla="*/ 542855 h 609316"/>
                  <a:gd name="connsiteX24" fmla="*/ 735874 w 1487977"/>
                  <a:gd name="connsiteY24" fmla="*/ 588575 h 609316"/>
                  <a:gd name="connsiteX25" fmla="*/ 773974 w 1487977"/>
                  <a:gd name="connsiteY25" fmla="*/ 542855 h 609316"/>
                  <a:gd name="connsiteX26" fmla="*/ 852714 w 1487977"/>
                  <a:gd name="connsiteY26" fmla="*/ 591115 h 609316"/>
                  <a:gd name="connsiteX27" fmla="*/ 837474 w 1487977"/>
                  <a:gd name="connsiteY27" fmla="*/ 608895 h 609316"/>
                  <a:gd name="connsiteX28" fmla="*/ 883194 w 1487977"/>
                  <a:gd name="connsiteY28" fmla="*/ 575875 h 609316"/>
                  <a:gd name="connsiteX29" fmla="*/ 900974 w 1487977"/>
                  <a:gd name="connsiteY29" fmla="*/ 553015 h 609316"/>
                  <a:gd name="connsiteX30" fmla="*/ 939074 w 1487977"/>
                  <a:gd name="connsiteY30" fmla="*/ 580955 h 609316"/>
                  <a:gd name="connsiteX31" fmla="*/ 964474 w 1487977"/>
                  <a:gd name="connsiteY31" fmla="*/ 560635 h 609316"/>
                  <a:gd name="connsiteX32" fmla="*/ 1000034 w 1487977"/>
                  <a:gd name="connsiteY32" fmla="*/ 558095 h 609316"/>
                  <a:gd name="connsiteX33" fmla="*/ 1025434 w 1487977"/>
                  <a:gd name="connsiteY33" fmla="*/ 580955 h 609316"/>
                  <a:gd name="connsiteX34" fmla="*/ 1010194 w 1487977"/>
                  <a:gd name="connsiteY34" fmla="*/ 608895 h 609316"/>
                  <a:gd name="connsiteX35" fmla="*/ 1043214 w 1487977"/>
                  <a:gd name="connsiteY35" fmla="*/ 565715 h 609316"/>
                  <a:gd name="connsiteX36" fmla="*/ 1081314 w 1487977"/>
                  <a:gd name="connsiteY36" fmla="*/ 547935 h 609316"/>
                  <a:gd name="connsiteX37" fmla="*/ 1091474 w 1487977"/>
                  <a:gd name="connsiteY37" fmla="*/ 563175 h 609316"/>
                  <a:gd name="connsiteX38" fmla="*/ 1139734 w 1487977"/>
                  <a:gd name="connsiteY38" fmla="*/ 535235 h 609316"/>
                  <a:gd name="connsiteX39" fmla="*/ 1157514 w 1487977"/>
                  <a:gd name="connsiteY39" fmla="*/ 527615 h 609316"/>
                  <a:gd name="connsiteX40" fmla="*/ 1114334 w 1487977"/>
                  <a:gd name="connsiteY40" fmla="*/ 598735 h 609316"/>
                  <a:gd name="connsiteX41" fmla="*/ 1180374 w 1487977"/>
                  <a:gd name="connsiteY41" fmla="*/ 530155 h 609316"/>
                  <a:gd name="connsiteX42" fmla="*/ 1226094 w 1487977"/>
                  <a:gd name="connsiteY42" fmla="*/ 492055 h 609316"/>
                  <a:gd name="connsiteX43" fmla="*/ 1261654 w 1487977"/>
                  <a:gd name="connsiteY43" fmla="*/ 451415 h 609316"/>
                  <a:gd name="connsiteX44" fmla="*/ 1254034 w 1487977"/>
                  <a:gd name="connsiteY44" fmla="*/ 509835 h 609316"/>
                  <a:gd name="connsiteX45" fmla="*/ 1259114 w 1487977"/>
                  <a:gd name="connsiteY45" fmla="*/ 512375 h 609316"/>
                  <a:gd name="connsiteX46" fmla="*/ 1320074 w 1487977"/>
                  <a:gd name="connsiteY46" fmla="*/ 451415 h 609316"/>
                  <a:gd name="connsiteX47" fmla="*/ 1393734 w 1487977"/>
                  <a:gd name="connsiteY47" fmla="*/ 400615 h 609316"/>
                  <a:gd name="connsiteX48" fmla="*/ 1414054 w 1487977"/>
                  <a:gd name="connsiteY48" fmla="*/ 304095 h 609316"/>
                  <a:gd name="connsiteX49" fmla="*/ 1416594 w 1487977"/>
                  <a:gd name="connsiteY49" fmla="*/ 281235 h 609316"/>
                  <a:gd name="connsiteX50" fmla="*/ 1431834 w 1487977"/>
                  <a:gd name="connsiteY50" fmla="*/ 332035 h 609316"/>
                  <a:gd name="connsiteX51" fmla="*/ 1452154 w 1487977"/>
                  <a:gd name="connsiteY51" fmla="*/ 283775 h 609316"/>
                  <a:gd name="connsiteX52" fmla="*/ 1483269 w 1487977"/>
                  <a:gd name="connsiteY52" fmla="*/ 219640 h 609316"/>
                  <a:gd name="connsiteX53" fmla="*/ 1341664 w 1487977"/>
                  <a:gd name="connsiteY53" fmla="*/ 318700 h 609316"/>
                  <a:gd name="connsiteX54" fmla="*/ 1297849 w 1487977"/>
                  <a:gd name="connsiteY54" fmla="*/ 314890 h 609316"/>
                  <a:gd name="connsiteX55" fmla="*/ 1264194 w 1487977"/>
                  <a:gd name="connsiteY55" fmla="*/ 367595 h 609316"/>
                  <a:gd name="connsiteX56" fmla="*/ 1236254 w 1487977"/>
                  <a:gd name="connsiteY56" fmla="*/ 382835 h 609316"/>
                  <a:gd name="connsiteX57" fmla="*/ 1221014 w 1487977"/>
                  <a:gd name="connsiteY57" fmla="*/ 344735 h 609316"/>
                  <a:gd name="connsiteX58" fmla="*/ 1152434 w 1487977"/>
                  <a:gd name="connsiteY58" fmla="*/ 418395 h 609316"/>
                  <a:gd name="connsiteX59" fmla="*/ 1137194 w 1487977"/>
                  <a:gd name="connsiteY59" fmla="*/ 367595 h 609316"/>
                  <a:gd name="connsiteX60" fmla="*/ 1073694 w 1487977"/>
                  <a:gd name="connsiteY60" fmla="*/ 387915 h 609316"/>
                  <a:gd name="connsiteX61" fmla="*/ 1088934 w 1487977"/>
                  <a:gd name="connsiteY61" fmla="*/ 334575 h 609316"/>
                  <a:gd name="connsiteX62" fmla="*/ 1060994 w 1487977"/>
                  <a:gd name="connsiteY62" fmla="*/ 232975 h 609316"/>
                  <a:gd name="connsiteX63" fmla="*/ 1022894 w 1487977"/>
                  <a:gd name="connsiteY63" fmla="*/ 304095 h 609316"/>
                  <a:gd name="connsiteX64" fmla="*/ 984794 w 1487977"/>
                  <a:gd name="connsiteY64" fmla="*/ 271075 h 609316"/>
                  <a:gd name="connsiteX65" fmla="*/ 954314 w 1487977"/>
                  <a:gd name="connsiteY65" fmla="*/ 245675 h 609316"/>
                  <a:gd name="connsiteX66" fmla="*/ 951774 w 1487977"/>
                  <a:gd name="connsiteY66" fmla="*/ 288855 h 609316"/>
                  <a:gd name="connsiteX67" fmla="*/ 916214 w 1487977"/>
                  <a:gd name="connsiteY67" fmla="*/ 250755 h 609316"/>
                  <a:gd name="connsiteX68" fmla="*/ 926374 w 1487977"/>
                  <a:gd name="connsiteY68" fmla="*/ 321875 h 609316"/>
                  <a:gd name="connsiteX69" fmla="*/ 900974 w 1487977"/>
                  <a:gd name="connsiteY69" fmla="*/ 357435 h 609316"/>
                  <a:gd name="connsiteX70" fmla="*/ 888274 w 1487977"/>
                  <a:gd name="connsiteY70" fmla="*/ 395535 h 609316"/>
                  <a:gd name="connsiteX71" fmla="*/ 860334 w 1487977"/>
                  <a:gd name="connsiteY71" fmla="*/ 314255 h 609316"/>
                  <a:gd name="connsiteX72" fmla="*/ 862874 w 1487977"/>
                  <a:gd name="connsiteY72" fmla="*/ 273615 h 609316"/>
                  <a:gd name="connsiteX73" fmla="*/ 834934 w 1487977"/>
                  <a:gd name="connsiteY73" fmla="*/ 319335 h 609316"/>
                  <a:gd name="connsiteX74" fmla="*/ 829854 w 1487977"/>
                  <a:gd name="connsiteY74" fmla="*/ 382835 h 609316"/>
                  <a:gd name="connsiteX75" fmla="*/ 801914 w 1487977"/>
                  <a:gd name="connsiteY75" fmla="*/ 362515 h 609316"/>
                  <a:gd name="connsiteX76" fmla="*/ 786674 w 1487977"/>
                  <a:gd name="connsiteY76" fmla="*/ 304095 h 609316"/>
                  <a:gd name="connsiteX77" fmla="*/ 781594 w 1487977"/>
                  <a:gd name="connsiteY77" fmla="*/ 306635 h 609316"/>
                  <a:gd name="connsiteX78" fmla="*/ 768894 w 1487977"/>
                  <a:gd name="connsiteY78" fmla="*/ 321875 h 609316"/>
                  <a:gd name="connsiteX79" fmla="*/ 771434 w 1487977"/>
                  <a:gd name="connsiteY79" fmla="*/ 263455 h 609316"/>
                  <a:gd name="connsiteX80" fmla="*/ 740954 w 1487977"/>
                  <a:gd name="connsiteY80" fmla="*/ 276155 h 609316"/>
                  <a:gd name="connsiteX81" fmla="*/ 738414 w 1487977"/>
                  <a:gd name="connsiteY81" fmla="*/ 291395 h 609316"/>
                  <a:gd name="connsiteX82" fmla="*/ 720634 w 1487977"/>
                  <a:gd name="connsiteY82" fmla="*/ 248215 h 609316"/>
                  <a:gd name="connsiteX83" fmla="*/ 700314 w 1487977"/>
                  <a:gd name="connsiteY83" fmla="*/ 232975 h 609316"/>
                  <a:gd name="connsiteX84" fmla="*/ 697774 w 1487977"/>
                  <a:gd name="connsiteY84" fmla="*/ 260915 h 609316"/>
                  <a:gd name="connsiteX85" fmla="*/ 652054 w 1487977"/>
                  <a:gd name="connsiteY85" fmla="*/ 273615 h 609316"/>
                  <a:gd name="connsiteX86" fmla="*/ 636814 w 1487977"/>
                  <a:gd name="connsiteY86" fmla="*/ 304095 h 609316"/>
                  <a:gd name="connsiteX87" fmla="*/ 631734 w 1487977"/>
                  <a:gd name="connsiteY87" fmla="*/ 354895 h 609316"/>
                  <a:gd name="connsiteX88" fmla="*/ 613954 w 1487977"/>
                  <a:gd name="connsiteY88" fmla="*/ 339655 h 609316"/>
                  <a:gd name="connsiteX89" fmla="*/ 588554 w 1487977"/>
                  <a:gd name="connsiteY89" fmla="*/ 276155 h 609316"/>
                  <a:gd name="connsiteX90" fmla="*/ 558074 w 1487977"/>
                  <a:gd name="connsiteY90" fmla="*/ 306635 h 609316"/>
                  <a:gd name="connsiteX91" fmla="*/ 550454 w 1487977"/>
                  <a:gd name="connsiteY91" fmla="*/ 329495 h 609316"/>
                  <a:gd name="connsiteX92" fmla="*/ 522514 w 1487977"/>
                  <a:gd name="connsiteY92" fmla="*/ 365055 h 609316"/>
                  <a:gd name="connsiteX93" fmla="*/ 476794 w 1487977"/>
                  <a:gd name="connsiteY93" fmla="*/ 344735 h 609316"/>
                  <a:gd name="connsiteX94" fmla="*/ 453934 w 1487977"/>
                  <a:gd name="connsiteY94" fmla="*/ 332035 h 609316"/>
                  <a:gd name="connsiteX95" fmla="*/ 446314 w 1487977"/>
                  <a:gd name="connsiteY95" fmla="*/ 352355 h 609316"/>
                  <a:gd name="connsiteX96" fmla="*/ 415834 w 1487977"/>
                  <a:gd name="connsiteY96" fmla="*/ 304095 h 609316"/>
                  <a:gd name="connsiteX97" fmla="*/ 392974 w 1487977"/>
                  <a:gd name="connsiteY97" fmla="*/ 337115 h 609316"/>
                  <a:gd name="connsiteX98" fmla="*/ 380274 w 1487977"/>
                  <a:gd name="connsiteY98" fmla="*/ 278695 h 609316"/>
                  <a:gd name="connsiteX99" fmla="*/ 375194 w 1487977"/>
                  <a:gd name="connsiteY99" fmla="*/ 319335 h 609316"/>
                  <a:gd name="connsiteX100" fmla="*/ 337094 w 1487977"/>
                  <a:gd name="connsiteY100" fmla="*/ 245675 h 609316"/>
                  <a:gd name="connsiteX101" fmla="*/ 334554 w 1487977"/>
                  <a:gd name="connsiteY101" fmla="*/ 276155 h 609316"/>
                  <a:gd name="connsiteX102" fmla="*/ 260894 w 1487977"/>
                  <a:gd name="connsiteY102" fmla="*/ 217735 h 609316"/>
                  <a:gd name="connsiteX103" fmla="*/ 222794 w 1487977"/>
                  <a:gd name="connsiteY103" fmla="*/ 166935 h 609316"/>
                  <a:gd name="connsiteX104" fmla="*/ 171994 w 1487977"/>
                  <a:gd name="connsiteY104" fmla="*/ 126295 h 609316"/>
                  <a:gd name="connsiteX105" fmla="*/ 93254 w 1487977"/>
                  <a:gd name="connsiteY105" fmla="*/ 47555 h 609316"/>
                  <a:gd name="connsiteX0" fmla="*/ 97314 w 1492037"/>
                  <a:gd name="connsiteY0" fmla="*/ 26960 h 588721"/>
                  <a:gd name="connsiteX1" fmla="*/ 10954 w 1492037"/>
                  <a:gd name="connsiteY1" fmla="*/ 14260 h 588721"/>
                  <a:gd name="connsiteX2" fmla="*/ 10954 w 1492037"/>
                  <a:gd name="connsiteY2" fmla="*/ 1560 h 588721"/>
                  <a:gd name="connsiteX3" fmla="*/ 99854 w 1492037"/>
                  <a:gd name="connsiteY3" fmla="*/ 52360 h 588721"/>
                  <a:gd name="connsiteX4" fmla="*/ 97314 w 1492037"/>
                  <a:gd name="connsiteY4" fmla="*/ 128560 h 588721"/>
                  <a:gd name="connsiteX5" fmla="*/ 117634 w 1492037"/>
                  <a:gd name="connsiteY5" fmla="*/ 98080 h 588721"/>
                  <a:gd name="connsiteX6" fmla="*/ 160814 w 1492037"/>
                  <a:gd name="connsiteY6" fmla="*/ 138720 h 588721"/>
                  <a:gd name="connsiteX7" fmla="*/ 203994 w 1492037"/>
                  <a:gd name="connsiteY7" fmla="*/ 199680 h 588721"/>
                  <a:gd name="connsiteX8" fmla="*/ 214154 w 1492037"/>
                  <a:gd name="connsiteY8" fmla="*/ 169200 h 588721"/>
                  <a:gd name="connsiteX9" fmla="*/ 275114 w 1492037"/>
                  <a:gd name="connsiteY9" fmla="*/ 268260 h 588721"/>
                  <a:gd name="connsiteX10" fmla="*/ 315754 w 1492037"/>
                  <a:gd name="connsiteY10" fmla="*/ 405420 h 588721"/>
                  <a:gd name="connsiteX11" fmla="*/ 318294 w 1492037"/>
                  <a:gd name="connsiteY11" fmla="*/ 296200 h 588721"/>
                  <a:gd name="connsiteX12" fmla="*/ 369094 w 1492037"/>
                  <a:gd name="connsiteY12" fmla="*/ 357160 h 588721"/>
                  <a:gd name="connsiteX13" fmla="*/ 402114 w 1492037"/>
                  <a:gd name="connsiteY13" fmla="*/ 397800 h 588721"/>
                  <a:gd name="connsiteX14" fmla="*/ 457994 w 1492037"/>
                  <a:gd name="connsiteY14" fmla="*/ 468920 h 588721"/>
                  <a:gd name="connsiteX15" fmla="*/ 463074 w 1492037"/>
                  <a:gd name="connsiteY15" fmla="*/ 514640 h 588721"/>
                  <a:gd name="connsiteX16" fmla="*/ 457994 w 1492037"/>
                  <a:gd name="connsiteY16" fmla="*/ 435900 h 588721"/>
                  <a:gd name="connsiteX17" fmla="*/ 480854 w 1492037"/>
                  <a:gd name="connsiteY17" fmla="*/ 453680 h 588721"/>
                  <a:gd name="connsiteX18" fmla="*/ 536734 w 1492037"/>
                  <a:gd name="connsiteY18" fmla="*/ 463840 h 588721"/>
                  <a:gd name="connsiteX19" fmla="*/ 607854 w 1492037"/>
                  <a:gd name="connsiteY19" fmla="*/ 486700 h 588721"/>
                  <a:gd name="connsiteX20" fmla="*/ 658654 w 1492037"/>
                  <a:gd name="connsiteY20" fmla="*/ 519720 h 588721"/>
                  <a:gd name="connsiteX21" fmla="*/ 658654 w 1492037"/>
                  <a:gd name="connsiteY21" fmla="*/ 552740 h 588721"/>
                  <a:gd name="connsiteX22" fmla="*/ 694214 w 1492037"/>
                  <a:gd name="connsiteY22" fmla="*/ 522260 h 588721"/>
                  <a:gd name="connsiteX23" fmla="*/ 739934 w 1492037"/>
                  <a:gd name="connsiteY23" fmla="*/ 567980 h 588721"/>
                  <a:gd name="connsiteX24" fmla="*/ 778034 w 1492037"/>
                  <a:gd name="connsiteY24" fmla="*/ 522260 h 588721"/>
                  <a:gd name="connsiteX25" fmla="*/ 856774 w 1492037"/>
                  <a:gd name="connsiteY25" fmla="*/ 570520 h 588721"/>
                  <a:gd name="connsiteX26" fmla="*/ 841534 w 1492037"/>
                  <a:gd name="connsiteY26" fmla="*/ 588300 h 588721"/>
                  <a:gd name="connsiteX27" fmla="*/ 887254 w 1492037"/>
                  <a:gd name="connsiteY27" fmla="*/ 555280 h 588721"/>
                  <a:gd name="connsiteX28" fmla="*/ 905034 w 1492037"/>
                  <a:gd name="connsiteY28" fmla="*/ 532420 h 588721"/>
                  <a:gd name="connsiteX29" fmla="*/ 943134 w 1492037"/>
                  <a:gd name="connsiteY29" fmla="*/ 560360 h 588721"/>
                  <a:gd name="connsiteX30" fmla="*/ 968534 w 1492037"/>
                  <a:gd name="connsiteY30" fmla="*/ 540040 h 588721"/>
                  <a:gd name="connsiteX31" fmla="*/ 1004094 w 1492037"/>
                  <a:gd name="connsiteY31" fmla="*/ 537500 h 588721"/>
                  <a:gd name="connsiteX32" fmla="*/ 1029494 w 1492037"/>
                  <a:gd name="connsiteY32" fmla="*/ 560360 h 588721"/>
                  <a:gd name="connsiteX33" fmla="*/ 1014254 w 1492037"/>
                  <a:gd name="connsiteY33" fmla="*/ 588300 h 588721"/>
                  <a:gd name="connsiteX34" fmla="*/ 1047274 w 1492037"/>
                  <a:gd name="connsiteY34" fmla="*/ 545120 h 588721"/>
                  <a:gd name="connsiteX35" fmla="*/ 1085374 w 1492037"/>
                  <a:gd name="connsiteY35" fmla="*/ 527340 h 588721"/>
                  <a:gd name="connsiteX36" fmla="*/ 1095534 w 1492037"/>
                  <a:gd name="connsiteY36" fmla="*/ 542580 h 588721"/>
                  <a:gd name="connsiteX37" fmla="*/ 1143794 w 1492037"/>
                  <a:gd name="connsiteY37" fmla="*/ 514640 h 588721"/>
                  <a:gd name="connsiteX38" fmla="*/ 1161574 w 1492037"/>
                  <a:gd name="connsiteY38" fmla="*/ 507020 h 588721"/>
                  <a:gd name="connsiteX39" fmla="*/ 1118394 w 1492037"/>
                  <a:gd name="connsiteY39" fmla="*/ 578140 h 588721"/>
                  <a:gd name="connsiteX40" fmla="*/ 1184434 w 1492037"/>
                  <a:gd name="connsiteY40" fmla="*/ 509560 h 588721"/>
                  <a:gd name="connsiteX41" fmla="*/ 1230154 w 1492037"/>
                  <a:gd name="connsiteY41" fmla="*/ 471460 h 588721"/>
                  <a:gd name="connsiteX42" fmla="*/ 1265714 w 1492037"/>
                  <a:gd name="connsiteY42" fmla="*/ 430820 h 588721"/>
                  <a:gd name="connsiteX43" fmla="*/ 1258094 w 1492037"/>
                  <a:gd name="connsiteY43" fmla="*/ 489240 h 588721"/>
                  <a:gd name="connsiteX44" fmla="*/ 1263174 w 1492037"/>
                  <a:gd name="connsiteY44" fmla="*/ 491780 h 588721"/>
                  <a:gd name="connsiteX45" fmla="*/ 1324134 w 1492037"/>
                  <a:gd name="connsiteY45" fmla="*/ 430820 h 588721"/>
                  <a:gd name="connsiteX46" fmla="*/ 1397794 w 1492037"/>
                  <a:gd name="connsiteY46" fmla="*/ 380020 h 588721"/>
                  <a:gd name="connsiteX47" fmla="*/ 1418114 w 1492037"/>
                  <a:gd name="connsiteY47" fmla="*/ 283500 h 588721"/>
                  <a:gd name="connsiteX48" fmla="*/ 1420654 w 1492037"/>
                  <a:gd name="connsiteY48" fmla="*/ 260640 h 588721"/>
                  <a:gd name="connsiteX49" fmla="*/ 1435894 w 1492037"/>
                  <a:gd name="connsiteY49" fmla="*/ 311440 h 588721"/>
                  <a:gd name="connsiteX50" fmla="*/ 1456214 w 1492037"/>
                  <a:gd name="connsiteY50" fmla="*/ 263180 h 588721"/>
                  <a:gd name="connsiteX51" fmla="*/ 1487329 w 1492037"/>
                  <a:gd name="connsiteY51" fmla="*/ 199045 h 588721"/>
                  <a:gd name="connsiteX52" fmla="*/ 1345724 w 1492037"/>
                  <a:gd name="connsiteY52" fmla="*/ 298105 h 588721"/>
                  <a:gd name="connsiteX53" fmla="*/ 1301909 w 1492037"/>
                  <a:gd name="connsiteY53" fmla="*/ 294295 h 588721"/>
                  <a:gd name="connsiteX54" fmla="*/ 1268254 w 1492037"/>
                  <a:gd name="connsiteY54" fmla="*/ 347000 h 588721"/>
                  <a:gd name="connsiteX55" fmla="*/ 1240314 w 1492037"/>
                  <a:gd name="connsiteY55" fmla="*/ 362240 h 588721"/>
                  <a:gd name="connsiteX56" fmla="*/ 1225074 w 1492037"/>
                  <a:gd name="connsiteY56" fmla="*/ 324140 h 588721"/>
                  <a:gd name="connsiteX57" fmla="*/ 1156494 w 1492037"/>
                  <a:gd name="connsiteY57" fmla="*/ 397800 h 588721"/>
                  <a:gd name="connsiteX58" fmla="*/ 1141254 w 1492037"/>
                  <a:gd name="connsiteY58" fmla="*/ 347000 h 588721"/>
                  <a:gd name="connsiteX59" fmla="*/ 1077754 w 1492037"/>
                  <a:gd name="connsiteY59" fmla="*/ 367320 h 588721"/>
                  <a:gd name="connsiteX60" fmla="*/ 1092994 w 1492037"/>
                  <a:gd name="connsiteY60" fmla="*/ 313980 h 588721"/>
                  <a:gd name="connsiteX61" fmla="*/ 1065054 w 1492037"/>
                  <a:gd name="connsiteY61" fmla="*/ 212380 h 588721"/>
                  <a:gd name="connsiteX62" fmla="*/ 1026954 w 1492037"/>
                  <a:gd name="connsiteY62" fmla="*/ 283500 h 588721"/>
                  <a:gd name="connsiteX63" fmla="*/ 988854 w 1492037"/>
                  <a:gd name="connsiteY63" fmla="*/ 250480 h 588721"/>
                  <a:gd name="connsiteX64" fmla="*/ 958374 w 1492037"/>
                  <a:gd name="connsiteY64" fmla="*/ 225080 h 588721"/>
                  <a:gd name="connsiteX65" fmla="*/ 955834 w 1492037"/>
                  <a:gd name="connsiteY65" fmla="*/ 268260 h 588721"/>
                  <a:gd name="connsiteX66" fmla="*/ 920274 w 1492037"/>
                  <a:gd name="connsiteY66" fmla="*/ 230160 h 588721"/>
                  <a:gd name="connsiteX67" fmla="*/ 930434 w 1492037"/>
                  <a:gd name="connsiteY67" fmla="*/ 301280 h 588721"/>
                  <a:gd name="connsiteX68" fmla="*/ 905034 w 1492037"/>
                  <a:gd name="connsiteY68" fmla="*/ 336840 h 588721"/>
                  <a:gd name="connsiteX69" fmla="*/ 892334 w 1492037"/>
                  <a:gd name="connsiteY69" fmla="*/ 374940 h 588721"/>
                  <a:gd name="connsiteX70" fmla="*/ 864394 w 1492037"/>
                  <a:gd name="connsiteY70" fmla="*/ 293660 h 588721"/>
                  <a:gd name="connsiteX71" fmla="*/ 866934 w 1492037"/>
                  <a:gd name="connsiteY71" fmla="*/ 253020 h 588721"/>
                  <a:gd name="connsiteX72" fmla="*/ 838994 w 1492037"/>
                  <a:gd name="connsiteY72" fmla="*/ 298740 h 588721"/>
                  <a:gd name="connsiteX73" fmla="*/ 833914 w 1492037"/>
                  <a:gd name="connsiteY73" fmla="*/ 362240 h 588721"/>
                  <a:gd name="connsiteX74" fmla="*/ 805974 w 1492037"/>
                  <a:gd name="connsiteY74" fmla="*/ 341920 h 588721"/>
                  <a:gd name="connsiteX75" fmla="*/ 790734 w 1492037"/>
                  <a:gd name="connsiteY75" fmla="*/ 283500 h 588721"/>
                  <a:gd name="connsiteX76" fmla="*/ 785654 w 1492037"/>
                  <a:gd name="connsiteY76" fmla="*/ 286040 h 588721"/>
                  <a:gd name="connsiteX77" fmla="*/ 772954 w 1492037"/>
                  <a:gd name="connsiteY77" fmla="*/ 301280 h 588721"/>
                  <a:gd name="connsiteX78" fmla="*/ 775494 w 1492037"/>
                  <a:gd name="connsiteY78" fmla="*/ 242860 h 588721"/>
                  <a:gd name="connsiteX79" fmla="*/ 745014 w 1492037"/>
                  <a:gd name="connsiteY79" fmla="*/ 255560 h 588721"/>
                  <a:gd name="connsiteX80" fmla="*/ 742474 w 1492037"/>
                  <a:gd name="connsiteY80" fmla="*/ 270800 h 588721"/>
                  <a:gd name="connsiteX81" fmla="*/ 724694 w 1492037"/>
                  <a:gd name="connsiteY81" fmla="*/ 227620 h 588721"/>
                  <a:gd name="connsiteX82" fmla="*/ 704374 w 1492037"/>
                  <a:gd name="connsiteY82" fmla="*/ 212380 h 588721"/>
                  <a:gd name="connsiteX83" fmla="*/ 701834 w 1492037"/>
                  <a:gd name="connsiteY83" fmla="*/ 240320 h 588721"/>
                  <a:gd name="connsiteX84" fmla="*/ 656114 w 1492037"/>
                  <a:gd name="connsiteY84" fmla="*/ 253020 h 588721"/>
                  <a:gd name="connsiteX85" fmla="*/ 640874 w 1492037"/>
                  <a:gd name="connsiteY85" fmla="*/ 283500 h 588721"/>
                  <a:gd name="connsiteX86" fmla="*/ 635794 w 1492037"/>
                  <a:gd name="connsiteY86" fmla="*/ 334300 h 588721"/>
                  <a:gd name="connsiteX87" fmla="*/ 618014 w 1492037"/>
                  <a:gd name="connsiteY87" fmla="*/ 319060 h 588721"/>
                  <a:gd name="connsiteX88" fmla="*/ 592614 w 1492037"/>
                  <a:gd name="connsiteY88" fmla="*/ 255560 h 588721"/>
                  <a:gd name="connsiteX89" fmla="*/ 562134 w 1492037"/>
                  <a:gd name="connsiteY89" fmla="*/ 286040 h 588721"/>
                  <a:gd name="connsiteX90" fmla="*/ 554514 w 1492037"/>
                  <a:gd name="connsiteY90" fmla="*/ 308900 h 588721"/>
                  <a:gd name="connsiteX91" fmla="*/ 526574 w 1492037"/>
                  <a:gd name="connsiteY91" fmla="*/ 344460 h 588721"/>
                  <a:gd name="connsiteX92" fmla="*/ 480854 w 1492037"/>
                  <a:gd name="connsiteY92" fmla="*/ 324140 h 588721"/>
                  <a:gd name="connsiteX93" fmla="*/ 457994 w 1492037"/>
                  <a:gd name="connsiteY93" fmla="*/ 311440 h 588721"/>
                  <a:gd name="connsiteX94" fmla="*/ 450374 w 1492037"/>
                  <a:gd name="connsiteY94" fmla="*/ 331760 h 588721"/>
                  <a:gd name="connsiteX95" fmla="*/ 419894 w 1492037"/>
                  <a:gd name="connsiteY95" fmla="*/ 283500 h 588721"/>
                  <a:gd name="connsiteX96" fmla="*/ 397034 w 1492037"/>
                  <a:gd name="connsiteY96" fmla="*/ 316520 h 588721"/>
                  <a:gd name="connsiteX97" fmla="*/ 384334 w 1492037"/>
                  <a:gd name="connsiteY97" fmla="*/ 258100 h 588721"/>
                  <a:gd name="connsiteX98" fmla="*/ 379254 w 1492037"/>
                  <a:gd name="connsiteY98" fmla="*/ 298740 h 588721"/>
                  <a:gd name="connsiteX99" fmla="*/ 341154 w 1492037"/>
                  <a:gd name="connsiteY99" fmla="*/ 225080 h 588721"/>
                  <a:gd name="connsiteX100" fmla="*/ 338614 w 1492037"/>
                  <a:gd name="connsiteY100" fmla="*/ 255560 h 588721"/>
                  <a:gd name="connsiteX101" fmla="*/ 264954 w 1492037"/>
                  <a:gd name="connsiteY101" fmla="*/ 197140 h 588721"/>
                  <a:gd name="connsiteX102" fmla="*/ 226854 w 1492037"/>
                  <a:gd name="connsiteY102" fmla="*/ 146340 h 588721"/>
                  <a:gd name="connsiteX103" fmla="*/ 176054 w 1492037"/>
                  <a:gd name="connsiteY103" fmla="*/ 105700 h 588721"/>
                  <a:gd name="connsiteX104" fmla="*/ 97314 w 1492037"/>
                  <a:gd name="connsiteY104" fmla="*/ 26960 h 588721"/>
                  <a:gd name="connsiteX0" fmla="*/ 86363 w 1481086"/>
                  <a:gd name="connsiteY0" fmla="*/ 14704 h 576465"/>
                  <a:gd name="connsiteX1" fmla="*/ 3 w 1481086"/>
                  <a:gd name="connsiteY1" fmla="*/ 2004 h 576465"/>
                  <a:gd name="connsiteX2" fmla="*/ 88903 w 1481086"/>
                  <a:gd name="connsiteY2" fmla="*/ 40104 h 576465"/>
                  <a:gd name="connsiteX3" fmla="*/ 86363 w 1481086"/>
                  <a:gd name="connsiteY3" fmla="*/ 116304 h 576465"/>
                  <a:gd name="connsiteX4" fmla="*/ 106683 w 1481086"/>
                  <a:gd name="connsiteY4" fmla="*/ 85824 h 576465"/>
                  <a:gd name="connsiteX5" fmla="*/ 149863 w 1481086"/>
                  <a:gd name="connsiteY5" fmla="*/ 126464 h 576465"/>
                  <a:gd name="connsiteX6" fmla="*/ 193043 w 1481086"/>
                  <a:gd name="connsiteY6" fmla="*/ 187424 h 576465"/>
                  <a:gd name="connsiteX7" fmla="*/ 203203 w 1481086"/>
                  <a:gd name="connsiteY7" fmla="*/ 156944 h 576465"/>
                  <a:gd name="connsiteX8" fmla="*/ 264163 w 1481086"/>
                  <a:gd name="connsiteY8" fmla="*/ 256004 h 576465"/>
                  <a:gd name="connsiteX9" fmla="*/ 304803 w 1481086"/>
                  <a:gd name="connsiteY9" fmla="*/ 393164 h 576465"/>
                  <a:gd name="connsiteX10" fmla="*/ 307343 w 1481086"/>
                  <a:gd name="connsiteY10" fmla="*/ 283944 h 576465"/>
                  <a:gd name="connsiteX11" fmla="*/ 358143 w 1481086"/>
                  <a:gd name="connsiteY11" fmla="*/ 344904 h 576465"/>
                  <a:gd name="connsiteX12" fmla="*/ 391163 w 1481086"/>
                  <a:gd name="connsiteY12" fmla="*/ 385544 h 576465"/>
                  <a:gd name="connsiteX13" fmla="*/ 447043 w 1481086"/>
                  <a:gd name="connsiteY13" fmla="*/ 456664 h 576465"/>
                  <a:gd name="connsiteX14" fmla="*/ 452123 w 1481086"/>
                  <a:gd name="connsiteY14" fmla="*/ 502384 h 576465"/>
                  <a:gd name="connsiteX15" fmla="*/ 447043 w 1481086"/>
                  <a:gd name="connsiteY15" fmla="*/ 423644 h 576465"/>
                  <a:gd name="connsiteX16" fmla="*/ 469903 w 1481086"/>
                  <a:gd name="connsiteY16" fmla="*/ 441424 h 576465"/>
                  <a:gd name="connsiteX17" fmla="*/ 525783 w 1481086"/>
                  <a:gd name="connsiteY17" fmla="*/ 451584 h 576465"/>
                  <a:gd name="connsiteX18" fmla="*/ 596903 w 1481086"/>
                  <a:gd name="connsiteY18" fmla="*/ 474444 h 576465"/>
                  <a:gd name="connsiteX19" fmla="*/ 647703 w 1481086"/>
                  <a:gd name="connsiteY19" fmla="*/ 507464 h 576465"/>
                  <a:gd name="connsiteX20" fmla="*/ 647703 w 1481086"/>
                  <a:gd name="connsiteY20" fmla="*/ 540484 h 576465"/>
                  <a:gd name="connsiteX21" fmla="*/ 683263 w 1481086"/>
                  <a:gd name="connsiteY21" fmla="*/ 510004 h 576465"/>
                  <a:gd name="connsiteX22" fmla="*/ 728983 w 1481086"/>
                  <a:gd name="connsiteY22" fmla="*/ 555724 h 576465"/>
                  <a:gd name="connsiteX23" fmla="*/ 767083 w 1481086"/>
                  <a:gd name="connsiteY23" fmla="*/ 510004 h 576465"/>
                  <a:gd name="connsiteX24" fmla="*/ 845823 w 1481086"/>
                  <a:gd name="connsiteY24" fmla="*/ 558264 h 576465"/>
                  <a:gd name="connsiteX25" fmla="*/ 830583 w 1481086"/>
                  <a:gd name="connsiteY25" fmla="*/ 576044 h 576465"/>
                  <a:gd name="connsiteX26" fmla="*/ 876303 w 1481086"/>
                  <a:gd name="connsiteY26" fmla="*/ 543024 h 576465"/>
                  <a:gd name="connsiteX27" fmla="*/ 894083 w 1481086"/>
                  <a:gd name="connsiteY27" fmla="*/ 520164 h 576465"/>
                  <a:gd name="connsiteX28" fmla="*/ 932183 w 1481086"/>
                  <a:gd name="connsiteY28" fmla="*/ 548104 h 576465"/>
                  <a:gd name="connsiteX29" fmla="*/ 957583 w 1481086"/>
                  <a:gd name="connsiteY29" fmla="*/ 527784 h 576465"/>
                  <a:gd name="connsiteX30" fmla="*/ 993143 w 1481086"/>
                  <a:gd name="connsiteY30" fmla="*/ 525244 h 576465"/>
                  <a:gd name="connsiteX31" fmla="*/ 1018543 w 1481086"/>
                  <a:gd name="connsiteY31" fmla="*/ 548104 h 576465"/>
                  <a:gd name="connsiteX32" fmla="*/ 1003303 w 1481086"/>
                  <a:gd name="connsiteY32" fmla="*/ 576044 h 576465"/>
                  <a:gd name="connsiteX33" fmla="*/ 1036323 w 1481086"/>
                  <a:gd name="connsiteY33" fmla="*/ 532864 h 576465"/>
                  <a:gd name="connsiteX34" fmla="*/ 1074423 w 1481086"/>
                  <a:gd name="connsiteY34" fmla="*/ 515084 h 576465"/>
                  <a:gd name="connsiteX35" fmla="*/ 1084583 w 1481086"/>
                  <a:gd name="connsiteY35" fmla="*/ 530324 h 576465"/>
                  <a:gd name="connsiteX36" fmla="*/ 1132843 w 1481086"/>
                  <a:gd name="connsiteY36" fmla="*/ 502384 h 576465"/>
                  <a:gd name="connsiteX37" fmla="*/ 1150623 w 1481086"/>
                  <a:gd name="connsiteY37" fmla="*/ 494764 h 576465"/>
                  <a:gd name="connsiteX38" fmla="*/ 1107443 w 1481086"/>
                  <a:gd name="connsiteY38" fmla="*/ 565884 h 576465"/>
                  <a:gd name="connsiteX39" fmla="*/ 1173483 w 1481086"/>
                  <a:gd name="connsiteY39" fmla="*/ 497304 h 576465"/>
                  <a:gd name="connsiteX40" fmla="*/ 1219203 w 1481086"/>
                  <a:gd name="connsiteY40" fmla="*/ 459204 h 576465"/>
                  <a:gd name="connsiteX41" fmla="*/ 1254763 w 1481086"/>
                  <a:gd name="connsiteY41" fmla="*/ 418564 h 576465"/>
                  <a:gd name="connsiteX42" fmla="*/ 1247143 w 1481086"/>
                  <a:gd name="connsiteY42" fmla="*/ 476984 h 576465"/>
                  <a:gd name="connsiteX43" fmla="*/ 1252223 w 1481086"/>
                  <a:gd name="connsiteY43" fmla="*/ 479524 h 576465"/>
                  <a:gd name="connsiteX44" fmla="*/ 1313183 w 1481086"/>
                  <a:gd name="connsiteY44" fmla="*/ 418564 h 576465"/>
                  <a:gd name="connsiteX45" fmla="*/ 1386843 w 1481086"/>
                  <a:gd name="connsiteY45" fmla="*/ 367764 h 576465"/>
                  <a:gd name="connsiteX46" fmla="*/ 1407163 w 1481086"/>
                  <a:gd name="connsiteY46" fmla="*/ 271244 h 576465"/>
                  <a:gd name="connsiteX47" fmla="*/ 1409703 w 1481086"/>
                  <a:gd name="connsiteY47" fmla="*/ 248384 h 576465"/>
                  <a:gd name="connsiteX48" fmla="*/ 1424943 w 1481086"/>
                  <a:gd name="connsiteY48" fmla="*/ 299184 h 576465"/>
                  <a:gd name="connsiteX49" fmla="*/ 1445263 w 1481086"/>
                  <a:gd name="connsiteY49" fmla="*/ 250924 h 576465"/>
                  <a:gd name="connsiteX50" fmla="*/ 1476378 w 1481086"/>
                  <a:gd name="connsiteY50" fmla="*/ 186789 h 576465"/>
                  <a:gd name="connsiteX51" fmla="*/ 1334773 w 1481086"/>
                  <a:gd name="connsiteY51" fmla="*/ 285849 h 576465"/>
                  <a:gd name="connsiteX52" fmla="*/ 1290958 w 1481086"/>
                  <a:gd name="connsiteY52" fmla="*/ 282039 h 576465"/>
                  <a:gd name="connsiteX53" fmla="*/ 1257303 w 1481086"/>
                  <a:gd name="connsiteY53" fmla="*/ 334744 h 576465"/>
                  <a:gd name="connsiteX54" fmla="*/ 1229363 w 1481086"/>
                  <a:gd name="connsiteY54" fmla="*/ 349984 h 576465"/>
                  <a:gd name="connsiteX55" fmla="*/ 1214123 w 1481086"/>
                  <a:gd name="connsiteY55" fmla="*/ 311884 h 576465"/>
                  <a:gd name="connsiteX56" fmla="*/ 1145543 w 1481086"/>
                  <a:gd name="connsiteY56" fmla="*/ 385544 h 576465"/>
                  <a:gd name="connsiteX57" fmla="*/ 1130303 w 1481086"/>
                  <a:gd name="connsiteY57" fmla="*/ 334744 h 576465"/>
                  <a:gd name="connsiteX58" fmla="*/ 1066803 w 1481086"/>
                  <a:gd name="connsiteY58" fmla="*/ 355064 h 576465"/>
                  <a:gd name="connsiteX59" fmla="*/ 1082043 w 1481086"/>
                  <a:gd name="connsiteY59" fmla="*/ 301724 h 576465"/>
                  <a:gd name="connsiteX60" fmla="*/ 1054103 w 1481086"/>
                  <a:gd name="connsiteY60" fmla="*/ 200124 h 576465"/>
                  <a:gd name="connsiteX61" fmla="*/ 1016003 w 1481086"/>
                  <a:gd name="connsiteY61" fmla="*/ 271244 h 576465"/>
                  <a:gd name="connsiteX62" fmla="*/ 977903 w 1481086"/>
                  <a:gd name="connsiteY62" fmla="*/ 238224 h 576465"/>
                  <a:gd name="connsiteX63" fmla="*/ 947423 w 1481086"/>
                  <a:gd name="connsiteY63" fmla="*/ 212824 h 576465"/>
                  <a:gd name="connsiteX64" fmla="*/ 944883 w 1481086"/>
                  <a:gd name="connsiteY64" fmla="*/ 256004 h 576465"/>
                  <a:gd name="connsiteX65" fmla="*/ 909323 w 1481086"/>
                  <a:gd name="connsiteY65" fmla="*/ 217904 h 576465"/>
                  <a:gd name="connsiteX66" fmla="*/ 919483 w 1481086"/>
                  <a:gd name="connsiteY66" fmla="*/ 289024 h 576465"/>
                  <a:gd name="connsiteX67" fmla="*/ 894083 w 1481086"/>
                  <a:gd name="connsiteY67" fmla="*/ 324584 h 576465"/>
                  <a:gd name="connsiteX68" fmla="*/ 881383 w 1481086"/>
                  <a:gd name="connsiteY68" fmla="*/ 362684 h 576465"/>
                  <a:gd name="connsiteX69" fmla="*/ 853443 w 1481086"/>
                  <a:gd name="connsiteY69" fmla="*/ 281404 h 576465"/>
                  <a:gd name="connsiteX70" fmla="*/ 855983 w 1481086"/>
                  <a:gd name="connsiteY70" fmla="*/ 240764 h 576465"/>
                  <a:gd name="connsiteX71" fmla="*/ 828043 w 1481086"/>
                  <a:gd name="connsiteY71" fmla="*/ 286484 h 576465"/>
                  <a:gd name="connsiteX72" fmla="*/ 822963 w 1481086"/>
                  <a:gd name="connsiteY72" fmla="*/ 349984 h 576465"/>
                  <a:gd name="connsiteX73" fmla="*/ 795023 w 1481086"/>
                  <a:gd name="connsiteY73" fmla="*/ 329664 h 576465"/>
                  <a:gd name="connsiteX74" fmla="*/ 779783 w 1481086"/>
                  <a:gd name="connsiteY74" fmla="*/ 271244 h 576465"/>
                  <a:gd name="connsiteX75" fmla="*/ 774703 w 1481086"/>
                  <a:gd name="connsiteY75" fmla="*/ 273784 h 576465"/>
                  <a:gd name="connsiteX76" fmla="*/ 762003 w 1481086"/>
                  <a:gd name="connsiteY76" fmla="*/ 289024 h 576465"/>
                  <a:gd name="connsiteX77" fmla="*/ 764543 w 1481086"/>
                  <a:gd name="connsiteY77" fmla="*/ 230604 h 576465"/>
                  <a:gd name="connsiteX78" fmla="*/ 734063 w 1481086"/>
                  <a:gd name="connsiteY78" fmla="*/ 243304 h 576465"/>
                  <a:gd name="connsiteX79" fmla="*/ 731523 w 1481086"/>
                  <a:gd name="connsiteY79" fmla="*/ 258544 h 576465"/>
                  <a:gd name="connsiteX80" fmla="*/ 713743 w 1481086"/>
                  <a:gd name="connsiteY80" fmla="*/ 215364 h 576465"/>
                  <a:gd name="connsiteX81" fmla="*/ 693423 w 1481086"/>
                  <a:gd name="connsiteY81" fmla="*/ 200124 h 576465"/>
                  <a:gd name="connsiteX82" fmla="*/ 690883 w 1481086"/>
                  <a:gd name="connsiteY82" fmla="*/ 228064 h 576465"/>
                  <a:gd name="connsiteX83" fmla="*/ 645163 w 1481086"/>
                  <a:gd name="connsiteY83" fmla="*/ 240764 h 576465"/>
                  <a:gd name="connsiteX84" fmla="*/ 629923 w 1481086"/>
                  <a:gd name="connsiteY84" fmla="*/ 271244 h 576465"/>
                  <a:gd name="connsiteX85" fmla="*/ 624843 w 1481086"/>
                  <a:gd name="connsiteY85" fmla="*/ 322044 h 576465"/>
                  <a:gd name="connsiteX86" fmla="*/ 607063 w 1481086"/>
                  <a:gd name="connsiteY86" fmla="*/ 306804 h 576465"/>
                  <a:gd name="connsiteX87" fmla="*/ 581663 w 1481086"/>
                  <a:gd name="connsiteY87" fmla="*/ 243304 h 576465"/>
                  <a:gd name="connsiteX88" fmla="*/ 551183 w 1481086"/>
                  <a:gd name="connsiteY88" fmla="*/ 273784 h 576465"/>
                  <a:gd name="connsiteX89" fmla="*/ 543563 w 1481086"/>
                  <a:gd name="connsiteY89" fmla="*/ 296644 h 576465"/>
                  <a:gd name="connsiteX90" fmla="*/ 515623 w 1481086"/>
                  <a:gd name="connsiteY90" fmla="*/ 332204 h 576465"/>
                  <a:gd name="connsiteX91" fmla="*/ 469903 w 1481086"/>
                  <a:gd name="connsiteY91" fmla="*/ 311884 h 576465"/>
                  <a:gd name="connsiteX92" fmla="*/ 447043 w 1481086"/>
                  <a:gd name="connsiteY92" fmla="*/ 299184 h 576465"/>
                  <a:gd name="connsiteX93" fmla="*/ 439423 w 1481086"/>
                  <a:gd name="connsiteY93" fmla="*/ 319504 h 576465"/>
                  <a:gd name="connsiteX94" fmla="*/ 408943 w 1481086"/>
                  <a:gd name="connsiteY94" fmla="*/ 271244 h 576465"/>
                  <a:gd name="connsiteX95" fmla="*/ 386083 w 1481086"/>
                  <a:gd name="connsiteY95" fmla="*/ 304264 h 576465"/>
                  <a:gd name="connsiteX96" fmla="*/ 373383 w 1481086"/>
                  <a:gd name="connsiteY96" fmla="*/ 245844 h 576465"/>
                  <a:gd name="connsiteX97" fmla="*/ 368303 w 1481086"/>
                  <a:gd name="connsiteY97" fmla="*/ 286484 h 576465"/>
                  <a:gd name="connsiteX98" fmla="*/ 330203 w 1481086"/>
                  <a:gd name="connsiteY98" fmla="*/ 212824 h 576465"/>
                  <a:gd name="connsiteX99" fmla="*/ 327663 w 1481086"/>
                  <a:gd name="connsiteY99" fmla="*/ 243304 h 576465"/>
                  <a:gd name="connsiteX100" fmla="*/ 254003 w 1481086"/>
                  <a:gd name="connsiteY100" fmla="*/ 184884 h 576465"/>
                  <a:gd name="connsiteX101" fmla="*/ 215903 w 1481086"/>
                  <a:gd name="connsiteY101" fmla="*/ 134084 h 576465"/>
                  <a:gd name="connsiteX102" fmla="*/ 165103 w 1481086"/>
                  <a:gd name="connsiteY102" fmla="*/ 93444 h 576465"/>
                  <a:gd name="connsiteX103" fmla="*/ 86363 w 1481086"/>
                  <a:gd name="connsiteY103" fmla="*/ 14704 h 576465"/>
                  <a:gd name="connsiteX0" fmla="*/ 5054 w 1399777"/>
                  <a:gd name="connsiteY0" fmla="*/ 2409 h 564170"/>
                  <a:gd name="connsiteX1" fmla="*/ 7594 w 1399777"/>
                  <a:gd name="connsiteY1" fmla="*/ 27809 h 564170"/>
                  <a:gd name="connsiteX2" fmla="*/ 5054 w 1399777"/>
                  <a:gd name="connsiteY2" fmla="*/ 104009 h 564170"/>
                  <a:gd name="connsiteX3" fmla="*/ 25374 w 1399777"/>
                  <a:gd name="connsiteY3" fmla="*/ 73529 h 564170"/>
                  <a:gd name="connsiteX4" fmla="*/ 68554 w 1399777"/>
                  <a:gd name="connsiteY4" fmla="*/ 114169 h 564170"/>
                  <a:gd name="connsiteX5" fmla="*/ 111734 w 1399777"/>
                  <a:gd name="connsiteY5" fmla="*/ 175129 h 564170"/>
                  <a:gd name="connsiteX6" fmla="*/ 121894 w 1399777"/>
                  <a:gd name="connsiteY6" fmla="*/ 144649 h 564170"/>
                  <a:gd name="connsiteX7" fmla="*/ 182854 w 1399777"/>
                  <a:gd name="connsiteY7" fmla="*/ 243709 h 564170"/>
                  <a:gd name="connsiteX8" fmla="*/ 223494 w 1399777"/>
                  <a:gd name="connsiteY8" fmla="*/ 380869 h 564170"/>
                  <a:gd name="connsiteX9" fmla="*/ 226034 w 1399777"/>
                  <a:gd name="connsiteY9" fmla="*/ 271649 h 564170"/>
                  <a:gd name="connsiteX10" fmla="*/ 276834 w 1399777"/>
                  <a:gd name="connsiteY10" fmla="*/ 332609 h 564170"/>
                  <a:gd name="connsiteX11" fmla="*/ 309854 w 1399777"/>
                  <a:gd name="connsiteY11" fmla="*/ 373249 h 564170"/>
                  <a:gd name="connsiteX12" fmla="*/ 365734 w 1399777"/>
                  <a:gd name="connsiteY12" fmla="*/ 444369 h 564170"/>
                  <a:gd name="connsiteX13" fmla="*/ 370814 w 1399777"/>
                  <a:gd name="connsiteY13" fmla="*/ 490089 h 564170"/>
                  <a:gd name="connsiteX14" fmla="*/ 365734 w 1399777"/>
                  <a:gd name="connsiteY14" fmla="*/ 411349 h 564170"/>
                  <a:gd name="connsiteX15" fmla="*/ 388594 w 1399777"/>
                  <a:gd name="connsiteY15" fmla="*/ 429129 h 564170"/>
                  <a:gd name="connsiteX16" fmla="*/ 444474 w 1399777"/>
                  <a:gd name="connsiteY16" fmla="*/ 439289 h 564170"/>
                  <a:gd name="connsiteX17" fmla="*/ 515594 w 1399777"/>
                  <a:gd name="connsiteY17" fmla="*/ 462149 h 564170"/>
                  <a:gd name="connsiteX18" fmla="*/ 566394 w 1399777"/>
                  <a:gd name="connsiteY18" fmla="*/ 495169 h 564170"/>
                  <a:gd name="connsiteX19" fmla="*/ 566394 w 1399777"/>
                  <a:gd name="connsiteY19" fmla="*/ 528189 h 564170"/>
                  <a:gd name="connsiteX20" fmla="*/ 601954 w 1399777"/>
                  <a:gd name="connsiteY20" fmla="*/ 497709 h 564170"/>
                  <a:gd name="connsiteX21" fmla="*/ 647674 w 1399777"/>
                  <a:gd name="connsiteY21" fmla="*/ 543429 h 564170"/>
                  <a:gd name="connsiteX22" fmla="*/ 685774 w 1399777"/>
                  <a:gd name="connsiteY22" fmla="*/ 497709 h 564170"/>
                  <a:gd name="connsiteX23" fmla="*/ 764514 w 1399777"/>
                  <a:gd name="connsiteY23" fmla="*/ 545969 h 564170"/>
                  <a:gd name="connsiteX24" fmla="*/ 749274 w 1399777"/>
                  <a:gd name="connsiteY24" fmla="*/ 563749 h 564170"/>
                  <a:gd name="connsiteX25" fmla="*/ 794994 w 1399777"/>
                  <a:gd name="connsiteY25" fmla="*/ 530729 h 564170"/>
                  <a:gd name="connsiteX26" fmla="*/ 812774 w 1399777"/>
                  <a:gd name="connsiteY26" fmla="*/ 507869 h 564170"/>
                  <a:gd name="connsiteX27" fmla="*/ 850874 w 1399777"/>
                  <a:gd name="connsiteY27" fmla="*/ 535809 h 564170"/>
                  <a:gd name="connsiteX28" fmla="*/ 876274 w 1399777"/>
                  <a:gd name="connsiteY28" fmla="*/ 515489 h 564170"/>
                  <a:gd name="connsiteX29" fmla="*/ 911834 w 1399777"/>
                  <a:gd name="connsiteY29" fmla="*/ 512949 h 564170"/>
                  <a:gd name="connsiteX30" fmla="*/ 937234 w 1399777"/>
                  <a:gd name="connsiteY30" fmla="*/ 535809 h 564170"/>
                  <a:gd name="connsiteX31" fmla="*/ 921994 w 1399777"/>
                  <a:gd name="connsiteY31" fmla="*/ 563749 h 564170"/>
                  <a:gd name="connsiteX32" fmla="*/ 955014 w 1399777"/>
                  <a:gd name="connsiteY32" fmla="*/ 520569 h 564170"/>
                  <a:gd name="connsiteX33" fmla="*/ 993114 w 1399777"/>
                  <a:gd name="connsiteY33" fmla="*/ 502789 h 564170"/>
                  <a:gd name="connsiteX34" fmla="*/ 1003274 w 1399777"/>
                  <a:gd name="connsiteY34" fmla="*/ 518029 h 564170"/>
                  <a:gd name="connsiteX35" fmla="*/ 1051534 w 1399777"/>
                  <a:gd name="connsiteY35" fmla="*/ 490089 h 564170"/>
                  <a:gd name="connsiteX36" fmla="*/ 1069314 w 1399777"/>
                  <a:gd name="connsiteY36" fmla="*/ 482469 h 564170"/>
                  <a:gd name="connsiteX37" fmla="*/ 1026134 w 1399777"/>
                  <a:gd name="connsiteY37" fmla="*/ 553589 h 564170"/>
                  <a:gd name="connsiteX38" fmla="*/ 1092174 w 1399777"/>
                  <a:gd name="connsiteY38" fmla="*/ 485009 h 564170"/>
                  <a:gd name="connsiteX39" fmla="*/ 1137894 w 1399777"/>
                  <a:gd name="connsiteY39" fmla="*/ 446909 h 564170"/>
                  <a:gd name="connsiteX40" fmla="*/ 1173454 w 1399777"/>
                  <a:gd name="connsiteY40" fmla="*/ 406269 h 564170"/>
                  <a:gd name="connsiteX41" fmla="*/ 1165834 w 1399777"/>
                  <a:gd name="connsiteY41" fmla="*/ 464689 h 564170"/>
                  <a:gd name="connsiteX42" fmla="*/ 1170914 w 1399777"/>
                  <a:gd name="connsiteY42" fmla="*/ 467229 h 564170"/>
                  <a:gd name="connsiteX43" fmla="*/ 1231874 w 1399777"/>
                  <a:gd name="connsiteY43" fmla="*/ 406269 h 564170"/>
                  <a:gd name="connsiteX44" fmla="*/ 1305534 w 1399777"/>
                  <a:gd name="connsiteY44" fmla="*/ 355469 h 564170"/>
                  <a:gd name="connsiteX45" fmla="*/ 1325854 w 1399777"/>
                  <a:gd name="connsiteY45" fmla="*/ 258949 h 564170"/>
                  <a:gd name="connsiteX46" fmla="*/ 1328394 w 1399777"/>
                  <a:gd name="connsiteY46" fmla="*/ 236089 h 564170"/>
                  <a:gd name="connsiteX47" fmla="*/ 1343634 w 1399777"/>
                  <a:gd name="connsiteY47" fmla="*/ 286889 h 564170"/>
                  <a:gd name="connsiteX48" fmla="*/ 1363954 w 1399777"/>
                  <a:gd name="connsiteY48" fmla="*/ 238629 h 564170"/>
                  <a:gd name="connsiteX49" fmla="*/ 1395069 w 1399777"/>
                  <a:gd name="connsiteY49" fmla="*/ 174494 h 564170"/>
                  <a:gd name="connsiteX50" fmla="*/ 1253464 w 1399777"/>
                  <a:gd name="connsiteY50" fmla="*/ 273554 h 564170"/>
                  <a:gd name="connsiteX51" fmla="*/ 1209649 w 1399777"/>
                  <a:gd name="connsiteY51" fmla="*/ 269744 h 564170"/>
                  <a:gd name="connsiteX52" fmla="*/ 1175994 w 1399777"/>
                  <a:gd name="connsiteY52" fmla="*/ 322449 h 564170"/>
                  <a:gd name="connsiteX53" fmla="*/ 1148054 w 1399777"/>
                  <a:gd name="connsiteY53" fmla="*/ 337689 h 564170"/>
                  <a:gd name="connsiteX54" fmla="*/ 1132814 w 1399777"/>
                  <a:gd name="connsiteY54" fmla="*/ 299589 h 564170"/>
                  <a:gd name="connsiteX55" fmla="*/ 1064234 w 1399777"/>
                  <a:gd name="connsiteY55" fmla="*/ 373249 h 564170"/>
                  <a:gd name="connsiteX56" fmla="*/ 1048994 w 1399777"/>
                  <a:gd name="connsiteY56" fmla="*/ 322449 h 564170"/>
                  <a:gd name="connsiteX57" fmla="*/ 985494 w 1399777"/>
                  <a:gd name="connsiteY57" fmla="*/ 342769 h 564170"/>
                  <a:gd name="connsiteX58" fmla="*/ 1000734 w 1399777"/>
                  <a:gd name="connsiteY58" fmla="*/ 289429 h 564170"/>
                  <a:gd name="connsiteX59" fmla="*/ 972794 w 1399777"/>
                  <a:gd name="connsiteY59" fmla="*/ 187829 h 564170"/>
                  <a:gd name="connsiteX60" fmla="*/ 934694 w 1399777"/>
                  <a:gd name="connsiteY60" fmla="*/ 258949 h 564170"/>
                  <a:gd name="connsiteX61" fmla="*/ 896594 w 1399777"/>
                  <a:gd name="connsiteY61" fmla="*/ 225929 h 564170"/>
                  <a:gd name="connsiteX62" fmla="*/ 866114 w 1399777"/>
                  <a:gd name="connsiteY62" fmla="*/ 200529 h 564170"/>
                  <a:gd name="connsiteX63" fmla="*/ 863574 w 1399777"/>
                  <a:gd name="connsiteY63" fmla="*/ 243709 h 564170"/>
                  <a:gd name="connsiteX64" fmla="*/ 828014 w 1399777"/>
                  <a:gd name="connsiteY64" fmla="*/ 205609 h 564170"/>
                  <a:gd name="connsiteX65" fmla="*/ 838174 w 1399777"/>
                  <a:gd name="connsiteY65" fmla="*/ 276729 h 564170"/>
                  <a:gd name="connsiteX66" fmla="*/ 812774 w 1399777"/>
                  <a:gd name="connsiteY66" fmla="*/ 312289 h 564170"/>
                  <a:gd name="connsiteX67" fmla="*/ 800074 w 1399777"/>
                  <a:gd name="connsiteY67" fmla="*/ 350389 h 564170"/>
                  <a:gd name="connsiteX68" fmla="*/ 772134 w 1399777"/>
                  <a:gd name="connsiteY68" fmla="*/ 269109 h 564170"/>
                  <a:gd name="connsiteX69" fmla="*/ 774674 w 1399777"/>
                  <a:gd name="connsiteY69" fmla="*/ 228469 h 564170"/>
                  <a:gd name="connsiteX70" fmla="*/ 746734 w 1399777"/>
                  <a:gd name="connsiteY70" fmla="*/ 274189 h 564170"/>
                  <a:gd name="connsiteX71" fmla="*/ 741654 w 1399777"/>
                  <a:gd name="connsiteY71" fmla="*/ 337689 h 564170"/>
                  <a:gd name="connsiteX72" fmla="*/ 713714 w 1399777"/>
                  <a:gd name="connsiteY72" fmla="*/ 317369 h 564170"/>
                  <a:gd name="connsiteX73" fmla="*/ 698474 w 1399777"/>
                  <a:gd name="connsiteY73" fmla="*/ 258949 h 564170"/>
                  <a:gd name="connsiteX74" fmla="*/ 693394 w 1399777"/>
                  <a:gd name="connsiteY74" fmla="*/ 261489 h 564170"/>
                  <a:gd name="connsiteX75" fmla="*/ 680694 w 1399777"/>
                  <a:gd name="connsiteY75" fmla="*/ 276729 h 564170"/>
                  <a:gd name="connsiteX76" fmla="*/ 683234 w 1399777"/>
                  <a:gd name="connsiteY76" fmla="*/ 218309 h 564170"/>
                  <a:gd name="connsiteX77" fmla="*/ 652754 w 1399777"/>
                  <a:gd name="connsiteY77" fmla="*/ 231009 h 564170"/>
                  <a:gd name="connsiteX78" fmla="*/ 650214 w 1399777"/>
                  <a:gd name="connsiteY78" fmla="*/ 246249 h 564170"/>
                  <a:gd name="connsiteX79" fmla="*/ 632434 w 1399777"/>
                  <a:gd name="connsiteY79" fmla="*/ 203069 h 564170"/>
                  <a:gd name="connsiteX80" fmla="*/ 612114 w 1399777"/>
                  <a:gd name="connsiteY80" fmla="*/ 187829 h 564170"/>
                  <a:gd name="connsiteX81" fmla="*/ 609574 w 1399777"/>
                  <a:gd name="connsiteY81" fmla="*/ 215769 h 564170"/>
                  <a:gd name="connsiteX82" fmla="*/ 563854 w 1399777"/>
                  <a:gd name="connsiteY82" fmla="*/ 228469 h 564170"/>
                  <a:gd name="connsiteX83" fmla="*/ 548614 w 1399777"/>
                  <a:gd name="connsiteY83" fmla="*/ 258949 h 564170"/>
                  <a:gd name="connsiteX84" fmla="*/ 543534 w 1399777"/>
                  <a:gd name="connsiteY84" fmla="*/ 309749 h 564170"/>
                  <a:gd name="connsiteX85" fmla="*/ 525754 w 1399777"/>
                  <a:gd name="connsiteY85" fmla="*/ 294509 h 564170"/>
                  <a:gd name="connsiteX86" fmla="*/ 500354 w 1399777"/>
                  <a:gd name="connsiteY86" fmla="*/ 231009 h 564170"/>
                  <a:gd name="connsiteX87" fmla="*/ 469874 w 1399777"/>
                  <a:gd name="connsiteY87" fmla="*/ 261489 h 564170"/>
                  <a:gd name="connsiteX88" fmla="*/ 462254 w 1399777"/>
                  <a:gd name="connsiteY88" fmla="*/ 284349 h 564170"/>
                  <a:gd name="connsiteX89" fmla="*/ 434314 w 1399777"/>
                  <a:gd name="connsiteY89" fmla="*/ 319909 h 564170"/>
                  <a:gd name="connsiteX90" fmla="*/ 388594 w 1399777"/>
                  <a:gd name="connsiteY90" fmla="*/ 299589 h 564170"/>
                  <a:gd name="connsiteX91" fmla="*/ 365734 w 1399777"/>
                  <a:gd name="connsiteY91" fmla="*/ 286889 h 564170"/>
                  <a:gd name="connsiteX92" fmla="*/ 358114 w 1399777"/>
                  <a:gd name="connsiteY92" fmla="*/ 307209 h 564170"/>
                  <a:gd name="connsiteX93" fmla="*/ 327634 w 1399777"/>
                  <a:gd name="connsiteY93" fmla="*/ 258949 h 564170"/>
                  <a:gd name="connsiteX94" fmla="*/ 304774 w 1399777"/>
                  <a:gd name="connsiteY94" fmla="*/ 291969 h 564170"/>
                  <a:gd name="connsiteX95" fmla="*/ 292074 w 1399777"/>
                  <a:gd name="connsiteY95" fmla="*/ 233549 h 564170"/>
                  <a:gd name="connsiteX96" fmla="*/ 286994 w 1399777"/>
                  <a:gd name="connsiteY96" fmla="*/ 274189 h 564170"/>
                  <a:gd name="connsiteX97" fmla="*/ 248894 w 1399777"/>
                  <a:gd name="connsiteY97" fmla="*/ 200529 h 564170"/>
                  <a:gd name="connsiteX98" fmla="*/ 246354 w 1399777"/>
                  <a:gd name="connsiteY98" fmla="*/ 231009 h 564170"/>
                  <a:gd name="connsiteX99" fmla="*/ 172694 w 1399777"/>
                  <a:gd name="connsiteY99" fmla="*/ 172589 h 564170"/>
                  <a:gd name="connsiteX100" fmla="*/ 134594 w 1399777"/>
                  <a:gd name="connsiteY100" fmla="*/ 121789 h 564170"/>
                  <a:gd name="connsiteX101" fmla="*/ 83794 w 1399777"/>
                  <a:gd name="connsiteY101" fmla="*/ 81149 h 564170"/>
                  <a:gd name="connsiteX102" fmla="*/ 5054 w 1399777"/>
                  <a:gd name="connsiteY102" fmla="*/ 2409 h 564170"/>
                  <a:gd name="connsiteX0" fmla="*/ 2125 w 1436261"/>
                  <a:gd name="connsiteY0" fmla="*/ 17459 h 539806"/>
                  <a:gd name="connsiteX1" fmla="*/ 44078 w 1436261"/>
                  <a:gd name="connsiteY1" fmla="*/ 3445 h 539806"/>
                  <a:gd name="connsiteX2" fmla="*/ 41538 w 1436261"/>
                  <a:gd name="connsiteY2" fmla="*/ 79645 h 539806"/>
                  <a:gd name="connsiteX3" fmla="*/ 61858 w 1436261"/>
                  <a:gd name="connsiteY3" fmla="*/ 49165 h 539806"/>
                  <a:gd name="connsiteX4" fmla="*/ 105038 w 1436261"/>
                  <a:gd name="connsiteY4" fmla="*/ 89805 h 539806"/>
                  <a:gd name="connsiteX5" fmla="*/ 148218 w 1436261"/>
                  <a:gd name="connsiteY5" fmla="*/ 150765 h 539806"/>
                  <a:gd name="connsiteX6" fmla="*/ 158378 w 1436261"/>
                  <a:gd name="connsiteY6" fmla="*/ 120285 h 539806"/>
                  <a:gd name="connsiteX7" fmla="*/ 219338 w 1436261"/>
                  <a:gd name="connsiteY7" fmla="*/ 219345 h 539806"/>
                  <a:gd name="connsiteX8" fmla="*/ 259978 w 1436261"/>
                  <a:gd name="connsiteY8" fmla="*/ 356505 h 539806"/>
                  <a:gd name="connsiteX9" fmla="*/ 262518 w 1436261"/>
                  <a:gd name="connsiteY9" fmla="*/ 247285 h 539806"/>
                  <a:gd name="connsiteX10" fmla="*/ 313318 w 1436261"/>
                  <a:gd name="connsiteY10" fmla="*/ 308245 h 539806"/>
                  <a:gd name="connsiteX11" fmla="*/ 346338 w 1436261"/>
                  <a:gd name="connsiteY11" fmla="*/ 348885 h 539806"/>
                  <a:gd name="connsiteX12" fmla="*/ 402218 w 1436261"/>
                  <a:gd name="connsiteY12" fmla="*/ 420005 h 539806"/>
                  <a:gd name="connsiteX13" fmla="*/ 407298 w 1436261"/>
                  <a:gd name="connsiteY13" fmla="*/ 465725 h 539806"/>
                  <a:gd name="connsiteX14" fmla="*/ 402218 w 1436261"/>
                  <a:gd name="connsiteY14" fmla="*/ 386985 h 539806"/>
                  <a:gd name="connsiteX15" fmla="*/ 425078 w 1436261"/>
                  <a:gd name="connsiteY15" fmla="*/ 404765 h 539806"/>
                  <a:gd name="connsiteX16" fmla="*/ 480958 w 1436261"/>
                  <a:gd name="connsiteY16" fmla="*/ 414925 h 539806"/>
                  <a:gd name="connsiteX17" fmla="*/ 552078 w 1436261"/>
                  <a:gd name="connsiteY17" fmla="*/ 437785 h 539806"/>
                  <a:gd name="connsiteX18" fmla="*/ 602878 w 1436261"/>
                  <a:gd name="connsiteY18" fmla="*/ 470805 h 539806"/>
                  <a:gd name="connsiteX19" fmla="*/ 602878 w 1436261"/>
                  <a:gd name="connsiteY19" fmla="*/ 503825 h 539806"/>
                  <a:gd name="connsiteX20" fmla="*/ 638438 w 1436261"/>
                  <a:gd name="connsiteY20" fmla="*/ 473345 h 539806"/>
                  <a:gd name="connsiteX21" fmla="*/ 684158 w 1436261"/>
                  <a:gd name="connsiteY21" fmla="*/ 519065 h 539806"/>
                  <a:gd name="connsiteX22" fmla="*/ 722258 w 1436261"/>
                  <a:gd name="connsiteY22" fmla="*/ 473345 h 539806"/>
                  <a:gd name="connsiteX23" fmla="*/ 800998 w 1436261"/>
                  <a:gd name="connsiteY23" fmla="*/ 521605 h 539806"/>
                  <a:gd name="connsiteX24" fmla="*/ 785758 w 1436261"/>
                  <a:gd name="connsiteY24" fmla="*/ 539385 h 539806"/>
                  <a:gd name="connsiteX25" fmla="*/ 831478 w 1436261"/>
                  <a:gd name="connsiteY25" fmla="*/ 506365 h 539806"/>
                  <a:gd name="connsiteX26" fmla="*/ 849258 w 1436261"/>
                  <a:gd name="connsiteY26" fmla="*/ 483505 h 539806"/>
                  <a:gd name="connsiteX27" fmla="*/ 887358 w 1436261"/>
                  <a:gd name="connsiteY27" fmla="*/ 511445 h 539806"/>
                  <a:gd name="connsiteX28" fmla="*/ 912758 w 1436261"/>
                  <a:gd name="connsiteY28" fmla="*/ 491125 h 539806"/>
                  <a:gd name="connsiteX29" fmla="*/ 948318 w 1436261"/>
                  <a:gd name="connsiteY29" fmla="*/ 488585 h 539806"/>
                  <a:gd name="connsiteX30" fmla="*/ 973718 w 1436261"/>
                  <a:gd name="connsiteY30" fmla="*/ 511445 h 539806"/>
                  <a:gd name="connsiteX31" fmla="*/ 958478 w 1436261"/>
                  <a:gd name="connsiteY31" fmla="*/ 539385 h 539806"/>
                  <a:gd name="connsiteX32" fmla="*/ 991498 w 1436261"/>
                  <a:gd name="connsiteY32" fmla="*/ 496205 h 539806"/>
                  <a:gd name="connsiteX33" fmla="*/ 1029598 w 1436261"/>
                  <a:gd name="connsiteY33" fmla="*/ 478425 h 539806"/>
                  <a:gd name="connsiteX34" fmla="*/ 1039758 w 1436261"/>
                  <a:gd name="connsiteY34" fmla="*/ 493665 h 539806"/>
                  <a:gd name="connsiteX35" fmla="*/ 1088018 w 1436261"/>
                  <a:gd name="connsiteY35" fmla="*/ 465725 h 539806"/>
                  <a:gd name="connsiteX36" fmla="*/ 1105798 w 1436261"/>
                  <a:gd name="connsiteY36" fmla="*/ 458105 h 539806"/>
                  <a:gd name="connsiteX37" fmla="*/ 1062618 w 1436261"/>
                  <a:gd name="connsiteY37" fmla="*/ 529225 h 539806"/>
                  <a:gd name="connsiteX38" fmla="*/ 1128658 w 1436261"/>
                  <a:gd name="connsiteY38" fmla="*/ 460645 h 539806"/>
                  <a:gd name="connsiteX39" fmla="*/ 1174378 w 1436261"/>
                  <a:gd name="connsiteY39" fmla="*/ 422545 h 539806"/>
                  <a:gd name="connsiteX40" fmla="*/ 1209938 w 1436261"/>
                  <a:gd name="connsiteY40" fmla="*/ 381905 h 539806"/>
                  <a:gd name="connsiteX41" fmla="*/ 1202318 w 1436261"/>
                  <a:gd name="connsiteY41" fmla="*/ 440325 h 539806"/>
                  <a:gd name="connsiteX42" fmla="*/ 1207398 w 1436261"/>
                  <a:gd name="connsiteY42" fmla="*/ 442865 h 539806"/>
                  <a:gd name="connsiteX43" fmla="*/ 1268358 w 1436261"/>
                  <a:gd name="connsiteY43" fmla="*/ 381905 h 539806"/>
                  <a:gd name="connsiteX44" fmla="*/ 1342018 w 1436261"/>
                  <a:gd name="connsiteY44" fmla="*/ 331105 h 539806"/>
                  <a:gd name="connsiteX45" fmla="*/ 1362338 w 1436261"/>
                  <a:gd name="connsiteY45" fmla="*/ 234585 h 539806"/>
                  <a:gd name="connsiteX46" fmla="*/ 1364878 w 1436261"/>
                  <a:gd name="connsiteY46" fmla="*/ 211725 h 539806"/>
                  <a:gd name="connsiteX47" fmla="*/ 1380118 w 1436261"/>
                  <a:gd name="connsiteY47" fmla="*/ 262525 h 539806"/>
                  <a:gd name="connsiteX48" fmla="*/ 1400438 w 1436261"/>
                  <a:gd name="connsiteY48" fmla="*/ 214265 h 539806"/>
                  <a:gd name="connsiteX49" fmla="*/ 1431553 w 1436261"/>
                  <a:gd name="connsiteY49" fmla="*/ 150130 h 539806"/>
                  <a:gd name="connsiteX50" fmla="*/ 1289948 w 1436261"/>
                  <a:gd name="connsiteY50" fmla="*/ 249190 h 539806"/>
                  <a:gd name="connsiteX51" fmla="*/ 1246133 w 1436261"/>
                  <a:gd name="connsiteY51" fmla="*/ 245380 h 539806"/>
                  <a:gd name="connsiteX52" fmla="*/ 1212478 w 1436261"/>
                  <a:gd name="connsiteY52" fmla="*/ 298085 h 539806"/>
                  <a:gd name="connsiteX53" fmla="*/ 1184538 w 1436261"/>
                  <a:gd name="connsiteY53" fmla="*/ 313325 h 539806"/>
                  <a:gd name="connsiteX54" fmla="*/ 1169298 w 1436261"/>
                  <a:gd name="connsiteY54" fmla="*/ 275225 h 539806"/>
                  <a:gd name="connsiteX55" fmla="*/ 1100718 w 1436261"/>
                  <a:gd name="connsiteY55" fmla="*/ 348885 h 539806"/>
                  <a:gd name="connsiteX56" fmla="*/ 1085478 w 1436261"/>
                  <a:gd name="connsiteY56" fmla="*/ 298085 h 539806"/>
                  <a:gd name="connsiteX57" fmla="*/ 1021978 w 1436261"/>
                  <a:gd name="connsiteY57" fmla="*/ 318405 h 539806"/>
                  <a:gd name="connsiteX58" fmla="*/ 1037218 w 1436261"/>
                  <a:gd name="connsiteY58" fmla="*/ 265065 h 539806"/>
                  <a:gd name="connsiteX59" fmla="*/ 1009278 w 1436261"/>
                  <a:gd name="connsiteY59" fmla="*/ 163465 h 539806"/>
                  <a:gd name="connsiteX60" fmla="*/ 971178 w 1436261"/>
                  <a:gd name="connsiteY60" fmla="*/ 234585 h 539806"/>
                  <a:gd name="connsiteX61" fmla="*/ 933078 w 1436261"/>
                  <a:gd name="connsiteY61" fmla="*/ 201565 h 539806"/>
                  <a:gd name="connsiteX62" fmla="*/ 902598 w 1436261"/>
                  <a:gd name="connsiteY62" fmla="*/ 176165 h 539806"/>
                  <a:gd name="connsiteX63" fmla="*/ 900058 w 1436261"/>
                  <a:gd name="connsiteY63" fmla="*/ 219345 h 539806"/>
                  <a:gd name="connsiteX64" fmla="*/ 864498 w 1436261"/>
                  <a:gd name="connsiteY64" fmla="*/ 181245 h 539806"/>
                  <a:gd name="connsiteX65" fmla="*/ 874658 w 1436261"/>
                  <a:gd name="connsiteY65" fmla="*/ 252365 h 539806"/>
                  <a:gd name="connsiteX66" fmla="*/ 849258 w 1436261"/>
                  <a:gd name="connsiteY66" fmla="*/ 287925 h 539806"/>
                  <a:gd name="connsiteX67" fmla="*/ 836558 w 1436261"/>
                  <a:gd name="connsiteY67" fmla="*/ 326025 h 539806"/>
                  <a:gd name="connsiteX68" fmla="*/ 808618 w 1436261"/>
                  <a:gd name="connsiteY68" fmla="*/ 244745 h 539806"/>
                  <a:gd name="connsiteX69" fmla="*/ 811158 w 1436261"/>
                  <a:gd name="connsiteY69" fmla="*/ 204105 h 539806"/>
                  <a:gd name="connsiteX70" fmla="*/ 783218 w 1436261"/>
                  <a:gd name="connsiteY70" fmla="*/ 249825 h 539806"/>
                  <a:gd name="connsiteX71" fmla="*/ 778138 w 1436261"/>
                  <a:gd name="connsiteY71" fmla="*/ 313325 h 539806"/>
                  <a:gd name="connsiteX72" fmla="*/ 750198 w 1436261"/>
                  <a:gd name="connsiteY72" fmla="*/ 293005 h 539806"/>
                  <a:gd name="connsiteX73" fmla="*/ 734958 w 1436261"/>
                  <a:gd name="connsiteY73" fmla="*/ 234585 h 539806"/>
                  <a:gd name="connsiteX74" fmla="*/ 729878 w 1436261"/>
                  <a:gd name="connsiteY74" fmla="*/ 237125 h 539806"/>
                  <a:gd name="connsiteX75" fmla="*/ 717178 w 1436261"/>
                  <a:gd name="connsiteY75" fmla="*/ 252365 h 539806"/>
                  <a:gd name="connsiteX76" fmla="*/ 719718 w 1436261"/>
                  <a:gd name="connsiteY76" fmla="*/ 193945 h 539806"/>
                  <a:gd name="connsiteX77" fmla="*/ 689238 w 1436261"/>
                  <a:gd name="connsiteY77" fmla="*/ 206645 h 539806"/>
                  <a:gd name="connsiteX78" fmla="*/ 686698 w 1436261"/>
                  <a:gd name="connsiteY78" fmla="*/ 221885 h 539806"/>
                  <a:gd name="connsiteX79" fmla="*/ 668918 w 1436261"/>
                  <a:gd name="connsiteY79" fmla="*/ 178705 h 539806"/>
                  <a:gd name="connsiteX80" fmla="*/ 648598 w 1436261"/>
                  <a:gd name="connsiteY80" fmla="*/ 163465 h 539806"/>
                  <a:gd name="connsiteX81" fmla="*/ 646058 w 1436261"/>
                  <a:gd name="connsiteY81" fmla="*/ 191405 h 539806"/>
                  <a:gd name="connsiteX82" fmla="*/ 600338 w 1436261"/>
                  <a:gd name="connsiteY82" fmla="*/ 204105 h 539806"/>
                  <a:gd name="connsiteX83" fmla="*/ 585098 w 1436261"/>
                  <a:gd name="connsiteY83" fmla="*/ 234585 h 539806"/>
                  <a:gd name="connsiteX84" fmla="*/ 580018 w 1436261"/>
                  <a:gd name="connsiteY84" fmla="*/ 285385 h 539806"/>
                  <a:gd name="connsiteX85" fmla="*/ 562238 w 1436261"/>
                  <a:gd name="connsiteY85" fmla="*/ 270145 h 539806"/>
                  <a:gd name="connsiteX86" fmla="*/ 536838 w 1436261"/>
                  <a:gd name="connsiteY86" fmla="*/ 206645 h 539806"/>
                  <a:gd name="connsiteX87" fmla="*/ 506358 w 1436261"/>
                  <a:gd name="connsiteY87" fmla="*/ 237125 h 539806"/>
                  <a:gd name="connsiteX88" fmla="*/ 498738 w 1436261"/>
                  <a:gd name="connsiteY88" fmla="*/ 259985 h 539806"/>
                  <a:gd name="connsiteX89" fmla="*/ 470798 w 1436261"/>
                  <a:gd name="connsiteY89" fmla="*/ 295545 h 539806"/>
                  <a:gd name="connsiteX90" fmla="*/ 425078 w 1436261"/>
                  <a:gd name="connsiteY90" fmla="*/ 275225 h 539806"/>
                  <a:gd name="connsiteX91" fmla="*/ 402218 w 1436261"/>
                  <a:gd name="connsiteY91" fmla="*/ 262525 h 539806"/>
                  <a:gd name="connsiteX92" fmla="*/ 394598 w 1436261"/>
                  <a:gd name="connsiteY92" fmla="*/ 282845 h 539806"/>
                  <a:gd name="connsiteX93" fmla="*/ 364118 w 1436261"/>
                  <a:gd name="connsiteY93" fmla="*/ 234585 h 539806"/>
                  <a:gd name="connsiteX94" fmla="*/ 341258 w 1436261"/>
                  <a:gd name="connsiteY94" fmla="*/ 267605 h 539806"/>
                  <a:gd name="connsiteX95" fmla="*/ 328558 w 1436261"/>
                  <a:gd name="connsiteY95" fmla="*/ 209185 h 539806"/>
                  <a:gd name="connsiteX96" fmla="*/ 323478 w 1436261"/>
                  <a:gd name="connsiteY96" fmla="*/ 249825 h 539806"/>
                  <a:gd name="connsiteX97" fmla="*/ 285378 w 1436261"/>
                  <a:gd name="connsiteY97" fmla="*/ 176165 h 539806"/>
                  <a:gd name="connsiteX98" fmla="*/ 282838 w 1436261"/>
                  <a:gd name="connsiteY98" fmla="*/ 206645 h 539806"/>
                  <a:gd name="connsiteX99" fmla="*/ 209178 w 1436261"/>
                  <a:gd name="connsiteY99" fmla="*/ 148225 h 539806"/>
                  <a:gd name="connsiteX100" fmla="*/ 171078 w 1436261"/>
                  <a:gd name="connsiteY100" fmla="*/ 97425 h 539806"/>
                  <a:gd name="connsiteX101" fmla="*/ 120278 w 1436261"/>
                  <a:gd name="connsiteY101" fmla="*/ 56785 h 539806"/>
                  <a:gd name="connsiteX102" fmla="*/ 2125 w 1436261"/>
                  <a:gd name="connsiteY102" fmla="*/ 17459 h 539806"/>
                  <a:gd name="connsiteX0" fmla="*/ 83643 w 1399626"/>
                  <a:gd name="connsiteY0" fmla="*/ 53586 h 536607"/>
                  <a:gd name="connsiteX1" fmla="*/ 7443 w 1399626"/>
                  <a:gd name="connsiteY1" fmla="*/ 246 h 536607"/>
                  <a:gd name="connsiteX2" fmla="*/ 4903 w 1399626"/>
                  <a:gd name="connsiteY2" fmla="*/ 76446 h 536607"/>
                  <a:gd name="connsiteX3" fmla="*/ 25223 w 1399626"/>
                  <a:gd name="connsiteY3" fmla="*/ 45966 h 536607"/>
                  <a:gd name="connsiteX4" fmla="*/ 68403 w 1399626"/>
                  <a:gd name="connsiteY4" fmla="*/ 86606 h 536607"/>
                  <a:gd name="connsiteX5" fmla="*/ 111583 w 1399626"/>
                  <a:gd name="connsiteY5" fmla="*/ 147566 h 536607"/>
                  <a:gd name="connsiteX6" fmla="*/ 121743 w 1399626"/>
                  <a:gd name="connsiteY6" fmla="*/ 117086 h 536607"/>
                  <a:gd name="connsiteX7" fmla="*/ 182703 w 1399626"/>
                  <a:gd name="connsiteY7" fmla="*/ 216146 h 536607"/>
                  <a:gd name="connsiteX8" fmla="*/ 223343 w 1399626"/>
                  <a:gd name="connsiteY8" fmla="*/ 353306 h 536607"/>
                  <a:gd name="connsiteX9" fmla="*/ 225883 w 1399626"/>
                  <a:gd name="connsiteY9" fmla="*/ 244086 h 536607"/>
                  <a:gd name="connsiteX10" fmla="*/ 276683 w 1399626"/>
                  <a:gd name="connsiteY10" fmla="*/ 305046 h 536607"/>
                  <a:gd name="connsiteX11" fmla="*/ 309703 w 1399626"/>
                  <a:gd name="connsiteY11" fmla="*/ 345686 h 536607"/>
                  <a:gd name="connsiteX12" fmla="*/ 365583 w 1399626"/>
                  <a:gd name="connsiteY12" fmla="*/ 416806 h 536607"/>
                  <a:gd name="connsiteX13" fmla="*/ 370663 w 1399626"/>
                  <a:gd name="connsiteY13" fmla="*/ 462526 h 536607"/>
                  <a:gd name="connsiteX14" fmla="*/ 365583 w 1399626"/>
                  <a:gd name="connsiteY14" fmla="*/ 383786 h 536607"/>
                  <a:gd name="connsiteX15" fmla="*/ 388443 w 1399626"/>
                  <a:gd name="connsiteY15" fmla="*/ 401566 h 536607"/>
                  <a:gd name="connsiteX16" fmla="*/ 444323 w 1399626"/>
                  <a:gd name="connsiteY16" fmla="*/ 411726 h 536607"/>
                  <a:gd name="connsiteX17" fmla="*/ 515443 w 1399626"/>
                  <a:gd name="connsiteY17" fmla="*/ 434586 h 536607"/>
                  <a:gd name="connsiteX18" fmla="*/ 566243 w 1399626"/>
                  <a:gd name="connsiteY18" fmla="*/ 467606 h 536607"/>
                  <a:gd name="connsiteX19" fmla="*/ 566243 w 1399626"/>
                  <a:gd name="connsiteY19" fmla="*/ 500626 h 536607"/>
                  <a:gd name="connsiteX20" fmla="*/ 601803 w 1399626"/>
                  <a:gd name="connsiteY20" fmla="*/ 470146 h 536607"/>
                  <a:gd name="connsiteX21" fmla="*/ 647523 w 1399626"/>
                  <a:gd name="connsiteY21" fmla="*/ 515866 h 536607"/>
                  <a:gd name="connsiteX22" fmla="*/ 685623 w 1399626"/>
                  <a:gd name="connsiteY22" fmla="*/ 470146 h 536607"/>
                  <a:gd name="connsiteX23" fmla="*/ 764363 w 1399626"/>
                  <a:gd name="connsiteY23" fmla="*/ 518406 h 536607"/>
                  <a:gd name="connsiteX24" fmla="*/ 749123 w 1399626"/>
                  <a:gd name="connsiteY24" fmla="*/ 536186 h 536607"/>
                  <a:gd name="connsiteX25" fmla="*/ 794843 w 1399626"/>
                  <a:gd name="connsiteY25" fmla="*/ 503166 h 536607"/>
                  <a:gd name="connsiteX26" fmla="*/ 812623 w 1399626"/>
                  <a:gd name="connsiteY26" fmla="*/ 480306 h 536607"/>
                  <a:gd name="connsiteX27" fmla="*/ 850723 w 1399626"/>
                  <a:gd name="connsiteY27" fmla="*/ 508246 h 536607"/>
                  <a:gd name="connsiteX28" fmla="*/ 876123 w 1399626"/>
                  <a:gd name="connsiteY28" fmla="*/ 487926 h 536607"/>
                  <a:gd name="connsiteX29" fmla="*/ 911683 w 1399626"/>
                  <a:gd name="connsiteY29" fmla="*/ 485386 h 536607"/>
                  <a:gd name="connsiteX30" fmla="*/ 937083 w 1399626"/>
                  <a:gd name="connsiteY30" fmla="*/ 508246 h 536607"/>
                  <a:gd name="connsiteX31" fmla="*/ 921843 w 1399626"/>
                  <a:gd name="connsiteY31" fmla="*/ 536186 h 536607"/>
                  <a:gd name="connsiteX32" fmla="*/ 954863 w 1399626"/>
                  <a:gd name="connsiteY32" fmla="*/ 493006 h 536607"/>
                  <a:gd name="connsiteX33" fmla="*/ 992963 w 1399626"/>
                  <a:gd name="connsiteY33" fmla="*/ 475226 h 536607"/>
                  <a:gd name="connsiteX34" fmla="*/ 1003123 w 1399626"/>
                  <a:gd name="connsiteY34" fmla="*/ 490466 h 536607"/>
                  <a:gd name="connsiteX35" fmla="*/ 1051383 w 1399626"/>
                  <a:gd name="connsiteY35" fmla="*/ 462526 h 536607"/>
                  <a:gd name="connsiteX36" fmla="*/ 1069163 w 1399626"/>
                  <a:gd name="connsiteY36" fmla="*/ 454906 h 536607"/>
                  <a:gd name="connsiteX37" fmla="*/ 1025983 w 1399626"/>
                  <a:gd name="connsiteY37" fmla="*/ 526026 h 536607"/>
                  <a:gd name="connsiteX38" fmla="*/ 1092023 w 1399626"/>
                  <a:gd name="connsiteY38" fmla="*/ 457446 h 536607"/>
                  <a:gd name="connsiteX39" fmla="*/ 1137743 w 1399626"/>
                  <a:gd name="connsiteY39" fmla="*/ 419346 h 536607"/>
                  <a:gd name="connsiteX40" fmla="*/ 1173303 w 1399626"/>
                  <a:gd name="connsiteY40" fmla="*/ 378706 h 536607"/>
                  <a:gd name="connsiteX41" fmla="*/ 1165683 w 1399626"/>
                  <a:gd name="connsiteY41" fmla="*/ 437126 h 536607"/>
                  <a:gd name="connsiteX42" fmla="*/ 1170763 w 1399626"/>
                  <a:gd name="connsiteY42" fmla="*/ 439666 h 536607"/>
                  <a:gd name="connsiteX43" fmla="*/ 1231723 w 1399626"/>
                  <a:gd name="connsiteY43" fmla="*/ 378706 h 536607"/>
                  <a:gd name="connsiteX44" fmla="*/ 1305383 w 1399626"/>
                  <a:gd name="connsiteY44" fmla="*/ 327906 h 536607"/>
                  <a:gd name="connsiteX45" fmla="*/ 1325703 w 1399626"/>
                  <a:gd name="connsiteY45" fmla="*/ 231386 h 536607"/>
                  <a:gd name="connsiteX46" fmla="*/ 1328243 w 1399626"/>
                  <a:gd name="connsiteY46" fmla="*/ 208526 h 536607"/>
                  <a:gd name="connsiteX47" fmla="*/ 1343483 w 1399626"/>
                  <a:gd name="connsiteY47" fmla="*/ 259326 h 536607"/>
                  <a:gd name="connsiteX48" fmla="*/ 1363803 w 1399626"/>
                  <a:gd name="connsiteY48" fmla="*/ 211066 h 536607"/>
                  <a:gd name="connsiteX49" fmla="*/ 1394918 w 1399626"/>
                  <a:gd name="connsiteY49" fmla="*/ 146931 h 536607"/>
                  <a:gd name="connsiteX50" fmla="*/ 1253313 w 1399626"/>
                  <a:gd name="connsiteY50" fmla="*/ 245991 h 536607"/>
                  <a:gd name="connsiteX51" fmla="*/ 1209498 w 1399626"/>
                  <a:gd name="connsiteY51" fmla="*/ 242181 h 536607"/>
                  <a:gd name="connsiteX52" fmla="*/ 1175843 w 1399626"/>
                  <a:gd name="connsiteY52" fmla="*/ 294886 h 536607"/>
                  <a:gd name="connsiteX53" fmla="*/ 1147903 w 1399626"/>
                  <a:gd name="connsiteY53" fmla="*/ 310126 h 536607"/>
                  <a:gd name="connsiteX54" fmla="*/ 1132663 w 1399626"/>
                  <a:gd name="connsiteY54" fmla="*/ 272026 h 536607"/>
                  <a:gd name="connsiteX55" fmla="*/ 1064083 w 1399626"/>
                  <a:gd name="connsiteY55" fmla="*/ 345686 h 536607"/>
                  <a:gd name="connsiteX56" fmla="*/ 1048843 w 1399626"/>
                  <a:gd name="connsiteY56" fmla="*/ 294886 h 536607"/>
                  <a:gd name="connsiteX57" fmla="*/ 985343 w 1399626"/>
                  <a:gd name="connsiteY57" fmla="*/ 315206 h 536607"/>
                  <a:gd name="connsiteX58" fmla="*/ 1000583 w 1399626"/>
                  <a:gd name="connsiteY58" fmla="*/ 261866 h 536607"/>
                  <a:gd name="connsiteX59" fmla="*/ 972643 w 1399626"/>
                  <a:gd name="connsiteY59" fmla="*/ 160266 h 536607"/>
                  <a:gd name="connsiteX60" fmla="*/ 934543 w 1399626"/>
                  <a:gd name="connsiteY60" fmla="*/ 231386 h 536607"/>
                  <a:gd name="connsiteX61" fmla="*/ 896443 w 1399626"/>
                  <a:gd name="connsiteY61" fmla="*/ 198366 h 536607"/>
                  <a:gd name="connsiteX62" fmla="*/ 865963 w 1399626"/>
                  <a:gd name="connsiteY62" fmla="*/ 172966 h 536607"/>
                  <a:gd name="connsiteX63" fmla="*/ 863423 w 1399626"/>
                  <a:gd name="connsiteY63" fmla="*/ 216146 h 536607"/>
                  <a:gd name="connsiteX64" fmla="*/ 827863 w 1399626"/>
                  <a:gd name="connsiteY64" fmla="*/ 178046 h 536607"/>
                  <a:gd name="connsiteX65" fmla="*/ 838023 w 1399626"/>
                  <a:gd name="connsiteY65" fmla="*/ 249166 h 536607"/>
                  <a:gd name="connsiteX66" fmla="*/ 812623 w 1399626"/>
                  <a:gd name="connsiteY66" fmla="*/ 284726 h 536607"/>
                  <a:gd name="connsiteX67" fmla="*/ 799923 w 1399626"/>
                  <a:gd name="connsiteY67" fmla="*/ 322826 h 536607"/>
                  <a:gd name="connsiteX68" fmla="*/ 771983 w 1399626"/>
                  <a:gd name="connsiteY68" fmla="*/ 241546 h 536607"/>
                  <a:gd name="connsiteX69" fmla="*/ 774523 w 1399626"/>
                  <a:gd name="connsiteY69" fmla="*/ 200906 h 536607"/>
                  <a:gd name="connsiteX70" fmla="*/ 746583 w 1399626"/>
                  <a:gd name="connsiteY70" fmla="*/ 246626 h 536607"/>
                  <a:gd name="connsiteX71" fmla="*/ 741503 w 1399626"/>
                  <a:gd name="connsiteY71" fmla="*/ 310126 h 536607"/>
                  <a:gd name="connsiteX72" fmla="*/ 713563 w 1399626"/>
                  <a:gd name="connsiteY72" fmla="*/ 289806 h 536607"/>
                  <a:gd name="connsiteX73" fmla="*/ 698323 w 1399626"/>
                  <a:gd name="connsiteY73" fmla="*/ 231386 h 536607"/>
                  <a:gd name="connsiteX74" fmla="*/ 693243 w 1399626"/>
                  <a:gd name="connsiteY74" fmla="*/ 233926 h 536607"/>
                  <a:gd name="connsiteX75" fmla="*/ 680543 w 1399626"/>
                  <a:gd name="connsiteY75" fmla="*/ 249166 h 536607"/>
                  <a:gd name="connsiteX76" fmla="*/ 683083 w 1399626"/>
                  <a:gd name="connsiteY76" fmla="*/ 190746 h 536607"/>
                  <a:gd name="connsiteX77" fmla="*/ 652603 w 1399626"/>
                  <a:gd name="connsiteY77" fmla="*/ 203446 h 536607"/>
                  <a:gd name="connsiteX78" fmla="*/ 650063 w 1399626"/>
                  <a:gd name="connsiteY78" fmla="*/ 218686 h 536607"/>
                  <a:gd name="connsiteX79" fmla="*/ 632283 w 1399626"/>
                  <a:gd name="connsiteY79" fmla="*/ 175506 h 536607"/>
                  <a:gd name="connsiteX80" fmla="*/ 611963 w 1399626"/>
                  <a:gd name="connsiteY80" fmla="*/ 160266 h 536607"/>
                  <a:gd name="connsiteX81" fmla="*/ 609423 w 1399626"/>
                  <a:gd name="connsiteY81" fmla="*/ 188206 h 536607"/>
                  <a:gd name="connsiteX82" fmla="*/ 563703 w 1399626"/>
                  <a:gd name="connsiteY82" fmla="*/ 200906 h 536607"/>
                  <a:gd name="connsiteX83" fmla="*/ 548463 w 1399626"/>
                  <a:gd name="connsiteY83" fmla="*/ 231386 h 536607"/>
                  <a:gd name="connsiteX84" fmla="*/ 543383 w 1399626"/>
                  <a:gd name="connsiteY84" fmla="*/ 282186 h 536607"/>
                  <a:gd name="connsiteX85" fmla="*/ 525603 w 1399626"/>
                  <a:gd name="connsiteY85" fmla="*/ 266946 h 536607"/>
                  <a:gd name="connsiteX86" fmla="*/ 500203 w 1399626"/>
                  <a:gd name="connsiteY86" fmla="*/ 203446 h 536607"/>
                  <a:gd name="connsiteX87" fmla="*/ 469723 w 1399626"/>
                  <a:gd name="connsiteY87" fmla="*/ 233926 h 536607"/>
                  <a:gd name="connsiteX88" fmla="*/ 462103 w 1399626"/>
                  <a:gd name="connsiteY88" fmla="*/ 256786 h 536607"/>
                  <a:gd name="connsiteX89" fmla="*/ 434163 w 1399626"/>
                  <a:gd name="connsiteY89" fmla="*/ 292346 h 536607"/>
                  <a:gd name="connsiteX90" fmla="*/ 388443 w 1399626"/>
                  <a:gd name="connsiteY90" fmla="*/ 272026 h 536607"/>
                  <a:gd name="connsiteX91" fmla="*/ 365583 w 1399626"/>
                  <a:gd name="connsiteY91" fmla="*/ 259326 h 536607"/>
                  <a:gd name="connsiteX92" fmla="*/ 357963 w 1399626"/>
                  <a:gd name="connsiteY92" fmla="*/ 279646 h 536607"/>
                  <a:gd name="connsiteX93" fmla="*/ 327483 w 1399626"/>
                  <a:gd name="connsiteY93" fmla="*/ 231386 h 536607"/>
                  <a:gd name="connsiteX94" fmla="*/ 304623 w 1399626"/>
                  <a:gd name="connsiteY94" fmla="*/ 264406 h 536607"/>
                  <a:gd name="connsiteX95" fmla="*/ 291923 w 1399626"/>
                  <a:gd name="connsiteY95" fmla="*/ 205986 h 536607"/>
                  <a:gd name="connsiteX96" fmla="*/ 286843 w 1399626"/>
                  <a:gd name="connsiteY96" fmla="*/ 246626 h 536607"/>
                  <a:gd name="connsiteX97" fmla="*/ 248743 w 1399626"/>
                  <a:gd name="connsiteY97" fmla="*/ 172966 h 536607"/>
                  <a:gd name="connsiteX98" fmla="*/ 246203 w 1399626"/>
                  <a:gd name="connsiteY98" fmla="*/ 203446 h 536607"/>
                  <a:gd name="connsiteX99" fmla="*/ 172543 w 1399626"/>
                  <a:gd name="connsiteY99" fmla="*/ 145026 h 536607"/>
                  <a:gd name="connsiteX100" fmla="*/ 134443 w 1399626"/>
                  <a:gd name="connsiteY100" fmla="*/ 94226 h 536607"/>
                  <a:gd name="connsiteX101" fmla="*/ 83643 w 1399626"/>
                  <a:gd name="connsiteY101" fmla="*/ 53586 h 536607"/>
                  <a:gd name="connsiteX0" fmla="*/ 81388 w 1397371"/>
                  <a:gd name="connsiteY0" fmla="*/ 7688 h 490709"/>
                  <a:gd name="connsiteX1" fmla="*/ 2648 w 1397371"/>
                  <a:gd name="connsiteY1" fmla="*/ 30548 h 490709"/>
                  <a:gd name="connsiteX2" fmla="*/ 22968 w 1397371"/>
                  <a:gd name="connsiteY2" fmla="*/ 68 h 490709"/>
                  <a:gd name="connsiteX3" fmla="*/ 66148 w 1397371"/>
                  <a:gd name="connsiteY3" fmla="*/ 40708 h 490709"/>
                  <a:gd name="connsiteX4" fmla="*/ 109328 w 1397371"/>
                  <a:gd name="connsiteY4" fmla="*/ 101668 h 490709"/>
                  <a:gd name="connsiteX5" fmla="*/ 119488 w 1397371"/>
                  <a:gd name="connsiteY5" fmla="*/ 71188 h 490709"/>
                  <a:gd name="connsiteX6" fmla="*/ 180448 w 1397371"/>
                  <a:gd name="connsiteY6" fmla="*/ 170248 h 490709"/>
                  <a:gd name="connsiteX7" fmla="*/ 221088 w 1397371"/>
                  <a:gd name="connsiteY7" fmla="*/ 307408 h 490709"/>
                  <a:gd name="connsiteX8" fmla="*/ 223628 w 1397371"/>
                  <a:gd name="connsiteY8" fmla="*/ 198188 h 490709"/>
                  <a:gd name="connsiteX9" fmla="*/ 274428 w 1397371"/>
                  <a:gd name="connsiteY9" fmla="*/ 259148 h 490709"/>
                  <a:gd name="connsiteX10" fmla="*/ 307448 w 1397371"/>
                  <a:gd name="connsiteY10" fmla="*/ 299788 h 490709"/>
                  <a:gd name="connsiteX11" fmla="*/ 363328 w 1397371"/>
                  <a:gd name="connsiteY11" fmla="*/ 370908 h 490709"/>
                  <a:gd name="connsiteX12" fmla="*/ 368408 w 1397371"/>
                  <a:gd name="connsiteY12" fmla="*/ 416628 h 490709"/>
                  <a:gd name="connsiteX13" fmla="*/ 363328 w 1397371"/>
                  <a:gd name="connsiteY13" fmla="*/ 337888 h 490709"/>
                  <a:gd name="connsiteX14" fmla="*/ 386188 w 1397371"/>
                  <a:gd name="connsiteY14" fmla="*/ 355668 h 490709"/>
                  <a:gd name="connsiteX15" fmla="*/ 442068 w 1397371"/>
                  <a:gd name="connsiteY15" fmla="*/ 365828 h 490709"/>
                  <a:gd name="connsiteX16" fmla="*/ 513188 w 1397371"/>
                  <a:gd name="connsiteY16" fmla="*/ 388688 h 490709"/>
                  <a:gd name="connsiteX17" fmla="*/ 563988 w 1397371"/>
                  <a:gd name="connsiteY17" fmla="*/ 421708 h 490709"/>
                  <a:gd name="connsiteX18" fmla="*/ 563988 w 1397371"/>
                  <a:gd name="connsiteY18" fmla="*/ 454728 h 490709"/>
                  <a:gd name="connsiteX19" fmla="*/ 599548 w 1397371"/>
                  <a:gd name="connsiteY19" fmla="*/ 424248 h 490709"/>
                  <a:gd name="connsiteX20" fmla="*/ 645268 w 1397371"/>
                  <a:gd name="connsiteY20" fmla="*/ 469968 h 490709"/>
                  <a:gd name="connsiteX21" fmla="*/ 683368 w 1397371"/>
                  <a:gd name="connsiteY21" fmla="*/ 424248 h 490709"/>
                  <a:gd name="connsiteX22" fmla="*/ 762108 w 1397371"/>
                  <a:gd name="connsiteY22" fmla="*/ 472508 h 490709"/>
                  <a:gd name="connsiteX23" fmla="*/ 746868 w 1397371"/>
                  <a:gd name="connsiteY23" fmla="*/ 490288 h 490709"/>
                  <a:gd name="connsiteX24" fmla="*/ 792588 w 1397371"/>
                  <a:gd name="connsiteY24" fmla="*/ 457268 h 490709"/>
                  <a:gd name="connsiteX25" fmla="*/ 810368 w 1397371"/>
                  <a:gd name="connsiteY25" fmla="*/ 434408 h 490709"/>
                  <a:gd name="connsiteX26" fmla="*/ 848468 w 1397371"/>
                  <a:gd name="connsiteY26" fmla="*/ 462348 h 490709"/>
                  <a:gd name="connsiteX27" fmla="*/ 873868 w 1397371"/>
                  <a:gd name="connsiteY27" fmla="*/ 442028 h 490709"/>
                  <a:gd name="connsiteX28" fmla="*/ 909428 w 1397371"/>
                  <a:gd name="connsiteY28" fmla="*/ 439488 h 490709"/>
                  <a:gd name="connsiteX29" fmla="*/ 934828 w 1397371"/>
                  <a:gd name="connsiteY29" fmla="*/ 462348 h 490709"/>
                  <a:gd name="connsiteX30" fmla="*/ 919588 w 1397371"/>
                  <a:gd name="connsiteY30" fmla="*/ 490288 h 490709"/>
                  <a:gd name="connsiteX31" fmla="*/ 952608 w 1397371"/>
                  <a:gd name="connsiteY31" fmla="*/ 447108 h 490709"/>
                  <a:gd name="connsiteX32" fmla="*/ 990708 w 1397371"/>
                  <a:gd name="connsiteY32" fmla="*/ 429328 h 490709"/>
                  <a:gd name="connsiteX33" fmla="*/ 1000868 w 1397371"/>
                  <a:gd name="connsiteY33" fmla="*/ 444568 h 490709"/>
                  <a:gd name="connsiteX34" fmla="*/ 1049128 w 1397371"/>
                  <a:gd name="connsiteY34" fmla="*/ 416628 h 490709"/>
                  <a:gd name="connsiteX35" fmla="*/ 1066908 w 1397371"/>
                  <a:gd name="connsiteY35" fmla="*/ 409008 h 490709"/>
                  <a:gd name="connsiteX36" fmla="*/ 1023728 w 1397371"/>
                  <a:gd name="connsiteY36" fmla="*/ 480128 h 490709"/>
                  <a:gd name="connsiteX37" fmla="*/ 1089768 w 1397371"/>
                  <a:gd name="connsiteY37" fmla="*/ 411548 h 490709"/>
                  <a:gd name="connsiteX38" fmla="*/ 1135488 w 1397371"/>
                  <a:gd name="connsiteY38" fmla="*/ 373448 h 490709"/>
                  <a:gd name="connsiteX39" fmla="*/ 1171048 w 1397371"/>
                  <a:gd name="connsiteY39" fmla="*/ 332808 h 490709"/>
                  <a:gd name="connsiteX40" fmla="*/ 1163428 w 1397371"/>
                  <a:gd name="connsiteY40" fmla="*/ 391228 h 490709"/>
                  <a:gd name="connsiteX41" fmla="*/ 1168508 w 1397371"/>
                  <a:gd name="connsiteY41" fmla="*/ 393768 h 490709"/>
                  <a:gd name="connsiteX42" fmla="*/ 1229468 w 1397371"/>
                  <a:gd name="connsiteY42" fmla="*/ 332808 h 490709"/>
                  <a:gd name="connsiteX43" fmla="*/ 1303128 w 1397371"/>
                  <a:gd name="connsiteY43" fmla="*/ 282008 h 490709"/>
                  <a:gd name="connsiteX44" fmla="*/ 1323448 w 1397371"/>
                  <a:gd name="connsiteY44" fmla="*/ 185488 h 490709"/>
                  <a:gd name="connsiteX45" fmla="*/ 1325988 w 1397371"/>
                  <a:gd name="connsiteY45" fmla="*/ 162628 h 490709"/>
                  <a:gd name="connsiteX46" fmla="*/ 1341228 w 1397371"/>
                  <a:gd name="connsiteY46" fmla="*/ 213428 h 490709"/>
                  <a:gd name="connsiteX47" fmla="*/ 1361548 w 1397371"/>
                  <a:gd name="connsiteY47" fmla="*/ 165168 h 490709"/>
                  <a:gd name="connsiteX48" fmla="*/ 1392663 w 1397371"/>
                  <a:gd name="connsiteY48" fmla="*/ 101033 h 490709"/>
                  <a:gd name="connsiteX49" fmla="*/ 1251058 w 1397371"/>
                  <a:gd name="connsiteY49" fmla="*/ 200093 h 490709"/>
                  <a:gd name="connsiteX50" fmla="*/ 1207243 w 1397371"/>
                  <a:gd name="connsiteY50" fmla="*/ 196283 h 490709"/>
                  <a:gd name="connsiteX51" fmla="*/ 1173588 w 1397371"/>
                  <a:gd name="connsiteY51" fmla="*/ 248988 h 490709"/>
                  <a:gd name="connsiteX52" fmla="*/ 1145648 w 1397371"/>
                  <a:gd name="connsiteY52" fmla="*/ 264228 h 490709"/>
                  <a:gd name="connsiteX53" fmla="*/ 1130408 w 1397371"/>
                  <a:gd name="connsiteY53" fmla="*/ 226128 h 490709"/>
                  <a:gd name="connsiteX54" fmla="*/ 1061828 w 1397371"/>
                  <a:gd name="connsiteY54" fmla="*/ 299788 h 490709"/>
                  <a:gd name="connsiteX55" fmla="*/ 1046588 w 1397371"/>
                  <a:gd name="connsiteY55" fmla="*/ 248988 h 490709"/>
                  <a:gd name="connsiteX56" fmla="*/ 983088 w 1397371"/>
                  <a:gd name="connsiteY56" fmla="*/ 269308 h 490709"/>
                  <a:gd name="connsiteX57" fmla="*/ 998328 w 1397371"/>
                  <a:gd name="connsiteY57" fmla="*/ 215968 h 490709"/>
                  <a:gd name="connsiteX58" fmla="*/ 970388 w 1397371"/>
                  <a:gd name="connsiteY58" fmla="*/ 114368 h 490709"/>
                  <a:gd name="connsiteX59" fmla="*/ 932288 w 1397371"/>
                  <a:gd name="connsiteY59" fmla="*/ 185488 h 490709"/>
                  <a:gd name="connsiteX60" fmla="*/ 894188 w 1397371"/>
                  <a:gd name="connsiteY60" fmla="*/ 152468 h 490709"/>
                  <a:gd name="connsiteX61" fmla="*/ 863708 w 1397371"/>
                  <a:gd name="connsiteY61" fmla="*/ 127068 h 490709"/>
                  <a:gd name="connsiteX62" fmla="*/ 861168 w 1397371"/>
                  <a:gd name="connsiteY62" fmla="*/ 170248 h 490709"/>
                  <a:gd name="connsiteX63" fmla="*/ 825608 w 1397371"/>
                  <a:gd name="connsiteY63" fmla="*/ 132148 h 490709"/>
                  <a:gd name="connsiteX64" fmla="*/ 835768 w 1397371"/>
                  <a:gd name="connsiteY64" fmla="*/ 203268 h 490709"/>
                  <a:gd name="connsiteX65" fmla="*/ 810368 w 1397371"/>
                  <a:gd name="connsiteY65" fmla="*/ 238828 h 490709"/>
                  <a:gd name="connsiteX66" fmla="*/ 797668 w 1397371"/>
                  <a:gd name="connsiteY66" fmla="*/ 276928 h 490709"/>
                  <a:gd name="connsiteX67" fmla="*/ 769728 w 1397371"/>
                  <a:gd name="connsiteY67" fmla="*/ 195648 h 490709"/>
                  <a:gd name="connsiteX68" fmla="*/ 772268 w 1397371"/>
                  <a:gd name="connsiteY68" fmla="*/ 155008 h 490709"/>
                  <a:gd name="connsiteX69" fmla="*/ 744328 w 1397371"/>
                  <a:gd name="connsiteY69" fmla="*/ 200728 h 490709"/>
                  <a:gd name="connsiteX70" fmla="*/ 739248 w 1397371"/>
                  <a:gd name="connsiteY70" fmla="*/ 264228 h 490709"/>
                  <a:gd name="connsiteX71" fmla="*/ 711308 w 1397371"/>
                  <a:gd name="connsiteY71" fmla="*/ 243908 h 490709"/>
                  <a:gd name="connsiteX72" fmla="*/ 696068 w 1397371"/>
                  <a:gd name="connsiteY72" fmla="*/ 185488 h 490709"/>
                  <a:gd name="connsiteX73" fmla="*/ 690988 w 1397371"/>
                  <a:gd name="connsiteY73" fmla="*/ 188028 h 490709"/>
                  <a:gd name="connsiteX74" fmla="*/ 678288 w 1397371"/>
                  <a:gd name="connsiteY74" fmla="*/ 203268 h 490709"/>
                  <a:gd name="connsiteX75" fmla="*/ 680828 w 1397371"/>
                  <a:gd name="connsiteY75" fmla="*/ 144848 h 490709"/>
                  <a:gd name="connsiteX76" fmla="*/ 650348 w 1397371"/>
                  <a:gd name="connsiteY76" fmla="*/ 157548 h 490709"/>
                  <a:gd name="connsiteX77" fmla="*/ 647808 w 1397371"/>
                  <a:gd name="connsiteY77" fmla="*/ 172788 h 490709"/>
                  <a:gd name="connsiteX78" fmla="*/ 630028 w 1397371"/>
                  <a:gd name="connsiteY78" fmla="*/ 129608 h 490709"/>
                  <a:gd name="connsiteX79" fmla="*/ 609708 w 1397371"/>
                  <a:gd name="connsiteY79" fmla="*/ 114368 h 490709"/>
                  <a:gd name="connsiteX80" fmla="*/ 607168 w 1397371"/>
                  <a:gd name="connsiteY80" fmla="*/ 142308 h 490709"/>
                  <a:gd name="connsiteX81" fmla="*/ 561448 w 1397371"/>
                  <a:gd name="connsiteY81" fmla="*/ 155008 h 490709"/>
                  <a:gd name="connsiteX82" fmla="*/ 546208 w 1397371"/>
                  <a:gd name="connsiteY82" fmla="*/ 185488 h 490709"/>
                  <a:gd name="connsiteX83" fmla="*/ 541128 w 1397371"/>
                  <a:gd name="connsiteY83" fmla="*/ 236288 h 490709"/>
                  <a:gd name="connsiteX84" fmla="*/ 523348 w 1397371"/>
                  <a:gd name="connsiteY84" fmla="*/ 221048 h 490709"/>
                  <a:gd name="connsiteX85" fmla="*/ 497948 w 1397371"/>
                  <a:gd name="connsiteY85" fmla="*/ 157548 h 490709"/>
                  <a:gd name="connsiteX86" fmla="*/ 467468 w 1397371"/>
                  <a:gd name="connsiteY86" fmla="*/ 188028 h 490709"/>
                  <a:gd name="connsiteX87" fmla="*/ 459848 w 1397371"/>
                  <a:gd name="connsiteY87" fmla="*/ 210888 h 490709"/>
                  <a:gd name="connsiteX88" fmla="*/ 431908 w 1397371"/>
                  <a:gd name="connsiteY88" fmla="*/ 246448 h 490709"/>
                  <a:gd name="connsiteX89" fmla="*/ 386188 w 1397371"/>
                  <a:gd name="connsiteY89" fmla="*/ 226128 h 490709"/>
                  <a:gd name="connsiteX90" fmla="*/ 363328 w 1397371"/>
                  <a:gd name="connsiteY90" fmla="*/ 213428 h 490709"/>
                  <a:gd name="connsiteX91" fmla="*/ 355708 w 1397371"/>
                  <a:gd name="connsiteY91" fmla="*/ 233748 h 490709"/>
                  <a:gd name="connsiteX92" fmla="*/ 325228 w 1397371"/>
                  <a:gd name="connsiteY92" fmla="*/ 185488 h 490709"/>
                  <a:gd name="connsiteX93" fmla="*/ 302368 w 1397371"/>
                  <a:gd name="connsiteY93" fmla="*/ 218508 h 490709"/>
                  <a:gd name="connsiteX94" fmla="*/ 289668 w 1397371"/>
                  <a:gd name="connsiteY94" fmla="*/ 160088 h 490709"/>
                  <a:gd name="connsiteX95" fmla="*/ 284588 w 1397371"/>
                  <a:gd name="connsiteY95" fmla="*/ 200728 h 490709"/>
                  <a:gd name="connsiteX96" fmla="*/ 246488 w 1397371"/>
                  <a:gd name="connsiteY96" fmla="*/ 127068 h 490709"/>
                  <a:gd name="connsiteX97" fmla="*/ 243948 w 1397371"/>
                  <a:gd name="connsiteY97" fmla="*/ 157548 h 490709"/>
                  <a:gd name="connsiteX98" fmla="*/ 170288 w 1397371"/>
                  <a:gd name="connsiteY98" fmla="*/ 99128 h 490709"/>
                  <a:gd name="connsiteX99" fmla="*/ 132188 w 1397371"/>
                  <a:gd name="connsiteY99" fmla="*/ 48328 h 490709"/>
                  <a:gd name="connsiteX100" fmla="*/ 81388 w 1397371"/>
                  <a:gd name="connsiteY100" fmla="*/ 7688 h 490709"/>
                  <a:gd name="connsiteX0" fmla="*/ 78837 w 1394820"/>
                  <a:gd name="connsiteY0" fmla="*/ 294 h 483315"/>
                  <a:gd name="connsiteX1" fmla="*/ 97 w 1394820"/>
                  <a:gd name="connsiteY1" fmla="*/ 23154 h 483315"/>
                  <a:gd name="connsiteX2" fmla="*/ 63597 w 1394820"/>
                  <a:gd name="connsiteY2" fmla="*/ 33314 h 483315"/>
                  <a:gd name="connsiteX3" fmla="*/ 106777 w 1394820"/>
                  <a:gd name="connsiteY3" fmla="*/ 94274 h 483315"/>
                  <a:gd name="connsiteX4" fmla="*/ 116937 w 1394820"/>
                  <a:gd name="connsiteY4" fmla="*/ 63794 h 483315"/>
                  <a:gd name="connsiteX5" fmla="*/ 177897 w 1394820"/>
                  <a:gd name="connsiteY5" fmla="*/ 162854 h 483315"/>
                  <a:gd name="connsiteX6" fmla="*/ 218537 w 1394820"/>
                  <a:gd name="connsiteY6" fmla="*/ 300014 h 483315"/>
                  <a:gd name="connsiteX7" fmla="*/ 221077 w 1394820"/>
                  <a:gd name="connsiteY7" fmla="*/ 190794 h 483315"/>
                  <a:gd name="connsiteX8" fmla="*/ 271877 w 1394820"/>
                  <a:gd name="connsiteY8" fmla="*/ 251754 h 483315"/>
                  <a:gd name="connsiteX9" fmla="*/ 304897 w 1394820"/>
                  <a:gd name="connsiteY9" fmla="*/ 292394 h 483315"/>
                  <a:gd name="connsiteX10" fmla="*/ 360777 w 1394820"/>
                  <a:gd name="connsiteY10" fmla="*/ 363514 h 483315"/>
                  <a:gd name="connsiteX11" fmla="*/ 365857 w 1394820"/>
                  <a:gd name="connsiteY11" fmla="*/ 409234 h 483315"/>
                  <a:gd name="connsiteX12" fmla="*/ 360777 w 1394820"/>
                  <a:gd name="connsiteY12" fmla="*/ 330494 h 483315"/>
                  <a:gd name="connsiteX13" fmla="*/ 383637 w 1394820"/>
                  <a:gd name="connsiteY13" fmla="*/ 348274 h 483315"/>
                  <a:gd name="connsiteX14" fmla="*/ 439517 w 1394820"/>
                  <a:gd name="connsiteY14" fmla="*/ 358434 h 483315"/>
                  <a:gd name="connsiteX15" fmla="*/ 510637 w 1394820"/>
                  <a:gd name="connsiteY15" fmla="*/ 381294 h 483315"/>
                  <a:gd name="connsiteX16" fmla="*/ 561437 w 1394820"/>
                  <a:gd name="connsiteY16" fmla="*/ 414314 h 483315"/>
                  <a:gd name="connsiteX17" fmla="*/ 561437 w 1394820"/>
                  <a:gd name="connsiteY17" fmla="*/ 447334 h 483315"/>
                  <a:gd name="connsiteX18" fmla="*/ 596997 w 1394820"/>
                  <a:gd name="connsiteY18" fmla="*/ 416854 h 483315"/>
                  <a:gd name="connsiteX19" fmla="*/ 642717 w 1394820"/>
                  <a:gd name="connsiteY19" fmla="*/ 462574 h 483315"/>
                  <a:gd name="connsiteX20" fmla="*/ 680817 w 1394820"/>
                  <a:gd name="connsiteY20" fmla="*/ 416854 h 483315"/>
                  <a:gd name="connsiteX21" fmla="*/ 759557 w 1394820"/>
                  <a:gd name="connsiteY21" fmla="*/ 465114 h 483315"/>
                  <a:gd name="connsiteX22" fmla="*/ 744317 w 1394820"/>
                  <a:gd name="connsiteY22" fmla="*/ 482894 h 483315"/>
                  <a:gd name="connsiteX23" fmla="*/ 790037 w 1394820"/>
                  <a:gd name="connsiteY23" fmla="*/ 449874 h 483315"/>
                  <a:gd name="connsiteX24" fmla="*/ 807817 w 1394820"/>
                  <a:gd name="connsiteY24" fmla="*/ 427014 h 483315"/>
                  <a:gd name="connsiteX25" fmla="*/ 845917 w 1394820"/>
                  <a:gd name="connsiteY25" fmla="*/ 454954 h 483315"/>
                  <a:gd name="connsiteX26" fmla="*/ 871317 w 1394820"/>
                  <a:gd name="connsiteY26" fmla="*/ 434634 h 483315"/>
                  <a:gd name="connsiteX27" fmla="*/ 906877 w 1394820"/>
                  <a:gd name="connsiteY27" fmla="*/ 432094 h 483315"/>
                  <a:gd name="connsiteX28" fmla="*/ 932277 w 1394820"/>
                  <a:gd name="connsiteY28" fmla="*/ 454954 h 483315"/>
                  <a:gd name="connsiteX29" fmla="*/ 917037 w 1394820"/>
                  <a:gd name="connsiteY29" fmla="*/ 482894 h 483315"/>
                  <a:gd name="connsiteX30" fmla="*/ 950057 w 1394820"/>
                  <a:gd name="connsiteY30" fmla="*/ 439714 h 483315"/>
                  <a:gd name="connsiteX31" fmla="*/ 988157 w 1394820"/>
                  <a:gd name="connsiteY31" fmla="*/ 421934 h 483315"/>
                  <a:gd name="connsiteX32" fmla="*/ 998317 w 1394820"/>
                  <a:gd name="connsiteY32" fmla="*/ 437174 h 483315"/>
                  <a:gd name="connsiteX33" fmla="*/ 1046577 w 1394820"/>
                  <a:gd name="connsiteY33" fmla="*/ 409234 h 483315"/>
                  <a:gd name="connsiteX34" fmla="*/ 1064357 w 1394820"/>
                  <a:gd name="connsiteY34" fmla="*/ 401614 h 483315"/>
                  <a:gd name="connsiteX35" fmla="*/ 1021177 w 1394820"/>
                  <a:gd name="connsiteY35" fmla="*/ 472734 h 483315"/>
                  <a:gd name="connsiteX36" fmla="*/ 1087217 w 1394820"/>
                  <a:gd name="connsiteY36" fmla="*/ 404154 h 483315"/>
                  <a:gd name="connsiteX37" fmla="*/ 1132937 w 1394820"/>
                  <a:gd name="connsiteY37" fmla="*/ 366054 h 483315"/>
                  <a:gd name="connsiteX38" fmla="*/ 1168497 w 1394820"/>
                  <a:gd name="connsiteY38" fmla="*/ 325414 h 483315"/>
                  <a:gd name="connsiteX39" fmla="*/ 1160877 w 1394820"/>
                  <a:gd name="connsiteY39" fmla="*/ 383834 h 483315"/>
                  <a:gd name="connsiteX40" fmla="*/ 1165957 w 1394820"/>
                  <a:gd name="connsiteY40" fmla="*/ 386374 h 483315"/>
                  <a:gd name="connsiteX41" fmla="*/ 1226917 w 1394820"/>
                  <a:gd name="connsiteY41" fmla="*/ 325414 h 483315"/>
                  <a:gd name="connsiteX42" fmla="*/ 1300577 w 1394820"/>
                  <a:gd name="connsiteY42" fmla="*/ 274614 h 483315"/>
                  <a:gd name="connsiteX43" fmla="*/ 1320897 w 1394820"/>
                  <a:gd name="connsiteY43" fmla="*/ 178094 h 483315"/>
                  <a:gd name="connsiteX44" fmla="*/ 1323437 w 1394820"/>
                  <a:gd name="connsiteY44" fmla="*/ 155234 h 483315"/>
                  <a:gd name="connsiteX45" fmla="*/ 1338677 w 1394820"/>
                  <a:gd name="connsiteY45" fmla="*/ 206034 h 483315"/>
                  <a:gd name="connsiteX46" fmla="*/ 1358997 w 1394820"/>
                  <a:gd name="connsiteY46" fmla="*/ 157774 h 483315"/>
                  <a:gd name="connsiteX47" fmla="*/ 1390112 w 1394820"/>
                  <a:gd name="connsiteY47" fmla="*/ 93639 h 483315"/>
                  <a:gd name="connsiteX48" fmla="*/ 1248507 w 1394820"/>
                  <a:gd name="connsiteY48" fmla="*/ 192699 h 483315"/>
                  <a:gd name="connsiteX49" fmla="*/ 1204692 w 1394820"/>
                  <a:gd name="connsiteY49" fmla="*/ 188889 h 483315"/>
                  <a:gd name="connsiteX50" fmla="*/ 1171037 w 1394820"/>
                  <a:gd name="connsiteY50" fmla="*/ 241594 h 483315"/>
                  <a:gd name="connsiteX51" fmla="*/ 1143097 w 1394820"/>
                  <a:gd name="connsiteY51" fmla="*/ 256834 h 483315"/>
                  <a:gd name="connsiteX52" fmla="*/ 1127857 w 1394820"/>
                  <a:gd name="connsiteY52" fmla="*/ 218734 h 483315"/>
                  <a:gd name="connsiteX53" fmla="*/ 1059277 w 1394820"/>
                  <a:gd name="connsiteY53" fmla="*/ 292394 h 483315"/>
                  <a:gd name="connsiteX54" fmla="*/ 1044037 w 1394820"/>
                  <a:gd name="connsiteY54" fmla="*/ 241594 h 483315"/>
                  <a:gd name="connsiteX55" fmla="*/ 980537 w 1394820"/>
                  <a:gd name="connsiteY55" fmla="*/ 261914 h 483315"/>
                  <a:gd name="connsiteX56" fmla="*/ 995777 w 1394820"/>
                  <a:gd name="connsiteY56" fmla="*/ 208574 h 483315"/>
                  <a:gd name="connsiteX57" fmla="*/ 967837 w 1394820"/>
                  <a:gd name="connsiteY57" fmla="*/ 106974 h 483315"/>
                  <a:gd name="connsiteX58" fmla="*/ 929737 w 1394820"/>
                  <a:gd name="connsiteY58" fmla="*/ 178094 h 483315"/>
                  <a:gd name="connsiteX59" fmla="*/ 891637 w 1394820"/>
                  <a:gd name="connsiteY59" fmla="*/ 145074 h 483315"/>
                  <a:gd name="connsiteX60" fmla="*/ 861157 w 1394820"/>
                  <a:gd name="connsiteY60" fmla="*/ 119674 h 483315"/>
                  <a:gd name="connsiteX61" fmla="*/ 858617 w 1394820"/>
                  <a:gd name="connsiteY61" fmla="*/ 162854 h 483315"/>
                  <a:gd name="connsiteX62" fmla="*/ 823057 w 1394820"/>
                  <a:gd name="connsiteY62" fmla="*/ 124754 h 483315"/>
                  <a:gd name="connsiteX63" fmla="*/ 833217 w 1394820"/>
                  <a:gd name="connsiteY63" fmla="*/ 195874 h 483315"/>
                  <a:gd name="connsiteX64" fmla="*/ 807817 w 1394820"/>
                  <a:gd name="connsiteY64" fmla="*/ 231434 h 483315"/>
                  <a:gd name="connsiteX65" fmla="*/ 795117 w 1394820"/>
                  <a:gd name="connsiteY65" fmla="*/ 269534 h 483315"/>
                  <a:gd name="connsiteX66" fmla="*/ 767177 w 1394820"/>
                  <a:gd name="connsiteY66" fmla="*/ 188254 h 483315"/>
                  <a:gd name="connsiteX67" fmla="*/ 769717 w 1394820"/>
                  <a:gd name="connsiteY67" fmla="*/ 147614 h 483315"/>
                  <a:gd name="connsiteX68" fmla="*/ 741777 w 1394820"/>
                  <a:gd name="connsiteY68" fmla="*/ 193334 h 483315"/>
                  <a:gd name="connsiteX69" fmla="*/ 736697 w 1394820"/>
                  <a:gd name="connsiteY69" fmla="*/ 256834 h 483315"/>
                  <a:gd name="connsiteX70" fmla="*/ 708757 w 1394820"/>
                  <a:gd name="connsiteY70" fmla="*/ 236514 h 483315"/>
                  <a:gd name="connsiteX71" fmla="*/ 693517 w 1394820"/>
                  <a:gd name="connsiteY71" fmla="*/ 178094 h 483315"/>
                  <a:gd name="connsiteX72" fmla="*/ 688437 w 1394820"/>
                  <a:gd name="connsiteY72" fmla="*/ 180634 h 483315"/>
                  <a:gd name="connsiteX73" fmla="*/ 675737 w 1394820"/>
                  <a:gd name="connsiteY73" fmla="*/ 195874 h 483315"/>
                  <a:gd name="connsiteX74" fmla="*/ 678277 w 1394820"/>
                  <a:gd name="connsiteY74" fmla="*/ 137454 h 483315"/>
                  <a:gd name="connsiteX75" fmla="*/ 647797 w 1394820"/>
                  <a:gd name="connsiteY75" fmla="*/ 150154 h 483315"/>
                  <a:gd name="connsiteX76" fmla="*/ 645257 w 1394820"/>
                  <a:gd name="connsiteY76" fmla="*/ 165394 h 483315"/>
                  <a:gd name="connsiteX77" fmla="*/ 627477 w 1394820"/>
                  <a:gd name="connsiteY77" fmla="*/ 122214 h 483315"/>
                  <a:gd name="connsiteX78" fmla="*/ 607157 w 1394820"/>
                  <a:gd name="connsiteY78" fmla="*/ 106974 h 483315"/>
                  <a:gd name="connsiteX79" fmla="*/ 604617 w 1394820"/>
                  <a:gd name="connsiteY79" fmla="*/ 134914 h 483315"/>
                  <a:gd name="connsiteX80" fmla="*/ 558897 w 1394820"/>
                  <a:gd name="connsiteY80" fmla="*/ 147614 h 483315"/>
                  <a:gd name="connsiteX81" fmla="*/ 543657 w 1394820"/>
                  <a:gd name="connsiteY81" fmla="*/ 178094 h 483315"/>
                  <a:gd name="connsiteX82" fmla="*/ 538577 w 1394820"/>
                  <a:gd name="connsiteY82" fmla="*/ 228894 h 483315"/>
                  <a:gd name="connsiteX83" fmla="*/ 520797 w 1394820"/>
                  <a:gd name="connsiteY83" fmla="*/ 213654 h 483315"/>
                  <a:gd name="connsiteX84" fmla="*/ 495397 w 1394820"/>
                  <a:gd name="connsiteY84" fmla="*/ 150154 h 483315"/>
                  <a:gd name="connsiteX85" fmla="*/ 464917 w 1394820"/>
                  <a:gd name="connsiteY85" fmla="*/ 180634 h 483315"/>
                  <a:gd name="connsiteX86" fmla="*/ 457297 w 1394820"/>
                  <a:gd name="connsiteY86" fmla="*/ 203494 h 483315"/>
                  <a:gd name="connsiteX87" fmla="*/ 429357 w 1394820"/>
                  <a:gd name="connsiteY87" fmla="*/ 239054 h 483315"/>
                  <a:gd name="connsiteX88" fmla="*/ 383637 w 1394820"/>
                  <a:gd name="connsiteY88" fmla="*/ 218734 h 483315"/>
                  <a:gd name="connsiteX89" fmla="*/ 360777 w 1394820"/>
                  <a:gd name="connsiteY89" fmla="*/ 206034 h 483315"/>
                  <a:gd name="connsiteX90" fmla="*/ 353157 w 1394820"/>
                  <a:gd name="connsiteY90" fmla="*/ 226354 h 483315"/>
                  <a:gd name="connsiteX91" fmla="*/ 322677 w 1394820"/>
                  <a:gd name="connsiteY91" fmla="*/ 178094 h 483315"/>
                  <a:gd name="connsiteX92" fmla="*/ 299817 w 1394820"/>
                  <a:gd name="connsiteY92" fmla="*/ 211114 h 483315"/>
                  <a:gd name="connsiteX93" fmla="*/ 287117 w 1394820"/>
                  <a:gd name="connsiteY93" fmla="*/ 152694 h 483315"/>
                  <a:gd name="connsiteX94" fmla="*/ 282037 w 1394820"/>
                  <a:gd name="connsiteY94" fmla="*/ 193334 h 483315"/>
                  <a:gd name="connsiteX95" fmla="*/ 243937 w 1394820"/>
                  <a:gd name="connsiteY95" fmla="*/ 119674 h 483315"/>
                  <a:gd name="connsiteX96" fmla="*/ 241397 w 1394820"/>
                  <a:gd name="connsiteY96" fmla="*/ 150154 h 483315"/>
                  <a:gd name="connsiteX97" fmla="*/ 167737 w 1394820"/>
                  <a:gd name="connsiteY97" fmla="*/ 91734 h 483315"/>
                  <a:gd name="connsiteX98" fmla="*/ 129637 w 1394820"/>
                  <a:gd name="connsiteY98" fmla="*/ 40934 h 483315"/>
                  <a:gd name="connsiteX99" fmla="*/ 78837 w 1394820"/>
                  <a:gd name="connsiteY99" fmla="*/ 294 h 483315"/>
                  <a:gd name="connsiteX0" fmla="*/ 16507 w 1332490"/>
                  <a:gd name="connsiteY0" fmla="*/ 62 h 483083"/>
                  <a:gd name="connsiteX1" fmla="*/ 1267 w 1332490"/>
                  <a:gd name="connsiteY1" fmla="*/ 33082 h 483083"/>
                  <a:gd name="connsiteX2" fmla="*/ 44447 w 1332490"/>
                  <a:gd name="connsiteY2" fmla="*/ 94042 h 483083"/>
                  <a:gd name="connsiteX3" fmla="*/ 54607 w 1332490"/>
                  <a:gd name="connsiteY3" fmla="*/ 63562 h 483083"/>
                  <a:gd name="connsiteX4" fmla="*/ 115567 w 1332490"/>
                  <a:gd name="connsiteY4" fmla="*/ 162622 h 483083"/>
                  <a:gd name="connsiteX5" fmla="*/ 156207 w 1332490"/>
                  <a:gd name="connsiteY5" fmla="*/ 299782 h 483083"/>
                  <a:gd name="connsiteX6" fmla="*/ 158747 w 1332490"/>
                  <a:gd name="connsiteY6" fmla="*/ 190562 h 483083"/>
                  <a:gd name="connsiteX7" fmla="*/ 209547 w 1332490"/>
                  <a:gd name="connsiteY7" fmla="*/ 251522 h 483083"/>
                  <a:gd name="connsiteX8" fmla="*/ 242567 w 1332490"/>
                  <a:gd name="connsiteY8" fmla="*/ 292162 h 483083"/>
                  <a:gd name="connsiteX9" fmla="*/ 298447 w 1332490"/>
                  <a:gd name="connsiteY9" fmla="*/ 363282 h 483083"/>
                  <a:gd name="connsiteX10" fmla="*/ 303527 w 1332490"/>
                  <a:gd name="connsiteY10" fmla="*/ 409002 h 483083"/>
                  <a:gd name="connsiteX11" fmla="*/ 298447 w 1332490"/>
                  <a:gd name="connsiteY11" fmla="*/ 330262 h 483083"/>
                  <a:gd name="connsiteX12" fmla="*/ 321307 w 1332490"/>
                  <a:gd name="connsiteY12" fmla="*/ 348042 h 483083"/>
                  <a:gd name="connsiteX13" fmla="*/ 377187 w 1332490"/>
                  <a:gd name="connsiteY13" fmla="*/ 358202 h 483083"/>
                  <a:gd name="connsiteX14" fmla="*/ 448307 w 1332490"/>
                  <a:gd name="connsiteY14" fmla="*/ 381062 h 483083"/>
                  <a:gd name="connsiteX15" fmla="*/ 499107 w 1332490"/>
                  <a:gd name="connsiteY15" fmla="*/ 414082 h 483083"/>
                  <a:gd name="connsiteX16" fmla="*/ 499107 w 1332490"/>
                  <a:gd name="connsiteY16" fmla="*/ 447102 h 483083"/>
                  <a:gd name="connsiteX17" fmla="*/ 534667 w 1332490"/>
                  <a:gd name="connsiteY17" fmla="*/ 416622 h 483083"/>
                  <a:gd name="connsiteX18" fmla="*/ 580387 w 1332490"/>
                  <a:gd name="connsiteY18" fmla="*/ 462342 h 483083"/>
                  <a:gd name="connsiteX19" fmla="*/ 618487 w 1332490"/>
                  <a:gd name="connsiteY19" fmla="*/ 416622 h 483083"/>
                  <a:gd name="connsiteX20" fmla="*/ 697227 w 1332490"/>
                  <a:gd name="connsiteY20" fmla="*/ 464882 h 483083"/>
                  <a:gd name="connsiteX21" fmla="*/ 681987 w 1332490"/>
                  <a:gd name="connsiteY21" fmla="*/ 482662 h 483083"/>
                  <a:gd name="connsiteX22" fmla="*/ 727707 w 1332490"/>
                  <a:gd name="connsiteY22" fmla="*/ 449642 h 483083"/>
                  <a:gd name="connsiteX23" fmla="*/ 745487 w 1332490"/>
                  <a:gd name="connsiteY23" fmla="*/ 426782 h 483083"/>
                  <a:gd name="connsiteX24" fmla="*/ 783587 w 1332490"/>
                  <a:gd name="connsiteY24" fmla="*/ 454722 h 483083"/>
                  <a:gd name="connsiteX25" fmla="*/ 808987 w 1332490"/>
                  <a:gd name="connsiteY25" fmla="*/ 434402 h 483083"/>
                  <a:gd name="connsiteX26" fmla="*/ 844547 w 1332490"/>
                  <a:gd name="connsiteY26" fmla="*/ 431862 h 483083"/>
                  <a:gd name="connsiteX27" fmla="*/ 869947 w 1332490"/>
                  <a:gd name="connsiteY27" fmla="*/ 454722 h 483083"/>
                  <a:gd name="connsiteX28" fmla="*/ 854707 w 1332490"/>
                  <a:gd name="connsiteY28" fmla="*/ 482662 h 483083"/>
                  <a:gd name="connsiteX29" fmla="*/ 887727 w 1332490"/>
                  <a:gd name="connsiteY29" fmla="*/ 439482 h 483083"/>
                  <a:gd name="connsiteX30" fmla="*/ 925827 w 1332490"/>
                  <a:gd name="connsiteY30" fmla="*/ 421702 h 483083"/>
                  <a:gd name="connsiteX31" fmla="*/ 935987 w 1332490"/>
                  <a:gd name="connsiteY31" fmla="*/ 436942 h 483083"/>
                  <a:gd name="connsiteX32" fmla="*/ 984247 w 1332490"/>
                  <a:gd name="connsiteY32" fmla="*/ 409002 h 483083"/>
                  <a:gd name="connsiteX33" fmla="*/ 1002027 w 1332490"/>
                  <a:gd name="connsiteY33" fmla="*/ 401382 h 483083"/>
                  <a:gd name="connsiteX34" fmla="*/ 958847 w 1332490"/>
                  <a:gd name="connsiteY34" fmla="*/ 472502 h 483083"/>
                  <a:gd name="connsiteX35" fmla="*/ 1024887 w 1332490"/>
                  <a:gd name="connsiteY35" fmla="*/ 403922 h 483083"/>
                  <a:gd name="connsiteX36" fmla="*/ 1070607 w 1332490"/>
                  <a:gd name="connsiteY36" fmla="*/ 365822 h 483083"/>
                  <a:gd name="connsiteX37" fmla="*/ 1106167 w 1332490"/>
                  <a:gd name="connsiteY37" fmla="*/ 325182 h 483083"/>
                  <a:gd name="connsiteX38" fmla="*/ 1098547 w 1332490"/>
                  <a:gd name="connsiteY38" fmla="*/ 383602 h 483083"/>
                  <a:gd name="connsiteX39" fmla="*/ 1103627 w 1332490"/>
                  <a:gd name="connsiteY39" fmla="*/ 386142 h 483083"/>
                  <a:gd name="connsiteX40" fmla="*/ 1164587 w 1332490"/>
                  <a:gd name="connsiteY40" fmla="*/ 325182 h 483083"/>
                  <a:gd name="connsiteX41" fmla="*/ 1238247 w 1332490"/>
                  <a:gd name="connsiteY41" fmla="*/ 274382 h 483083"/>
                  <a:gd name="connsiteX42" fmla="*/ 1258567 w 1332490"/>
                  <a:gd name="connsiteY42" fmla="*/ 177862 h 483083"/>
                  <a:gd name="connsiteX43" fmla="*/ 1261107 w 1332490"/>
                  <a:gd name="connsiteY43" fmla="*/ 155002 h 483083"/>
                  <a:gd name="connsiteX44" fmla="*/ 1276347 w 1332490"/>
                  <a:gd name="connsiteY44" fmla="*/ 205802 h 483083"/>
                  <a:gd name="connsiteX45" fmla="*/ 1296667 w 1332490"/>
                  <a:gd name="connsiteY45" fmla="*/ 157542 h 483083"/>
                  <a:gd name="connsiteX46" fmla="*/ 1327782 w 1332490"/>
                  <a:gd name="connsiteY46" fmla="*/ 93407 h 483083"/>
                  <a:gd name="connsiteX47" fmla="*/ 1186177 w 1332490"/>
                  <a:gd name="connsiteY47" fmla="*/ 192467 h 483083"/>
                  <a:gd name="connsiteX48" fmla="*/ 1142362 w 1332490"/>
                  <a:gd name="connsiteY48" fmla="*/ 188657 h 483083"/>
                  <a:gd name="connsiteX49" fmla="*/ 1108707 w 1332490"/>
                  <a:gd name="connsiteY49" fmla="*/ 241362 h 483083"/>
                  <a:gd name="connsiteX50" fmla="*/ 1080767 w 1332490"/>
                  <a:gd name="connsiteY50" fmla="*/ 256602 h 483083"/>
                  <a:gd name="connsiteX51" fmla="*/ 1065527 w 1332490"/>
                  <a:gd name="connsiteY51" fmla="*/ 218502 h 483083"/>
                  <a:gd name="connsiteX52" fmla="*/ 996947 w 1332490"/>
                  <a:gd name="connsiteY52" fmla="*/ 292162 h 483083"/>
                  <a:gd name="connsiteX53" fmla="*/ 981707 w 1332490"/>
                  <a:gd name="connsiteY53" fmla="*/ 241362 h 483083"/>
                  <a:gd name="connsiteX54" fmla="*/ 918207 w 1332490"/>
                  <a:gd name="connsiteY54" fmla="*/ 261682 h 483083"/>
                  <a:gd name="connsiteX55" fmla="*/ 933447 w 1332490"/>
                  <a:gd name="connsiteY55" fmla="*/ 208342 h 483083"/>
                  <a:gd name="connsiteX56" fmla="*/ 905507 w 1332490"/>
                  <a:gd name="connsiteY56" fmla="*/ 106742 h 483083"/>
                  <a:gd name="connsiteX57" fmla="*/ 867407 w 1332490"/>
                  <a:gd name="connsiteY57" fmla="*/ 177862 h 483083"/>
                  <a:gd name="connsiteX58" fmla="*/ 829307 w 1332490"/>
                  <a:gd name="connsiteY58" fmla="*/ 144842 h 483083"/>
                  <a:gd name="connsiteX59" fmla="*/ 798827 w 1332490"/>
                  <a:gd name="connsiteY59" fmla="*/ 119442 h 483083"/>
                  <a:gd name="connsiteX60" fmla="*/ 796287 w 1332490"/>
                  <a:gd name="connsiteY60" fmla="*/ 162622 h 483083"/>
                  <a:gd name="connsiteX61" fmla="*/ 760727 w 1332490"/>
                  <a:gd name="connsiteY61" fmla="*/ 124522 h 483083"/>
                  <a:gd name="connsiteX62" fmla="*/ 770887 w 1332490"/>
                  <a:gd name="connsiteY62" fmla="*/ 195642 h 483083"/>
                  <a:gd name="connsiteX63" fmla="*/ 745487 w 1332490"/>
                  <a:gd name="connsiteY63" fmla="*/ 231202 h 483083"/>
                  <a:gd name="connsiteX64" fmla="*/ 732787 w 1332490"/>
                  <a:gd name="connsiteY64" fmla="*/ 269302 h 483083"/>
                  <a:gd name="connsiteX65" fmla="*/ 704847 w 1332490"/>
                  <a:gd name="connsiteY65" fmla="*/ 188022 h 483083"/>
                  <a:gd name="connsiteX66" fmla="*/ 707387 w 1332490"/>
                  <a:gd name="connsiteY66" fmla="*/ 147382 h 483083"/>
                  <a:gd name="connsiteX67" fmla="*/ 679447 w 1332490"/>
                  <a:gd name="connsiteY67" fmla="*/ 193102 h 483083"/>
                  <a:gd name="connsiteX68" fmla="*/ 674367 w 1332490"/>
                  <a:gd name="connsiteY68" fmla="*/ 256602 h 483083"/>
                  <a:gd name="connsiteX69" fmla="*/ 646427 w 1332490"/>
                  <a:gd name="connsiteY69" fmla="*/ 236282 h 483083"/>
                  <a:gd name="connsiteX70" fmla="*/ 631187 w 1332490"/>
                  <a:gd name="connsiteY70" fmla="*/ 177862 h 483083"/>
                  <a:gd name="connsiteX71" fmla="*/ 626107 w 1332490"/>
                  <a:gd name="connsiteY71" fmla="*/ 180402 h 483083"/>
                  <a:gd name="connsiteX72" fmla="*/ 613407 w 1332490"/>
                  <a:gd name="connsiteY72" fmla="*/ 195642 h 483083"/>
                  <a:gd name="connsiteX73" fmla="*/ 615947 w 1332490"/>
                  <a:gd name="connsiteY73" fmla="*/ 137222 h 483083"/>
                  <a:gd name="connsiteX74" fmla="*/ 585467 w 1332490"/>
                  <a:gd name="connsiteY74" fmla="*/ 149922 h 483083"/>
                  <a:gd name="connsiteX75" fmla="*/ 582927 w 1332490"/>
                  <a:gd name="connsiteY75" fmla="*/ 165162 h 483083"/>
                  <a:gd name="connsiteX76" fmla="*/ 565147 w 1332490"/>
                  <a:gd name="connsiteY76" fmla="*/ 121982 h 483083"/>
                  <a:gd name="connsiteX77" fmla="*/ 544827 w 1332490"/>
                  <a:gd name="connsiteY77" fmla="*/ 106742 h 483083"/>
                  <a:gd name="connsiteX78" fmla="*/ 542287 w 1332490"/>
                  <a:gd name="connsiteY78" fmla="*/ 134682 h 483083"/>
                  <a:gd name="connsiteX79" fmla="*/ 496567 w 1332490"/>
                  <a:gd name="connsiteY79" fmla="*/ 147382 h 483083"/>
                  <a:gd name="connsiteX80" fmla="*/ 481327 w 1332490"/>
                  <a:gd name="connsiteY80" fmla="*/ 177862 h 483083"/>
                  <a:gd name="connsiteX81" fmla="*/ 476247 w 1332490"/>
                  <a:gd name="connsiteY81" fmla="*/ 228662 h 483083"/>
                  <a:gd name="connsiteX82" fmla="*/ 458467 w 1332490"/>
                  <a:gd name="connsiteY82" fmla="*/ 213422 h 483083"/>
                  <a:gd name="connsiteX83" fmla="*/ 433067 w 1332490"/>
                  <a:gd name="connsiteY83" fmla="*/ 149922 h 483083"/>
                  <a:gd name="connsiteX84" fmla="*/ 402587 w 1332490"/>
                  <a:gd name="connsiteY84" fmla="*/ 180402 h 483083"/>
                  <a:gd name="connsiteX85" fmla="*/ 394967 w 1332490"/>
                  <a:gd name="connsiteY85" fmla="*/ 203262 h 483083"/>
                  <a:gd name="connsiteX86" fmla="*/ 367027 w 1332490"/>
                  <a:gd name="connsiteY86" fmla="*/ 238822 h 483083"/>
                  <a:gd name="connsiteX87" fmla="*/ 321307 w 1332490"/>
                  <a:gd name="connsiteY87" fmla="*/ 218502 h 483083"/>
                  <a:gd name="connsiteX88" fmla="*/ 298447 w 1332490"/>
                  <a:gd name="connsiteY88" fmla="*/ 205802 h 483083"/>
                  <a:gd name="connsiteX89" fmla="*/ 290827 w 1332490"/>
                  <a:gd name="connsiteY89" fmla="*/ 226122 h 483083"/>
                  <a:gd name="connsiteX90" fmla="*/ 260347 w 1332490"/>
                  <a:gd name="connsiteY90" fmla="*/ 177862 h 483083"/>
                  <a:gd name="connsiteX91" fmla="*/ 237487 w 1332490"/>
                  <a:gd name="connsiteY91" fmla="*/ 210882 h 483083"/>
                  <a:gd name="connsiteX92" fmla="*/ 224787 w 1332490"/>
                  <a:gd name="connsiteY92" fmla="*/ 152462 h 483083"/>
                  <a:gd name="connsiteX93" fmla="*/ 219707 w 1332490"/>
                  <a:gd name="connsiteY93" fmla="*/ 193102 h 483083"/>
                  <a:gd name="connsiteX94" fmla="*/ 181607 w 1332490"/>
                  <a:gd name="connsiteY94" fmla="*/ 119442 h 483083"/>
                  <a:gd name="connsiteX95" fmla="*/ 179067 w 1332490"/>
                  <a:gd name="connsiteY95" fmla="*/ 149922 h 483083"/>
                  <a:gd name="connsiteX96" fmla="*/ 105407 w 1332490"/>
                  <a:gd name="connsiteY96" fmla="*/ 91502 h 483083"/>
                  <a:gd name="connsiteX97" fmla="*/ 67307 w 1332490"/>
                  <a:gd name="connsiteY97" fmla="*/ 40702 h 483083"/>
                  <a:gd name="connsiteX98" fmla="*/ 16507 w 1332490"/>
                  <a:gd name="connsiteY98" fmla="*/ 62 h 48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332490" h="483083">
                    <a:moveTo>
                      <a:pt x="16507" y="62"/>
                    </a:moveTo>
                    <a:cubicBezTo>
                      <a:pt x="5500" y="-1208"/>
                      <a:pt x="-3390" y="17419"/>
                      <a:pt x="1267" y="33082"/>
                    </a:cubicBezTo>
                    <a:cubicBezTo>
                      <a:pt x="5924" y="48745"/>
                      <a:pt x="35557" y="88962"/>
                      <a:pt x="44447" y="94042"/>
                    </a:cubicBezTo>
                    <a:cubicBezTo>
                      <a:pt x="53337" y="99122"/>
                      <a:pt x="42754" y="52132"/>
                      <a:pt x="54607" y="63562"/>
                    </a:cubicBezTo>
                    <a:cubicBezTo>
                      <a:pt x="66460" y="74992"/>
                      <a:pt x="98634" y="123252"/>
                      <a:pt x="115567" y="162622"/>
                    </a:cubicBezTo>
                    <a:cubicBezTo>
                      <a:pt x="132500" y="201992"/>
                      <a:pt x="149010" y="295125"/>
                      <a:pt x="156207" y="299782"/>
                    </a:cubicBezTo>
                    <a:cubicBezTo>
                      <a:pt x="163404" y="304439"/>
                      <a:pt x="149857" y="198605"/>
                      <a:pt x="158747" y="190562"/>
                    </a:cubicBezTo>
                    <a:cubicBezTo>
                      <a:pt x="167637" y="182519"/>
                      <a:pt x="195577" y="234589"/>
                      <a:pt x="209547" y="251522"/>
                    </a:cubicBezTo>
                    <a:cubicBezTo>
                      <a:pt x="223517" y="268455"/>
                      <a:pt x="227750" y="273535"/>
                      <a:pt x="242567" y="292162"/>
                    </a:cubicBezTo>
                    <a:cubicBezTo>
                      <a:pt x="257384" y="310789"/>
                      <a:pt x="288287" y="343809"/>
                      <a:pt x="298447" y="363282"/>
                    </a:cubicBezTo>
                    <a:cubicBezTo>
                      <a:pt x="308607" y="382755"/>
                      <a:pt x="303527" y="414505"/>
                      <a:pt x="303527" y="409002"/>
                    </a:cubicBezTo>
                    <a:cubicBezTo>
                      <a:pt x="303527" y="403499"/>
                      <a:pt x="295484" y="340422"/>
                      <a:pt x="298447" y="330262"/>
                    </a:cubicBezTo>
                    <a:cubicBezTo>
                      <a:pt x="301410" y="320102"/>
                      <a:pt x="308184" y="343385"/>
                      <a:pt x="321307" y="348042"/>
                    </a:cubicBezTo>
                    <a:cubicBezTo>
                      <a:pt x="334430" y="352699"/>
                      <a:pt x="356020" y="352699"/>
                      <a:pt x="377187" y="358202"/>
                    </a:cubicBezTo>
                    <a:cubicBezTo>
                      <a:pt x="398354" y="363705"/>
                      <a:pt x="427987" y="371749"/>
                      <a:pt x="448307" y="381062"/>
                    </a:cubicBezTo>
                    <a:cubicBezTo>
                      <a:pt x="468627" y="390375"/>
                      <a:pt x="490640" y="403075"/>
                      <a:pt x="499107" y="414082"/>
                    </a:cubicBezTo>
                    <a:cubicBezTo>
                      <a:pt x="507574" y="425089"/>
                      <a:pt x="493180" y="446679"/>
                      <a:pt x="499107" y="447102"/>
                    </a:cubicBezTo>
                    <a:cubicBezTo>
                      <a:pt x="505034" y="447525"/>
                      <a:pt x="521120" y="414082"/>
                      <a:pt x="534667" y="416622"/>
                    </a:cubicBezTo>
                    <a:cubicBezTo>
                      <a:pt x="548214" y="419162"/>
                      <a:pt x="566417" y="462342"/>
                      <a:pt x="580387" y="462342"/>
                    </a:cubicBezTo>
                    <a:cubicBezTo>
                      <a:pt x="594357" y="462342"/>
                      <a:pt x="599014" y="416199"/>
                      <a:pt x="618487" y="416622"/>
                    </a:cubicBezTo>
                    <a:cubicBezTo>
                      <a:pt x="637960" y="417045"/>
                      <a:pt x="686644" y="453875"/>
                      <a:pt x="697227" y="464882"/>
                    </a:cubicBezTo>
                    <a:cubicBezTo>
                      <a:pt x="707810" y="475889"/>
                      <a:pt x="676907" y="485202"/>
                      <a:pt x="681987" y="482662"/>
                    </a:cubicBezTo>
                    <a:cubicBezTo>
                      <a:pt x="687067" y="480122"/>
                      <a:pt x="717124" y="458955"/>
                      <a:pt x="727707" y="449642"/>
                    </a:cubicBezTo>
                    <a:cubicBezTo>
                      <a:pt x="738290" y="440329"/>
                      <a:pt x="736174" y="425935"/>
                      <a:pt x="745487" y="426782"/>
                    </a:cubicBezTo>
                    <a:cubicBezTo>
                      <a:pt x="754800" y="427629"/>
                      <a:pt x="773004" y="453452"/>
                      <a:pt x="783587" y="454722"/>
                    </a:cubicBezTo>
                    <a:cubicBezTo>
                      <a:pt x="794170" y="455992"/>
                      <a:pt x="798827" y="438212"/>
                      <a:pt x="808987" y="434402"/>
                    </a:cubicBezTo>
                    <a:cubicBezTo>
                      <a:pt x="819147" y="430592"/>
                      <a:pt x="834387" y="428475"/>
                      <a:pt x="844547" y="431862"/>
                    </a:cubicBezTo>
                    <a:cubicBezTo>
                      <a:pt x="854707" y="435249"/>
                      <a:pt x="868254" y="446255"/>
                      <a:pt x="869947" y="454722"/>
                    </a:cubicBezTo>
                    <a:cubicBezTo>
                      <a:pt x="871640" y="463189"/>
                      <a:pt x="851744" y="485202"/>
                      <a:pt x="854707" y="482662"/>
                    </a:cubicBezTo>
                    <a:cubicBezTo>
                      <a:pt x="857670" y="480122"/>
                      <a:pt x="875874" y="449642"/>
                      <a:pt x="887727" y="439482"/>
                    </a:cubicBezTo>
                    <a:cubicBezTo>
                      <a:pt x="899580" y="429322"/>
                      <a:pt x="917784" y="422125"/>
                      <a:pt x="925827" y="421702"/>
                    </a:cubicBezTo>
                    <a:cubicBezTo>
                      <a:pt x="933870" y="421279"/>
                      <a:pt x="926250" y="439059"/>
                      <a:pt x="935987" y="436942"/>
                    </a:cubicBezTo>
                    <a:cubicBezTo>
                      <a:pt x="945724" y="434825"/>
                      <a:pt x="973240" y="414929"/>
                      <a:pt x="984247" y="409002"/>
                    </a:cubicBezTo>
                    <a:cubicBezTo>
                      <a:pt x="995254" y="403075"/>
                      <a:pt x="1006260" y="390799"/>
                      <a:pt x="1002027" y="401382"/>
                    </a:cubicBezTo>
                    <a:cubicBezTo>
                      <a:pt x="997794" y="411965"/>
                      <a:pt x="955037" y="472079"/>
                      <a:pt x="958847" y="472502"/>
                    </a:cubicBezTo>
                    <a:cubicBezTo>
                      <a:pt x="962657" y="472925"/>
                      <a:pt x="1006260" y="421702"/>
                      <a:pt x="1024887" y="403922"/>
                    </a:cubicBezTo>
                    <a:cubicBezTo>
                      <a:pt x="1043514" y="386142"/>
                      <a:pt x="1057060" y="378945"/>
                      <a:pt x="1070607" y="365822"/>
                    </a:cubicBezTo>
                    <a:cubicBezTo>
                      <a:pt x="1084154" y="352699"/>
                      <a:pt x="1101510" y="322219"/>
                      <a:pt x="1106167" y="325182"/>
                    </a:cubicBezTo>
                    <a:cubicBezTo>
                      <a:pt x="1110824" y="328145"/>
                      <a:pt x="1098970" y="373442"/>
                      <a:pt x="1098547" y="383602"/>
                    </a:cubicBezTo>
                    <a:cubicBezTo>
                      <a:pt x="1098124" y="393762"/>
                      <a:pt x="1092620" y="395879"/>
                      <a:pt x="1103627" y="386142"/>
                    </a:cubicBezTo>
                    <a:cubicBezTo>
                      <a:pt x="1114634" y="376405"/>
                      <a:pt x="1142150" y="343809"/>
                      <a:pt x="1164587" y="325182"/>
                    </a:cubicBezTo>
                    <a:cubicBezTo>
                      <a:pt x="1187024" y="306555"/>
                      <a:pt x="1222584" y="298935"/>
                      <a:pt x="1238247" y="274382"/>
                    </a:cubicBezTo>
                    <a:cubicBezTo>
                      <a:pt x="1253910" y="249829"/>
                      <a:pt x="1254757" y="197759"/>
                      <a:pt x="1258567" y="177862"/>
                    </a:cubicBezTo>
                    <a:cubicBezTo>
                      <a:pt x="1262377" y="157965"/>
                      <a:pt x="1258144" y="150345"/>
                      <a:pt x="1261107" y="155002"/>
                    </a:cubicBezTo>
                    <a:cubicBezTo>
                      <a:pt x="1264070" y="159659"/>
                      <a:pt x="1270420" y="205379"/>
                      <a:pt x="1276347" y="205802"/>
                    </a:cubicBezTo>
                    <a:cubicBezTo>
                      <a:pt x="1282274" y="206225"/>
                      <a:pt x="1288095" y="176274"/>
                      <a:pt x="1296667" y="157542"/>
                    </a:cubicBezTo>
                    <a:cubicBezTo>
                      <a:pt x="1305239" y="138810"/>
                      <a:pt x="1346197" y="87586"/>
                      <a:pt x="1327782" y="93407"/>
                    </a:cubicBezTo>
                    <a:cubicBezTo>
                      <a:pt x="1309367" y="99228"/>
                      <a:pt x="1217080" y="176592"/>
                      <a:pt x="1186177" y="192467"/>
                    </a:cubicBezTo>
                    <a:cubicBezTo>
                      <a:pt x="1155274" y="208342"/>
                      <a:pt x="1155274" y="180508"/>
                      <a:pt x="1142362" y="188657"/>
                    </a:cubicBezTo>
                    <a:cubicBezTo>
                      <a:pt x="1129450" y="196806"/>
                      <a:pt x="1118973" y="230038"/>
                      <a:pt x="1108707" y="241362"/>
                    </a:cubicBezTo>
                    <a:cubicBezTo>
                      <a:pt x="1098441" y="252686"/>
                      <a:pt x="1087964" y="260412"/>
                      <a:pt x="1080767" y="256602"/>
                    </a:cubicBezTo>
                    <a:cubicBezTo>
                      <a:pt x="1073570" y="252792"/>
                      <a:pt x="1079497" y="212575"/>
                      <a:pt x="1065527" y="218502"/>
                    </a:cubicBezTo>
                    <a:cubicBezTo>
                      <a:pt x="1051557" y="224429"/>
                      <a:pt x="1010917" y="288352"/>
                      <a:pt x="996947" y="292162"/>
                    </a:cubicBezTo>
                    <a:cubicBezTo>
                      <a:pt x="982977" y="295972"/>
                      <a:pt x="994830" y="246442"/>
                      <a:pt x="981707" y="241362"/>
                    </a:cubicBezTo>
                    <a:cubicBezTo>
                      <a:pt x="968584" y="236282"/>
                      <a:pt x="926250" y="267185"/>
                      <a:pt x="918207" y="261682"/>
                    </a:cubicBezTo>
                    <a:cubicBezTo>
                      <a:pt x="910164" y="256179"/>
                      <a:pt x="935564" y="234165"/>
                      <a:pt x="933447" y="208342"/>
                    </a:cubicBezTo>
                    <a:cubicBezTo>
                      <a:pt x="931330" y="182519"/>
                      <a:pt x="916514" y="111822"/>
                      <a:pt x="905507" y="106742"/>
                    </a:cubicBezTo>
                    <a:cubicBezTo>
                      <a:pt x="894500" y="101662"/>
                      <a:pt x="880107" y="171512"/>
                      <a:pt x="867407" y="177862"/>
                    </a:cubicBezTo>
                    <a:cubicBezTo>
                      <a:pt x="854707" y="184212"/>
                      <a:pt x="840737" y="154579"/>
                      <a:pt x="829307" y="144842"/>
                    </a:cubicBezTo>
                    <a:cubicBezTo>
                      <a:pt x="817877" y="135105"/>
                      <a:pt x="804330" y="116479"/>
                      <a:pt x="798827" y="119442"/>
                    </a:cubicBezTo>
                    <a:cubicBezTo>
                      <a:pt x="793324" y="122405"/>
                      <a:pt x="802637" y="161775"/>
                      <a:pt x="796287" y="162622"/>
                    </a:cubicBezTo>
                    <a:cubicBezTo>
                      <a:pt x="789937" y="163469"/>
                      <a:pt x="764960" y="119019"/>
                      <a:pt x="760727" y="124522"/>
                    </a:cubicBezTo>
                    <a:cubicBezTo>
                      <a:pt x="756494" y="130025"/>
                      <a:pt x="773427" y="177862"/>
                      <a:pt x="770887" y="195642"/>
                    </a:cubicBezTo>
                    <a:cubicBezTo>
                      <a:pt x="768347" y="213422"/>
                      <a:pt x="751837" y="218925"/>
                      <a:pt x="745487" y="231202"/>
                    </a:cubicBezTo>
                    <a:cubicBezTo>
                      <a:pt x="739137" y="243479"/>
                      <a:pt x="739560" y="276499"/>
                      <a:pt x="732787" y="269302"/>
                    </a:cubicBezTo>
                    <a:cubicBezTo>
                      <a:pt x="726014" y="262105"/>
                      <a:pt x="709080" y="208342"/>
                      <a:pt x="704847" y="188022"/>
                    </a:cubicBezTo>
                    <a:cubicBezTo>
                      <a:pt x="700614" y="167702"/>
                      <a:pt x="711620" y="146535"/>
                      <a:pt x="707387" y="147382"/>
                    </a:cubicBezTo>
                    <a:cubicBezTo>
                      <a:pt x="703154" y="148229"/>
                      <a:pt x="684950" y="174899"/>
                      <a:pt x="679447" y="193102"/>
                    </a:cubicBezTo>
                    <a:cubicBezTo>
                      <a:pt x="673944" y="211305"/>
                      <a:pt x="679870" y="249405"/>
                      <a:pt x="674367" y="256602"/>
                    </a:cubicBezTo>
                    <a:cubicBezTo>
                      <a:pt x="668864" y="263799"/>
                      <a:pt x="653624" y="249405"/>
                      <a:pt x="646427" y="236282"/>
                    </a:cubicBezTo>
                    <a:cubicBezTo>
                      <a:pt x="639230" y="223159"/>
                      <a:pt x="634574" y="187175"/>
                      <a:pt x="631187" y="177862"/>
                    </a:cubicBezTo>
                    <a:cubicBezTo>
                      <a:pt x="627800" y="168549"/>
                      <a:pt x="629070" y="177439"/>
                      <a:pt x="626107" y="180402"/>
                    </a:cubicBezTo>
                    <a:cubicBezTo>
                      <a:pt x="623144" y="183365"/>
                      <a:pt x="615100" y="202839"/>
                      <a:pt x="613407" y="195642"/>
                    </a:cubicBezTo>
                    <a:cubicBezTo>
                      <a:pt x="611714" y="188445"/>
                      <a:pt x="620604" y="144842"/>
                      <a:pt x="615947" y="137222"/>
                    </a:cubicBezTo>
                    <a:cubicBezTo>
                      <a:pt x="611290" y="129602"/>
                      <a:pt x="585467" y="149922"/>
                      <a:pt x="585467" y="149922"/>
                    </a:cubicBezTo>
                    <a:cubicBezTo>
                      <a:pt x="579964" y="154579"/>
                      <a:pt x="586314" y="169819"/>
                      <a:pt x="582927" y="165162"/>
                    </a:cubicBezTo>
                    <a:cubicBezTo>
                      <a:pt x="579540" y="160505"/>
                      <a:pt x="571497" y="131719"/>
                      <a:pt x="565147" y="121982"/>
                    </a:cubicBezTo>
                    <a:cubicBezTo>
                      <a:pt x="558797" y="112245"/>
                      <a:pt x="548637" y="104625"/>
                      <a:pt x="544827" y="106742"/>
                    </a:cubicBezTo>
                    <a:cubicBezTo>
                      <a:pt x="541017" y="108859"/>
                      <a:pt x="550330" y="127909"/>
                      <a:pt x="542287" y="134682"/>
                    </a:cubicBezTo>
                    <a:cubicBezTo>
                      <a:pt x="534244" y="141455"/>
                      <a:pt x="506727" y="140185"/>
                      <a:pt x="496567" y="147382"/>
                    </a:cubicBezTo>
                    <a:cubicBezTo>
                      <a:pt x="486407" y="154579"/>
                      <a:pt x="484714" y="164315"/>
                      <a:pt x="481327" y="177862"/>
                    </a:cubicBezTo>
                    <a:cubicBezTo>
                      <a:pt x="477940" y="191409"/>
                      <a:pt x="480057" y="222735"/>
                      <a:pt x="476247" y="228662"/>
                    </a:cubicBezTo>
                    <a:cubicBezTo>
                      <a:pt x="472437" y="234589"/>
                      <a:pt x="465664" y="226545"/>
                      <a:pt x="458467" y="213422"/>
                    </a:cubicBezTo>
                    <a:cubicBezTo>
                      <a:pt x="451270" y="200299"/>
                      <a:pt x="442380" y="155425"/>
                      <a:pt x="433067" y="149922"/>
                    </a:cubicBezTo>
                    <a:cubicBezTo>
                      <a:pt x="423754" y="144419"/>
                      <a:pt x="408937" y="171512"/>
                      <a:pt x="402587" y="180402"/>
                    </a:cubicBezTo>
                    <a:cubicBezTo>
                      <a:pt x="396237" y="189292"/>
                      <a:pt x="400894" y="193525"/>
                      <a:pt x="394967" y="203262"/>
                    </a:cubicBezTo>
                    <a:cubicBezTo>
                      <a:pt x="389040" y="212999"/>
                      <a:pt x="379304" y="236282"/>
                      <a:pt x="367027" y="238822"/>
                    </a:cubicBezTo>
                    <a:cubicBezTo>
                      <a:pt x="354750" y="241362"/>
                      <a:pt x="332737" y="224005"/>
                      <a:pt x="321307" y="218502"/>
                    </a:cubicBezTo>
                    <a:cubicBezTo>
                      <a:pt x="309877" y="212999"/>
                      <a:pt x="303527" y="204532"/>
                      <a:pt x="298447" y="205802"/>
                    </a:cubicBezTo>
                    <a:cubicBezTo>
                      <a:pt x="293367" y="207072"/>
                      <a:pt x="297177" y="230779"/>
                      <a:pt x="290827" y="226122"/>
                    </a:cubicBezTo>
                    <a:cubicBezTo>
                      <a:pt x="284477" y="221465"/>
                      <a:pt x="269237" y="180402"/>
                      <a:pt x="260347" y="177862"/>
                    </a:cubicBezTo>
                    <a:cubicBezTo>
                      <a:pt x="251457" y="175322"/>
                      <a:pt x="243414" y="215115"/>
                      <a:pt x="237487" y="210882"/>
                    </a:cubicBezTo>
                    <a:cubicBezTo>
                      <a:pt x="231560" y="206649"/>
                      <a:pt x="227750" y="155425"/>
                      <a:pt x="224787" y="152462"/>
                    </a:cubicBezTo>
                    <a:cubicBezTo>
                      <a:pt x="221824" y="149499"/>
                      <a:pt x="226904" y="198605"/>
                      <a:pt x="219707" y="193102"/>
                    </a:cubicBezTo>
                    <a:cubicBezTo>
                      <a:pt x="212510" y="187599"/>
                      <a:pt x="188380" y="126639"/>
                      <a:pt x="181607" y="119442"/>
                    </a:cubicBezTo>
                    <a:cubicBezTo>
                      <a:pt x="174834" y="112245"/>
                      <a:pt x="191767" y="154579"/>
                      <a:pt x="179067" y="149922"/>
                    </a:cubicBezTo>
                    <a:cubicBezTo>
                      <a:pt x="166367" y="145265"/>
                      <a:pt x="124034" y="109705"/>
                      <a:pt x="105407" y="91502"/>
                    </a:cubicBezTo>
                    <a:cubicBezTo>
                      <a:pt x="86780" y="73299"/>
                      <a:pt x="82124" y="55942"/>
                      <a:pt x="67307" y="40702"/>
                    </a:cubicBezTo>
                    <a:cubicBezTo>
                      <a:pt x="52490" y="25462"/>
                      <a:pt x="37674" y="15725"/>
                      <a:pt x="16507" y="62"/>
                    </a:cubicBezTo>
                    <a:close/>
                  </a:path>
                </a:pathLst>
              </a:custGeom>
              <a:solidFill>
                <a:schemeClr val="tx1">
                  <a:lumMod val="85000"/>
                  <a:lumOff val="1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8" name="フリーフォーム: 図形 117">
                <a:extLst>
                  <a:ext uri="{FF2B5EF4-FFF2-40B4-BE49-F238E27FC236}">
                    <a16:creationId xmlns:a16="http://schemas.microsoft.com/office/drawing/2014/main" id="{D272F744-957C-2876-4F78-8FD745E40887}"/>
                  </a:ext>
                </a:extLst>
              </p:cNvPr>
              <p:cNvSpPr/>
              <p:nvPr/>
            </p:nvSpPr>
            <p:spPr>
              <a:xfrm>
                <a:off x="4206240" y="2014755"/>
                <a:ext cx="3769360" cy="2395119"/>
              </a:xfrm>
              <a:custGeom>
                <a:avLst/>
                <a:gdLst>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99183 w 3725411"/>
                  <a:gd name="connsiteY102" fmla="*/ 178508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68703 w 3725411"/>
                  <a:gd name="connsiteY102" fmla="*/ 176222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6702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8226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95225"/>
                  <a:gd name="connsiteX1" fmla="*/ 657863 w 3725411"/>
                  <a:gd name="connsiteY1" fmla="*/ 687805 h 2395225"/>
                  <a:gd name="connsiteX2" fmla="*/ 393703 w 3725411"/>
                  <a:gd name="connsiteY2" fmla="*/ 885925 h 2395225"/>
                  <a:gd name="connsiteX3" fmla="*/ 210823 w 3725411"/>
                  <a:gd name="connsiteY3" fmla="*/ 891005 h 2395225"/>
                  <a:gd name="connsiteX4" fmla="*/ 312423 w 3725411"/>
                  <a:gd name="connsiteY4" fmla="*/ 951965 h 2395225"/>
                  <a:gd name="connsiteX5" fmla="*/ 200663 w 3725411"/>
                  <a:gd name="connsiteY5" fmla="*/ 997685 h 2395225"/>
                  <a:gd name="connsiteX6" fmla="*/ 114303 w 3725411"/>
                  <a:gd name="connsiteY6" fmla="*/ 997685 h 2395225"/>
                  <a:gd name="connsiteX7" fmla="*/ 99063 w 3725411"/>
                  <a:gd name="connsiteY7" fmla="*/ 997685 h 2395225"/>
                  <a:gd name="connsiteX8" fmla="*/ 154943 w 3725411"/>
                  <a:gd name="connsiteY8" fmla="*/ 1028165 h 2395225"/>
                  <a:gd name="connsiteX9" fmla="*/ 2543 w 3725411"/>
                  <a:gd name="connsiteY9" fmla="*/ 1109445 h 2395225"/>
                  <a:gd name="connsiteX10" fmla="*/ 302263 w 3725411"/>
                  <a:gd name="connsiteY10" fmla="*/ 1104365 h 2395225"/>
                  <a:gd name="connsiteX11" fmla="*/ 266703 w 3725411"/>
                  <a:gd name="connsiteY11" fmla="*/ 1205965 h 2395225"/>
                  <a:gd name="connsiteX12" fmla="*/ 226063 w 3725411"/>
                  <a:gd name="connsiteY12" fmla="*/ 1312645 h 2395225"/>
                  <a:gd name="connsiteX13" fmla="*/ 281943 w 3725411"/>
                  <a:gd name="connsiteY13" fmla="*/ 1429485 h 2395225"/>
                  <a:gd name="connsiteX14" fmla="*/ 236223 w 3725411"/>
                  <a:gd name="connsiteY14" fmla="*/ 1317725 h 2395225"/>
                  <a:gd name="connsiteX15" fmla="*/ 297183 w 3725411"/>
                  <a:gd name="connsiteY15" fmla="*/ 1256765 h 2395225"/>
                  <a:gd name="connsiteX16" fmla="*/ 276863 w 3725411"/>
                  <a:gd name="connsiteY16" fmla="*/ 1414245 h 2395225"/>
                  <a:gd name="connsiteX17" fmla="*/ 139703 w 3725411"/>
                  <a:gd name="connsiteY17" fmla="*/ 1536165 h 2395225"/>
                  <a:gd name="connsiteX18" fmla="*/ 129543 w 3725411"/>
                  <a:gd name="connsiteY18" fmla="*/ 1531085 h 2395225"/>
                  <a:gd name="connsiteX19" fmla="*/ 281943 w 3725411"/>
                  <a:gd name="connsiteY19" fmla="*/ 1500605 h 2395225"/>
                  <a:gd name="connsiteX20" fmla="*/ 241303 w 3725411"/>
                  <a:gd name="connsiteY20" fmla="*/ 1571725 h 2395225"/>
                  <a:gd name="connsiteX21" fmla="*/ 99063 w 3725411"/>
                  <a:gd name="connsiteY21" fmla="*/ 1622525 h 2395225"/>
                  <a:gd name="connsiteX22" fmla="*/ 281943 w 3725411"/>
                  <a:gd name="connsiteY22" fmla="*/ 1597125 h 2395225"/>
                  <a:gd name="connsiteX23" fmla="*/ 261623 w 3725411"/>
                  <a:gd name="connsiteY23" fmla="*/ 1734285 h 2395225"/>
                  <a:gd name="connsiteX24" fmla="*/ 236223 w 3725411"/>
                  <a:gd name="connsiteY24" fmla="*/ 1759685 h 2395225"/>
                  <a:gd name="connsiteX25" fmla="*/ 327663 w 3725411"/>
                  <a:gd name="connsiteY25" fmla="*/ 1698725 h 2395225"/>
                  <a:gd name="connsiteX26" fmla="*/ 266703 w 3725411"/>
                  <a:gd name="connsiteY26" fmla="*/ 1840965 h 2395225"/>
                  <a:gd name="connsiteX27" fmla="*/ 342903 w 3725411"/>
                  <a:gd name="connsiteY27" fmla="*/ 1744445 h 2395225"/>
                  <a:gd name="connsiteX28" fmla="*/ 378463 w 3725411"/>
                  <a:gd name="connsiteY28" fmla="*/ 1851125 h 2395225"/>
                  <a:gd name="connsiteX29" fmla="*/ 378463 w 3725411"/>
                  <a:gd name="connsiteY29" fmla="*/ 1668245 h 2395225"/>
                  <a:gd name="connsiteX30" fmla="*/ 403863 w 3725411"/>
                  <a:gd name="connsiteY30" fmla="*/ 1866365 h 2395225"/>
                  <a:gd name="connsiteX31" fmla="*/ 495303 w 3725411"/>
                  <a:gd name="connsiteY31" fmla="*/ 1526005 h 2395225"/>
                  <a:gd name="connsiteX32" fmla="*/ 541023 w 3725411"/>
                  <a:gd name="connsiteY32" fmla="*/ 1754605 h 2395225"/>
                  <a:gd name="connsiteX33" fmla="*/ 624843 w 3725411"/>
                  <a:gd name="connsiteY33" fmla="*/ 2082265 h 2395225"/>
                  <a:gd name="connsiteX34" fmla="*/ 566423 w 3725411"/>
                  <a:gd name="connsiteY34" fmla="*/ 1439645 h 2395225"/>
                  <a:gd name="connsiteX35" fmla="*/ 601983 w 3725411"/>
                  <a:gd name="connsiteY35" fmla="*/ 1348205 h 2395225"/>
                  <a:gd name="connsiteX36" fmla="*/ 601983 w 3725411"/>
                  <a:gd name="connsiteY36" fmla="*/ 1236445 h 2395225"/>
                  <a:gd name="connsiteX37" fmla="*/ 535943 w 3725411"/>
                  <a:gd name="connsiteY37" fmla="*/ 1287245 h 2395225"/>
                  <a:gd name="connsiteX38" fmla="*/ 657863 w 3725411"/>
                  <a:gd name="connsiteY38" fmla="*/ 1272005 h 2395225"/>
                  <a:gd name="connsiteX39" fmla="*/ 805183 w 3725411"/>
                  <a:gd name="connsiteY39" fmla="*/ 1200885 h 2395225"/>
                  <a:gd name="connsiteX40" fmla="*/ 957583 w 3725411"/>
                  <a:gd name="connsiteY40" fmla="*/ 1099285 h 2395225"/>
                  <a:gd name="connsiteX41" fmla="*/ 800103 w 3725411"/>
                  <a:gd name="connsiteY41" fmla="*/ 1251685 h 2395225"/>
                  <a:gd name="connsiteX42" fmla="*/ 1023623 w 3725411"/>
                  <a:gd name="connsiteY42" fmla="*/ 1109445 h 2395225"/>
                  <a:gd name="connsiteX43" fmla="*/ 1140463 w 3725411"/>
                  <a:gd name="connsiteY43" fmla="*/ 1023085 h 2395225"/>
                  <a:gd name="connsiteX44" fmla="*/ 1115063 w 3725411"/>
                  <a:gd name="connsiteY44" fmla="*/ 1155165 h 2395225"/>
                  <a:gd name="connsiteX45" fmla="*/ 1328423 w 3725411"/>
                  <a:gd name="connsiteY45" fmla="*/ 850365 h 2395225"/>
                  <a:gd name="connsiteX46" fmla="*/ 1333503 w 3725411"/>
                  <a:gd name="connsiteY46" fmla="*/ 972285 h 2395225"/>
                  <a:gd name="connsiteX47" fmla="*/ 1262383 w 3725411"/>
                  <a:gd name="connsiteY47" fmla="*/ 1119605 h 2395225"/>
                  <a:gd name="connsiteX48" fmla="*/ 1424943 w 3725411"/>
                  <a:gd name="connsiteY48" fmla="*/ 931645 h 2395225"/>
                  <a:gd name="connsiteX49" fmla="*/ 1389383 w 3725411"/>
                  <a:gd name="connsiteY49" fmla="*/ 1094205 h 2395225"/>
                  <a:gd name="connsiteX50" fmla="*/ 1485903 w 3725411"/>
                  <a:gd name="connsiteY50" fmla="*/ 860525 h 2395225"/>
                  <a:gd name="connsiteX51" fmla="*/ 1567183 w 3725411"/>
                  <a:gd name="connsiteY51" fmla="*/ 1150085 h 2395225"/>
                  <a:gd name="connsiteX52" fmla="*/ 1536703 w 3725411"/>
                  <a:gd name="connsiteY52" fmla="*/ 885925 h 2395225"/>
                  <a:gd name="connsiteX53" fmla="*/ 1582423 w 3725411"/>
                  <a:gd name="connsiteY53" fmla="*/ 885925 h 2395225"/>
                  <a:gd name="connsiteX54" fmla="*/ 1633223 w 3725411"/>
                  <a:gd name="connsiteY54" fmla="*/ 1134845 h 2395225"/>
                  <a:gd name="connsiteX55" fmla="*/ 1597663 w 3725411"/>
                  <a:gd name="connsiteY55" fmla="*/ 1200885 h 2395225"/>
                  <a:gd name="connsiteX56" fmla="*/ 1648463 w 3725411"/>
                  <a:gd name="connsiteY56" fmla="*/ 1084045 h 2395225"/>
                  <a:gd name="connsiteX57" fmla="*/ 1684023 w 3725411"/>
                  <a:gd name="connsiteY57" fmla="*/ 1216125 h 2395225"/>
                  <a:gd name="connsiteX58" fmla="*/ 1699263 w 3725411"/>
                  <a:gd name="connsiteY58" fmla="*/ 1043405 h 2395225"/>
                  <a:gd name="connsiteX59" fmla="*/ 1805943 w 3725411"/>
                  <a:gd name="connsiteY59" fmla="*/ 1165325 h 2395225"/>
                  <a:gd name="connsiteX60" fmla="*/ 1744983 w 3725411"/>
                  <a:gd name="connsiteY60" fmla="*/ 1028165 h 2395225"/>
                  <a:gd name="connsiteX61" fmla="*/ 1729743 w 3725411"/>
                  <a:gd name="connsiteY61" fmla="*/ 880845 h 2395225"/>
                  <a:gd name="connsiteX62" fmla="*/ 1846583 w 3725411"/>
                  <a:gd name="connsiteY62" fmla="*/ 1028165 h 2395225"/>
                  <a:gd name="connsiteX63" fmla="*/ 1765303 w 3725411"/>
                  <a:gd name="connsiteY63" fmla="*/ 779245 h 2395225"/>
                  <a:gd name="connsiteX64" fmla="*/ 1948183 w 3725411"/>
                  <a:gd name="connsiteY64" fmla="*/ 992605 h 2395225"/>
                  <a:gd name="connsiteX65" fmla="*/ 2054863 w 3725411"/>
                  <a:gd name="connsiteY65" fmla="*/ 1023085 h 2395225"/>
                  <a:gd name="connsiteX66" fmla="*/ 1948183 w 3725411"/>
                  <a:gd name="connsiteY66" fmla="*/ 840205 h 2395225"/>
                  <a:gd name="connsiteX67" fmla="*/ 1882143 w 3725411"/>
                  <a:gd name="connsiteY67" fmla="*/ 657325 h 2395225"/>
                  <a:gd name="connsiteX68" fmla="*/ 2278383 w 3725411"/>
                  <a:gd name="connsiteY68" fmla="*/ 992605 h 2395225"/>
                  <a:gd name="connsiteX69" fmla="*/ 2288543 w 3725411"/>
                  <a:gd name="connsiteY69" fmla="*/ 982445 h 2395225"/>
                  <a:gd name="connsiteX70" fmla="*/ 2131063 w 3725411"/>
                  <a:gd name="connsiteY70" fmla="*/ 819885 h 2395225"/>
                  <a:gd name="connsiteX71" fmla="*/ 1958343 w 3725411"/>
                  <a:gd name="connsiteY71" fmla="*/ 677645 h 2395225"/>
                  <a:gd name="connsiteX72" fmla="*/ 1907543 w 3725411"/>
                  <a:gd name="connsiteY72" fmla="*/ 474445 h 2395225"/>
                  <a:gd name="connsiteX73" fmla="*/ 2024383 w 3725411"/>
                  <a:gd name="connsiteY73" fmla="*/ 555725 h 2395225"/>
                  <a:gd name="connsiteX74" fmla="*/ 2044703 w 3725411"/>
                  <a:gd name="connsiteY74" fmla="*/ 515085 h 2395225"/>
                  <a:gd name="connsiteX75" fmla="*/ 2227583 w 3725411"/>
                  <a:gd name="connsiteY75" fmla="*/ 845285 h 2395225"/>
                  <a:gd name="connsiteX76" fmla="*/ 2268223 w 3725411"/>
                  <a:gd name="connsiteY76" fmla="*/ 951965 h 2395225"/>
                  <a:gd name="connsiteX77" fmla="*/ 2207263 w 3725411"/>
                  <a:gd name="connsiteY77" fmla="*/ 697965 h 2395225"/>
                  <a:gd name="connsiteX78" fmla="*/ 2110743 w 3725411"/>
                  <a:gd name="connsiteY78" fmla="*/ 484605 h 2395225"/>
                  <a:gd name="connsiteX79" fmla="*/ 2349503 w 3725411"/>
                  <a:gd name="connsiteY79" fmla="*/ 637005 h 2395225"/>
                  <a:gd name="connsiteX80" fmla="*/ 2512063 w 3725411"/>
                  <a:gd name="connsiteY80" fmla="*/ 743685 h 2395225"/>
                  <a:gd name="connsiteX81" fmla="*/ 2593343 w 3725411"/>
                  <a:gd name="connsiteY81" fmla="*/ 814805 h 2395225"/>
                  <a:gd name="connsiteX82" fmla="*/ 2664463 w 3725411"/>
                  <a:gd name="connsiteY82" fmla="*/ 1063725 h 2395225"/>
                  <a:gd name="connsiteX83" fmla="*/ 2608583 w 3725411"/>
                  <a:gd name="connsiteY83" fmla="*/ 809725 h 2395225"/>
                  <a:gd name="connsiteX84" fmla="*/ 2776223 w 3725411"/>
                  <a:gd name="connsiteY84" fmla="*/ 1089125 h 2395225"/>
                  <a:gd name="connsiteX85" fmla="*/ 2806703 w 3725411"/>
                  <a:gd name="connsiteY85" fmla="*/ 1139925 h 2395225"/>
                  <a:gd name="connsiteX86" fmla="*/ 2735583 w 3725411"/>
                  <a:gd name="connsiteY86" fmla="*/ 891005 h 2395225"/>
                  <a:gd name="connsiteX87" fmla="*/ 2908303 w 3725411"/>
                  <a:gd name="connsiteY87" fmla="*/ 1205965 h 2395225"/>
                  <a:gd name="connsiteX88" fmla="*/ 2908303 w 3725411"/>
                  <a:gd name="connsiteY88" fmla="*/ 1246605 h 2395225"/>
                  <a:gd name="connsiteX89" fmla="*/ 2923543 w 3725411"/>
                  <a:gd name="connsiteY89" fmla="*/ 1078965 h 2395225"/>
                  <a:gd name="connsiteX90" fmla="*/ 3030223 w 3725411"/>
                  <a:gd name="connsiteY90" fmla="*/ 1211045 h 2395225"/>
                  <a:gd name="connsiteX91" fmla="*/ 3106423 w 3725411"/>
                  <a:gd name="connsiteY91" fmla="*/ 1287245 h 2395225"/>
                  <a:gd name="connsiteX92" fmla="*/ 3192783 w 3725411"/>
                  <a:gd name="connsiteY92" fmla="*/ 1327885 h 2395225"/>
                  <a:gd name="connsiteX93" fmla="*/ 3197863 w 3725411"/>
                  <a:gd name="connsiteY93" fmla="*/ 1454885 h 2395225"/>
                  <a:gd name="connsiteX94" fmla="*/ 3243583 w 3725411"/>
                  <a:gd name="connsiteY94" fmla="*/ 1749525 h 2395225"/>
                  <a:gd name="connsiteX95" fmla="*/ 3213103 w 3725411"/>
                  <a:gd name="connsiteY95" fmla="*/ 1891765 h 2395225"/>
                  <a:gd name="connsiteX96" fmla="*/ 3208023 w 3725411"/>
                  <a:gd name="connsiteY96" fmla="*/ 2079725 h 2395225"/>
                  <a:gd name="connsiteX97" fmla="*/ 3136903 w 3725411"/>
                  <a:gd name="connsiteY97" fmla="*/ 2394685 h 2395225"/>
                  <a:gd name="connsiteX98" fmla="*/ 3248663 w 3725411"/>
                  <a:gd name="connsiteY98" fmla="*/ 1998445 h 2395225"/>
                  <a:gd name="connsiteX99" fmla="*/ 3263903 w 3725411"/>
                  <a:gd name="connsiteY99" fmla="*/ 1668245 h 2395225"/>
                  <a:gd name="connsiteX100" fmla="*/ 3289303 w 3725411"/>
                  <a:gd name="connsiteY100" fmla="*/ 1459965 h 2395225"/>
                  <a:gd name="connsiteX101" fmla="*/ 3406143 w 3725411"/>
                  <a:gd name="connsiteY101" fmla="*/ 1653005 h 2395225"/>
                  <a:gd name="connsiteX102" fmla="*/ 3543938 w 3725411"/>
                  <a:gd name="connsiteY102" fmla="*/ 1741270 h 2395225"/>
                  <a:gd name="connsiteX103" fmla="*/ 3660143 w 3725411"/>
                  <a:gd name="connsiteY103" fmla="*/ 1754605 h 2395225"/>
                  <a:gd name="connsiteX104" fmla="*/ 3578863 w 3725411"/>
                  <a:gd name="connsiteY104" fmla="*/ 1688565 h 2395225"/>
                  <a:gd name="connsiteX105" fmla="*/ 3700783 w 3725411"/>
                  <a:gd name="connsiteY105" fmla="*/ 1683485 h 2395225"/>
                  <a:gd name="connsiteX106" fmla="*/ 3634743 w 3725411"/>
                  <a:gd name="connsiteY106" fmla="*/ 1617445 h 2395225"/>
                  <a:gd name="connsiteX107" fmla="*/ 3675383 w 3725411"/>
                  <a:gd name="connsiteY107" fmla="*/ 1607285 h 2395225"/>
                  <a:gd name="connsiteX108" fmla="*/ 3568703 w 3725411"/>
                  <a:gd name="connsiteY108" fmla="*/ 1536165 h 2395225"/>
                  <a:gd name="connsiteX109" fmla="*/ 3533143 w 3725411"/>
                  <a:gd name="connsiteY109" fmla="*/ 1404085 h 2395225"/>
                  <a:gd name="connsiteX110" fmla="*/ 3629663 w 3725411"/>
                  <a:gd name="connsiteY110" fmla="*/ 1571725 h 2395225"/>
                  <a:gd name="connsiteX111" fmla="*/ 3594103 w 3725411"/>
                  <a:gd name="connsiteY111" fmla="*/ 1404085 h 2395225"/>
                  <a:gd name="connsiteX112" fmla="*/ 3553463 w 3725411"/>
                  <a:gd name="connsiteY112" fmla="*/ 1282165 h 2395225"/>
                  <a:gd name="connsiteX113" fmla="*/ 3573783 w 3725411"/>
                  <a:gd name="connsiteY113" fmla="*/ 1241525 h 2395225"/>
                  <a:gd name="connsiteX114" fmla="*/ 3660143 w 3725411"/>
                  <a:gd name="connsiteY114" fmla="*/ 1343125 h 2395225"/>
                  <a:gd name="connsiteX115" fmla="*/ 3599183 w 3725411"/>
                  <a:gd name="connsiteY115" fmla="*/ 1180565 h 2395225"/>
                  <a:gd name="connsiteX116" fmla="*/ 3721103 w 3725411"/>
                  <a:gd name="connsiteY116" fmla="*/ 1246605 h 2395225"/>
                  <a:gd name="connsiteX117" fmla="*/ 3690623 w 3725411"/>
                  <a:gd name="connsiteY117" fmla="*/ 1195805 h 2395225"/>
                  <a:gd name="connsiteX118" fmla="*/ 3619503 w 3725411"/>
                  <a:gd name="connsiteY118" fmla="*/ 1129765 h 2395225"/>
                  <a:gd name="connsiteX119" fmla="*/ 3609343 w 3725411"/>
                  <a:gd name="connsiteY119" fmla="*/ 1058645 h 2395225"/>
                  <a:gd name="connsiteX120" fmla="*/ 3670303 w 3725411"/>
                  <a:gd name="connsiteY120" fmla="*/ 1053565 h 2395225"/>
                  <a:gd name="connsiteX121" fmla="*/ 3522983 w 3725411"/>
                  <a:gd name="connsiteY121" fmla="*/ 1002765 h 2395225"/>
                  <a:gd name="connsiteX122" fmla="*/ 3411223 w 3725411"/>
                  <a:gd name="connsiteY122" fmla="*/ 921485 h 2395225"/>
                  <a:gd name="connsiteX123" fmla="*/ 3248663 w 3725411"/>
                  <a:gd name="connsiteY123" fmla="*/ 809725 h 2395225"/>
                  <a:gd name="connsiteX124" fmla="*/ 3157223 w 3725411"/>
                  <a:gd name="connsiteY124" fmla="*/ 728445 h 2395225"/>
                  <a:gd name="connsiteX125" fmla="*/ 2984503 w 3725411"/>
                  <a:gd name="connsiteY125" fmla="*/ 484605 h 2395225"/>
                  <a:gd name="connsiteX126" fmla="*/ 2694943 w 3725411"/>
                  <a:gd name="connsiteY126" fmla="*/ 276325 h 2395225"/>
                  <a:gd name="connsiteX127" fmla="*/ 2583183 w 3725411"/>
                  <a:gd name="connsiteY127" fmla="*/ 159485 h 2395225"/>
                  <a:gd name="connsiteX128" fmla="*/ 2420623 w 3725411"/>
                  <a:gd name="connsiteY128" fmla="*/ 108685 h 2395225"/>
                  <a:gd name="connsiteX129" fmla="*/ 2252983 w 3725411"/>
                  <a:gd name="connsiteY129" fmla="*/ 17245 h 2395225"/>
                  <a:gd name="connsiteX130" fmla="*/ 2019303 w 3725411"/>
                  <a:gd name="connsiteY130" fmla="*/ 17245 h 2395225"/>
                  <a:gd name="connsiteX131" fmla="*/ 1887223 w 3725411"/>
                  <a:gd name="connsiteY131" fmla="*/ 113765 h 2395225"/>
                  <a:gd name="connsiteX132" fmla="*/ 1435103 w 3725411"/>
                  <a:gd name="connsiteY132" fmla="*/ 2005 h 2395225"/>
                  <a:gd name="connsiteX133" fmla="*/ 1008383 w 3725411"/>
                  <a:gd name="connsiteY133" fmla="*/ 235685 h 2395225"/>
                  <a:gd name="connsiteX0" fmla="*/ 1008383 w 3725411"/>
                  <a:gd name="connsiteY0" fmla="*/ 235685 h 2395119"/>
                  <a:gd name="connsiteX1" fmla="*/ 657863 w 3725411"/>
                  <a:gd name="connsiteY1" fmla="*/ 687805 h 2395119"/>
                  <a:gd name="connsiteX2" fmla="*/ 393703 w 3725411"/>
                  <a:gd name="connsiteY2" fmla="*/ 885925 h 2395119"/>
                  <a:gd name="connsiteX3" fmla="*/ 210823 w 3725411"/>
                  <a:gd name="connsiteY3" fmla="*/ 891005 h 2395119"/>
                  <a:gd name="connsiteX4" fmla="*/ 312423 w 3725411"/>
                  <a:gd name="connsiteY4" fmla="*/ 951965 h 2395119"/>
                  <a:gd name="connsiteX5" fmla="*/ 200663 w 3725411"/>
                  <a:gd name="connsiteY5" fmla="*/ 997685 h 2395119"/>
                  <a:gd name="connsiteX6" fmla="*/ 114303 w 3725411"/>
                  <a:gd name="connsiteY6" fmla="*/ 997685 h 2395119"/>
                  <a:gd name="connsiteX7" fmla="*/ 99063 w 3725411"/>
                  <a:gd name="connsiteY7" fmla="*/ 997685 h 2395119"/>
                  <a:gd name="connsiteX8" fmla="*/ 154943 w 3725411"/>
                  <a:gd name="connsiteY8" fmla="*/ 1028165 h 2395119"/>
                  <a:gd name="connsiteX9" fmla="*/ 2543 w 3725411"/>
                  <a:gd name="connsiteY9" fmla="*/ 1109445 h 2395119"/>
                  <a:gd name="connsiteX10" fmla="*/ 302263 w 3725411"/>
                  <a:gd name="connsiteY10" fmla="*/ 1104365 h 2395119"/>
                  <a:gd name="connsiteX11" fmla="*/ 266703 w 3725411"/>
                  <a:gd name="connsiteY11" fmla="*/ 1205965 h 2395119"/>
                  <a:gd name="connsiteX12" fmla="*/ 226063 w 3725411"/>
                  <a:gd name="connsiteY12" fmla="*/ 1312645 h 2395119"/>
                  <a:gd name="connsiteX13" fmla="*/ 281943 w 3725411"/>
                  <a:gd name="connsiteY13" fmla="*/ 1429485 h 2395119"/>
                  <a:gd name="connsiteX14" fmla="*/ 236223 w 3725411"/>
                  <a:gd name="connsiteY14" fmla="*/ 1317725 h 2395119"/>
                  <a:gd name="connsiteX15" fmla="*/ 297183 w 3725411"/>
                  <a:gd name="connsiteY15" fmla="*/ 1256765 h 2395119"/>
                  <a:gd name="connsiteX16" fmla="*/ 276863 w 3725411"/>
                  <a:gd name="connsiteY16" fmla="*/ 1414245 h 2395119"/>
                  <a:gd name="connsiteX17" fmla="*/ 139703 w 3725411"/>
                  <a:gd name="connsiteY17" fmla="*/ 1536165 h 2395119"/>
                  <a:gd name="connsiteX18" fmla="*/ 129543 w 3725411"/>
                  <a:gd name="connsiteY18" fmla="*/ 1531085 h 2395119"/>
                  <a:gd name="connsiteX19" fmla="*/ 281943 w 3725411"/>
                  <a:gd name="connsiteY19" fmla="*/ 1500605 h 2395119"/>
                  <a:gd name="connsiteX20" fmla="*/ 241303 w 3725411"/>
                  <a:gd name="connsiteY20" fmla="*/ 1571725 h 2395119"/>
                  <a:gd name="connsiteX21" fmla="*/ 99063 w 3725411"/>
                  <a:gd name="connsiteY21" fmla="*/ 1622525 h 2395119"/>
                  <a:gd name="connsiteX22" fmla="*/ 281943 w 3725411"/>
                  <a:gd name="connsiteY22" fmla="*/ 1597125 h 2395119"/>
                  <a:gd name="connsiteX23" fmla="*/ 261623 w 3725411"/>
                  <a:gd name="connsiteY23" fmla="*/ 1734285 h 2395119"/>
                  <a:gd name="connsiteX24" fmla="*/ 236223 w 3725411"/>
                  <a:gd name="connsiteY24" fmla="*/ 1759685 h 2395119"/>
                  <a:gd name="connsiteX25" fmla="*/ 327663 w 3725411"/>
                  <a:gd name="connsiteY25" fmla="*/ 1698725 h 2395119"/>
                  <a:gd name="connsiteX26" fmla="*/ 266703 w 3725411"/>
                  <a:gd name="connsiteY26" fmla="*/ 1840965 h 2395119"/>
                  <a:gd name="connsiteX27" fmla="*/ 342903 w 3725411"/>
                  <a:gd name="connsiteY27" fmla="*/ 1744445 h 2395119"/>
                  <a:gd name="connsiteX28" fmla="*/ 378463 w 3725411"/>
                  <a:gd name="connsiteY28" fmla="*/ 1851125 h 2395119"/>
                  <a:gd name="connsiteX29" fmla="*/ 378463 w 3725411"/>
                  <a:gd name="connsiteY29" fmla="*/ 1668245 h 2395119"/>
                  <a:gd name="connsiteX30" fmla="*/ 403863 w 3725411"/>
                  <a:gd name="connsiteY30" fmla="*/ 1866365 h 2395119"/>
                  <a:gd name="connsiteX31" fmla="*/ 495303 w 3725411"/>
                  <a:gd name="connsiteY31" fmla="*/ 1526005 h 2395119"/>
                  <a:gd name="connsiteX32" fmla="*/ 541023 w 3725411"/>
                  <a:gd name="connsiteY32" fmla="*/ 1754605 h 2395119"/>
                  <a:gd name="connsiteX33" fmla="*/ 624843 w 3725411"/>
                  <a:gd name="connsiteY33" fmla="*/ 2082265 h 2395119"/>
                  <a:gd name="connsiteX34" fmla="*/ 566423 w 3725411"/>
                  <a:gd name="connsiteY34" fmla="*/ 1439645 h 2395119"/>
                  <a:gd name="connsiteX35" fmla="*/ 601983 w 3725411"/>
                  <a:gd name="connsiteY35" fmla="*/ 1348205 h 2395119"/>
                  <a:gd name="connsiteX36" fmla="*/ 601983 w 3725411"/>
                  <a:gd name="connsiteY36" fmla="*/ 1236445 h 2395119"/>
                  <a:gd name="connsiteX37" fmla="*/ 535943 w 3725411"/>
                  <a:gd name="connsiteY37" fmla="*/ 1287245 h 2395119"/>
                  <a:gd name="connsiteX38" fmla="*/ 657863 w 3725411"/>
                  <a:gd name="connsiteY38" fmla="*/ 1272005 h 2395119"/>
                  <a:gd name="connsiteX39" fmla="*/ 805183 w 3725411"/>
                  <a:gd name="connsiteY39" fmla="*/ 1200885 h 2395119"/>
                  <a:gd name="connsiteX40" fmla="*/ 957583 w 3725411"/>
                  <a:gd name="connsiteY40" fmla="*/ 1099285 h 2395119"/>
                  <a:gd name="connsiteX41" fmla="*/ 800103 w 3725411"/>
                  <a:gd name="connsiteY41" fmla="*/ 1251685 h 2395119"/>
                  <a:gd name="connsiteX42" fmla="*/ 1023623 w 3725411"/>
                  <a:gd name="connsiteY42" fmla="*/ 1109445 h 2395119"/>
                  <a:gd name="connsiteX43" fmla="*/ 1140463 w 3725411"/>
                  <a:gd name="connsiteY43" fmla="*/ 1023085 h 2395119"/>
                  <a:gd name="connsiteX44" fmla="*/ 1115063 w 3725411"/>
                  <a:gd name="connsiteY44" fmla="*/ 1155165 h 2395119"/>
                  <a:gd name="connsiteX45" fmla="*/ 1328423 w 3725411"/>
                  <a:gd name="connsiteY45" fmla="*/ 850365 h 2395119"/>
                  <a:gd name="connsiteX46" fmla="*/ 1333503 w 3725411"/>
                  <a:gd name="connsiteY46" fmla="*/ 972285 h 2395119"/>
                  <a:gd name="connsiteX47" fmla="*/ 1262383 w 3725411"/>
                  <a:gd name="connsiteY47" fmla="*/ 1119605 h 2395119"/>
                  <a:gd name="connsiteX48" fmla="*/ 1424943 w 3725411"/>
                  <a:gd name="connsiteY48" fmla="*/ 931645 h 2395119"/>
                  <a:gd name="connsiteX49" fmla="*/ 1389383 w 3725411"/>
                  <a:gd name="connsiteY49" fmla="*/ 1094205 h 2395119"/>
                  <a:gd name="connsiteX50" fmla="*/ 1485903 w 3725411"/>
                  <a:gd name="connsiteY50" fmla="*/ 860525 h 2395119"/>
                  <a:gd name="connsiteX51" fmla="*/ 1567183 w 3725411"/>
                  <a:gd name="connsiteY51" fmla="*/ 1150085 h 2395119"/>
                  <a:gd name="connsiteX52" fmla="*/ 1536703 w 3725411"/>
                  <a:gd name="connsiteY52" fmla="*/ 885925 h 2395119"/>
                  <a:gd name="connsiteX53" fmla="*/ 1582423 w 3725411"/>
                  <a:gd name="connsiteY53" fmla="*/ 885925 h 2395119"/>
                  <a:gd name="connsiteX54" fmla="*/ 1633223 w 3725411"/>
                  <a:gd name="connsiteY54" fmla="*/ 1134845 h 2395119"/>
                  <a:gd name="connsiteX55" fmla="*/ 1597663 w 3725411"/>
                  <a:gd name="connsiteY55" fmla="*/ 1200885 h 2395119"/>
                  <a:gd name="connsiteX56" fmla="*/ 1648463 w 3725411"/>
                  <a:gd name="connsiteY56" fmla="*/ 1084045 h 2395119"/>
                  <a:gd name="connsiteX57" fmla="*/ 1684023 w 3725411"/>
                  <a:gd name="connsiteY57" fmla="*/ 1216125 h 2395119"/>
                  <a:gd name="connsiteX58" fmla="*/ 1699263 w 3725411"/>
                  <a:gd name="connsiteY58" fmla="*/ 1043405 h 2395119"/>
                  <a:gd name="connsiteX59" fmla="*/ 1805943 w 3725411"/>
                  <a:gd name="connsiteY59" fmla="*/ 1165325 h 2395119"/>
                  <a:gd name="connsiteX60" fmla="*/ 1744983 w 3725411"/>
                  <a:gd name="connsiteY60" fmla="*/ 1028165 h 2395119"/>
                  <a:gd name="connsiteX61" fmla="*/ 1729743 w 3725411"/>
                  <a:gd name="connsiteY61" fmla="*/ 880845 h 2395119"/>
                  <a:gd name="connsiteX62" fmla="*/ 1846583 w 3725411"/>
                  <a:gd name="connsiteY62" fmla="*/ 1028165 h 2395119"/>
                  <a:gd name="connsiteX63" fmla="*/ 1765303 w 3725411"/>
                  <a:gd name="connsiteY63" fmla="*/ 779245 h 2395119"/>
                  <a:gd name="connsiteX64" fmla="*/ 1948183 w 3725411"/>
                  <a:gd name="connsiteY64" fmla="*/ 992605 h 2395119"/>
                  <a:gd name="connsiteX65" fmla="*/ 2054863 w 3725411"/>
                  <a:gd name="connsiteY65" fmla="*/ 1023085 h 2395119"/>
                  <a:gd name="connsiteX66" fmla="*/ 1948183 w 3725411"/>
                  <a:gd name="connsiteY66" fmla="*/ 840205 h 2395119"/>
                  <a:gd name="connsiteX67" fmla="*/ 1882143 w 3725411"/>
                  <a:gd name="connsiteY67" fmla="*/ 657325 h 2395119"/>
                  <a:gd name="connsiteX68" fmla="*/ 2278383 w 3725411"/>
                  <a:gd name="connsiteY68" fmla="*/ 992605 h 2395119"/>
                  <a:gd name="connsiteX69" fmla="*/ 2288543 w 3725411"/>
                  <a:gd name="connsiteY69" fmla="*/ 982445 h 2395119"/>
                  <a:gd name="connsiteX70" fmla="*/ 2131063 w 3725411"/>
                  <a:gd name="connsiteY70" fmla="*/ 819885 h 2395119"/>
                  <a:gd name="connsiteX71" fmla="*/ 1958343 w 3725411"/>
                  <a:gd name="connsiteY71" fmla="*/ 677645 h 2395119"/>
                  <a:gd name="connsiteX72" fmla="*/ 1907543 w 3725411"/>
                  <a:gd name="connsiteY72" fmla="*/ 474445 h 2395119"/>
                  <a:gd name="connsiteX73" fmla="*/ 2024383 w 3725411"/>
                  <a:gd name="connsiteY73" fmla="*/ 555725 h 2395119"/>
                  <a:gd name="connsiteX74" fmla="*/ 2044703 w 3725411"/>
                  <a:gd name="connsiteY74" fmla="*/ 515085 h 2395119"/>
                  <a:gd name="connsiteX75" fmla="*/ 2227583 w 3725411"/>
                  <a:gd name="connsiteY75" fmla="*/ 845285 h 2395119"/>
                  <a:gd name="connsiteX76" fmla="*/ 2268223 w 3725411"/>
                  <a:gd name="connsiteY76" fmla="*/ 951965 h 2395119"/>
                  <a:gd name="connsiteX77" fmla="*/ 2207263 w 3725411"/>
                  <a:gd name="connsiteY77" fmla="*/ 697965 h 2395119"/>
                  <a:gd name="connsiteX78" fmla="*/ 2110743 w 3725411"/>
                  <a:gd name="connsiteY78" fmla="*/ 484605 h 2395119"/>
                  <a:gd name="connsiteX79" fmla="*/ 2349503 w 3725411"/>
                  <a:gd name="connsiteY79" fmla="*/ 637005 h 2395119"/>
                  <a:gd name="connsiteX80" fmla="*/ 2512063 w 3725411"/>
                  <a:gd name="connsiteY80" fmla="*/ 743685 h 2395119"/>
                  <a:gd name="connsiteX81" fmla="*/ 2593343 w 3725411"/>
                  <a:gd name="connsiteY81" fmla="*/ 814805 h 2395119"/>
                  <a:gd name="connsiteX82" fmla="*/ 2664463 w 3725411"/>
                  <a:gd name="connsiteY82" fmla="*/ 1063725 h 2395119"/>
                  <a:gd name="connsiteX83" fmla="*/ 2608583 w 3725411"/>
                  <a:gd name="connsiteY83" fmla="*/ 809725 h 2395119"/>
                  <a:gd name="connsiteX84" fmla="*/ 2776223 w 3725411"/>
                  <a:gd name="connsiteY84" fmla="*/ 1089125 h 2395119"/>
                  <a:gd name="connsiteX85" fmla="*/ 2806703 w 3725411"/>
                  <a:gd name="connsiteY85" fmla="*/ 1139925 h 2395119"/>
                  <a:gd name="connsiteX86" fmla="*/ 2735583 w 3725411"/>
                  <a:gd name="connsiteY86" fmla="*/ 891005 h 2395119"/>
                  <a:gd name="connsiteX87" fmla="*/ 2908303 w 3725411"/>
                  <a:gd name="connsiteY87" fmla="*/ 1205965 h 2395119"/>
                  <a:gd name="connsiteX88" fmla="*/ 2908303 w 3725411"/>
                  <a:gd name="connsiteY88" fmla="*/ 1246605 h 2395119"/>
                  <a:gd name="connsiteX89" fmla="*/ 2923543 w 3725411"/>
                  <a:gd name="connsiteY89" fmla="*/ 1078965 h 2395119"/>
                  <a:gd name="connsiteX90" fmla="*/ 3030223 w 3725411"/>
                  <a:gd name="connsiteY90" fmla="*/ 1211045 h 2395119"/>
                  <a:gd name="connsiteX91" fmla="*/ 3106423 w 3725411"/>
                  <a:gd name="connsiteY91" fmla="*/ 1287245 h 2395119"/>
                  <a:gd name="connsiteX92" fmla="*/ 3192783 w 3725411"/>
                  <a:gd name="connsiteY92" fmla="*/ 1327885 h 2395119"/>
                  <a:gd name="connsiteX93" fmla="*/ 3197863 w 3725411"/>
                  <a:gd name="connsiteY93" fmla="*/ 1454885 h 2395119"/>
                  <a:gd name="connsiteX94" fmla="*/ 3243583 w 3725411"/>
                  <a:gd name="connsiteY94" fmla="*/ 1749525 h 2395119"/>
                  <a:gd name="connsiteX95" fmla="*/ 3213103 w 3725411"/>
                  <a:gd name="connsiteY95" fmla="*/ 1891765 h 2395119"/>
                  <a:gd name="connsiteX96" fmla="*/ 3200403 w 3725411"/>
                  <a:gd name="connsiteY96" fmla="*/ 2072105 h 2395119"/>
                  <a:gd name="connsiteX97" fmla="*/ 3136903 w 3725411"/>
                  <a:gd name="connsiteY97" fmla="*/ 2394685 h 2395119"/>
                  <a:gd name="connsiteX98" fmla="*/ 3248663 w 3725411"/>
                  <a:gd name="connsiteY98" fmla="*/ 1998445 h 2395119"/>
                  <a:gd name="connsiteX99" fmla="*/ 3263903 w 3725411"/>
                  <a:gd name="connsiteY99" fmla="*/ 1668245 h 2395119"/>
                  <a:gd name="connsiteX100" fmla="*/ 3289303 w 3725411"/>
                  <a:gd name="connsiteY100" fmla="*/ 1459965 h 2395119"/>
                  <a:gd name="connsiteX101" fmla="*/ 3406143 w 3725411"/>
                  <a:gd name="connsiteY101" fmla="*/ 1653005 h 2395119"/>
                  <a:gd name="connsiteX102" fmla="*/ 3543938 w 3725411"/>
                  <a:gd name="connsiteY102" fmla="*/ 1741270 h 2395119"/>
                  <a:gd name="connsiteX103" fmla="*/ 3660143 w 3725411"/>
                  <a:gd name="connsiteY103" fmla="*/ 1754605 h 2395119"/>
                  <a:gd name="connsiteX104" fmla="*/ 3578863 w 3725411"/>
                  <a:gd name="connsiteY104" fmla="*/ 1688565 h 2395119"/>
                  <a:gd name="connsiteX105" fmla="*/ 3700783 w 3725411"/>
                  <a:gd name="connsiteY105" fmla="*/ 1683485 h 2395119"/>
                  <a:gd name="connsiteX106" fmla="*/ 3634743 w 3725411"/>
                  <a:gd name="connsiteY106" fmla="*/ 1617445 h 2395119"/>
                  <a:gd name="connsiteX107" fmla="*/ 3675383 w 3725411"/>
                  <a:gd name="connsiteY107" fmla="*/ 1607285 h 2395119"/>
                  <a:gd name="connsiteX108" fmla="*/ 3568703 w 3725411"/>
                  <a:gd name="connsiteY108" fmla="*/ 1536165 h 2395119"/>
                  <a:gd name="connsiteX109" fmla="*/ 3533143 w 3725411"/>
                  <a:gd name="connsiteY109" fmla="*/ 1404085 h 2395119"/>
                  <a:gd name="connsiteX110" fmla="*/ 3629663 w 3725411"/>
                  <a:gd name="connsiteY110" fmla="*/ 1571725 h 2395119"/>
                  <a:gd name="connsiteX111" fmla="*/ 3594103 w 3725411"/>
                  <a:gd name="connsiteY111" fmla="*/ 1404085 h 2395119"/>
                  <a:gd name="connsiteX112" fmla="*/ 3553463 w 3725411"/>
                  <a:gd name="connsiteY112" fmla="*/ 1282165 h 2395119"/>
                  <a:gd name="connsiteX113" fmla="*/ 3573783 w 3725411"/>
                  <a:gd name="connsiteY113" fmla="*/ 1241525 h 2395119"/>
                  <a:gd name="connsiteX114" fmla="*/ 3660143 w 3725411"/>
                  <a:gd name="connsiteY114" fmla="*/ 1343125 h 2395119"/>
                  <a:gd name="connsiteX115" fmla="*/ 3599183 w 3725411"/>
                  <a:gd name="connsiteY115" fmla="*/ 1180565 h 2395119"/>
                  <a:gd name="connsiteX116" fmla="*/ 3721103 w 3725411"/>
                  <a:gd name="connsiteY116" fmla="*/ 1246605 h 2395119"/>
                  <a:gd name="connsiteX117" fmla="*/ 3690623 w 3725411"/>
                  <a:gd name="connsiteY117" fmla="*/ 1195805 h 2395119"/>
                  <a:gd name="connsiteX118" fmla="*/ 3619503 w 3725411"/>
                  <a:gd name="connsiteY118" fmla="*/ 1129765 h 2395119"/>
                  <a:gd name="connsiteX119" fmla="*/ 3609343 w 3725411"/>
                  <a:gd name="connsiteY119" fmla="*/ 1058645 h 2395119"/>
                  <a:gd name="connsiteX120" fmla="*/ 3670303 w 3725411"/>
                  <a:gd name="connsiteY120" fmla="*/ 1053565 h 2395119"/>
                  <a:gd name="connsiteX121" fmla="*/ 3522983 w 3725411"/>
                  <a:gd name="connsiteY121" fmla="*/ 1002765 h 2395119"/>
                  <a:gd name="connsiteX122" fmla="*/ 3411223 w 3725411"/>
                  <a:gd name="connsiteY122" fmla="*/ 921485 h 2395119"/>
                  <a:gd name="connsiteX123" fmla="*/ 3248663 w 3725411"/>
                  <a:gd name="connsiteY123" fmla="*/ 809725 h 2395119"/>
                  <a:gd name="connsiteX124" fmla="*/ 3157223 w 3725411"/>
                  <a:gd name="connsiteY124" fmla="*/ 728445 h 2395119"/>
                  <a:gd name="connsiteX125" fmla="*/ 2984503 w 3725411"/>
                  <a:gd name="connsiteY125" fmla="*/ 484605 h 2395119"/>
                  <a:gd name="connsiteX126" fmla="*/ 2694943 w 3725411"/>
                  <a:gd name="connsiteY126" fmla="*/ 276325 h 2395119"/>
                  <a:gd name="connsiteX127" fmla="*/ 2583183 w 3725411"/>
                  <a:gd name="connsiteY127" fmla="*/ 159485 h 2395119"/>
                  <a:gd name="connsiteX128" fmla="*/ 2420623 w 3725411"/>
                  <a:gd name="connsiteY128" fmla="*/ 108685 h 2395119"/>
                  <a:gd name="connsiteX129" fmla="*/ 2252983 w 3725411"/>
                  <a:gd name="connsiteY129" fmla="*/ 17245 h 2395119"/>
                  <a:gd name="connsiteX130" fmla="*/ 2019303 w 3725411"/>
                  <a:gd name="connsiteY130" fmla="*/ 17245 h 2395119"/>
                  <a:gd name="connsiteX131" fmla="*/ 1887223 w 3725411"/>
                  <a:gd name="connsiteY131" fmla="*/ 113765 h 2395119"/>
                  <a:gd name="connsiteX132" fmla="*/ 1435103 w 3725411"/>
                  <a:gd name="connsiteY132" fmla="*/ 2005 h 2395119"/>
                  <a:gd name="connsiteX133" fmla="*/ 1008383 w 3725411"/>
                  <a:gd name="connsiteY133" fmla="*/ 235685 h 239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Lst>
                <a:rect l="l" t="t" r="r" b="b"/>
                <a:pathLst>
                  <a:path w="3725411" h="2395119">
                    <a:moveTo>
                      <a:pt x="1008383" y="235685"/>
                    </a:moveTo>
                    <a:cubicBezTo>
                      <a:pt x="878843" y="349985"/>
                      <a:pt x="760310" y="579432"/>
                      <a:pt x="657863" y="687805"/>
                    </a:cubicBezTo>
                    <a:cubicBezTo>
                      <a:pt x="555416" y="796178"/>
                      <a:pt x="468210" y="852058"/>
                      <a:pt x="393703" y="885925"/>
                    </a:cubicBezTo>
                    <a:cubicBezTo>
                      <a:pt x="319196" y="919792"/>
                      <a:pt x="224370" y="879998"/>
                      <a:pt x="210823" y="891005"/>
                    </a:cubicBezTo>
                    <a:cubicBezTo>
                      <a:pt x="197276" y="902012"/>
                      <a:pt x="314116" y="934185"/>
                      <a:pt x="312423" y="951965"/>
                    </a:cubicBezTo>
                    <a:cubicBezTo>
                      <a:pt x="310730" y="969745"/>
                      <a:pt x="233683" y="990065"/>
                      <a:pt x="200663" y="997685"/>
                    </a:cubicBezTo>
                    <a:cubicBezTo>
                      <a:pt x="167643" y="1005305"/>
                      <a:pt x="114303" y="997685"/>
                      <a:pt x="114303" y="997685"/>
                    </a:cubicBezTo>
                    <a:cubicBezTo>
                      <a:pt x="97370" y="997685"/>
                      <a:pt x="92290" y="992605"/>
                      <a:pt x="99063" y="997685"/>
                    </a:cubicBezTo>
                    <a:cubicBezTo>
                      <a:pt x="105836" y="1002765"/>
                      <a:pt x="171030" y="1009538"/>
                      <a:pt x="154943" y="1028165"/>
                    </a:cubicBezTo>
                    <a:cubicBezTo>
                      <a:pt x="138856" y="1046792"/>
                      <a:pt x="-22010" y="1096745"/>
                      <a:pt x="2543" y="1109445"/>
                    </a:cubicBezTo>
                    <a:cubicBezTo>
                      <a:pt x="27096" y="1122145"/>
                      <a:pt x="258236" y="1088278"/>
                      <a:pt x="302263" y="1104365"/>
                    </a:cubicBezTo>
                    <a:cubicBezTo>
                      <a:pt x="346290" y="1120452"/>
                      <a:pt x="279403" y="1171252"/>
                      <a:pt x="266703" y="1205965"/>
                    </a:cubicBezTo>
                    <a:cubicBezTo>
                      <a:pt x="254003" y="1240678"/>
                      <a:pt x="223523" y="1275392"/>
                      <a:pt x="226063" y="1312645"/>
                    </a:cubicBezTo>
                    <a:cubicBezTo>
                      <a:pt x="228603" y="1349898"/>
                      <a:pt x="280250" y="1428638"/>
                      <a:pt x="281943" y="1429485"/>
                    </a:cubicBezTo>
                    <a:cubicBezTo>
                      <a:pt x="283636" y="1430332"/>
                      <a:pt x="233683" y="1346512"/>
                      <a:pt x="236223" y="1317725"/>
                    </a:cubicBezTo>
                    <a:cubicBezTo>
                      <a:pt x="238763" y="1288938"/>
                      <a:pt x="290410" y="1240678"/>
                      <a:pt x="297183" y="1256765"/>
                    </a:cubicBezTo>
                    <a:cubicBezTo>
                      <a:pt x="303956" y="1272852"/>
                      <a:pt x="303110" y="1367678"/>
                      <a:pt x="276863" y="1414245"/>
                    </a:cubicBezTo>
                    <a:cubicBezTo>
                      <a:pt x="250616" y="1460812"/>
                      <a:pt x="164256" y="1516692"/>
                      <a:pt x="139703" y="1536165"/>
                    </a:cubicBezTo>
                    <a:cubicBezTo>
                      <a:pt x="115150" y="1555638"/>
                      <a:pt x="105836" y="1537012"/>
                      <a:pt x="129543" y="1531085"/>
                    </a:cubicBezTo>
                    <a:cubicBezTo>
                      <a:pt x="153250" y="1525158"/>
                      <a:pt x="263316" y="1493832"/>
                      <a:pt x="281943" y="1500605"/>
                    </a:cubicBezTo>
                    <a:cubicBezTo>
                      <a:pt x="300570" y="1507378"/>
                      <a:pt x="271783" y="1551405"/>
                      <a:pt x="241303" y="1571725"/>
                    </a:cubicBezTo>
                    <a:cubicBezTo>
                      <a:pt x="210823" y="1592045"/>
                      <a:pt x="92290" y="1618292"/>
                      <a:pt x="99063" y="1622525"/>
                    </a:cubicBezTo>
                    <a:cubicBezTo>
                      <a:pt x="105836" y="1626758"/>
                      <a:pt x="254850" y="1578498"/>
                      <a:pt x="281943" y="1597125"/>
                    </a:cubicBezTo>
                    <a:cubicBezTo>
                      <a:pt x="309036" y="1615752"/>
                      <a:pt x="269243" y="1707192"/>
                      <a:pt x="261623" y="1734285"/>
                    </a:cubicBezTo>
                    <a:cubicBezTo>
                      <a:pt x="254003" y="1761378"/>
                      <a:pt x="225216" y="1765612"/>
                      <a:pt x="236223" y="1759685"/>
                    </a:cubicBezTo>
                    <a:cubicBezTo>
                      <a:pt x="247230" y="1753758"/>
                      <a:pt x="322583" y="1685178"/>
                      <a:pt x="327663" y="1698725"/>
                    </a:cubicBezTo>
                    <a:cubicBezTo>
                      <a:pt x="332743" y="1712272"/>
                      <a:pt x="264163" y="1833345"/>
                      <a:pt x="266703" y="1840965"/>
                    </a:cubicBezTo>
                    <a:cubicBezTo>
                      <a:pt x="269243" y="1848585"/>
                      <a:pt x="324276" y="1742752"/>
                      <a:pt x="342903" y="1744445"/>
                    </a:cubicBezTo>
                    <a:cubicBezTo>
                      <a:pt x="361530" y="1746138"/>
                      <a:pt x="372536" y="1863825"/>
                      <a:pt x="378463" y="1851125"/>
                    </a:cubicBezTo>
                    <a:cubicBezTo>
                      <a:pt x="384390" y="1838425"/>
                      <a:pt x="374230" y="1665705"/>
                      <a:pt x="378463" y="1668245"/>
                    </a:cubicBezTo>
                    <a:cubicBezTo>
                      <a:pt x="382696" y="1670785"/>
                      <a:pt x="384390" y="1890072"/>
                      <a:pt x="403863" y="1866365"/>
                    </a:cubicBezTo>
                    <a:cubicBezTo>
                      <a:pt x="423336" y="1842658"/>
                      <a:pt x="472443" y="1544632"/>
                      <a:pt x="495303" y="1526005"/>
                    </a:cubicBezTo>
                    <a:cubicBezTo>
                      <a:pt x="518163" y="1507378"/>
                      <a:pt x="519433" y="1661895"/>
                      <a:pt x="541023" y="1754605"/>
                    </a:cubicBezTo>
                    <a:cubicBezTo>
                      <a:pt x="562613" y="1847315"/>
                      <a:pt x="620610" y="2134758"/>
                      <a:pt x="624843" y="2082265"/>
                    </a:cubicBezTo>
                    <a:cubicBezTo>
                      <a:pt x="629076" y="2029772"/>
                      <a:pt x="570233" y="1561988"/>
                      <a:pt x="566423" y="1439645"/>
                    </a:cubicBezTo>
                    <a:cubicBezTo>
                      <a:pt x="562613" y="1317302"/>
                      <a:pt x="596056" y="1382072"/>
                      <a:pt x="601983" y="1348205"/>
                    </a:cubicBezTo>
                    <a:cubicBezTo>
                      <a:pt x="607910" y="1314338"/>
                      <a:pt x="612990" y="1246605"/>
                      <a:pt x="601983" y="1236445"/>
                    </a:cubicBezTo>
                    <a:cubicBezTo>
                      <a:pt x="590976" y="1226285"/>
                      <a:pt x="526630" y="1281318"/>
                      <a:pt x="535943" y="1287245"/>
                    </a:cubicBezTo>
                    <a:cubicBezTo>
                      <a:pt x="545256" y="1293172"/>
                      <a:pt x="612990" y="1286398"/>
                      <a:pt x="657863" y="1272005"/>
                    </a:cubicBezTo>
                    <a:cubicBezTo>
                      <a:pt x="702736" y="1257612"/>
                      <a:pt x="755230" y="1229672"/>
                      <a:pt x="805183" y="1200885"/>
                    </a:cubicBezTo>
                    <a:cubicBezTo>
                      <a:pt x="855136" y="1172098"/>
                      <a:pt x="958430" y="1090818"/>
                      <a:pt x="957583" y="1099285"/>
                    </a:cubicBezTo>
                    <a:cubicBezTo>
                      <a:pt x="956736" y="1107752"/>
                      <a:pt x="789096" y="1249992"/>
                      <a:pt x="800103" y="1251685"/>
                    </a:cubicBezTo>
                    <a:cubicBezTo>
                      <a:pt x="811110" y="1253378"/>
                      <a:pt x="966896" y="1147545"/>
                      <a:pt x="1023623" y="1109445"/>
                    </a:cubicBezTo>
                    <a:cubicBezTo>
                      <a:pt x="1080350" y="1071345"/>
                      <a:pt x="1125223" y="1015465"/>
                      <a:pt x="1140463" y="1023085"/>
                    </a:cubicBezTo>
                    <a:cubicBezTo>
                      <a:pt x="1155703" y="1030705"/>
                      <a:pt x="1083736" y="1183952"/>
                      <a:pt x="1115063" y="1155165"/>
                    </a:cubicBezTo>
                    <a:cubicBezTo>
                      <a:pt x="1146390" y="1126378"/>
                      <a:pt x="1292016" y="880845"/>
                      <a:pt x="1328423" y="850365"/>
                    </a:cubicBezTo>
                    <a:cubicBezTo>
                      <a:pt x="1364830" y="819885"/>
                      <a:pt x="1344510" y="927412"/>
                      <a:pt x="1333503" y="972285"/>
                    </a:cubicBezTo>
                    <a:cubicBezTo>
                      <a:pt x="1322496" y="1017158"/>
                      <a:pt x="1247143" y="1126378"/>
                      <a:pt x="1262383" y="1119605"/>
                    </a:cubicBezTo>
                    <a:cubicBezTo>
                      <a:pt x="1277623" y="1112832"/>
                      <a:pt x="1403776" y="935878"/>
                      <a:pt x="1424943" y="931645"/>
                    </a:cubicBezTo>
                    <a:cubicBezTo>
                      <a:pt x="1446110" y="927412"/>
                      <a:pt x="1379223" y="1106058"/>
                      <a:pt x="1389383" y="1094205"/>
                    </a:cubicBezTo>
                    <a:cubicBezTo>
                      <a:pt x="1399543" y="1082352"/>
                      <a:pt x="1456270" y="851212"/>
                      <a:pt x="1485903" y="860525"/>
                    </a:cubicBezTo>
                    <a:cubicBezTo>
                      <a:pt x="1515536" y="869838"/>
                      <a:pt x="1558716" y="1145852"/>
                      <a:pt x="1567183" y="1150085"/>
                    </a:cubicBezTo>
                    <a:cubicBezTo>
                      <a:pt x="1575650" y="1154318"/>
                      <a:pt x="1534163" y="929952"/>
                      <a:pt x="1536703" y="885925"/>
                    </a:cubicBezTo>
                    <a:cubicBezTo>
                      <a:pt x="1539243" y="841898"/>
                      <a:pt x="1566336" y="844439"/>
                      <a:pt x="1582423" y="885925"/>
                    </a:cubicBezTo>
                    <a:cubicBezTo>
                      <a:pt x="1598510" y="927411"/>
                      <a:pt x="1630683" y="1082352"/>
                      <a:pt x="1633223" y="1134845"/>
                    </a:cubicBezTo>
                    <a:cubicBezTo>
                      <a:pt x="1635763" y="1187338"/>
                      <a:pt x="1595123" y="1209352"/>
                      <a:pt x="1597663" y="1200885"/>
                    </a:cubicBezTo>
                    <a:cubicBezTo>
                      <a:pt x="1600203" y="1192418"/>
                      <a:pt x="1634070" y="1081505"/>
                      <a:pt x="1648463" y="1084045"/>
                    </a:cubicBezTo>
                    <a:cubicBezTo>
                      <a:pt x="1662856" y="1086585"/>
                      <a:pt x="1675556" y="1222898"/>
                      <a:pt x="1684023" y="1216125"/>
                    </a:cubicBezTo>
                    <a:cubicBezTo>
                      <a:pt x="1692490" y="1209352"/>
                      <a:pt x="1678943" y="1051872"/>
                      <a:pt x="1699263" y="1043405"/>
                    </a:cubicBezTo>
                    <a:cubicBezTo>
                      <a:pt x="1719583" y="1034938"/>
                      <a:pt x="1798323" y="1167865"/>
                      <a:pt x="1805943" y="1165325"/>
                    </a:cubicBezTo>
                    <a:cubicBezTo>
                      <a:pt x="1813563" y="1162785"/>
                      <a:pt x="1757683" y="1075578"/>
                      <a:pt x="1744983" y="1028165"/>
                    </a:cubicBezTo>
                    <a:cubicBezTo>
                      <a:pt x="1732283" y="980752"/>
                      <a:pt x="1712810" y="880845"/>
                      <a:pt x="1729743" y="880845"/>
                    </a:cubicBezTo>
                    <a:cubicBezTo>
                      <a:pt x="1746676" y="880845"/>
                      <a:pt x="1840656" y="1045098"/>
                      <a:pt x="1846583" y="1028165"/>
                    </a:cubicBezTo>
                    <a:cubicBezTo>
                      <a:pt x="1852510" y="1011232"/>
                      <a:pt x="1748370" y="785172"/>
                      <a:pt x="1765303" y="779245"/>
                    </a:cubicBezTo>
                    <a:cubicBezTo>
                      <a:pt x="1782236" y="773318"/>
                      <a:pt x="1899923" y="951965"/>
                      <a:pt x="1948183" y="992605"/>
                    </a:cubicBezTo>
                    <a:cubicBezTo>
                      <a:pt x="1996443" y="1033245"/>
                      <a:pt x="2054863" y="1048485"/>
                      <a:pt x="2054863" y="1023085"/>
                    </a:cubicBezTo>
                    <a:cubicBezTo>
                      <a:pt x="2054863" y="997685"/>
                      <a:pt x="1976970" y="901165"/>
                      <a:pt x="1948183" y="840205"/>
                    </a:cubicBezTo>
                    <a:cubicBezTo>
                      <a:pt x="1919396" y="779245"/>
                      <a:pt x="1827110" y="631925"/>
                      <a:pt x="1882143" y="657325"/>
                    </a:cubicBezTo>
                    <a:cubicBezTo>
                      <a:pt x="1937176" y="682725"/>
                      <a:pt x="2210650" y="938418"/>
                      <a:pt x="2278383" y="992605"/>
                    </a:cubicBezTo>
                    <a:cubicBezTo>
                      <a:pt x="2346116" y="1046792"/>
                      <a:pt x="2313096" y="1011232"/>
                      <a:pt x="2288543" y="982445"/>
                    </a:cubicBezTo>
                    <a:cubicBezTo>
                      <a:pt x="2263990" y="953658"/>
                      <a:pt x="2186096" y="870685"/>
                      <a:pt x="2131063" y="819885"/>
                    </a:cubicBezTo>
                    <a:cubicBezTo>
                      <a:pt x="2076030" y="769085"/>
                      <a:pt x="1995596" y="735218"/>
                      <a:pt x="1958343" y="677645"/>
                    </a:cubicBezTo>
                    <a:cubicBezTo>
                      <a:pt x="1921090" y="620072"/>
                      <a:pt x="1896536" y="494765"/>
                      <a:pt x="1907543" y="474445"/>
                    </a:cubicBezTo>
                    <a:cubicBezTo>
                      <a:pt x="1918550" y="454125"/>
                      <a:pt x="2001523" y="548952"/>
                      <a:pt x="2024383" y="555725"/>
                    </a:cubicBezTo>
                    <a:cubicBezTo>
                      <a:pt x="2047243" y="562498"/>
                      <a:pt x="2010836" y="466825"/>
                      <a:pt x="2044703" y="515085"/>
                    </a:cubicBezTo>
                    <a:cubicBezTo>
                      <a:pt x="2078570" y="563345"/>
                      <a:pt x="2190330" y="772472"/>
                      <a:pt x="2227583" y="845285"/>
                    </a:cubicBezTo>
                    <a:cubicBezTo>
                      <a:pt x="2264836" y="918098"/>
                      <a:pt x="2271610" y="976518"/>
                      <a:pt x="2268223" y="951965"/>
                    </a:cubicBezTo>
                    <a:cubicBezTo>
                      <a:pt x="2264836" y="927412"/>
                      <a:pt x="2233510" y="775858"/>
                      <a:pt x="2207263" y="697965"/>
                    </a:cubicBezTo>
                    <a:cubicBezTo>
                      <a:pt x="2181016" y="620072"/>
                      <a:pt x="2087036" y="494765"/>
                      <a:pt x="2110743" y="484605"/>
                    </a:cubicBezTo>
                    <a:cubicBezTo>
                      <a:pt x="2134450" y="474445"/>
                      <a:pt x="2282616" y="593825"/>
                      <a:pt x="2349503" y="637005"/>
                    </a:cubicBezTo>
                    <a:cubicBezTo>
                      <a:pt x="2416390" y="680185"/>
                      <a:pt x="2471423" y="714052"/>
                      <a:pt x="2512063" y="743685"/>
                    </a:cubicBezTo>
                    <a:cubicBezTo>
                      <a:pt x="2552703" y="773318"/>
                      <a:pt x="2567943" y="761465"/>
                      <a:pt x="2593343" y="814805"/>
                    </a:cubicBezTo>
                    <a:cubicBezTo>
                      <a:pt x="2618743" y="868145"/>
                      <a:pt x="2661923" y="1064572"/>
                      <a:pt x="2664463" y="1063725"/>
                    </a:cubicBezTo>
                    <a:cubicBezTo>
                      <a:pt x="2667003" y="1062878"/>
                      <a:pt x="2589956" y="805492"/>
                      <a:pt x="2608583" y="809725"/>
                    </a:cubicBezTo>
                    <a:cubicBezTo>
                      <a:pt x="2627210" y="813958"/>
                      <a:pt x="2743203" y="1034092"/>
                      <a:pt x="2776223" y="1089125"/>
                    </a:cubicBezTo>
                    <a:cubicBezTo>
                      <a:pt x="2809243" y="1144158"/>
                      <a:pt x="2813476" y="1172945"/>
                      <a:pt x="2806703" y="1139925"/>
                    </a:cubicBezTo>
                    <a:cubicBezTo>
                      <a:pt x="2799930" y="1106905"/>
                      <a:pt x="2718650" y="879998"/>
                      <a:pt x="2735583" y="891005"/>
                    </a:cubicBezTo>
                    <a:cubicBezTo>
                      <a:pt x="2752516" y="902012"/>
                      <a:pt x="2879516" y="1146698"/>
                      <a:pt x="2908303" y="1205965"/>
                    </a:cubicBezTo>
                    <a:cubicBezTo>
                      <a:pt x="2937090" y="1265232"/>
                      <a:pt x="2905763" y="1267772"/>
                      <a:pt x="2908303" y="1246605"/>
                    </a:cubicBezTo>
                    <a:cubicBezTo>
                      <a:pt x="2910843" y="1225438"/>
                      <a:pt x="2903223" y="1084892"/>
                      <a:pt x="2923543" y="1078965"/>
                    </a:cubicBezTo>
                    <a:cubicBezTo>
                      <a:pt x="2943863" y="1073038"/>
                      <a:pt x="2999743" y="1176332"/>
                      <a:pt x="3030223" y="1211045"/>
                    </a:cubicBezTo>
                    <a:cubicBezTo>
                      <a:pt x="3060703" y="1245758"/>
                      <a:pt x="3079330" y="1267772"/>
                      <a:pt x="3106423" y="1287245"/>
                    </a:cubicBezTo>
                    <a:cubicBezTo>
                      <a:pt x="3133516" y="1306718"/>
                      <a:pt x="3177543" y="1299945"/>
                      <a:pt x="3192783" y="1327885"/>
                    </a:cubicBezTo>
                    <a:cubicBezTo>
                      <a:pt x="3208023" y="1355825"/>
                      <a:pt x="3189396" y="1384612"/>
                      <a:pt x="3197863" y="1454885"/>
                    </a:cubicBezTo>
                    <a:cubicBezTo>
                      <a:pt x="3206330" y="1525158"/>
                      <a:pt x="3241043" y="1676712"/>
                      <a:pt x="3243583" y="1749525"/>
                    </a:cubicBezTo>
                    <a:cubicBezTo>
                      <a:pt x="3246123" y="1822338"/>
                      <a:pt x="3220300" y="1838002"/>
                      <a:pt x="3213103" y="1891765"/>
                    </a:cubicBezTo>
                    <a:cubicBezTo>
                      <a:pt x="3205906" y="1945528"/>
                      <a:pt x="3213103" y="1988285"/>
                      <a:pt x="3200403" y="2072105"/>
                    </a:cubicBezTo>
                    <a:cubicBezTo>
                      <a:pt x="3187703" y="2155925"/>
                      <a:pt x="3128860" y="2406962"/>
                      <a:pt x="3136903" y="2394685"/>
                    </a:cubicBezTo>
                    <a:cubicBezTo>
                      <a:pt x="3144946" y="2382408"/>
                      <a:pt x="3227496" y="2119518"/>
                      <a:pt x="3248663" y="1998445"/>
                    </a:cubicBezTo>
                    <a:cubicBezTo>
                      <a:pt x="3269830" y="1877372"/>
                      <a:pt x="3257130" y="1757992"/>
                      <a:pt x="3263903" y="1668245"/>
                    </a:cubicBezTo>
                    <a:cubicBezTo>
                      <a:pt x="3270676" y="1578498"/>
                      <a:pt x="3265596" y="1462505"/>
                      <a:pt x="3289303" y="1459965"/>
                    </a:cubicBezTo>
                    <a:cubicBezTo>
                      <a:pt x="3313010" y="1457425"/>
                      <a:pt x="3363704" y="1606121"/>
                      <a:pt x="3406143" y="1653005"/>
                    </a:cubicBezTo>
                    <a:cubicBezTo>
                      <a:pt x="3448582" y="1699889"/>
                      <a:pt x="3501605" y="1724337"/>
                      <a:pt x="3543938" y="1741270"/>
                    </a:cubicBezTo>
                    <a:cubicBezTo>
                      <a:pt x="3586271" y="1758203"/>
                      <a:pt x="3654322" y="1763389"/>
                      <a:pt x="3660143" y="1754605"/>
                    </a:cubicBezTo>
                    <a:cubicBezTo>
                      <a:pt x="3665964" y="1745821"/>
                      <a:pt x="3572090" y="1700418"/>
                      <a:pt x="3578863" y="1688565"/>
                    </a:cubicBezTo>
                    <a:cubicBezTo>
                      <a:pt x="3585636" y="1676712"/>
                      <a:pt x="3691470" y="1695338"/>
                      <a:pt x="3700783" y="1683485"/>
                    </a:cubicBezTo>
                    <a:cubicBezTo>
                      <a:pt x="3710096" y="1671632"/>
                      <a:pt x="3638976" y="1630145"/>
                      <a:pt x="3634743" y="1617445"/>
                    </a:cubicBezTo>
                    <a:cubicBezTo>
                      <a:pt x="3630510" y="1604745"/>
                      <a:pt x="3686390" y="1620832"/>
                      <a:pt x="3675383" y="1607285"/>
                    </a:cubicBezTo>
                    <a:cubicBezTo>
                      <a:pt x="3664376" y="1593738"/>
                      <a:pt x="3592410" y="1570032"/>
                      <a:pt x="3568703" y="1536165"/>
                    </a:cubicBezTo>
                    <a:cubicBezTo>
                      <a:pt x="3544996" y="1502298"/>
                      <a:pt x="3522983" y="1398158"/>
                      <a:pt x="3533143" y="1404085"/>
                    </a:cubicBezTo>
                    <a:cubicBezTo>
                      <a:pt x="3543303" y="1410012"/>
                      <a:pt x="3619503" y="1571725"/>
                      <a:pt x="3629663" y="1571725"/>
                    </a:cubicBezTo>
                    <a:cubicBezTo>
                      <a:pt x="3639823" y="1571725"/>
                      <a:pt x="3606803" y="1452345"/>
                      <a:pt x="3594103" y="1404085"/>
                    </a:cubicBezTo>
                    <a:cubicBezTo>
                      <a:pt x="3581403" y="1355825"/>
                      <a:pt x="3556850" y="1309258"/>
                      <a:pt x="3553463" y="1282165"/>
                    </a:cubicBezTo>
                    <a:cubicBezTo>
                      <a:pt x="3550076" y="1255072"/>
                      <a:pt x="3556003" y="1231365"/>
                      <a:pt x="3573783" y="1241525"/>
                    </a:cubicBezTo>
                    <a:cubicBezTo>
                      <a:pt x="3591563" y="1251685"/>
                      <a:pt x="3655910" y="1353285"/>
                      <a:pt x="3660143" y="1343125"/>
                    </a:cubicBezTo>
                    <a:cubicBezTo>
                      <a:pt x="3664376" y="1332965"/>
                      <a:pt x="3589023" y="1196652"/>
                      <a:pt x="3599183" y="1180565"/>
                    </a:cubicBezTo>
                    <a:cubicBezTo>
                      <a:pt x="3609343" y="1164478"/>
                      <a:pt x="3705863" y="1244065"/>
                      <a:pt x="3721103" y="1246605"/>
                    </a:cubicBezTo>
                    <a:cubicBezTo>
                      <a:pt x="3736343" y="1249145"/>
                      <a:pt x="3707556" y="1215278"/>
                      <a:pt x="3690623" y="1195805"/>
                    </a:cubicBezTo>
                    <a:cubicBezTo>
                      <a:pt x="3673690" y="1176332"/>
                      <a:pt x="3633050" y="1152625"/>
                      <a:pt x="3619503" y="1129765"/>
                    </a:cubicBezTo>
                    <a:cubicBezTo>
                      <a:pt x="3605956" y="1106905"/>
                      <a:pt x="3600876" y="1071345"/>
                      <a:pt x="3609343" y="1058645"/>
                    </a:cubicBezTo>
                    <a:cubicBezTo>
                      <a:pt x="3617810" y="1045945"/>
                      <a:pt x="3684696" y="1062878"/>
                      <a:pt x="3670303" y="1053565"/>
                    </a:cubicBezTo>
                    <a:cubicBezTo>
                      <a:pt x="3655910" y="1044252"/>
                      <a:pt x="3566163" y="1024778"/>
                      <a:pt x="3522983" y="1002765"/>
                    </a:cubicBezTo>
                    <a:cubicBezTo>
                      <a:pt x="3479803" y="980752"/>
                      <a:pt x="3456943" y="953658"/>
                      <a:pt x="3411223" y="921485"/>
                    </a:cubicBezTo>
                    <a:cubicBezTo>
                      <a:pt x="3365503" y="889312"/>
                      <a:pt x="3290996" y="841898"/>
                      <a:pt x="3248663" y="809725"/>
                    </a:cubicBezTo>
                    <a:cubicBezTo>
                      <a:pt x="3206330" y="777552"/>
                      <a:pt x="3201250" y="782632"/>
                      <a:pt x="3157223" y="728445"/>
                    </a:cubicBezTo>
                    <a:cubicBezTo>
                      <a:pt x="3113196" y="674258"/>
                      <a:pt x="3061550" y="559958"/>
                      <a:pt x="2984503" y="484605"/>
                    </a:cubicBezTo>
                    <a:cubicBezTo>
                      <a:pt x="2907456" y="409252"/>
                      <a:pt x="2761830" y="330512"/>
                      <a:pt x="2694943" y="276325"/>
                    </a:cubicBezTo>
                    <a:cubicBezTo>
                      <a:pt x="2628056" y="222138"/>
                      <a:pt x="2628903" y="187425"/>
                      <a:pt x="2583183" y="159485"/>
                    </a:cubicBezTo>
                    <a:cubicBezTo>
                      <a:pt x="2537463" y="131545"/>
                      <a:pt x="2475656" y="132392"/>
                      <a:pt x="2420623" y="108685"/>
                    </a:cubicBezTo>
                    <a:cubicBezTo>
                      <a:pt x="2365590" y="84978"/>
                      <a:pt x="2319870" y="32485"/>
                      <a:pt x="2252983" y="17245"/>
                    </a:cubicBezTo>
                    <a:cubicBezTo>
                      <a:pt x="2186096" y="2005"/>
                      <a:pt x="2080263" y="1158"/>
                      <a:pt x="2019303" y="17245"/>
                    </a:cubicBezTo>
                    <a:cubicBezTo>
                      <a:pt x="1958343" y="33332"/>
                      <a:pt x="1984590" y="116305"/>
                      <a:pt x="1887223" y="113765"/>
                    </a:cubicBezTo>
                    <a:cubicBezTo>
                      <a:pt x="1789856" y="111225"/>
                      <a:pt x="1586656" y="-17468"/>
                      <a:pt x="1435103" y="2005"/>
                    </a:cubicBezTo>
                    <a:cubicBezTo>
                      <a:pt x="1283550" y="21478"/>
                      <a:pt x="1137923" y="121385"/>
                      <a:pt x="1008383" y="235685"/>
                    </a:cubicBezTo>
                    <a:close/>
                  </a:path>
                </a:pathLst>
              </a:custGeom>
              <a:solidFill>
                <a:srgbClr val="342723"/>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9" name="フリーフォーム: 図形 118">
                <a:extLst>
                  <a:ext uri="{FF2B5EF4-FFF2-40B4-BE49-F238E27FC236}">
                    <a16:creationId xmlns:a16="http://schemas.microsoft.com/office/drawing/2014/main" id="{15E21D2F-AA19-DE50-AD13-7460009DCFB4}"/>
                  </a:ext>
                </a:extLst>
              </p:cNvPr>
              <p:cNvSpPr/>
              <p:nvPr/>
            </p:nvSpPr>
            <p:spPr>
              <a:xfrm>
                <a:off x="5458606" y="3459454"/>
                <a:ext cx="240916" cy="217841"/>
              </a:xfrm>
              <a:custGeom>
                <a:avLst/>
                <a:gdLst>
                  <a:gd name="connsiteX0" fmla="*/ 149079 w 217000"/>
                  <a:gd name="connsiteY0" fmla="*/ 194372 h 202591"/>
                  <a:gd name="connsiteX1" fmla="*/ 70974 w 217000"/>
                  <a:gd name="connsiteY1" fmla="*/ 196277 h 202591"/>
                  <a:gd name="connsiteX2" fmla="*/ 13824 w 217000"/>
                  <a:gd name="connsiteY2" fmla="*/ 150557 h 202591"/>
                  <a:gd name="connsiteX3" fmla="*/ 489 w 217000"/>
                  <a:gd name="connsiteY3" fmla="*/ 81977 h 202591"/>
                  <a:gd name="connsiteX4" fmla="*/ 25254 w 217000"/>
                  <a:gd name="connsiteY4" fmla="*/ 17207 h 202591"/>
                  <a:gd name="connsiteX5" fmla="*/ 63354 w 217000"/>
                  <a:gd name="connsiteY5" fmla="*/ 62 h 202591"/>
                  <a:gd name="connsiteX6" fmla="*/ 183369 w 217000"/>
                  <a:gd name="connsiteY6" fmla="*/ 21017 h 202591"/>
                  <a:gd name="connsiteX7" fmla="*/ 213849 w 217000"/>
                  <a:gd name="connsiteY7" fmla="*/ 59117 h 202591"/>
                  <a:gd name="connsiteX8" fmla="*/ 211944 w 217000"/>
                  <a:gd name="connsiteY8" fmla="*/ 123887 h 202591"/>
                  <a:gd name="connsiteX9" fmla="*/ 149079 w 217000"/>
                  <a:gd name="connsiteY9" fmla="*/ 194372 h 202591"/>
                  <a:gd name="connsiteX0" fmla="*/ 149079 w 216607"/>
                  <a:gd name="connsiteY0" fmla="*/ 194372 h 200055"/>
                  <a:gd name="connsiteX1" fmla="*/ 70974 w 216607"/>
                  <a:gd name="connsiteY1" fmla="*/ 196277 h 200055"/>
                  <a:gd name="connsiteX2" fmla="*/ 13824 w 216607"/>
                  <a:gd name="connsiteY2" fmla="*/ 150557 h 200055"/>
                  <a:gd name="connsiteX3" fmla="*/ 489 w 216607"/>
                  <a:gd name="connsiteY3" fmla="*/ 81977 h 200055"/>
                  <a:gd name="connsiteX4" fmla="*/ 25254 w 216607"/>
                  <a:gd name="connsiteY4" fmla="*/ 17207 h 200055"/>
                  <a:gd name="connsiteX5" fmla="*/ 63354 w 216607"/>
                  <a:gd name="connsiteY5" fmla="*/ 62 h 200055"/>
                  <a:gd name="connsiteX6" fmla="*/ 183369 w 216607"/>
                  <a:gd name="connsiteY6" fmla="*/ 21017 h 200055"/>
                  <a:gd name="connsiteX7" fmla="*/ 213849 w 216607"/>
                  <a:gd name="connsiteY7" fmla="*/ 59117 h 200055"/>
                  <a:gd name="connsiteX8" fmla="*/ 211944 w 216607"/>
                  <a:gd name="connsiteY8" fmla="*/ 123887 h 200055"/>
                  <a:gd name="connsiteX9" fmla="*/ 185274 w 216607"/>
                  <a:gd name="connsiteY9" fmla="*/ 169607 h 200055"/>
                  <a:gd name="connsiteX10" fmla="*/ 149079 w 216607"/>
                  <a:gd name="connsiteY10" fmla="*/ 194372 h 200055"/>
                  <a:gd name="connsiteX0" fmla="*/ 149079 w 216261"/>
                  <a:gd name="connsiteY0" fmla="*/ 194372 h 200226"/>
                  <a:gd name="connsiteX1" fmla="*/ 70974 w 216261"/>
                  <a:gd name="connsiteY1" fmla="*/ 196277 h 200226"/>
                  <a:gd name="connsiteX2" fmla="*/ 13824 w 216261"/>
                  <a:gd name="connsiteY2" fmla="*/ 150557 h 200226"/>
                  <a:gd name="connsiteX3" fmla="*/ 489 w 216261"/>
                  <a:gd name="connsiteY3" fmla="*/ 81977 h 200226"/>
                  <a:gd name="connsiteX4" fmla="*/ 25254 w 216261"/>
                  <a:gd name="connsiteY4" fmla="*/ 17207 h 200226"/>
                  <a:gd name="connsiteX5" fmla="*/ 63354 w 216261"/>
                  <a:gd name="connsiteY5" fmla="*/ 62 h 200226"/>
                  <a:gd name="connsiteX6" fmla="*/ 183369 w 216261"/>
                  <a:gd name="connsiteY6" fmla="*/ 21017 h 200226"/>
                  <a:gd name="connsiteX7" fmla="*/ 213849 w 216261"/>
                  <a:gd name="connsiteY7" fmla="*/ 59117 h 200226"/>
                  <a:gd name="connsiteX8" fmla="*/ 211944 w 216261"/>
                  <a:gd name="connsiteY8" fmla="*/ 123887 h 200226"/>
                  <a:gd name="connsiteX9" fmla="*/ 192894 w 216261"/>
                  <a:gd name="connsiteY9" fmla="*/ 165797 h 200226"/>
                  <a:gd name="connsiteX10" fmla="*/ 149079 w 216261"/>
                  <a:gd name="connsiteY10" fmla="*/ 194372 h 200226"/>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7431 w 216261"/>
                  <a:gd name="connsiteY0" fmla="*/ 196158 h 200214"/>
                  <a:gd name="connsiteX1" fmla="*/ 70974 w 216261"/>
                  <a:gd name="connsiteY1" fmla="*/ 194542 h 200214"/>
                  <a:gd name="connsiteX2" fmla="*/ 13824 w 216261"/>
                  <a:gd name="connsiteY2" fmla="*/ 148822 h 200214"/>
                  <a:gd name="connsiteX3" fmla="*/ 489 w 216261"/>
                  <a:gd name="connsiteY3" fmla="*/ 80242 h 200214"/>
                  <a:gd name="connsiteX4" fmla="*/ 25254 w 216261"/>
                  <a:gd name="connsiteY4" fmla="*/ 15472 h 200214"/>
                  <a:gd name="connsiteX5" fmla="*/ 68297 w 216261"/>
                  <a:gd name="connsiteY5" fmla="*/ 87 h 200214"/>
                  <a:gd name="connsiteX6" fmla="*/ 183369 w 216261"/>
                  <a:gd name="connsiteY6" fmla="*/ 19282 h 200214"/>
                  <a:gd name="connsiteX7" fmla="*/ 213849 w 216261"/>
                  <a:gd name="connsiteY7" fmla="*/ 57382 h 200214"/>
                  <a:gd name="connsiteX8" fmla="*/ 211944 w 216261"/>
                  <a:gd name="connsiteY8" fmla="*/ 122152 h 200214"/>
                  <a:gd name="connsiteX9" fmla="*/ 192894 w 216261"/>
                  <a:gd name="connsiteY9" fmla="*/ 164062 h 200214"/>
                  <a:gd name="connsiteX10" fmla="*/ 147431 w 216261"/>
                  <a:gd name="connsiteY10" fmla="*/ 196158 h 20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261" h="200214">
                    <a:moveTo>
                      <a:pt x="147431" y="196158"/>
                    </a:moveTo>
                    <a:cubicBezTo>
                      <a:pt x="127111" y="201238"/>
                      <a:pt x="93242" y="202431"/>
                      <a:pt x="70974" y="194542"/>
                    </a:cubicBezTo>
                    <a:cubicBezTo>
                      <a:pt x="48706" y="186653"/>
                      <a:pt x="25571" y="167872"/>
                      <a:pt x="13824" y="148822"/>
                    </a:cubicBezTo>
                    <a:cubicBezTo>
                      <a:pt x="2077" y="129772"/>
                      <a:pt x="-1416" y="102467"/>
                      <a:pt x="489" y="80242"/>
                    </a:cubicBezTo>
                    <a:cubicBezTo>
                      <a:pt x="2394" y="58017"/>
                      <a:pt x="13953" y="28831"/>
                      <a:pt x="25254" y="15472"/>
                    </a:cubicBezTo>
                    <a:cubicBezTo>
                      <a:pt x="36555" y="2113"/>
                      <a:pt x="41945" y="-548"/>
                      <a:pt x="68297" y="87"/>
                    </a:cubicBezTo>
                    <a:cubicBezTo>
                      <a:pt x="94649" y="722"/>
                      <a:pt x="159110" y="9733"/>
                      <a:pt x="183369" y="19282"/>
                    </a:cubicBezTo>
                    <a:cubicBezTo>
                      <a:pt x="207628" y="28831"/>
                      <a:pt x="209087" y="40237"/>
                      <a:pt x="213849" y="57382"/>
                    </a:cubicBezTo>
                    <a:cubicBezTo>
                      <a:pt x="218611" y="74527"/>
                      <a:pt x="215436" y="104372"/>
                      <a:pt x="211944" y="122152"/>
                    </a:cubicBezTo>
                    <a:cubicBezTo>
                      <a:pt x="208452" y="139932"/>
                      <a:pt x="203371" y="152315"/>
                      <a:pt x="192894" y="164062"/>
                    </a:cubicBezTo>
                    <a:cubicBezTo>
                      <a:pt x="182417" y="175809"/>
                      <a:pt x="167751" y="191078"/>
                      <a:pt x="147431" y="196158"/>
                    </a:cubicBezTo>
                    <a:close/>
                  </a:path>
                </a:pathLst>
              </a:custGeom>
              <a:solidFill>
                <a:srgbClr val="573825"/>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0" name="フリーフォーム: 図形 119">
                <a:extLst>
                  <a:ext uri="{FF2B5EF4-FFF2-40B4-BE49-F238E27FC236}">
                    <a16:creationId xmlns:a16="http://schemas.microsoft.com/office/drawing/2014/main" id="{7D631206-3E09-CE8F-B93E-950937807E9B}"/>
                  </a:ext>
                </a:extLst>
              </p:cNvPr>
              <p:cNvSpPr/>
              <p:nvPr/>
            </p:nvSpPr>
            <p:spPr>
              <a:xfrm>
                <a:off x="6627171" y="3481937"/>
                <a:ext cx="248979" cy="207610"/>
              </a:xfrm>
              <a:custGeom>
                <a:avLst/>
                <a:gdLst>
                  <a:gd name="connsiteX0" fmla="*/ 71216 w 200362"/>
                  <a:gd name="connsiteY0" fmla="*/ 189098 h 189960"/>
                  <a:gd name="connsiteX1" fmla="*/ 19781 w 200362"/>
                  <a:gd name="connsiteY1" fmla="*/ 162428 h 189960"/>
                  <a:gd name="connsiteX2" fmla="*/ 731 w 200362"/>
                  <a:gd name="connsiteY2" fmla="*/ 120518 h 189960"/>
                  <a:gd name="connsiteX3" fmla="*/ 4541 w 200362"/>
                  <a:gd name="connsiteY3" fmla="*/ 72893 h 189960"/>
                  <a:gd name="connsiteX4" fmla="*/ 10256 w 200362"/>
                  <a:gd name="connsiteY4" fmla="*/ 32888 h 189960"/>
                  <a:gd name="connsiteX5" fmla="*/ 95981 w 200362"/>
                  <a:gd name="connsiteY5" fmla="*/ 6218 h 189960"/>
                  <a:gd name="connsiteX6" fmla="*/ 158846 w 200362"/>
                  <a:gd name="connsiteY6" fmla="*/ 6218 h 189960"/>
                  <a:gd name="connsiteX7" fmla="*/ 198851 w 200362"/>
                  <a:gd name="connsiteY7" fmla="*/ 74798 h 189960"/>
                  <a:gd name="connsiteX8" fmla="*/ 189326 w 200362"/>
                  <a:gd name="connsiteY8" fmla="*/ 128138 h 189960"/>
                  <a:gd name="connsiteX9" fmla="*/ 164561 w 200362"/>
                  <a:gd name="connsiteY9" fmla="*/ 177668 h 189960"/>
                  <a:gd name="connsiteX10" fmla="*/ 71216 w 200362"/>
                  <a:gd name="connsiteY10" fmla="*/ 189098 h 189960"/>
                  <a:gd name="connsiteX0" fmla="*/ 80258 w 209404"/>
                  <a:gd name="connsiteY0" fmla="*/ 189098 h 189960"/>
                  <a:gd name="connsiteX1" fmla="*/ 28823 w 209404"/>
                  <a:gd name="connsiteY1" fmla="*/ 162428 h 189960"/>
                  <a:gd name="connsiteX2" fmla="*/ 9773 w 209404"/>
                  <a:gd name="connsiteY2" fmla="*/ 120518 h 189960"/>
                  <a:gd name="connsiteX3" fmla="*/ 248 w 209404"/>
                  <a:gd name="connsiteY3" fmla="*/ 74798 h 189960"/>
                  <a:gd name="connsiteX4" fmla="*/ 19298 w 209404"/>
                  <a:gd name="connsiteY4" fmla="*/ 32888 h 189960"/>
                  <a:gd name="connsiteX5" fmla="*/ 105023 w 209404"/>
                  <a:gd name="connsiteY5" fmla="*/ 6218 h 189960"/>
                  <a:gd name="connsiteX6" fmla="*/ 167888 w 209404"/>
                  <a:gd name="connsiteY6" fmla="*/ 6218 h 189960"/>
                  <a:gd name="connsiteX7" fmla="*/ 207893 w 209404"/>
                  <a:gd name="connsiteY7" fmla="*/ 74798 h 189960"/>
                  <a:gd name="connsiteX8" fmla="*/ 198368 w 209404"/>
                  <a:gd name="connsiteY8" fmla="*/ 128138 h 189960"/>
                  <a:gd name="connsiteX9" fmla="*/ 173603 w 209404"/>
                  <a:gd name="connsiteY9" fmla="*/ 177668 h 189960"/>
                  <a:gd name="connsiteX10" fmla="*/ 80258 w 209404"/>
                  <a:gd name="connsiteY10" fmla="*/ 189098 h 189960"/>
                  <a:gd name="connsiteX0" fmla="*/ 80258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80258 w 212543"/>
                  <a:gd name="connsiteY10" fmla="*/ 189098 h 189776"/>
                  <a:gd name="connsiteX0" fmla="*/ 11264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12643 w 212543"/>
                  <a:gd name="connsiteY10" fmla="*/ 189098 h 189776"/>
                  <a:gd name="connsiteX0" fmla="*/ 97403 w 212543"/>
                  <a:gd name="connsiteY0" fmla="*/ 187193 h 188039"/>
                  <a:gd name="connsiteX1" fmla="*/ 28823 w 212543"/>
                  <a:gd name="connsiteY1" fmla="*/ 162428 h 188039"/>
                  <a:gd name="connsiteX2" fmla="*/ 9773 w 212543"/>
                  <a:gd name="connsiteY2" fmla="*/ 120518 h 188039"/>
                  <a:gd name="connsiteX3" fmla="*/ 248 w 212543"/>
                  <a:gd name="connsiteY3" fmla="*/ 74798 h 188039"/>
                  <a:gd name="connsiteX4" fmla="*/ 19298 w 212543"/>
                  <a:gd name="connsiteY4" fmla="*/ 32888 h 188039"/>
                  <a:gd name="connsiteX5" fmla="*/ 105023 w 212543"/>
                  <a:gd name="connsiteY5" fmla="*/ 6218 h 188039"/>
                  <a:gd name="connsiteX6" fmla="*/ 167888 w 212543"/>
                  <a:gd name="connsiteY6" fmla="*/ 6218 h 188039"/>
                  <a:gd name="connsiteX7" fmla="*/ 207893 w 212543"/>
                  <a:gd name="connsiteY7" fmla="*/ 74798 h 188039"/>
                  <a:gd name="connsiteX8" fmla="*/ 207893 w 212543"/>
                  <a:gd name="connsiteY8" fmla="*/ 133853 h 188039"/>
                  <a:gd name="connsiteX9" fmla="*/ 173603 w 212543"/>
                  <a:gd name="connsiteY9" fmla="*/ 177668 h 188039"/>
                  <a:gd name="connsiteX10" fmla="*/ 97403 w 212543"/>
                  <a:gd name="connsiteY10" fmla="*/ 187193 h 188039"/>
                  <a:gd name="connsiteX0" fmla="*/ 10121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01213 w 212543"/>
                  <a:gd name="connsiteY10" fmla="*/ 189098 h 189776"/>
                  <a:gd name="connsiteX0" fmla="*/ 101321 w 212651"/>
                  <a:gd name="connsiteY0" fmla="*/ 189098 h 189776"/>
                  <a:gd name="connsiteX1" fmla="*/ 44171 w 212651"/>
                  <a:gd name="connsiteY1" fmla="*/ 162428 h 189776"/>
                  <a:gd name="connsiteX2" fmla="*/ 9881 w 212651"/>
                  <a:gd name="connsiteY2" fmla="*/ 120518 h 189776"/>
                  <a:gd name="connsiteX3" fmla="*/ 356 w 212651"/>
                  <a:gd name="connsiteY3" fmla="*/ 74798 h 189776"/>
                  <a:gd name="connsiteX4" fmla="*/ 19406 w 212651"/>
                  <a:gd name="connsiteY4" fmla="*/ 32888 h 189776"/>
                  <a:gd name="connsiteX5" fmla="*/ 105131 w 212651"/>
                  <a:gd name="connsiteY5" fmla="*/ 6218 h 189776"/>
                  <a:gd name="connsiteX6" fmla="*/ 167996 w 212651"/>
                  <a:gd name="connsiteY6" fmla="*/ 6218 h 189776"/>
                  <a:gd name="connsiteX7" fmla="*/ 208001 w 212651"/>
                  <a:gd name="connsiteY7" fmla="*/ 74798 h 189776"/>
                  <a:gd name="connsiteX8" fmla="*/ 208001 w 212651"/>
                  <a:gd name="connsiteY8" fmla="*/ 133853 h 189776"/>
                  <a:gd name="connsiteX9" fmla="*/ 173711 w 212651"/>
                  <a:gd name="connsiteY9" fmla="*/ 177668 h 189776"/>
                  <a:gd name="connsiteX10" fmla="*/ 101321 w 212651"/>
                  <a:gd name="connsiteY10" fmla="*/ 189098 h 189776"/>
                  <a:gd name="connsiteX0" fmla="*/ 101288 w 212618"/>
                  <a:gd name="connsiteY0" fmla="*/ 189098 h 189447"/>
                  <a:gd name="connsiteX1" fmla="*/ 40328 w 212618"/>
                  <a:gd name="connsiteY1" fmla="*/ 168143 h 189447"/>
                  <a:gd name="connsiteX2" fmla="*/ 9848 w 212618"/>
                  <a:gd name="connsiteY2" fmla="*/ 120518 h 189447"/>
                  <a:gd name="connsiteX3" fmla="*/ 323 w 212618"/>
                  <a:gd name="connsiteY3" fmla="*/ 74798 h 189447"/>
                  <a:gd name="connsiteX4" fmla="*/ 19373 w 212618"/>
                  <a:gd name="connsiteY4" fmla="*/ 32888 h 189447"/>
                  <a:gd name="connsiteX5" fmla="*/ 105098 w 212618"/>
                  <a:gd name="connsiteY5" fmla="*/ 6218 h 189447"/>
                  <a:gd name="connsiteX6" fmla="*/ 167963 w 212618"/>
                  <a:gd name="connsiteY6" fmla="*/ 6218 h 189447"/>
                  <a:gd name="connsiteX7" fmla="*/ 207968 w 212618"/>
                  <a:gd name="connsiteY7" fmla="*/ 74798 h 189447"/>
                  <a:gd name="connsiteX8" fmla="*/ 207968 w 212618"/>
                  <a:gd name="connsiteY8" fmla="*/ 133853 h 189447"/>
                  <a:gd name="connsiteX9" fmla="*/ 173678 w 212618"/>
                  <a:gd name="connsiteY9" fmla="*/ 177668 h 189447"/>
                  <a:gd name="connsiteX10" fmla="*/ 101288 w 212618"/>
                  <a:gd name="connsiteY10" fmla="*/ 189098 h 189447"/>
                  <a:gd name="connsiteX0" fmla="*/ 101288 w 209479"/>
                  <a:gd name="connsiteY0" fmla="*/ 189098 h 189466"/>
                  <a:gd name="connsiteX1" fmla="*/ 40328 w 209479"/>
                  <a:gd name="connsiteY1" fmla="*/ 168143 h 189466"/>
                  <a:gd name="connsiteX2" fmla="*/ 9848 w 209479"/>
                  <a:gd name="connsiteY2" fmla="*/ 120518 h 189466"/>
                  <a:gd name="connsiteX3" fmla="*/ 323 w 209479"/>
                  <a:gd name="connsiteY3" fmla="*/ 74798 h 189466"/>
                  <a:gd name="connsiteX4" fmla="*/ 19373 w 209479"/>
                  <a:gd name="connsiteY4" fmla="*/ 32888 h 189466"/>
                  <a:gd name="connsiteX5" fmla="*/ 105098 w 209479"/>
                  <a:gd name="connsiteY5" fmla="*/ 6218 h 189466"/>
                  <a:gd name="connsiteX6" fmla="*/ 167963 w 209479"/>
                  <a:gd name="connsiteY6" fmla="*/ 6218 h 189466"/>
                  <a:gd name="connsiteX7" fmla="*/ 207968 w 209479"/>
                  <a:gd name="connsiteY7" fmla="*/ 74798 h 189466"/>
                  <a:gd name="connsiteX8" fmla="*/ 198443 w 209479"/>
                  <a:gd name="connsiteY8" fmla="*/ 131948 h 189466"/>
                  <a:gd name="connsiteX9" fmla="*/ 173678 w 209479"/>
                  <a:gd name="connsiteY9" fmla="*/ 177668 h 189466"/>
                  <a:gd name="connsiteX10" fmla="*/ 101288 w 209479"/>
                  <a:gd name="connsiteY10" fmla="*/ 189098 h 189466"/>
                  <a:gd name="connsiteX0" fmla="*/ 101288 w 209479"/>
                  <a:gd name="connsiteY0" fmla="*/ 189098 h 189761"/>
                  <a:gd name="connsiteX1" fmla="*/ 40328 w 209479"/>
                  <a:gd name="connsiteY1" fmla="*/ 168143 h 189761"/>
                  <a:gd name="connsiteX2" fmla="*/ 9848 w 209479"/>
                  <a:gd name="connsiteY2" fmla="*/ 120518 h 189761"/>
                  <a:gd name="connsiteX3" fmla="*/ 323 w 209479"/>
                  <a:gd name="connsiteY3" fmla="*/ 74798 h 189761"/>
                  <a:gd name="connsiteX4" fmla="*/ 19373 w 209479"/>
                  <a:gd name="connsiteY4" fmla="*/ 32888 h 189761"/>
                  <a:gd name="connsiteX5" fmla="*/ 105098 w 209479"/>
                  <a:gd name="connsiteY5" fmla="*/ 6218 h 189761"/>
                  <a:gd name="connsiteX6" fmla="*/ 167963 w 209479"/>
                  <a:gd name="connsiteY6" fmla="*/ 6218 h 189761"/>
                  <a:gd name="connsiteX7" fmla="*/ 207968 w 209479"/>
                  <a:gd name="connsiteY7" fmla="*/ 74798 h 189761"/>
                  <a:gd name="connsiteX8" fmla="*/ 198443 w 209479"/>
                  <a:gd name="connsiteY8" fmla="*/ 131948 h 189761"/>
                  <a:gd name="connsiteX9" fmla="*/ 164153 w 209479"/>
                  <a:gd name="connsiteY9" fmla="*/ 179573 h 189761"/>
                  <a:gd name="connsiteX10" fmla="*/ 101288 w 209479"/>
                  <a:gd name="connsiteY10" fmla="*/ 189098 h 189761"/>
                  <a:gd name="connsiteX0" fmla="*/ 101288 w 209366"/>
                  <a:gd name="connsiteY0" fmla="*/ 185876 h 186539"/>
                  <a:gd name="connsiteX1" fmla="*/ 40328 w 209366"/>
                  <a:gd name="connsiteY1" fmla="*/ 164921 h 186539"/>
                  <a:gd name="connsiteX2" fmla="*/ 9848 w 209366"/>
                  <a:gd name="connsiteY2" fmla="*/ 117296 h 186539"/>
                  <a:gd name="connsiteX3" fmla="*/ 323 w 209366"/>
                  <a:gd name="connsiteY3" fmla="*/ 71576 h 186539"/>
                  <a:gd name="connsiteX4" fmla="*/ 19373 w 209366"/>
                  <a:gd name="connsiteY4" fmla="*/ 29666 h 186539"/>
                  <a:gd name="connsiteX5" fmla="*/ 105098 w 209366"/>
                  <a:gd name="connsiteY5" fmla="*/ 2996 h 186539"/>
                  <a:gd name="connsiteX6" fmla="*/ 169688 w 209366"/>
                  <a:gd name="connsiteY6" fmla="*/ 8345 h 186539"/>
                  <a:gd name="connsiteX7" fmla="*/ 207968 w 209366"/>
                  <a:gd name="connsiteY7" fmla="*/ 71576 h 186539"/>
                  <a:gd name="connsiteX8" fmla="*/ 198443 w 209366"/>
                  <a:gd name="connsiteY8" fmla="*/ 128726 h 186539"/>
                  <a:gd name="connsiteX9" fmla="*/ 164153 w 209366"/>
                  <a:gd name="connsiteY9" fmla="*/ 176351 h 186539"/>
                  <a:gd name="connsiteX10" fmla="*/ 101288 w 209366"/>
                  <a:gd name="connsiteY10" fmla="*/ 185876 h 186539"/>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8434"/>
                  <a:gd name="connsiteY0" fmla="*/ 186242 h 186905"/>
                  <a:gd name="connsiteX1" fmla="*/ 40328 w 208434"/>
                  <a:gd name="connsiteY1" fmla="*/ 165287 h 186905"/>
                  <a:gd name="connsiteX2" fmla="*/ 9848 w 208434"/>
                  <a:gd name="connsiteY2" fmla="*/ 117662 h 186905"/>
                  <a:gd name="connsiteX3" fmla="*/ 323 w 208434"/>
                  <a:gd name="connsiteY3" fmla="*/ 71942 h 186905"/>
                  <a:gd name="connsiteX4" fmla="*/ 19373 w 208434"/>
                  <a:gd name="connsiteY4" fmla="*/ 35382 h 186905"/>
                  <a:gd name="connsiteX5" fmla="*/ 105098 w 208434"/>
                  <a:gd name="connsiteY5" fmla="*/ 3362 h 186905"/>
                  <a:gd name="connsiteX6" fmla="*/ 185214 w 208434"/>
                  <a:gd name="connsiteY6" fmla="*/ 8711 h 186905"/>
                  <a:gd name="connsiteX7" fmla="*/ 207968 w 208434"/>
                  <a:gd name="connsiteY7" fmla="*/ 71942 h 186905"/>
                  <a:gd name="connsiteX8" fmla="*/ 198443 w 208434"/>
                  <a:gd name="connsiteY8" fmla="*/ 129092 h 186905"/>
                  <a:gd name="connsiteX9" fmla="*/ 164153 w 208434"/>
                  <a:gd name="connsiteY9" fmla="*/ 176717 h 186905"/>
                  <a:gd name="connsiteX10" fmla="*/ 101288 w 208434"/>
                  <a:gd name="connsiteY10" fmla="*/ 186242 h 186905"/>
                  <a:gd name="connsiteX0" fmla="*/ 101288 w 213426"/>
                  <a:gd name="connsiteY0" fmla="*/ 186538 h 187201"/>
                  <a:gd name="connsiteX1" fmla="*/ 40328 w 213426"/>
                  <a:gd name="connsiteY1" fmla="*/ 165583 h 187201"/>
                  <a:gd name="connsiteX2" fmla="*/ 9848 w 213426"/>
                  <a:gd name="connsiteY2" fmla="*/ 117958 h 187201"/>
                  <a:gd name="connsiteX3" fmla="*/ 323 w 213426"/>
                  <a:gd name="connsiteY3" fmla="*/ 72238 h 187201"/>
                  <a:gd name="connsiteX4" fmla="*/ 19373 w 213426"/>
                  <a:gd name="connsiteY4" fmla="*/ 35678 h 187201"/>
                  <a:gd name="connsiteX5" fmla="*/ 105098 w 213426"/>
                  <a:gd name="connsiteY5" fmla="*/ 3658 h 187201"/>
                  <a:gd name="connsiteX6" fmla="*/ 185214 w 213426"/>
                  <a:gd name="connsiteY6" fmla="*/ 9007 h 187201"/>
                  <a:gd name="connsiteX7" fmla="*/ 213143 w 213426"/>
                  <a:gd name="connsiteY7" fmla="*/ 77588 h 187201"/>
                  <a:gd name="connsiteX8" fmla="*/ 198443 w 213426"/>
                  <a:gd name="connsiteY8" fmla="*/ 129388 h 187201"/>
                  <a:gd name="connsiteX9" fmla="*/ 164153 w 213426"/>
                  <a:gd name="connsiteY9" fmla="*/ 177013 h 187201"/>
                  <a:gd name="connsiteX10" fmla="*/ 101288 w 213426"/>
                  <a:gd name="connsiteY10" fmla="*/ 186538 h 187201"/>
                  <a:gd name="connsiteX0" fmla="*/ 101288 w 213899"/>
                  <a:gd name="connsiteY0" fmla="*/ 186538 h 187168"/>
                  <a:gd name="connsiteX1" fmla="*/ 40328 w 213899"/>
                  <a:gd name="connsiteY1" fmla="*/ 165583 h 187168"/>
                  <a:gd name="connsiteX2" fmla="*/ 9848 w 213899"/>
                  <a:gd name="connsiteY2" fmla="*/ 117958 h 187168"/>
                  <a:gd name="connsiteX3" fmla="*/ 323 w 213899"/>
                  <a:gd name="connsiteY3" fmla="*/ 72238 h 187168"/>
                  <a:gd name="connsiteX4" fmla="*/ 19373 w 213899"/>
                  <a:gd name="connsiteY4" fmla="*/ 35678 h 187168"/>
                  <a:gd name="connsiteX5" fmla="*/ 105098 w 213899"/>
                  <a:gd name="connsiteY5" fmla="*/ 3658 h 187168"/>
                  <a:gd name="connsiteX6" fmla="*/ 185214 w 213899"/>
                  <a:gd name="connsiteY6" fmla="*/ 9007 h 187168"/>
                  <a:gd name="connsiteX7" fmla="*/ 213143 w 213899"/>
                  <a:gd name="connsiteY7" fmla="*/ 77588 h 187168"/>
                  <a:gd name="connsiteX8" fmla="*/ 203618 w 213899"/>
                  <a:gd name="connsiteY8" fmla="*/ 131171 h 187168"/>
                  <a:gd name="connsiteX9" fmla="*/ 164153 w 213899"/>
                  <a:gd name="connsiteY9" fmla="*/ 177013 h 187168"/>
                  <a:gd name="connsiteX10" fmla="*/ 101288 w 213899"/>
                  <a:gd name="connsiteY10" fmla="*/ 186538 h 187168"/>
                  <a:gd name="connsiteX0" fmla="*/ 101288 w 214675"/>
                  <a:gd name="connsiteY0" fmla="*/ 184117 h 184747"/>
                  <a:gd name="connsiteX1" fmla="*/ 40328 w 214675"/>
                  <a:gd name="connsiteY1" fmla="*/ 163162 h 184747"/>
                  <a:gd name="connsiteX2" fmla="*/ 9848 w 214675"/>
                  <a:gd name="connsiteY2" fmla="*/ 115537 h 184747"/>
                  <a:gd name="connsiteX3" fmla="*/ 323 w 214675"/>
                  <a:gd name="connsiteY3" fmla="*/ 69817 h 184747"/>
                  <a:gd name="connsiteX4" fmla="*/ 19373 w 214675"/>
                  <a:gd name="connsiteY4" fmla="*/ 33257 h 184747"/>
                  <a:gd name="connsiteX5" fmla="*/ 105098 w 214675"/>
                  <a:gd name="connsiteY5" fmla="*/ 1237 h 184747"/>
                  <a:gd name="connsiteX6" fmla="*/ 202734 w 214675"/>
                  <a:gd name="connsiteY6" fmla="*/ 13367 h 184747"/>
                  <a:gd name="connsiteX7" fmla="*/ 213143 w 214675"/>
                  <a:gd name="connsiteY7" fmla="*/ 75167 h 184747"/>
                  <a:gd name="connsiteX8" fmla="*/ 203618 w 214675"/>
                  <a:gd name="connsiteY8" fmla="*/ 128750 h 184747"/>
                  <a:gd name="connsiteX9" fmla="*/ 164153 w 214675"/>
                  <a:gd name="connsiteY9" fmla="*/ 174592 h 184747"/>
                  <a:gd name="connsiteX10" fmla="*/ 101288 w 214675"/>
                  <a:gd name="connsiteY10" fmla="*/ 184117 h 184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675" h="184747">
                    <a:moveTo>
                      <a:pt x="101288" y="184117"/>
                    </a:moveTo>
                    <a:cubicBezTo>
                      <a:pt x="80651" y="182212"/>
                      <a:pt x="55568" y="174592"/>
                      <a:pt x="40328" y="163162"/>
                    </a:cubicBezTo>
                    <a:cubicBezTo>
                      <a:pt x="25088" y="151732"/>
                      <a:pt x="16515" y="131094"/>
                      <a:pt x="9848" y="115537"/>
                    </a:cubicBezTo>
                    <a:cubicBezTo>
                      <a:pt x="3181" y="99980"/>
                      <a:pt x="-1264" y="83530"/>
                      <a:pt x="323" y="69817"/>
                    </a:cubicBezTo>
                    <a:cubicBezTo>
                      <a:pt x="1910" y="56104"/>
                      <a:pt x="1911" y="44687"/>
                      <a:pt x="19373" y="33257"/>
                    </a:cubicBezTo>
                    <a:cubicBezTo>
                      <a:pt x="36836" y="21827"/>
                      <a:pt x="74538" y="4552"/>
                      <a:pt x="105098" y="1237"/>
                    </a:cubicBezTo>
                    <a:cubicBezTo>
                      <a:pt x="135658" y="-2078"/>
                      <a:pt x="184727" y="1045"/>
                      <a:pt x="202734" y="13367"/>
                    </a:cubicBezTo>
                    <a:cubicBezTo>
                      <a:pt x="220741" y="25689"/>
                      <a:pt x="212996" y="55937"/>
                      <a:pt x="213143" y="75167"/>
                    </a:cubicBezTo>
                    <a:cubicBezTo>
                      <a:pt x="213290" y="94397"/>
                      <a:pt x="209333" y="111605"/>
                      <a:pt x="203618" y="128750"/>
                    </a:cubicBezTo>
                    <a:cubicBezTo>
                      <a:pt x="197903" y="145895"/>
                      <a:pt x="181208" y="165364"/>
                      <a:pt x="164153" y="174592"/>
                    </a:cubicBezTo>
                    <a:cubicBezTo>
                      <a:pt x="147098" y="183820"/>
                      <a:pt x="121925" y="186022"/>
                      <a:pt x="101288" y="184117"/>
                    </a:cubicBezTo>
                    <a:close/>
                  </a:path>
                </a:pathLst>
              </a:custGeom>
              <a:solidFill>
                <a:srgbClr val="52372D"/>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1" name="楕円 120">
                <a:extLst>
                  <a:ext uri="{FF2B5EF4-FFF2-40B4-BE49-F238E27FC236}">
                    <a16:creationId xmlns:a16="http://schemas.microsoft.com/office/drawing/2014/main" id="{186122DB-1E8E-311A-10CE-847D64ABCD9A}"/>
                  </a:ext>
                </a:extLst>
              </p:cNvPr>
              <p:cNvSpPr/>
              <p:nvPr/>
            </p:nvSpPr>
            <p:spPr>
              <a:xfrm>
                <a:off x="5541010" y="3523135"/>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2" name="楕円 121">
                <a:extLst>
                  <a:ext uri="{FF2B5EF4-FFF2-40B4-BE49-F238E27FC236}">
                    <a16:creationId xmlns:a16="http://schemas.microsoft.com/office/drawing/2014/main" id="{6EE61178-1CB0-3CA9-21B7-07F83AB2F203}"/>
                  </a:ext>
                </a:extLst>
              </p:cNvPr>
              <p:cNvSpPr/>
              <p:nvPr/>
            </p:nvSpPr>
            <p:spPr>
              <a:xfrm>
                <a:off x="6709410" y="3551790"/>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3" name="楕円 122">
                <a:extLst>
                  <a:ext uri="{FF2B5EF4-FFF2-40B4-BE49-F238E27FC236}">
                    <a16:creationId xmlns:a16="http://schemas.microsoft.com/office/drawing/2014/main" id="{EB1E3E2D-4B19-C5FD-C1C9-F4932AFA33C1}"/>
                  </a:ext>
                </a:extLst>
              </p:cNvPr>
              <p:cNvSpPr/>
              <p:nvPr/>
            </p:nvSpPr>
            <p:spPr>
              <a:xfrm>
                <a:off x="5510815" y="3514231"/>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4" name="楕円 123">
                <a:extLst>
                  <a:ext uri="{FF2B5EF4-FFF2-40B4-BE49-F238E27FC236}">
                    <a16:creationId xmlns:a16="http://schemas.microsoft.com/office/drawing/2014/main" id="{8F440CF7-0A69-5913-95DC-F44688C67761}"/>
                  </a:ext>
                </a:extLst>
              </p:cNvPr>
              <p:cNvSpPr/>
              <p:nvPr/>
            </p:nvSpPr>
            <p:spPr>
              <a:xfrm>
                <a:off x="6678258" y="3546397"/>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フリーフォーム: 図形 124">
                <a:extLst>
                  <a:ext uri="{FF2B5EF4-FFF2-40B4-BE49-F238E27FC236}">
                    <a16:creationId xmlns:a16="http://schemas.microsoft.com/office/drawing/2014/main" id="{CDF087A4-ECF4-8AAE-569A-D8B93D796606}"/>
                  </a:ext>
                </a:extLst>
              </p:cNvPr>
              <p:cNvSpPr/>
              <p:nvPr/>
            </p:nvSpPr>
            <p:spPr>
              <a:xfrm>
                <a:off x="5297170" y="3455646"/>
                <a:ext cx="544830" cy="179094"/>
              </a:xfrm>
              <a:custGeom>
                <a:avLst/>
                <a:gdLst>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36245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3870 w 544830"/>
                  <a:gd name="connsiteY6" fmla="*/ 114315 h 180990"/>
                  <a:gd name="connsiteX7" fmla="*/ 535305 w 544830"/>
                  <a:gd name="connsiteY7" fmla="*/ 169560 h 180990"/>
                  <a:gd name="connsiteX8" fmla="*/ 544830 w 544830"/>
                  <a:gd name="connsiteY8" fmla="*/ 180990 h 180990"/>
                  <a:gd name="connsiteX0" fmla="*/ 0 w 544830"/>
                  <a:gd name="connsiteY0" fmla="*/ 125754 h 179094"/>
                  <a:gd name="connsiteX1" fmla="*/ 74295 w 544830"/>
                  <a:gd name="connsiteY1" fmla="*/ 51459 h 179094"/>
                  <a:gd name="connsiteX2" fmla="*/ 16954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 name="connsiteX0" fmla="*/ 0 w 544830"/>
                  <a:gd name="connsiteY0" fmla="*/ 125754 h 179094"/>
                  <a:gd name="connsiteX1" fmla="*/ 74295 w 544830"/>
                  <a:gd name="connsiteY1" fmla="*/ 51459 h 179094"/>
                  <a:gd name="connsiteX2" fmla="*/ 16192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4830" h="179094">
                    <a:moveTo>
                      <a:pt x="0" y="125754"/>
                    </a:moveTo>
                    <a:cubicBezTo>
                      <a:pt x="23019" y="97972"/>
                      <a:pt x="47308" y="70191"/>
                      <a:pt x="74295" y="51459"/>
                    </a:cubicBezTo>
                    <a:cubicBezTo>
                      <a:pt x="101282" y="32727"/>
                      <a:pt x="135890" y="21931"/>
                      <a:pt x="161925" y="13359"/>
                    </a:cubicBezTo>
                    <a:cubicBezTo>
                      <a:pt x="187960" y="4787"/>
                      <a:pt x="202248" y="341"/>
                      <a:pt x="230505" y="24"/>
                    </a:cubicBezTo>
                    <a:cubicBezTo>
                      <a:pt x="258762" y="-293"/>
                      <a:pt x="299403" y="2564"/>
                      <a:pt x="331470" y="11454"/>
                    </a:cubicBezTo>
                    <a:cubicBezTo>
                      <a:pt x="363537" y="20344"/>
                      <a:pt x="397510" y="36537"/>
                      <a:pt x="422910" y="53364"/>
                    </a:cubicBezTo>
                    <a:cubicBezTo>
                      <a:pt x="448310" y="70192"/>
                      <a:pt x="465138" y="93369"/>
                      <a:pt x="483870" y="112419"/>
                    </a:cubicBezTo>
                    <a:cubicBezTo>
                      <a:pt x="502602" y="131469"/>
                      <a:pt x="526098" y="158139"/>
                      <a:pt x="535305" y="167664"/>
                    </a:cubicBezTo>
                    <a:cubicBezTo>
                      <a:pt x="544513" y="177189"/>
                      <a:pt x="544671" y="178141"/>
                      <a:pt x="544830" y="179094"/>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6" name="フリーフォーム: 図形 125">
                <a:extLst>
                  <a:ext uri="{FF2B5EF4-FFF2-40B4-BE49-F238E27FC236}">
                    <a16:creationId xmlns:a16="http://schemas.microsoft.com/office/drawing/2014/main" id="{8E9B61E7-417E-C76C-F1F9-43924780FC69}"/>
                  </a:ext>
                </a:extLst>
              </p:cNvPr>
              <p:cNvSpPr/>
              <p:nvPr/>
            </p:nvSpPr>
            <p:spPr>
              <a:xfrm>
                <a:off x="6490335" y="3479350"/>
                <a:ext cx="520700" cy="185871"/>
              </a:xfrm>
              <a:custGeom>
                <a:avLst/>
                <a:gdLst>
                  <a:gd name="connsiteX0" fmla="*/ 0 w 544004"/>
                  <a:gd name="connsiteY0" fmla="*/ 183228 h 183228"/>
                  <a:gd name="connsiteX1" fmla="*/ 53340 w 544004"/>
                  <a:gd name="connsiteY1" fmla="*/ 108933 h 183228"/>
                  <a:gd name="connsiteX2" fmla="*/ 140970 w 544004"/>
                  <a:gd name="connsiteY2" fmla="*/ 44163 h 183228"/>
                  <a:gd name="connsiteX3" fmla="*/ 247650 w 544004"/>
                  <a:gd name="connsiteY3" fmla="*/ 348 h 183228"/>
                  <a:gd name="connsiteX4" fmla="*/ 405765 w 544004"/>
                  <a:gd name="connsiteY4" fmla="*/ 27018 h 183228"/>
                  <a:gd name="connsiteX5" fmla="*/ 495300 w 544004"/>
                  <a:gd name="connsiteY5" fmla="*/ 86073 h 183228"/>
                  <a:gd name="connsiteX6" fmla="*/ 539115 w 544004"/>
                  <a:gd name="connsiteY6" fmla="*/ 122268 h 183228"/>
                  <a:gd name="connsiteX7" fmla="*/ 541020 w 544004"/>
                  <a:gd name="connsiteY7" fmla="*/ 126078 h 183228"/>
                  <a:gd name="connsiteX0" fmla="*/ 0 w 544004"/>
                  <a:gd name="connsiteY0" fmla="*/ 185104 h 185104"/>
                  <a:gd name="connsiteX1" fmla="*/ 53340 w 544004"/>
                  <a:gd name="connsiteY1" fmla="*/ 110809 h 185104"/>
                  <a:gd name="connsiteX2" fmla="*/ 140970 w 544004"/>
                  <a:gd name="connsiteY2" fmla="*/ 46039 h 185104"/>
                  <a:gd name="connsiteX3" fmla="*/ 272415 w 544004"/>
                  <a:gd name="connsiteY3" fmla="*/ 319 h 185104"/>
                  <a:gd name="connsiteX4" fmla="*/ 405765 w 544004"/>
                  <a:gd name="connsiteY4" fmla="*/ 28894 h 185104"/>
                  <a:gd name="connsiteX5" fmla="*/ 495300 w 544004"/>
                  <a:gd name="connsiteY5" fmla="*/ 87949 h 185104"/>
                  <a:gd name="connsiteX6" fmla="*/ 539115 w 544004"/>
                  <a:gd name="connsiteY6" fmla="*/ 124144 h 185104"/>
                  <a:gd name="connsiteX7" fmla="*/ 541020 w 544004"/>
                  <a:gd name="connsiteY7" fmla="*/ 127954 h 185104"/>
                  <a:gd name="connsiteX0" fmla="*/ 0 w 544004"/>
                  <a:gd name="connsiteY0" fmla="*/ 184805 h 184805"/>
                  <a:gd name="connsiteX1" fmla="*/ 53340 w 544004"/>
                  <a:gd name="connsiteY1" fmla="*/ 110510 h 184805"/>
                  <a:gd name="connsiteX2" fmla="*/ 15430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4828 h 184828"/>
                  <a:gd name="connsiteX1" fmla="*/ 53340 w 544004"/>
                  <a:gd name="connsiteY1" fmla="*/ 110533 h 184828"/>
                  <a:gd name="connsiteX2" fmla="*/ 165735 w 544004"/>
                  <a:gd name="connsiteY2" fmla="*/ 34333 h 184828"/>
                  <a:gd name="connsiteX3" fmla="*/ 272415 w 544004"/>
                  <a:gd name="connsiteY3" fmla="*/ 43 h 184828"/>
                  <a:gd name="connsiteX4" fmla="*/ 405765 w 544004"/>
                  <a:gd name="connsiteY4" fmla="*/ 28618 h 184828"/>
                  <a:gd name="connsiteX5" fmla="*/ 495300 w 544004"/>
                  <a:gd name="connsiteY5" fmla="*/ 87673 h 184828"/>
                  <a:gd name="connsiteX6" fmla="*/ 539115 w 544004"/>
                  <a:gd name="connsiteY6" fmla="*/ 123868 h 184828"/>
                  <a:gd name="connsiteX7" fmla="*/ 541020 w 544004"/>
                  <a:gd name="connsiteY7" fmla="*/ 127678 h 184828"/>
                  <a:gd name="connsiteX0" fmla="*/ 0 w 544004"/>
                  <a:gd name="connsiteY0" fmla="*/ 184805 h 184805"/>
                  <a:gd name="connsiteX1" fmla="*/ 53340 w 544004"/>
                  <a:gd name="connsiteY1" fmla="*/ 110510 h 184805"/>
                  <a:gd name="connsiteX2" fmla="*/ 15811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6097 h 186097"/>
                  <a:gd name="connsiteX1" fmla="*/ 53340 w 544004"/>
                  <a:gd name="connsiteY1" fmla="*/ 111802 h 186097"/>
                  <a:gd name="connsiteX2" fmla="*/ 158115 w 544004"/>
                  <a:gd name="connsiteY2" fmla="*/ 33697 h 186097"/>
                  <a:gd name="connsiteX3" fmla="*/ 272415 w 544004"/>
                  <a:gd name="connsiteY3" fmla="*/ 1312 h 186097"/>
                  <a:gd name="connsiteX4" fmla="*/ 385445 w 544004"/>
                  <a:gd name="connsiteY4" fmla="*/ 14647 h 186097"/>
                  <a:gd name="connsiteX5" fmla="*/ 495300 w 544004"/>
                  <a:gd name="connsiteY5" fmla="*/ 88942 h 186097"/>
                  <a:gd name="connsiteX6" fmla="*/ 539115 w 544004"/>
                  <a:gd name="connsiteY6" fmla="*/ 125137 h 186097"/>
                  <a:gd name="connsiteX7" fmla="*/ 541020 w 544004"/>
                  <a:gd name="connsiteY7" fmla="*/ 128947 h 186097"/>
                  <a:gd name="connsiteX0" fmla="*/ 0 w 544004"/>
                  <a:gd name="connsiteY0" fmla="*/ 185922 h 185922"/>
                  <a:gd name="connsiteX1" fmla="*/ 53340 w 544004"/>
                  <a:gd name="connsiteY1" fmla="*/ 111627 h 185922"/>
                  <a:gd name="connsiteX2" fmla="*/ 158115 w 544004"/>
                  <a:gd name="connsiteY2" fmla="*/ 33522 h 185922"/>
                  <a:gd name="connsiteX3" fmla="*/ 272415 w 544004"/>
                  <a:gd name="connsiteY3" fmla="*/ 1137 h 185922"/>
                  <a:gd name="connsiteX4" fmla="*/ 385445 w 544004"/>
                  <a:gd name="connsiteY4" fmla="*/ 14472 h 185922"/>
                  <a:gd name="connsiteX5" fmla="*/ 482600 w 544004"/>
                  <a:gd name="connsiteY5" fmla="*/ 81147 h 185922"/>
                  <a:gd name="connsiteX6" fmla="*/ 539115 w 544004"/>
                  <a:gd name="connsiteY6" fmla="*/ 124962 h 185922"/>
                  <a:gd name="connsiteX7" fmla="*/ 541020 w 544004"/>
                  <a:gd name="connsiteY7" fmla="*/ 128772 h 185922"/>
                  <a:gd name="connsiteX0" fmla="*/ 0 w 540644"/>
                  <a:gd name="connsiteY0" fmla="*/ 185922 h 185922"/>
                  <a:gd name="connsiteX1" fmla="*/ 53340 w 540644"/>
                  <a:gd name="connsiteY1" fmla="*/ 111627 h 185922"/>
                  <a:gd name="connsiteX2" fmla="*/ 158115 w 540644"/>
                  <a:gd name="connsiteY2" fmla="*/ 33522 h 185922"/>
                  <a:gd name="connsiteX3" fmla="*/ 272415 w 540644"/>
                  <a:gd name="connsiteY3" fmla="*/ 1137 h 185922"/>
                  <a:gd name="connsiteX4" fmla="*/ 385445 w 540644"/>
                  <a:gd name="connsiteY4" fmla="*/ 14472 h 185922"/>
                  <a:gd name="connsiteX5" fmla="*/ 482600 w 540644"/>
                  <a:gd name="connsiteY5" fmla="*/ 81147 h 185922"/>
                  <a:gd name="connsiteX6" fmla="*/ 539115 w 540644"/>
                  <a:gd name="connsiteY6" fmla="*/ 124962 h 185922"/>
                  <a:gd name="connsiteX7" fmla="*/ 520700 w 540644"/>
                  <a:gd name="connsiteY7" fmla="*/ 126232 h 185922"/>
                  <a:gd name="connsiteX0" fmla="*/ 0 w 540644"/>
                  <a:gd name="connsiteY0" fmla="*/ 185871 h 185871"/>
                  <a:gd name="connsiteX1" fmla="*/ 53340 w 540644"/>
                  <a:gd name="connsiteY1" fmla="*/ 111576 h 185871"/>
                  <a:gd name="connsiteX2" fmla="*/ 158115 w 540644"/>
                  <a:gd name="connsiteY2" fmla="*/ 33471 h 185871"/>
                  <a:gd name="connsiteX3" fmla="*/ 272415 w 540644"/>
                  <a:gd name="connsiteY3" fmla="*/ 1086 h 185871"/>
                  <a:gd name="connsiteX4" fmla="*/ 385445 w 540644"/>
                  <a:gd name="connsiteY4" fmla="*/ 14421 h 185871"/>
                  <a:gd name="connsiteX5" fmla="*/ 482600 w 540644"/>
                  <a:gd name="connsiteY5" fmla="*/ 78556 h 185871"/>
                  <a:gd name="connsiteX6" fmla="*/ 539115 w 540644"/>
                  <a:gd name="connsiteY6" fmla="*/ 124911 h 185871"/>
                  <a:gd name="connsiteX7" fmla="*/ 520700 w 540644"/>
                  <a:gd name="connsiteY7" fmla="*/ 126181 h 185871"/>
                  <a:gd name="connsiteX0" fmla="*/ 0 w 520700"/>
                  <a:gd name="connsiteY0" fmla="*/ 185871 h 185871"/>
                  <a:gd name="connsiteX1" fmla="*/ 53340 w 520700"/>
                  <a:gd name="connsiteY1" fmla="*/ 111576 h 185871"/>
                  <a:gd name="connsiteX2" fmla="*/ 158115 w 520700"/>
                  <a:gd name="connsiteY2" fmla="*/ 33471 h 185871"/>
                  <a:gd name="connsiteX3" fmla="*/ 272415 w 520700"/>
                  <a:gd name="connsiteY3" fmla="*/ 1086 h 185871"/>
                  <a:gd name="connsiteX4" fmla="*/ 385445 w 520700"/>
                  <a:gd name="connsiteY4" fmla="*/ 14421 h 185871"/>
                  <a:gd name="connsiteX5" fmla="*/ 482600 w 520700"/>
                  <a:gd name="connsiteY5" fmla="*/ 78556 h 185871"/>
                  <a:gd name="connsiteX6" fmla="*/ 520700 w 520700"/>
                  <a:gd name="connsiteY6" fmla="*/ 126181 h 185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0700" h="185871">
                    <a:moveTo>
                      <a:pt x="0" y="185871"/>
                    </a:moveTo>
                    <a:cubicBezTo>
                      <a:pt x="14922" y="160312"/>
                      <a:pt x="26988" y="136976"/>
                      <a:pt x="53340" y="111576"/>
                    </a:cubicBezTo>
                    <a:cubicBezTo>
                      <a:pt x="79692" y="86176"/>
                      <a:pt x="121603" y="51886"/>
                      <a:pt x="158115" y="33471"/>
                    </a:cubicBezTo>
                    <a:cubicBezTo>
                      <a:pt x="194627" y="15056"/>
                      <a:pt x="234527" y="4261"/>
                      <a:pt x="272415" y="1086"/>
                    </a:cubicBezTo>
                    <a:cubicBezTo>
                      <a:pt x="310303" y="-2089"/>
                      <a:pt x="350414" y="1509"/>
                      <a:pt x="385445" y="14421"/>
                    </a:cubicBezTo>
                    <a:cubicBezTo>
                      <a:pt x="420476" y="27333"/>
                      <a:pt x="460058" y="59929"/>
                      <a:pt x="482600" y="78556"/>
                    </a:cubicBezTo>
                    <a:cubicBezTo>
                      <a:pt x="505142" y="97183"/>
                      <a:pt x="512762" y="116259"/>
                      <a:pt x="520700" y="126181"/>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27" name="グループ化 126">
                <a:extLst>
                  <a:ext uri="{FF2B5EF4-FFF2-40B4-BE49-F238E27FC236}">
                    <a16:creationId xmlns:a16="http://schemas.microsoft.com/office/drawing/2014/main" id="{85CB9C05-5986-F8ED-DA6E-5AB75A960C6E}"/>
                  </a:ext>
                </a:extLst>
              </p:cNvPr>
              <p:cNvGrpSpPr/>
              <p:nvPr/>
            </p:nvGrpSpPr>
            <p:grpSpPr>
              <a:xfrm>
                <a:off x="4548687" y="1282785"/>
                <a:ext cx="3181164" cy="2003626"/>
                <a:chOff x="7994671" y="1156606"/>
                <a:chExt cx="2983170" cy="1888703"/>
              </a:xfrm>
            </p:grpSpPr>
            <p:sp>
              <p:nvSpPr>
                <p:cNvPr id="128" name="フリーフォーム: 図形 127">
                  <a:extLst>
                    <a:ext uri="{FF2B5EF4-FFF2-40B4-BE49-F238E27FC236}">
                      <a16:creationId xmlns:a16="http://schemas.microsoft.com/office/drawing/2014/main" id="{A6B8C812-4AD5-3E8D-CB8F-B817AEA9817B}"/>
                    </a:ext>
                  </a:extLst>
                </p:cNvPr>
                <p:cNvSpPr/>
                <p:nvPr/>
              </p:nvSpPr>
              <p:spPr>
                <a:xfrm>
                  <a:off x="7994671" y="1156606"/>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29" name="グループ化 128">
                  <a:extLst>
                    <a:ext uri="{FF2B5EF4-FFF2-40B4-BE49-F238E27FC236}">
                      <a16:creationId xmlns:a16="http://schemas.microsoft.com/office/drawing/2014/main" id="{433FE5AD-B327-3083-0954-EF9D47DE1DAB}"/>
                    </a:ext>
                  </a:extLst>
                </p:cNvPr>
                <p:cNvGrpSpPr/>
                <p:nvPr/>
              </p:nvGrpSpPr>
              <p:grpSpPr>
                <a:xfrm>
                  <a:off x="8079861" y="1231992"/>
                  <a:ext cx="2793429" cy="1630436"/>
                  <a:chOff x="8079861" y="1231992"/>
                  <a:chExt cx="2793429" cy="1630436"/>
                </a:xfrm>
              </p:grpSpPr>
              <p:sp>
                <p:nvSpPr>
                  <p:cNvPr id="130" name="フリーフォーム: 図形 129">
                    <a:extLst>
                      <a:ext uri="{FF2B5EF4-FFF2-40B4-BE49-F238E27FC236}">
                        <a16:creationId xmlns:a16="http://schemas.microsoft.com/office/drawing/2014/main" id="{2AC995A3-4C23-D084-E8AB-40EFA22E7607}"/>
                      </a:ext>
                    </a:extLst>
                  </p:cNvPr>
                  <p:cNvSpPr/>
                  <p:nvPr/>
                </p:nvSpPr>
                <p:spPr>
                  <a:xfrm>
                    <a:off x="8095725" y="1855609"/>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1" name="フリーフォーム: 図形 130">
                    <a:extLst>
                      <a:ext uri="{FF2B5EF4-FFF2-40B4-BE49-F238E27FC236}">
                        <a16:creationId xmlns:a16="http://schemas.microsoft.com/office/drawing/2014/main" id="{E66129DE-D616-A846-A457-F5F66F642296}"/>
                      </a:ext>
                    </a:extLst>
                  </p:cNvPr>
                  <p:cNvSpPr/>
                  <p:nvPr/>
                </p:nvSpPr>
                <p:spPr>
                  <a:xfrm>
                    <a:off x="8489114" y="1231992"/>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A4F9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2" name="フリーフォーム: 図形 131">
                    <a:extLst>
                      <a:ext uri="{FF2B5EF4-FFF2-40B4-BE49-F238E27FC236}">
                        <a16:creationId xmlns:a16="http://schemas.microsoft.com/office/drawing/2014/main" id="{C718B878-AB52-9502-96ED-8D241FE46BF0}"/>
                      </a:ext>
                    </a:extLst>
                  </p:cNvPr>
                  <p:cNvSpPr/>
                  <p:nvPr/>
                </p:nvSpPr>
                <p:spPr>
                  <a:xfrm>
                    <a:off x="8079861" y="2404281"/>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3" name="フリーフォーム: 図形 132">
                    <a:extLst>
                      <a:ext uri="{FF2B5EF4-FFF2-40B4-BE49-F238E27FC236}">
                        <a16:creationId xmlns:a16="http://schemas.microsoft.com/office/drawing/2014/main" id="{DE0A3FCA-E350-6454-5A2F-BBA3FBC1CAA9}"/>
                      </a:ext>
                    </a:extLst>
                  </p:cNvPr>
                  <p:cNvSpPr/>
                  <p:nvPr/>
                </p:nvSpPr>
                <p:spPr>
                  <a:xfrm>
                    <a:off x="8085210" y="2363991"/>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4" name="フリーフォーム: 図形 133">
                    <a:extLst>
                      <a:ext uri="{FF2B5EF4-FFF2-40B4-BE49-F238E27FC236}">
                        <a16:creationId xmlns:a16="http://schemas.microsoft.com/office/drawing/2014/main" id="{7A378EB0-31D4-4B86-85E8-DC16EC9DCAA3}"/>
                      </a:ext>
                    </a:extLst>
                  </p:cNvPr>
                  <p:cNvSpPr/>
                  <p:nvPr/>
                </p:nvSpPr>
                <p:spPr>
                  <a:xfrm>
                    <a:off x="10627545" y="2353754"/>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5" name="フリーフォーム: 図形 134">
                    <a:extLst>
                      <a:ext uri="{FF2B5EF4-FFF2-40B4-BE49-F238E27FC236}">
                        <a16:creationId xmlns:a16="http://schemas.microsoft.com/office/drawing/2014/main" id="{96D8320C-AA41-337C-F5D6-F7F3E5E7CF7C}"/>
                      </a:ext>
                    </a:extLst>
                  </p:cNvPr>
                  <p:cNvSpPr/>
                  <p:nvPr/>
                </p:nvSpPr>
                <p:spPr>
                  <a:xfrm>
                    <a:off x="10661835" y="2237549"/>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6" name="フリーフォーム: 図形 135">
                    <a:extLst>
                      <a:ext uri="{FF2B5EF4-FFF2-40B4-BE49-F238E27FC236}">
                        <a16:creationId xmlns:a16="http://schemas.microsoft.com/office/drawing/2014/main" id="{D98BD6C9-81DF-7DC4-1110-BF3877809DE2}"/>
                      </a:ext>
                    </a:extLst>
                  </p:cNvPr>
                  <p:cNvSpPr/>
                  <p:nvPr/>
                </p:nvSpPr>
                <p:spPr>
                  <a:xfrm>
                    <a:off x="8206400" y="1802301"/>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7" name="フリーフォーム: 図形 136">
                    <a:extLst>
                      <a:ext uri="{FF2B5EF4-FFF2-40B4-BE49-F238E27FC236}">
                        <a16:creationId xmlns:a16="http://schemas.microsoft.com/office/drawing/2014/main" id="{E69B735E-E3DE-ACC3-0134-896D43E0B8BD}"/>
                      </a:ext>
                    </a:extLst>
                  </p:cNvPr>
                  <p:cNvSpPr/>
                  <p:nvPr/>
                </p:nvSpPr>
                <p:spPr>
                  <a:xfrm>
                    <a:off x="10492290" y="1591754"/>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grpSp>
      <p:sp>
        <p:nvSpPr>
          <p:cNvPr id="11" name="テキスト ボックス 10">
            <a:extLst>
              <a:ext uri="{FF2B5EF4-FFF2-40B4-BE49-F238E27FC236}">
                <a16:creationId xmlns:a16="http://schemas.microsoft.com/office/drawing/2014/main" id="{3EC0A35F-DDA6-0A7E-9E31-64E6BF4407D4}"/>
              </a:ext>
            </a:extLst>
          </p:cNvPr>
          <p:cNvSpPr txBox="1"/>
          <p:nvPr/>
        </p:nvSpPr>
        <p:spPr>
          <a:xfrm>
            <a:off x="72484" y="-164169"/>
            <a:ext cx="2236510" cy="907941"/>
          </a:xfrm>
          <a:prstGeom prst="rect">
            <a:avLst/>
          </a:prstGeom>
          <a:noFill/>
        </p:spPr>
        <p:txBody>
          <a:bodyPr wrap="non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対策実施</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4" name="グループ化 13">
            <a:extLst>
              <a:ext uri="{FF2B5EF4-FFF2-40B4-BE49-F238E27FC236}">
                <a16:creationId xmlns:a16="http://schemas.microsoft.com/office/drawing/2014/main" id="{87AFB0A5-A1CA-2CF7-C07E-C5907C30D4A5}"/>
              </a:ext>
            </a:extLst>
          </p:cNvPr>
          <p:cNvGrpSpPr/>
          <p:nvPr/>
        </p:nvGrpSpPr>
        <p:grpSpPr>
          <a:xfrm>
            <a:off x="71700" y="652017"/>
            <a:ext cx="2186864" cy="45719"/>
            <a:chOff x="4061460" y="1183703"/>
            <a:chExt cx="4069080" cy="0"/>
          </a:xfrm>
        </p:grpSpPr>
        <p:cxnSp>
          <p:nvCxnSpPr>
            <p:cNvPr id="15" name="直線コネクタ 14">
              <a:extLst>
                <a:ext uri="{FF2B5EF4-FFF2-40B4-BE49-F238E27FC236}">
                  <a16:creationId xmlns:a16="http://schemas.microsoft.com/office/drawing/2014/main" id="{4799F047-7611-78AF-AF36-353A509C937D}"/>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6" name="直線コネクタ 15">
              <a:extLst>
                <a:ext uri="{FF2B5EF4-FFF2-40B4-BE49-F238E27FC236}">
                  <a16:creationId xmlns:a16="http://schemas.microsoft.com/office/drawing/2014/main" id="{38ABB0E6-7E69-A987-C0DC-6171B6D5F975}"/>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3" name="膜浮き（倍速）">
            <a:hlinkClick r:id="" action="ppaction://media"/>
            <a:extLst>
              <a:ext uri="{FF2B5EF4-FFF2-40B4-BE49-F238E27FC236}">
                <a16:creationId xmlns:a16="http://schemas.microsoft.com/office/drawing/2014/main" id="{CDB512EF-82CC-A0FF-EB3F-0A9FBBE2C24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srcRect l="1369" t="2247" r="2910" b="2033"/>
          <a:stretch/>
        </p:blipFill>
        <p:spPr>
          <a:xfrm>
            <a:off x="1900679" y="1270616"/>
            <a:ext cx="8390644" cy="4719735"/>
          </a:xfrm>
          <a:prstGeom prst="rect">
            <a:avLst/>
          </a:prstGeom>
        </p:spPr>
      </p:pic>
      <p:pic>
        <p:nvPicPr>
          <p:cNvPr id="5" name="図 4">
            <a:extLst>
              <a:ext uri="{FF2B5EF4-FFF2-40B4-BE49-F238E27FC236}">
                <a16:creationId xmlns:a16="http://schemas.microsoft.com/office/drawing/2014/main" id="{6A672CE8-D4A3-96CB-399A-18DCAFFFEAF8}"/>
              </a:ext>
            </a:extLst>
          </p:cNvPr>
          <p:cNvPicPr>
            <a:picLocks noChangeAspect="1"/>
          </p:cNvPicPr>
          <p:nvPr/>
        </p:nvPicPr>
        <p:blipFill rotWithShape="1">
          <a:blip r:embed="rId5"/>
          <a:srcRect l="59372" t="18" r="-2" b="90087"/>
          <a:stretch>
            <a:fillRect/>
          </a:stretch>
        </p:blipFill>
        <p:spPr>
          <a:xfrm>
            <a:off x="7182855" y="41567"/>
            <a:ext cx="4953731" cy="680331"/>
          </a:xfrm>
          <a:prstGeom prst="rect">
            <a:avLst/>
          </a:prstGeom>
        </p:spPr>
      </p:pic>
      <p:sp>
        <p:nvSpPr>
          <p:cNvPr id="4" name="テキスト ボックス 3">
            <a:extLst>
              <a:ext uri="{FF2B5EF4-FFF2-40B4-BE49-F238E27FC236}">
                <a16:creationId xmlns:a16="http://schemas.microsoft.com/office/drawing/2014/main" id="{0AC1309D-A60B-40C3-9CAF-F4A950D182F8}"/>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30/59</a:t>
            </a:r>
          </a:p>
        </p:txBody>
      </p:sp>
    </p:spTree>
    <p:extLst>
      <p:ext uri="{BB962C8B-B14F-4D97-AF65-F5344CB8AC3E}">
        <p14:creationId xmlns:p14="http://schemas.microsoft.com/office/powerpoint/2010/main" val="1493344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1000"/>
                                  </p:stCondLst>
                                  <p:childTnLst>
                                    <p:cmd type="call" cmd="playFrom(0.0)">
                                      <p:cBhvr>
                                        <p:cTn id="6" dur="3067" fill="hold"/>
                                        <p:tgtEl>
                                          <p:spTgt spid="3"/>
                                        </p:tgtEl>
                                      </p:cBhvr>
                                    </p:cmd>
                                  </p:childTnLst>
                                </p:cTn>
                              </p:par>
                              <p:par>
                                <p:cTn id="7" presetID="22" presetClass="entr" presetSubtype="8" fill="hold" grpId="0" nodeType="withEffect">
                                  <p:stCondLst>
                                    <p:cond delay="3500"/>
                                  </p:stCondLst>
                                  <p:childTnLst>
                                    <p:set>
                                      <p:cBhvr>
                                        <p:cTn id="8" dur="1" fill="hold">
                                          <p:stCondLst>
                                            <p:cond delay="0"/>
                                          </p:stCondLst>
                                        </p:cTn>
                                        <p:tgtEl>
                                          <p:spTgt spid="8"/>
                                        </p:tgtEl>
                                        <p:attrNameLst>
                                          <p:attrName>style.visibility</p:attrName>
                                        </p:attrNameLst>
                                      </p:cBhvr>
                                      <p:to>
                                        <p:strVal val="visible"/>
                                      </p:to>
                                    </p:set>
                                    <p:animEffect transition="in" filter="wipe(left)">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withEffect">
                                  <p:stCondLst>
                                    <p:cond delay="0"/>
                                  </p:stCondLst>
                                  <p:childTnLst>
                                    <p:cmd type="call" cmd="togglePause">
                                      <p:cBhvr>
                                        <p:cTn id="14" dur="1" fill="hold"/>
                                        <p:tgtEl>
                                          <p:spTgt spid="3"/>
                                        </p:tgtEl>
                                      </p:cBhvr>
                                    </p:cmd>
                                  </p:childTnLst>
                                </p:cTn>
                              </p:par>
                            </p:childTnLst>
                          </p:cTn>
                        </p:par>
                      </p:childTnLst>
                    </p:cTn>
                  </p:par>
                </p:childTnLst>
              </p:cTn>
              <p:nextCondLst>
                <p:cond evt="onClick" delay="0">
                  <p:tgtEl>
                    <p:spTgt spid="3"/>
                  </p:tgtEl>
                </p:cond>
              </p:nextCondLst>
            </p:seq>
            <p:video>
              <p:cMediaNode vol="80000">
                <p:cTn id="15" fill="hold" display="0">
                  <p:stCondLst>
                    <p:cond delay="indefinite"/>
                  </p:stCondLst>
                </p:cTn>
                <p:tgtEl>
                  <p:spTgt spid="3"/>
                </p:tgtEl>
              </p:cMediaNode>
            </p:video>
          </p:childTnLst>
        </p:cTn>
      </p:par>
    </p:tnLst>
    <p:bldLst>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8D574-B70C-0E08-88C0-41B34AF6835A}"/>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6686FC2B-2A8D-51D6-7FA6-A0701421B92D}"/>
              </a:ext>
            </a:extLst>
          </p:cNvPr>
          <p:cNvPicPr>
            <a:picLocks noChangeAspect="1"/>
          </p:cNvPicPr>
          <p:nvPr/>
        </p:nvPicPr>
        <p:blipFill rotWithShape="1">
          <a:blip r:embed="rId3"/>
          <a:srcRect l="59372" t="18" r="-2" b="90087"/>
          <a:stretch>
            <a:fillRect/>
          </a:stretch>
        </p:blipFill>
        <p:spPr>
          <a:xfrm>
            <a:off x="7182855" y="41567"/>
            <a:ext cx="4953731" cy="680331"/>
          </a:xfrm>
          <a:prstGeom prst="rect">
            <a:avLst/>
          </a:prstGeom>
        </p:spPr>
      </p:pic>
      <p:pic>
        <p:nvPicPr>
          <p:cNvPr id="6" name="図 5">
            <a:extLst>
              <a:ext uri="{FF2B5EF4-FFF2-40B4-BE49-F238E27FC236}">
                <a16:creationId xmlns:a16="http://schemas.microsoft.com/office/drawing/2014/main" id="{458F76D8-21F5-B207-CFBF-012CBBE9F7AC}"/>
              </a:ext>
            </a:extLst>
          </p:cNvPr>
          <p:cNvPicPr>
            <a:picLocks noChangeAspect="1"/>
          </p:cNvPicPr>
          <p:nvPr/>
        </p:nvPicPr>
        <p:blipFill rotWithShape="1">
          <a:blip r:embed="rId3"/>
          <a:srcRect t="19"/>
          <a:stretch/>
        </p:blipFill>
        <p:spPr>
          <a:xfrm>
            <a:off x="-965" y="0"/>
            <a:ext cx="12191980" cy="6856718"/>
          </a:xfrm>
          <a:prstGeom prst="rect">
            <a:avLst/>
          </a:prstGeom>
        </p:spPr>
      </p:pic>
      <p:sp>
        <p:nvSpPr>
          <p:cNvPr id="7" name="テキスト ボックス 6">
            <a:extLst>
              <a:ext uri="{FF2B5EF4-FFF2-40B4-BE49-F238E27FC236}">
                <a16:creationId xmlns:a16="http://schemas.microsoft.com/office/drawing/2014/main" id="{A0F50400-E830-3337-DA0F-7E803B95FE87}"/>
              </a:ext>
            </a:extLst>
          </p:cNvPr>
          <p:cNvSpPr txBox="1"/>
          <p:nvPr/>
        </p:nvSpPr>
        <p:spPr>
          <a:xfrm>
            <a:off x="72484" y="-164169"/>
            <a:ext cx="2236510" cy="907941"/>
          </a:xfrm>
          <a:prstGeom prst="rect">
            <a:avLst/>
          </a:prstGeom>
          <a:noFill/>
        </p:spPr>
        <p:txBody>
          <a:bodyPr wrap="none" rtlCol="0">
            <a:spAutoFit/>
          </a:bodyPr>
          <a:lstStyle/>
          <a:p>
            <a:pPr defTabSz="914377">
              <a:lnSpc>
                <a:spcPct val="150000"/>
              </a:lnSpc>
              <a:defRPr/>
            </a:pP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対策実施</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8" name="グループ化 7">
            <a:extLst>
              <a:ext uri="{FF2B5EF4-FFF2-40B4-BE49-F238E27FC236}">
                <a16:creationId xmlns:a16="http://schemas.microsoft.com/office/drawing/2014/main" id="{4645E2E6-0AB6-DC96-2F24-3B611F70CAB2}"/>
              </a:ext>
            </a:extLst>
          </p:cNvPr>
          <p:cNvGrpSpPr/>
          <p:nvPr/>
        </p:nvGrpSpPr>
        <p:grpSpPr>
          <a:xfrm>
            <a:off x="71700" y="652017"/>
            <a:ext cx="2186864" cy="45719"/>
            <a:chOff x="4061460" y="1183703"/>
            <a:chExt cx="4069080" cy="0"/>
          </a:xfrm>
        </p:grpSpPr>
        <p:cxnSp>
          <p:nvCxnSpPr>
            <p:cNvPr id="9" name="直線コネクタ 8">
              <a:extLst>
                <a:ext uri="{FF2B5EF4-FFF2-40B4-BE49-F238E27FC236}">
                  <a16:creationId xmlns:a16="http://schemas.microsoft.com/office/drawing/2014/main" id="{7604DC20-2F5B-7679-6F12-73FC8D47C35A}"/>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0" name="直線コネクタ 9">
              <a:extLst>
                <a:ext uri="{FF2B5EF4-FFF2-40B4-BE49-F238E27FC236}">
                  <a16:creationId xmlns:a16="http://schemas.microsoft.com/office/drawing/2014/main" id="{367A0AC9-C058-5A5B-50EC-9BBE08B38A8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12" name="図 11">
            <a:extLst>
              <a:ext uri="{FF2B5EF4-FFF2-40B4-BE49-F238E27FC236}">
                <a16:creationId xmlns:a16="http://schemas.microsoft.com/office/drawing/2014/main" id="{A72C7809-785F-C8E6-45E4-10387AC6768C}"/>
              </a:ext>
            </a:extLst>
          </p:cNvPr>
          <p:cNvPicPr>
            <a:picLocks noChangeAspect="1"/>
          </p:cNvPicPr>
          <p:nvPr/>
        </p:nvPicPr>
        <p:blipFill>
          <a:blip r:embed="rId4"/>
          <a:srcRect l="37988" t="10662" r="925" b="12201"/>
          <a:stretch>
            <a:fillRect/>
          </a:stretch>
        </p:blipFill>
        <p:spPr>
          <a:xfrm>
            <a:off x="4688139" y="721895"/>
            <a:ext cx="7447723" cy="5290092"/>
          </a:xfrm>
          <a:prstGeom prst="rect">
            <a:avLst/>
          </a:prstGeom>
        </p:spPr>
      </p:pic>
      <p:sp>
        <p:nvSpPr>
          <p:cNvPr id="13" name="四角形: 角を丸くする 12">
            <a:extLst>
              <a:ext uri="{FF2B5EF4-FFF2-40B4-BE49-F238E27FC236}">
                <a16:creationId xmlns:a16="http://schemas.microsoft.com/office/drawing/2014/main" id="{9AB3FD96-2CCB-48EA-BD3C-658B41A695A2}"/>
              </a:ext>
            </a:extLst>
          </p:cNvPr>
          <p:cNvSpPr/>
          <p:nvPr/>
        </p:nvSpPr>
        <p:spPr>
          <a:xfrm>
            <a:off x="139551" y="6123736"/>
            <a:ext cx="11882575"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膜浮きを解消した「</a:t>
            </a:r>
            <a:r>
              <a:rPr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４</a:t>
            </a:r>
            <a:r>
              <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輪カット治具」の完成</a:t>
            </a:r>
          </a:p>
        </p:txBody>
      </p:sp>
      <p:pic>
        <p:nvPicPr>
          <p:cNvPr id="14" name="図 13">
            <a:extLst>
              <a:ext uri="{FF2B5EF4-FFF2-40B4-BE49-F238E27FC236}">
                <a16:creationId xmlns:a16="http://schemas.microsoft.com/office/drawing/2014/main" id="{8AEDE97C-510A-4FF1-A269-48039F94F546}"/>
              </a:ext>
            </a:extLst>
          </p:cNvPr>
          <p:cNvPicPr>
            <a:picLocks noChangeAspect="1"/>
          </p:cNvPicPr>
          <p:nvPr/>
        </p:nvPicPr>
        <p:blipFill>
          <a:blip r:embed="rId5"/>
          <a:srcRect r="7994" b="18547"/>
          <a:stretch>
            <a:fillRect/>
          </a:stretch>
        </p:blipFill>
        <p:spPr>
          <a:xfrm>
            <a:off x="-140325" y="523223"/>
            <a:ext cx="1715986" cy="2278735"/>
          </a:xfrm>
          <a:prstGeom prst="rect">
            <a:avLst/>
          </a:prstGeom>
        </p:spPr>
      </p:pic>
      <p:pic>
        <p:nvPicPr>
          <p:cNvPr id="15" name="図 14">
            <a:extLst>
              <a:ext uri="{FF2B5EF4-FFF2-40B4-BE49-F238E27FC236}">
                <a16:creationId xmlns:a16="http://schemas.microsoft.com/office/drawing/2014/main" id="{B4A9052B-D965-5AEF-B990-6F15356B94CD}"/>
              </a:ext>
            </a:extLst>
          </p:cNvPr>
          <p:cNvPicPr>
            <a:picLocks noChangeAspect="1"/>
          </p:cNvPicPr>
          <p:nvPr/>
        </p:nvPicPr>
        <p:blipFill>
          <a:blip r:embed="rId6"/>
          <a:srcRect l="15675" t="4361" r="26039" b="46353"/>
          <a:stretch>
            <a:fillRect/>
          </a:stretch>
        </p:blipFill>
        <p:spPr>
          <a:xfrm>
            <a:off x="2852597" y="1069003"/>
            <a:ext cx="1715987" cy="2176483"/>
          </a:xfrm>
          <a:prstGeom prst="rect">
            <a:avLst/>
          </a:prstGeom>
        </p:spPr>
      </p:pic>
      <p:sp>
        <p:nvSpPr>
          <p:cNvPr id="16" name="吹き出し: 角を丸めた四角形 15">
            <a:extLst>
              <a:ext uri="{FF2B5EF4-FFF2-40B4-BE49-F238E27FC236}">
                <a16:creationId xmlns:a16="http://schemas.microsoft.com/office/drawing/2014/main" id="{C1C04EE6-092D-AD0C-1A49-46F428A0CE9A}"/>
              </a:ext>
            </a:extLst>
          </p:cNvPr>
          <p:cNvSpPr/>
          <p:nvPr/>
        </p:nvSpPr>
        <p:spPr>
          <a:xfrm>
            <a:off x="1475434" y="743771"/>
            <a:ext cx="2178295" cy="500920"/>
          </a:xfrm>
          <a:prstGeom prst="wedgeRoundRectCallout">
            <a:avLst>
              <a:gd name="adj1" fmla="val -63442"/>
              <a:gd name="adj2" fmla="val 52532"/>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solidFill>
                  <a:schemeClr val="tx1"/>
                </a:solidFill>
              </a:rPr>
              <a:t>膜浮き解消案が・・・</a:t>
            </a:r>
            <a:endParaRPr kumimoji="1" lang="ja-JP" altLang="en-US" dirty="0">
              <a:solidFill>
                <a:schemeClr val="tx1"/>
              </a:solidFill>
            </a:endParaRPr>
          </a:p>
        </p:txBody>
      </p:sp>
      <p:sp>
        <p:nvSpPr>
          <p:cNvPr id="17" name="吹き出し: 角を丸めた四角形 16">
            <a:extLst>
              <a:ext uri="{FF2B5EF4-FFF2-40B4-BE49-F238E27FC236}">
                <a16:creationId xmlns:a16="http://schemas.microsoft.com/office/drawing/2014/main" id="{16A98D20-0BCC-4580-1883-55F9281BF7CF}"/>
              </a:ext>
            </a:extLst>
          </p:cNvPr>
          <p:cNvSpPr/>
          <p:nvPr/>
        </p:nvSpPr>
        <p:spPr>
          <a:xfrm>
            <a:off x="1566475" y="1585781"/>
            <a:ext cx="1715987" cy="758301"/>
          </a:xfrm>
          <a:prstGeom prst="wedgeRoundRectCallout">
            <a:avLst>
              <a:gd name="adj1" fmla="val 66719"/>
              <a:gd name="adj2" fmla="val 16907"/>
              <a:gd name="adj3" fmla="val 16667"/>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solidFill>
                  <a:schemeClr val="tx1"/>
                </a:solidFill>
              </a:rPr>
              <a:t>身近にヒントがあるかも！</a:t>
            </a:r>
            <a:endParaRPr kumimoji="1" lang="ja-JP" altLang="en-US" dirty="0">
              <a:solidFill>
                <a:schemeClr val="tx1"/>
              </a:solidFill>
            </a:endParaRPr>
          </a:p>
        </p:txBody>
      </p:sp>
      <p:sp>
        <p:nvSpPr>
          <p:cNvPr id="22" name="四角形: 角を丸くする 21">
            <a:extLst>
              <a:ext uri="{FF2B5EF4-FFF2-40B4-BE49-F238E27FC236}">
                <a16:creationId xmlns:a16="http://schemas.microsoft.com/office/drawing/2014/main" id="{E2FC64FC-C6FD-2676-599A-27652469593F}"/>
              </a:ext>
            </a:extLst>
          </p:cNvPr>
          <p:cNvSpPr/>
          <p:nvPr/>
        </p:nvSpPr>
        <p:spPr>
          <a:xfrm>
            <a:off x="300124" y="2670441"/>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永井</a:t>
            </a:r>
          </a:p>
        </p:txBody>
      </p:sp>
      <p:sp>
        <p:nvSpPr>
          <p:cNvPr id="24" name="四角形: 角を丸くする 23">
            <a:extLst>
              <a:ext uri="{FF2B5EF4-FFF2-40B4-BE49-F238E27FC236}">
                <a16:creationId xmlns:a16="http://schemas.microsoft.com/office/drawing/2014/main" id="{81C1F899-9D32-0049-BC82-02B50E91F146}"/>
              </a:ext>
            </a:extLst>
          </p:cNvPr>
          <p:cNvSpPr/>
          <p:nvPr/>
        </p:nvSpPr>
        <p:spPr>
          <a:xfrm>
            <a:off x="3710591" y="3078719"/>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三浦</a:t>
            </a:r>
          </a:p>
        </p:txBody>
      </p:sp>
      <p:sp>
        <p:nvSpPr>
          <p:cNvPr id="3" name="テキスト ボックス 2">
            <a:extLst>
              <a:ext uri="{FF2B5EF4-FFF2-40B4-BE49-F238E27FC236}">
                <a16:creationId xmlns:a16="http://schemas.microsoft.com/office/drawing/2014/main" id="{AB743673-5EE3-E776-75B1-CF986CADADD8}"/>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31/59</a:t>
            </a:r>
          </a:p>
        </p:txBody>
      </p:sp>
      <p:grpSp>
        <p:nvGrpSpPr>
          <p:cNvPr id="11" name="グループ化 10">
            <a:extLst>
              <a:ext uri="{FF2B5EF4-FFF2-40B4-BE49-F238E27FC236}">
                <a16:creationId xmlns:a16="http://schemas.microsoft.com/office/drawing/2014/main" id="{19DE7A9B-5CA0-A0F7-278F-2153FCBD073A}"/>
              </a:ext>
            </a:extLst>
          </p:cNvPr>
          <p:cNvGrpSpPr/>
          <p:nvPr/>
        </p:nvGrpSpPr>
        <p:grpSpPr>
          <a:xfrm>
            <a:off x="-140325" y="3396102"/>
            <a:ext cx="4807332" cy="2632614"/>
            <a:chOff x="-140325" y="3396102"/>
            <a:chExt cx="4807332" cy="2632614"/>
          </a:xfrm>
        </p:grpSpPr>
        <p:pic>
          <p:nvPicPr>
            <p:cNvPr id="18" name="図 17">
              <a:extLst>
                <a:ext uri="{FF2B5EF4-FFF2-40B4-BE49-F238E27FC236}">
                  <a16:creationId xmlns:a16="http://schemas.microsoft.com/office/drawing/2014/main" id="{9B0FDE0C-199F-5A1E-2660-E3762E3B1B24}"/>
                </a:ext>
              </a:extLst>
            </p:cNvPr>
            <p:cNvPicPr>
              <a:picLocks noChangeAspect="1"/>
            </p:cNvPicPr>
            <p:nvPr/>
          </p:nvPicPr>
          <p:blipFill>
            <a:blip r:embed="rId7"/>
            <a:srcRect b="30178"/>
            <a:stretch>
              <a:fillRect/>
            </a:stretch>
          </p:blipFill>
          <p:spPr>
            <a:xfrm>
              <a:off x="-140325" y="3396102"/>
              <a:ext cx="2339810" cy="2450526"/>
            </a:xfrm>
            <a:prstGeom prst="rect">
              <a:avLst/>
            </a:prstGeom>
          </p:spPr>
        </p:pic>
        <p:pic>
          <p:nvPicPr>
            <p:cNvPr id="19" name="図 18">
              <a:extLst>
                <a:ext uri="{FF2B5EF4-FFF2-40B4-BE49-F238E27FC236}">
                  <a16:creationId xmlns:a16="http://schemas.microsoft.com/office/drawing/2014/main" id="{AE66FC2C-CB66-0818-05A1-C6C9479F83DF}"/>
                </a:ext>
              </a:extLst>
            </p:cNvPr>
            <p:cNvPicPr>
              <a:picLocks noChangeAspect="1"/>
            </p:cNvPicPr>
            <p:nvPr/>
          </p:nvPicPr>
          <p:blipFill rotWithShape="1">
            <a:blip r:embed="rId8"/>
            <a:srcRect l="8254" r="8530"/>
            <a:stretch/>
          </p:blipFill>
          <p:spPr>
            <a:xfrm>
              <a:off x="2222344" y="3538900"/>
              <a:ext cx="2444663" cy="2261727"/>
            </a:xfrm>
            <a:prstGeom prst="ellipse">
              <a:avLst/>
            </a:prstGeom>
            <a:ln>
              <a:noFill/>
            </a:ln>
            <a:effectLst>
              <a:softEdge rad="112500"/>
            </a:effectLst>
          </p:spPr>
        </p:pic>
        <p:pic>
          <p:nvPicPr>
            <p:cNvPr id="20" name="図 19">
              <a:extLst>
                <a:ext uri="{FF2B5EF4-FFF2-40B4-BE49-F238E27FC236}">
                  <a16:creationId xmlns:a16="http://schemas.microsoft.com/office/drawing/2014/main" id="{E44C499A-5101-566C-E9CC-46D951C3CDC2}"/>
                </a:ext>
              </a:extLst>
            </p:cNvPr>
            <p:cNvPicPr>
              <a:picLocks noChangeAspect="1"/>
            </p:cNvPicPr>
            <p:nvPr/>
          </p:nvPicPr>
          <p:blipFill rotWithShape="1">
            <a:blip r:embed="rId8"/>
            <a:srcRect l="67650" t="4252" r="18811" b="46467"/>
            <a:stretch/>
          </p:blipFill>
          <p:spPr>
            <a:xfrm>
              <a:off x="1456460" y="4104649"/>
              <a:ext cx="355395" cy="808501"/>
            </a:xfrm>
            <a:prstGeom prst="ellipse">
              <a:avLst/>
            </a:prstGeom>
            <a:ln>
              <a:noFill/>
            </a:ln>
            <a:effectLst>
              <a:softEdge rad="112500"/>
            </a:effectLst>
          </p:spPr>
        </p:pic>
        <p:pic>
          <p:nvPicPr>
            <p:cNvPr id="21" name="図 20">
              <a:extLst>
                <a:ext uri="{FF2B5EF4-FFF2-40B4-BE49-F238E27FC236}">
                  <a16:creationId xmlns:a16="http://schemas.microsoft.com/office/drawing/2014/main" id="{42FD8907-B5CA-FD6A-B0AB-74EC46279A51}"/>
                </a:ext>
              </a:extLst>
            </p:cNvPr>
            <p:cNvPicPr>
              <a:picLocks noChangeAspect="1"/>
            </p:cNvPicPr>
            <p:nvPr/>
          </p:nvPicPr>
          <p:blipFill rotWithShape="1">
            <a:blip r:embed="rId8"/>
            <a:srcRect l="67650" t="4252" r="18811" b="46467"/>
            <a:stretch/>
          </p:blipFill>
          <p:spPr>
            <a:xfrm>
              <a:off x="1769999" y="3935199"/>
              <a:ext cx="450623" cy="1025136"/>
            </a:xfrm>
            <a:prstGeom prst="ellipse">
              <a:avLst/>
            </a:prstGeom>
            <a:ln>
              <a:noFill/>
            </a:ln>
            <a:effectLst>
              <a:softEdge rad="112500"/>
            </a:effectLst>
          </p:spPr>
        </p:pic>
        <p:sp>
          <p:nvSpPr>
            <p:cNvPr id="23" name="四角形: 角を丸くする 22">
              <a:extLst>
                <a:ext uri="{FF2B5EF4-FFF2-40B4-BE49-F238E27FC236}">
                  <a16:creationId xmlns:a16="http://schemas.microsoft.com/office/drawing/2014/main" id="{94EBED7D-D26B-823B-032F-89CE29D4F625}"/>
                </a:ext>
              </a:extLst>
            </p:cNvPr>
            <p:cNvSpPr/>
            <p:nvPr/>
          </p:nvSpPr>
          <p:spPr>
            <a:xfrm>
              <a:off x="602348" y="5693116"/>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永井</a:t>
              </a:r>
            </a:p>
          </p:txBody>
        </p:sp>
        <p:sp>
          <p:nvSpPr>
            <p:cNvPr id="5" name="テキスト ボックス 4">
              <a:extLst>
                <a:ext uri="{FF2B5EF4-FFF2-40B4-BE49-F238E27FC236}">
                  <a16:creationId xmlns:a16="http://schemas.microsoft.com/office/drawing/2014/main" id="{CF63C80D-F5F6-5A01-A9ED-1324B60A87A8}"/>
                </a:ext>
              </a:extLst>
            </p:cNvPr>
            <p:cNvSpPr txBox="1"/>
            <p:nvPr/>
          </p:nvSpPr>
          <p:spPr>
            <a:xfrm>
              <a:off x="2635189" y="5424035"/>
              <a:ext cx="1726755" cy="459357"/>
            </a:xfrm>
            <a:prstGeom prst="rect">
              <a:avLst/>
            </a:prstGeom>
            <a:solidFill>
              <a:schemeClr val="tx1"/>
            </a:solidFill>
          </p:spPr>
          <p:txBody>
            <a:bodyPr wrap="none" rtlCol="0" anchor="ctr">
              <a:spAutoFit/>
            </a:bodyPr>
            <a:lstStyle/>
            <a:p>
              <a:pPr algn="dist" defTabSz="914377">
                <a:lnSpc>
                  <a:spcPct val="150000"/>
                </a:lnSpc>
                <a:defRPr/>
              </a:pPr>
              <a:r>
                <a:rPr kumimoji="1" lang="ja-JP" altLang="en-US" b="1" dirty="0">
                  <a:solidFill>
                    <a:prstClr val="white"/>
                  </a:solidFill>
                  <a:latin typeface="Toyota Type Semibold" panose="020B0702020202020204" pitchFamily="34" charset="0"/>
                  <a:ea typeface="BIZ UDPゴシック"/>
                  <a:cs typeface="Toyota Type Semibold" panose="020B0702020202020204" pitchFamily="34" charset="0"/>
                </a:rPr>
                <a:t>ミシンの押さえ</a:t>
              </a:r>
              <a:endParaRPr kumimoji="1" lang="en-US" altLang="ja-JP"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spTree>
    <p:extLst>
      <p:ext uri="{BB962C8B-B14F-4D97-AF65-F5344CB8AC3E}">
        <p14:creationId xmlns:p14="http://schemas.microsoft.com/office/powerpoint/2010/main" val="242688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図 14">
            <a:extLst>
              <a:ext uri="{FF2B5EF4-FFF2-40B4-BE49-F238E27FC236}">
                <a16:creationId xmlns:a16="http://schemas.microsoft.com/office/drawing/2014/main" id="{B404149C-AEE5-3233-EF50-9D3655DE8B67}"/>
              </a:ext>
            </a:extLst>
          </p:cNvPr>
          <p:cNvPicPr>
            <a:picLocks noChangeAspect="1"/>
          </p:cNvPicPr>
          <p:nvPr/>
        </p:nvPicPr>
        <p:blipFill rotWithShape="1">
          <a:blip r:embed="rId7"/>
          <a:srcRect t="19"/>
          <a:stretch/>
        </p:blipFill>
        <p:spPr>
          <a:xfrm>
            <a:off x="11" y="1284"/>
            <a:ext cx="12191980" cy="6856719"/>
          </a:xfrm>
          <a:prstGeom prst="rect">
            <a:avLst/>
          </a:prstGeom>
        </p:spPr>
      </p:pic>
      <p:sp>
        <p:nvSpPr>
          <p:cNvPr id="9" name="テキスト ボックス 8">
            <a:extLst>
              <a:ext uri="{FF2B5EF4-FFF2-40B4-BE49-F238E27FC236}">
                <a16:creationId xmlns:a16="http://schemas.microsoft.com/office/drawing/2014/main" id="{751CB4FB-FF24-5EC9-8B58-7EA006FED73A}"/>
              </a:ext>
            </a:extLst>
          </p:cNvPr>
          <p:cNvSpPr txBox="1"/>
          <p:nvPr/>
        </p:nvSpPr>
        <p:spPr>
          <a:xfrm>
            <a:off x="72484" y="-164169"/>
            <a:ext cx="2236511" cy="907941"/>
          </a:xfrm>
          <a:prstGeom prst="rect">
            <a:avLst/>
          </a:prstGeom>
          <a:noFill/>
        </p:spPr>
        <p:txBody>
          <a:bodyPr wrap="squar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対策実施</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1" name="グループ化 10">
            <a:extLst>
              <a:ext uri="{FF2B5EF4-FFF2-40B4-BE49-F238E27FC236}">
                <a16:creationId xmlns:a16="http://schemas.microsoft.com/office/drawing/2014/main" id="{AD542DB0-FACA-2EDE-112A-E40668CEF87A}"/>
              </a:ext>
            </a:extLst>
          </p:cNvPr>
          <p:cNvGrpSpPr/>
          <p:nvPr/>
        </p:nvGrpSpPr>
        <p:grpSpPr>
          <a:xfrm>
            <a:off x="71700" y="652017"/>
            <a:ext cx="2186864" cy="45719"/>
            <a:chOff x="4061460" y="1183703"/>
            <a:chExt cx="4069080" cy="0"/>
          </a:xfrm>
        </p:grpSpPr>
        <p:cxnSp>
          <p:nvCxnSpPr>
            <p:cNvPr id="12" name="直線コネクタ 11">
              <a:extLst>
                <a:ext uri="{FF2B5EF4-FFF2-40B4-BE49-F238E27FC236}">
                  <a16:creationId xmlns:a16="http://schemas.microsoft.com/office/drawing/2014/main" id="{6E79EBEB-5C31-6BA9-5A27-A54E9BC3FA92}"/>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3" name="直線コネクタ 12">
              <a:extLst>
                <a:ext uri="{FF2B5EF4-FFF2-40B4-BE49-F238E27FC236}">
                  <a16:creationId xmlns:a16="http://schemas.microsoft.com/office/drawing/2014/main" id="{0337C568-F3DD-2070-17E3-18207DD1C946}"/>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4" name="押さえ有">
            <a:hlinkClick r:id="" action="ppaction://media"/>
            <a:extLst>
              <a:ext uri="{FF2B5EF4-FFF2-40B4-BE49-F238E27FC236}">
                <a16:creationId xmlns:a16="http://schemas.microsoft.com/office/drawing/2014/main" id="{B994AA76-9373-5C77-B2D6-0C8DEB3F09F8}"/>
              </a:ext>
            </a:extLst>
          </p:cNvPr>
          <p:cNvPicPr>
            <a:picLocks noChangeAspect="1"/>
          </p:cNvPicPr>
          <p:nvPr>
            <a:videoFile r:link="rId1"/>
            <p:extLst>
              <p:ext uri="{DAA4B4D4-6D71-4841-9C94-3DE7FCFB9230}">
                <p14:media xmlns:p14="http://schemas.microsoft.com/office/powerpoint/2010/main" r:embed="rId2">
                  <p14:trim end="5092"/>
                </p14:media>
              </p:ext>
            </p:extLst>
          </p:nvPr>
        </p:nvPicPr>
        <p:blipFill>
          <a:blip r:embed="rId8"/>
          <a:stretch>
            <a:fillRect/>
          </a:stretch>
        </p:blipFill>
        <p:spPr>
          <a:xfrm>
            <a:off x="6171812" y="1607739"/>
            <a:ext cx="5835333" cy="3282375"/>
          </a:xfrm>
          <a:prstGeom prst="rect">
            <a:avLst/>
          </a:prstGeom>
          <a:ln>
            <a:noFill/>
          </a:ln>
        </p:spPr>
      </p:pic>
      <p:sp>
        <p:nvSpPr>
          <p:cNvPr id="21" name="矢印: 下 20">
            <a:extLst>
              <a:ext uri="{FF2B5EF4-FFF2-40B4-BE49-F238E27FC236}">
                <a16:creationId xmlns:a16="http://schemas.microsoft.com/office/drawing/2014/main" id="{6A682083-4D9B-6825-1D23-24008A2D8C64}"/>
              </a:ext>
            </a:extLst>
          </p:cNvPr>
          <p:cNvSpPr/>
          <p:nvPr/>
        </p:nvSpPr>
        <p:spPr>
          <a:xfrm rot="9439112">
            <a:off x="10719677" y="3743155"/>
            <a:ext cx="353961" cy="808603"/>
          </a:xfrm>
          <a:prstGeom prst="downArrow">
            <a:avLst>
              <a:gd name="adj1" fmla="val 29712"/>
              <a:gd name="adj2" fmla="val 62173"/>
            </a:avLst>
          </a:prstGeom>
          <a:solidFill>
            <a:schemeClr val="accent2">
              <a:lumMod val="60000"/>
              <a:lumOff val="4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テキスト ボックス 21">
            <a:extLst>
              <a:ext uri="{FF2B5EF4-FFF2-40B4-BE49-F238E27FC236}">
                <a16:creationId xmlns:a16="http://schemas.microsoft.com/office/drawing/2014/main" id="{B4C75AAB-1CAD-A2A2-C0AF-FFCB3DCB80E9}"/>
              </a:ext>
            </a:extLst>
          </p:cNvPr>
          <p:cNvSpPr txBox="1"/>
          <p:nvPr/>
        </p:nvSpPr>
        <p:spPr>
          <a:xfrm>
            <a:off x="10629988" y="4490000"/>
            <a:ext cx="1058069" cy="400110"/>
          </a:xfrm>
          <a:prstGeom prst="rect">
            <a:avLst/>
          </a:prstGeom>
          <a:noFill/>
          <a:ln>
            <a:noFill/>
          </a:ln>
        </p:spPr>
        <p:txBody>
          <a:bodyPr wrap="square" rtlCol="0">
            <a:spAutoFit/>
          </a:bodyPr>
          <a:lstStyle/>
          <a:p>
            <a:r>
              <a:rPr lang="ja-JP" altLang="en-US" sz="2000">
                <a:solidFill>
                  <a:schemeClr val="bg1"/>
                </a:solidFill>
                <a:latin typeface="+mn-ea"/>
              </a:rPr>
              <a:t>押さえ</a:t>
            </a:r>
            <a:endParaRPr kumimoji="1" lang="ja-JP" altLang="en-US" sz="2000">
              <a:solidFill>
                <a:schemeClr val="bg1"/>
              </a:solidFill>
              <a:latin typeface="+mn-ea"/>
            </a:endParaRPr>
          </a:p>
        </p:txBody>
      </p:sp>
      <p:pic>
        <p:nvPicPr>
          <p:cNvPr id="17" name="膜浮き（倍速）">
            <a:hlinkClick r:id="" action="ppaction://media"/>
            <a:extLst>
              <a:ext uri="{FF2B5EF4-FFF2-40B4-BE49-F238E27FC236}">
                <a16:creationId xmlns:a16="http://schemas.microsoft.com/office/drawing/2014/main" id="{891717BB-162C-8142-C679-A710436FDA70}"/>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9"/>
          <a:srcRect l="1369" t="2247" r="2910" b="2033"/>
          <a:stretch/>
        </p:blipFill>
        <p:spPr>
          <a:xfrm>
            <a:off x="151361" y="1607738"/>
            <a:ext cx="5835600" cy="3282523"/>
          </a:xfrm>
          <a:prstGeom prst="rect">
            <a:avLst/>
          </a:prstGeom>
        </p:spPr>
      </p:pic>
      <p:sp>
        <p:nvSpPr>
          <p:cNvPr id="18" name="テキスト ボックス 17">
            <a:extLst>
              <a:ext uri="{FF2B5EF4-FFF2-40B4-BE49-F238E27FC236}">
                <a16:creationId xmlns:a16="http://schemas.microsoft.com/office/drawing/2014/main" id="{0B18D838-C52C-E2F7-E722-5C13B8D49618}"/>
              </a:ext>
            </a:extLst>
          </p:cNvPr>
          <p:cNvSpPr txBox="1"/>
          <p:nvPr/>
        </p:nvSpPr>
        <p:spPr>
          <a:xfrm>
            <a:off x="2143882" y="927912"/>
            <a:ext cx="1850565" cy="581698"/>
          </a:xfrm>
          <a:prstGeom prst="rect">
            <a:avLst/>
          </a:prstGeom>
          <a:noFill/>
        </p:spPr>
        <p:txBody>
          <a:bodyPr wrap="square" rtlCol="0">
            <a:spAutoFit/>
          </a:bodyPr>
          <a:lstStyle/>
          <a:p>
            <a:pPr defTabSz="914377">
              <a:lnSpc>
                <a:spcPct val="150000"/>
              </a:lnSpc>
              <a:defRPr/>
            </a:pPr>
            <a:r>
              <a:rPr lang="ja-JP" altLang="en-US" sz="2400">
                <a:solidFill>
                  <a:prstClr val="white"/>
                </a:solidFill>
                <a:latin typeface="Toyota Type Semibold" panose="020B0702020202020204" pitchFamily="34" charset="0"/>
                <a:ea typeface="BIZ UDPゴシック"/>
                <a:cs typeface="Toyota Type Semibold" panose="020B0702020202020204" pitchFamily="34" charset="0"/>
              </a:rPr>
              <a:t>［ 押さえ無</a:t>
            </a:r>
            <a:r>
              <a:rPr kumimoji="1" lang="ja-JP" altLang="en-US" sz="2400">
                <a:solidFill>
                  <a:prstClr val="white"/>
                </a:solidFill>
                <a:latin typeface="Toyota Type Semibold" panose="020B0702020202020204" pitchFamily="34" charset="0"/>
                <a:ea typeface="BIZ UDPゴシック"/>
                <a:cs typeface="Toyota Type Semibold" panose="020B0702020202020204" pitchFamily="34" charset="0"/>
              </a:rPr>
              <a:t> ］</a:t>
            </a:r>
            <a:endParaRPr kumimoji="1" lang="en-US" altLang="ja-JP" sz="240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19" name="テキスト ボックス 18">
            <a:extLst>
              <a:ext uri="{FF2B5EF4-FFF2-40B4-BE49-F238E27FC236}">
                <a16:creationId xmlns:a16="http://schemas.microsoft.com/office/drawing/2014/main" id="{6DDAB030-EF10-1071-EDEC-DCC3C9E807FD}"/>
              </a:ext>
            </a:extLst>
          </p:cNvPr>
          <p:cNvSpPr txBox="1"/>
          <p:nvPr/>
        </p:nvSpPr>
        <p:spPr>
          <a:xfrm>
            <a:off x="8164196" y="927912"/>
            <a:ext cx="1850565" cy="581698"/>
          </a:xfrm>
          <a:prstGeom prst="rect">
            <a:avLst/>
          </a:prstGeom>
          <a:noFill/>
        </p:spPr>
        <p:txBody>
          <a:bodyPr wrap="square" rtlCol="0">
            <a:spAutoFit/>
          </a:bodyPr>
          <a:lstStyle/>
          <a:p>
            <a:pPr defTabSz="914377">
              <a:lnSpc>
                <a:spcPct val="150000"/>
              </a:lnSpc>
              <a:defRPr/>
            </a:pPr>
            <a:r>
              <a:rPr lang="ja-JP" altLang="en-US" sz="2400">
                <a:solidFill>
                  <a:prstClr val="white"/>
                </a:solidFill>
                <a:latin typeface="Toyota Type Semibold" panose="020B0702020202020204" pitchFamily="34" charset="0"/>
                <a:ea typeface="BIZ UDPゴシック"/>
                <a:cs typeface="Toyota Type Semibold" panose="020B0702020202020204" pitchFamily="34" charset="0"/>
              </a:rPr>
              <a:t>［ 押さえ有</a:t>
            </a:r>
            <a:r>
              <a:rPr kumimoji="1" lang="ja-JP" altLang="en-US" sz="2400">
                <a:solidFill>
                  <a:prstClr val="white"/>
                </a:solidFill>
                <a:latin typeface="Toyota Type Semibold" panose="020B0702020202020204" pitchFamily="34" charset="0"/>
                <a:ea typeface="BIZ UDPゴシック"/>
                <a:cs typeface="Toyota Type Semibold" panose="020B0702020202020204" pitchFamily="34" charset="0"/>
              </a:rPr>
              <a:t> ］</a:t>
            </a:r>
            <a:endParaRPr kumimoji="1" lang="en-US" altLang="ja-JP" sz="240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20" name="グループ化 19">
            <a:extLst>
              <a:ext uri="{FF2B5EF4-FFF2-40B4-BE49-F238E27FC236}">
                <a16:creationId xmlns:a16="http://schemas.microsoft.com/office/drawing/2014/main" id="{2386BF6B-5E9C-0EEB-8DEF-99BE60FAF9EA}"/>
              </a:ext>
            </a:extLst>
          </p:cNvPr>
          <p:cNvGrpSpPr/>
          <p:nvPr/>
        </p:nvGrpSpPr>
        <p:grpSpPr>
          <a:xfrm>
            <a:off x="1219647" y="5345968"/>
            <a:ext cx="3703957" cy="1230429"/>
            <a:chOff x="458261" y="3120716"/>
            <a:chExt cx="4956794" cy="1646613"/>
          </a:xfrm>
        </p:grpSpPr>
        <p:sp>
          <p:nvSpPr>
            <p:cNvPr id="25" name="平行四辺形 24">
              <a:extLst>
                <a:ext uri="{FF2B5EF4-FFF2-40B4-BE49-F238E27FC236}">
                  <a16:creationId xmlns:a16="http://schemas.microsoft.com/office/drawing/2014/main" id="{62D6CF44-A0DD-70A5-47D0-F9E60DF1DFD8}"/>
                </a:ext>
              </a:extLst>
            </p:cNvPr>
            <p:cNvSpPr/>
            <p:nvPr/>
          </p:nvSpPr>
          <p:spPr>
            <a:xfrm rot="12600000" flipV="1">
              <a:off x="2719613" y="4108070"/>
              <a:ext cx="497978" cy="460217"/>
            </a:xfrm>
            <a:prstGeom prst="parallelogram">
              <a:avLst>
                <a:gd name="adj" fmla="val 59526"/>
              </a:avLst>
            </a:prstGeom>
            <a:solidFill>
              <a:srgbClr val="BFBFB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直方体 25">
              <a:extLst>
                <a:ext uri="{FF2B5EF4-FFF2-40B4-BE49-F238E27FC236}">
                  <a16:creationId xmlns:a16="http://schemas.microsoft.com/office/drawing/2014/main" id="{3F049649-CD06-3C92-D599-D61434EA076D}"/>
                </a:ext>
              </a:extLst>
            </p:cNvPr>
            <p:cNvSpPr/>
            <p:nvPr/>
          </p:nvSpPr>
          <p:spPr>
            <a:xfrm>
              <a:off x="1705291" y="4181047"/>
              <a:ext cx="2481590" cy="135357"/>
            </a:xfrm>
            <a:prstGeom prst="cube">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フローチャート: 結合子 26">
              <a:extLst>
                <a:ext uri="{FF2B5EF4-FFF2-40B4-BE49-F238E27FC236}">
                  <a16:creationId xmlns:a16="http://schemas.microsoft.com/office/drawing/2014/main" id="{BB47CBC1-E7A5-388D-5930-704D586F1371}"/>
                </a:ext>
              </a:extLst>
            </p:cNvPr>
            <p:cNvSpPr/>
            <p:nvPr/>
          </p:nvSpPr>
          <p:spPr>
            <a:xfrm>
              <a:off x="3775570" y="3768659"/>
              <a:ext cx="866902" cy="893294"/>
            </a:xfrm>
            <a:prstGeom prst="flowChartConnector">
              <a:avLst/>
            </a:prstGeom>
            <a:solidFill>
              <a:schemeClr val="tx1">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フローチャート: 結合子 27">
              <a:extLst>
                <a:ext uri="{FF2B5EF4-FFF2-40B4-BE49-F238E27FC236}">
                  <a16:creationId xmlns:a16="http://schemas.microsoft.com/office/drawing/2014/main" id="{4998CF78-72B0-65A1-1AE9-7662A7B3A894}"/>
                </a:ext>
              </a:extLst>
            </p:cNvPr>
            <p:cNvSpPr/>
            <p:nvPr/>
          </p:nvSpPr>
          <p:spPr>
            <a:xfrm>
              <a:off x="1279312" y="3768659"/>
              <a:ext cx="866902" cy="893294"/>
            </a:xfrm>
            <a:prstGeom prst="flowChartConnector">
              <a:avLst/>
            </a:prstGeom>
            <a:solidFill>
              <a:schemeClr val="tx1">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六角形 28">
              <a:extLst>
                <a:ext uri="{FF2B5EF4-FFF2-40B4-BE49-F238E27FC236}">
                  <a16:creationId xmlns:a16="http://schemas.microsoft.com/office/drawing/2014/main" id="{70580912-210E-E57B-2F3F-543D00E8C9C4}"/>
                </a:ext>
              </a:extLst>
            </p:cNvPr>
            <p:cNvSpPr/>
            <p:nvPr/>
          </p:nvSpPr>
          <p:spPr>
            <a:xfrm>
              <a:off x="3893603" y="3953147"/>
              <a:ext cx="630836" cy="528117"/>
            </a:xfrm>
            <a:prstGeom prst="hexagon">
              <a:avLst>
                <a:gd name="adj" fmla="val 32544"/>
                <a:gd name="vf" fmla="val 115470"/>
              </a:avLst>
            </a:pr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六角形 29">
              <a:extLst>
                <a:ext uri="{FF2B5EF4-FFF2-40B4-BE49-F238E27FC236}">
                  <a16:creationId xmlns:a16="http://schemas.microsoft.com/office/drawing/2014/main" id="{620B83F7-2113-3FB0-D4FA-0077ECDA688B}"/>
                </a:ext>
              </a:extLst>
            </p:cNvPr>
            <p:cNvSpPr/>
            <p:nvPr/>
          </p:nvSpPr>
          <p:spPr>
            <a:xfrm>
              <a:off x="1397345" y="3953147"/>
              <a:ext cx="630836" cy="528117"/>
            </a:xfrm>
            <a:prstGeom prst="hexagon">
              <a:avLst>
                <a:gd name="adj" fmla="val 32544"/>
                <a:gd name="vf" fmla="val 115470"/>
              </a:avLst>
            </a:pr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フローチャート: 結合子 30">
              <a:extLst>
                <a:ext uri="{FF2B5EF4-FFF2-40B4-BE49-F238E27FC236}">
                  <a16:creationId xmlns:a16="http://schemas.microsoft.com/office/drawing/2014/main" id="{8FDC982B-BD78-255F-0D87-40F2406DF538}"/>
                </a:ext>
              </a:extLst>
            </p:cNvPr>
            <p:cNvSpPr/>
            <p:nvPr/>
          </p:nvSpPr>
          <p:spPr>
            <a:xfrm>
              <a:off x="4051223" y="4037999"/>
              <a:ext cx="315594" cy="325202"/>
            </a:xfrm>
            <a:prstGeom prst="flowChartConnector">
              <a:avLst/>
            </a:prstGeom>
            <a:solidFill>
              <a:schemeClr val="tx1">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正方形/長方形 37">
              <a:extLst>
                <a:ext uri="{FF2B5EF4-FFF2-40B4-BE49-F238E27FC236}">
                  <a16:creationId xmlns:a16="http://schemas.microsoft.com/office/drawing/2014/main" id="{42E36EA2-619E-D9A3-DE27-1A245F2C8246}"/>
                </a:ext>
              </a:extLst>
            </p:cNvPr>
            <p:cNvSpPr/>
            <p:nvPr/>
          </p:nvSpPr>
          <p:spPr>
            <a:xfrm flipH="1">
              <a:off x="2646772" y="3120716"/>
              <a:ext cx="634729" cy="1061924"/>
            </a:xfrm>
            <a:prstGeom prst="rect">
              <a:avLst/>
            </a:prstGeom>
            <a:solidFill>
              <a:schemeClr val="tx1">
                <a:lumMod val="50000"/>
                <a:lumOff val="50000"/>
              </a:schemeClr>
            </a:solidFill>
            <a:ln w="12700" cap="flat" cmpd="sng" algn="ctr">
              <a:solidFill>
                <a:schemeClr val="tx1"/>
              </a:solidFill>
              <a:prstDash val="solid"/>
            </a:ln>
            <a:effectLst/>
          </p:spPr>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defRPr/>
              </a:pPr>
              <a:endParaRPr kumimoji="1" lang="ja-JP" altLang="en-US" kern="0">
                <a:solidFill>
                  <a:sysClr val="window" lastClr="FFFFFF"/>
                </a:solidFill>
                <a:latin typeface="Calibri"/>
                <a:ea typeface="ＭＳ Ｐゴシック" panose="020B0600070205080204" pitchFamily="50" charset="-128"/>
              </a:endParaRPr>
            </a:p>
          </p:txBody>
        </p:sp>
        <p:sp>
          <p:nvSpPr>
            <p:cNvPr id="33" name="フローチャート: 結合子 32">
              <a:extLst>
                <a:ext uri="{FF2B5EF4-FFF2-40B4-BE49-F238E27FC236}">
                  <a16:creationId xmlns:a16="http://schemas.microsoft.com/office/drawing/2014/main" id="{9123C7C8-9F5A-B965-4D91-9CD0AE410B66}"/>
                </a:ext>
              </a:extLst>
            </p:cNvPr>
            <p:cNvSpPr/>
            <p:nvPr/>
          </p:nvSpPr>
          <p:spPr>
            <a:xfrm>
              <a:off x="1554966" y="4037999"/>
              <a:ext cx="315594" cy="325202"/>
            </a:xfrm>
            <a:prstGeom prst="flowChartConnector">
              <a:avLst/>
            </a:prstGeom>
            <a:solidFill>
              <a:schemeClr val="tx1">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正方形/長方形 37">
              <a:extLst>
                <a:ext uri="{FF2B5EF4-FFF2-40B4-BE49-F238E27FC236}">
                  <a16:creationId xmlns:a16="http://schemas.microsoft.com/office/drawing/2014/main" id="{B4930D47-9F49-2AE7-6B85-8F484BD98340}"/>
                </a:ext>
              </a:extLst>
            </p:cNvPr>
            <p:cNvSpPr/>
            <p:nvPr/>
          </p:nvSpPr>
          <p:spPr>
            <a:xfrm flipH="1">
              <a:off x="2652180" y="4037999"/>
              <a:ext cx="636796" cy="140300"/>
            </a:xfrm>
            <a:prstGeom prst="rect">
              <a:avLst/>
            </a:prstGeom>
            <a:solidFill>
              <a:schemeClr val="tx1">
                <a:lumMod val="50000"/>
                <a:lumOff val="50000"/>
              </a:schemeClr>
            </a:solidFill>
            <a:ln w="12700" cap="flat" cmpd="sng" algn="ctr">
              <a:solidFill>
                <a:schemeClr val="tx1"/>
              </a:solidFill>
              <a:prstDash val="solid"/>
            </a:ln>
            <a:effectLst/>
          </p:spPr>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defRPr/>
              </a:pPr>
              <a:endParaRPr kumimoji="1" lang="ja-JP" altLang="en-US" kern="0">
                <a:solidFill>
                  <a:sysClr val="window" lastClr="FFFFFF"/>
                </a:solidFill>
                <a:latin typeface="Calibri"/>
                <a:ea typeface="ＭＳ Ｐゴシック" panose="020B0600070205080204" pitchFamily="50" charset="-128"/>
              </a:endParaRPr>
            </a:p>
          </p:txBody>
        </p:sp>
        <p:sp>
          <p:nvSpPr>
            <p:cNvPr id="35" name="正方形/長方形 35">
              <a:extLst>
                <a:ext uri="{FF2B5EF4-FFF2-40B4-BE49-F238E27FC236}">
                  <a16:creationId xmlns:a16="http://schemas.microsoft.com/office/drawing/2014/main" id="{D91F3C09-C729-32EE-0C17-60645A8B710A}"/>
                </a:ext>
              </a:extLst>
            </p:cNvPr>
            <p:cNvSpPr/>
            <p:nvPr/>
          </p:nvSpPr>
          <p:spPr>
            <a:xfrm>
              <a:off x="458261" y="4417609"/>
              <a:ext cx="4956794" cy="349720"/>
            </a:xfrm>
            <a:custGeom>
              <a:avLst/>
              <a:gdLst>
                <a:gd name="connsiteX0" fmla="*/ 0 w 4956794"/>
                <a:gd name="connsiteY0" fmla="*/ 0 h 95622"/>
                <a:gd name="connsiteX1" fmla="*/ 4956794 w 4956794"/>
                <a:gd name="connsiteY1" fmla="*/ 0 h 95622"/>
                <a:gd name="connsiteX2" fmla="*/ 4956794 w 4956794"/>
                <a:gd name="connsiteY2" fmla="*/ 95622 h 95622"/>
                <a:gd name="connsiteX3" fmla="*/ 0 w 4956794"/>
                <a:gd name="connsiteY3" fmla="*/ 95622 h 95622"/>
                <a:gd name="connsiteX4" fmla="*/ 0 w 4956794"/>
                <a:gd name="connsiteY4" fmla="*/ 0 h 95622"/>
                <a:gd name="connsiteX0" fmla="*/ 0 w 4956794"/>
                <a:gd name="connsiteY0" fmla="*/ 5306 h 100928"/>
                <a:gd name="connsiteX1" fmla="*/ 3375288 w 4956794"/>
                <a:gd name="connsiteY1" fmla="*/ 0 h 100928"/>
                <a:gd name="connsiteX2" fmla="*/ 4956794 w 4956794"/>
                <a:gd name="connsiteY2" fmla="*/ 5306 h 100928"/>
                <a:gd name="connsiteX3" fmla="*/ 4956794 w 4956794"/>
                <a:gd name="connsiteY3" fmla="*/ 100928 h 100928"/>
                <a:gd name="connsiteX4" fmla="*/ 0 w 4956794"/>
                <a:gd name="connsiteY4" fmla="*/ 100928 h 100928"/>
                <a:gd name="connsiteX5" fmla="*/ 0 w 4956794"/>
                <a:gd name="connsiteY5" fmla="*/ 5306 h 100928"/>
                <a:gd name="connsiteX0" fmla="*/ 0 w 4956794"/>
                <a:gd name="connsiteY0" fmla="*/ 5306 h 100928"/>
                <a:gd name="connsiteX1" fmla="*/ 3375288 w 4956794"/>
                <a:gd name="connsiteY1" fmla="*/ 0 h 100928"/>
                <a:gd name="connsiteX2" fmla="*/ 4956794 w 4956794"/>
                <a:gd name="connsiteY2" fmla="*/ 5306 h 100928"/>
                <a:gd name="connsiteX3" fmla="*/ 4956794 w 4956794"/>
                <a:gd name="connsiteY3" fmla="*/ 100928 h 100928"/>
                <a:gd name="connsiteX4" fmla="*/ 3276965 w 4956794"/>
                <a:gd name="connsiteY4" fmla="*/ 98323 h 100928"/>
                <a:gd name="connsiteX5" fmla="*/ 0 w 4956794"/>
                <a:gd name="connsiteY5" fmla="*/ 100928 h 100928"/>
                <a:gd name="connsiteX6" fmla="*/ 0 w 4956794"/>
                <a:gd name="connsiteY6" fmla="*/ 5306 h 100928"/>
                <a:gd name="connsiteX0" fmla="*/ 0 w 4956794"/>
                <a:gd name="connsiteY0" fmla="*/ 5306 h 100928"/>
                <a:gd name="connsiteX1" fmla="*/ 1684139 w 4956794"/>
                <a:gd name="connsiteY1" fmla="*/ 0 h 100928"/>
                <a:gd name="connsiteX2" fmla="*/ 3375288 w 4956794"/>
                <a:gd name="connsiteY2" fmla="*/ 0 h 100928"/>
                <a:gd name="connsiteX3" fmla="*/ 4956794 w 4956794"/>
                <a:gd name="connsiteY3" fmla="*/ 5306 h 100928"/>
                <a:gd name="connsiteX4" fmla="*/ 4956794 w 4956794"/>
                <a:gd name="connsiteY4" fmla="*/ 100928 h 100928"/>
                <a:gd name="connsiteX5" fmla="*/ 3276965 w 4956794"/>
                <a:gd name="connsiteY5" fmla="*/ 98323 h 100928"/>
                <a:gd name="connsiteX6" fmla="*/ 0 w 4956794"/>
                <a:gd name="connsiteY6" fmla="*/ 100928 h 100928"/>
                <a:gd name="connsiteX7" fmla="*/ 0 w 4956794"/>
                <a:gd name="connsiteY7" fmla="*/ 5306 h 100928"/>
                <a:gd name="connsiteX0" fmla="*/ 0 w 4956794"/>
                <a:gd name="connsiteY0" fmla="*/ 5306 h 100928"/>
                <a:gd name="connsiteX1" fmla="*/ 1684139 w 4956794"/>
                <a:gd name="connsiteY1" fmla="*/ 0 h 100928"/>
                <a:gd name="connsiteX2" fmla="*/ 3375288 w 4956794"/>
                <a:gd name="connsiteY2" fmla="*/ 0 h 100928"/>
                <a:gd name="connsiteX3" fmla="*/ 4956794 w 4956794"/>
                <a:gd name="connsiteY3" fmla="*/ 5306 h 100928"/>
                <a:gd name="connsiteX4" fmla="*/ 4956794 w 4956794"/>
                <a:gd name="connsiteY4" fmla="*/ 100928 h 100928"/>
                <a:gd name="connsiteX5" fmla="*/ 3276965 w 4956794"/>
                <a:gd name="connsiteY5" fmla="*/ 98323 h 100928"/>
                <a:gd name="connsiteX6" fmla="*/ 1743133 w 4956794"/>
                <a:gd name="connsiteY6" fmla="*/ 98323 h 100928"/>
                <a:gd name="connsiteX7" fmla="*/ 0 w 4956794"/>
                <a:gd name="connsiteY7" fmla="*/ 100928 h 100928"/>
                <a:gd name="connsiteX8" fmla="*/ 0 w 4956794"/>
                <a:gd name="connsiteY8" fmla="*/ 5306 h 100928"/>
                <a:gd name="connsiteX0" fmla="*/ 0 w 4956794"/>
                <a:gd name="connsiteY0" fmla="*/ 228170 h 323792"/>
                <a:gd name="connsiteX1" fmla="*/ 1684139 w 4956794"/>
                <a:gd name="connsiteY1" fmla="*/ 222864 h 323792"/>
                <a:gd name="connsiteX2" fmla="*/ 3375288 w 4956794"/>
                <a:gd name="connsiteY2" fmla="*/ 222864 h 323792"/>
                <a:gd name="connsiteX3" fmla="*/ 4956794 w 4956794"/>
                <a:gd name="connsiteY3" fmla="*/ 228170 h 323792"/>
                <a:gd name="connsiteX4" fmla="*/ 4956794 w 4956794"/>
                <a:gd name="connsiteY4" fmla="*/ 323792 h 323792"/>
                <a:gd name="connsiteX5" fmla="*/ 3276965 w 4956794"/>
                <a:gd name="connsiteY5" fmla="*/ 321187 h 323792"/>
                <a:gd name="connsiteX6" fmla="*/ 1743133 w 4956794"/>
                <a:gd name="connsiteY6" fmla="*/ 321187 h 323792"/>
                <a:gd name="connsiteX7" fmla="*/ 0 w 4956794"/>
                <a:gd name="connsiteY7" fmla="*/ 323792 h 323792"/>
                <a:gd name="connsiteX8" fmla="*/ 0 w 4956794"/>
                <a:gd name="connsiteY8" fmla="*/ 228170 h 323792"/>
                <a:gd name="connsiteX0" fmla="*/ 0 w 4956794"/>
                <a:gd name="connsiteY0" fmla="*/ 220917 h 316539"/>
                <a:gd name="connsiteX1" fmla="*/ 1546487 w 4956794"/>
                <a:gd name="connsiteY1" fmla="*/ 225443 h 316539"/>
                <a:gd name="connsiteX2" fmla="*/ 3375288 w 4956794"/>
                <a:gd name="connsiteY2" fmla="*/ 215611 h 316539"/>
                <a:gd name="connsiteX3" fmla="*/ 4956794 w 4956794"/>
                <a:gd name="connsiteY3" fmla="*/ 220917 h 316539"/>
                <a:gd name="connsiteX4" fmla="*/ 4956794 w 4956794"/>
                <a:gd name="connsiteY4" fmla="*/ 316539 h 316539"/>
                <a:gd name="connsiteX5" fmla="*/ 3276965 w 4956794"/>
                <a:gd name="connsiteY5" fmla="*/ 313934 h 316539"/>
                <a:gd name="connsiteX6" fmla="*/ 1743133 w 4956794"/>
                <a:gd name="connsiteY6" fmla="*/ 313934 h 316539"/>
                <a:gd name="connsiteX7" fmla="*/ 0 w 4956794"/>
                <a:gd name="connsiteY7" fmla="*/ 316539 h 316539"/>
                <a:gd name="connsiteX8" fmla="*/ 0 w 4956794"/>
                <a:gd name="connsiteY8" fmla="*/ 220917 h 316539"/>
                <a:gd name="connsiteX0" fmla="*/ 0 w 4956794"/>
                <a:gd name="connsiteY0" fmla="*/ 225285 h 320907"/>
                <a:gd name="connsiteX1" fmla="*/ 1546487 w 4956794"/>
                <a:gd name="connsiteY1" fmla="*/ 229811 h 320907"/>
                <a:gd name="connsiteX2" fmla="*/ 3375288 w 4956794"/>
                <a:gd name="connsiteY2" fmla="*/ 219979 h 320907"/>
                <a:gd name="connsiteX3" fmla="*/ 4956794 w 4956794"/>
                <a:gd name="connsiteY3" fmla="*/ 225285 h 320907"/>
                <a:gd name="connsiteX4" fmla="*/ 4956794 w 4956794"/>
                <a:gd name="connsiteY4" fmla="*/ 320907 h 320907"/>
                <a:gd name="connsiteX5" fmla="*/ 3276965 w 4956794"/>
                <a:gd name="connsiteY5" fmla="*/ 318302 h 320907"/>
                <a:gd name="connsiteX6" fmla="*/ 1743133 w 4956794"/>
                <a:gd name="connsiteY6" fmla="*/ 318302 h 320907"/>
                <a:gd name="connsiteX7" fmla="*/ 0 w 4956794"/>
                <a:gd name="connsiteY7" fmla="*/ 320907 h 320907"/>
                <a:gd name="connsiteX8" fmla="*/ 0 w 4956794"/>
                <a:gd name="connsiteY8" fmla="*/ 225285 h 320907"/>
                <a:gd name="connsiteX0" fmla="*/ 0 w 4956794"/>
                <a:gd name="connsiteY0" fmla="*/ 225285 h 320907"/>
                <a:gd name="connsiteX1" fmla="*/ 1546487 w 4956794"/>
                <a:gd name="connsiteY1" fmla="*/ 229811 h 320907"/>
                <a:gd name="connsiteX2" fmla="*/ 2618204 w 4956794"/>
                <a:gd name="connsiteY2" fmla="*/ 219979 h 320907"/>
                <a:gd name="connsiteX3" fmla="*/ 4956794 w 4956794"/>
                <a:gd name="connsiteY3" fmla="*/ 225285 h 320907"/>
                <a:gd name="connsiteX4" fmla="*/ 4956794 w 4956794"/>
                <a:gd name="connsiteY4" fmla="*/ 320907 h 320907"/>
                <a:gd name="connsiteX5" fmla="*/ 3276965 w 4956794"/>
                <a:gd name="connsiteY5" fmla="*/ 318302 h 320907"/>
                <a:gd name="connsiteX6" fmla="*/ 1743133 w 4956794"/>
                <a:gd name="connsiteY6" fmla="*/ 318302 h 320907"/>
                <a:gd name="connsiteX7" fmla="*/ 0 w 4956794"/>
                <a:gd name="connsiteY7" fmla="*/ 320907 h 320907"/>
                <a:gd name="connsiteX8" fmla="*/ 0 w 4956794"/>
                <a:gd name="connsiteY8" fmla="*/ 225285 h 320907"/>
                <a:gd name="connsiteX0" fmla="*/ 0 w 4956794"/>
                <a:gd name="connsiteY0" fmla="*/ 282088 h 377710"/>
                <a:gd name="connsiteX1" fmla="*/ 1546487 w 4956794"/>
                <a:gd name="connsiteY1" fmla="*/ 286614 h 377710"/>
                <a:gd name="connsiteX2" fmla="*/ 2618204 w 4956794"/>
                <a:gd name="connsiteY2" fmla="*/ 276782 h 377710"/>
                <a:gd name="connsiteX3" fmla="*/ 4956794 w 4956794"/>
                <a:gd name="connsiteY3" fmla="*/ 282088 h 377710"/>
                <a:gd name="connsiteX4" fmla="*/ 4956794 w 4956794"/>
                <a:gd name="connsiteY4" fmla="*/ 377710 h 377710"/>
                <a:gd name="connsiteX5" fmla="*/ 3276965 w 4956794"/>
                <a:gd name="connsiteY5" fmla="*/ 375105 h 377710"/>
                <a:gd name="connsiteX6" fmla="*/ 1743133 w 4956794"/>
                <a:gd name="connsiteY6" fmla="*/ 375105 h 377710"/>
                <a:gd name="connsiteX7" fmla="*/ 0 w 4956794"/>
                <a:gd name="connsiteY7" fmla="*/ 377710 h 377710"/>
                <a:gd name="connsiteX8" fmla="*/ 0 w 4956794"/>
                <a:gd name="connsiteY8" fmla="*/ 282088 h 377710"/>
                <a:gd name="connsiteX0" fmla="*/ 0 w 4956794"/>
                <a:gd name="connsiteY0" fmla="*/ 234025 h 329647"/>
                <a:gd name="connsiteX1" fmla="*/ 1546487 w 4956794"/>
                <a:gd name="connsiteY1" fmla="*/ 238551 h 329647"/>
                <a:gd name="connsiteX2" fmla="*/ 2618204 w 4956794"/>
                <a:gd name="connsiteY2" fmla="*/ 228719 h 329647"/>
                <a:gd name="connsiteX3" fmla="*/ 4956794 w 4956794"/>
                <a:gd name="connsiteY3" fmla="*/ 234025 h 329647"/>
                <a:gd name="connsiteX4" fmla="*/ 4956794 w 4956794"/>
                <a:gd name="connsiteY4" fmla="*/ 329647 h 329647"/>
                <a:gd name="connsiteX5" fmla="*/ 3276965 w 4956794"/>
                <a:gd name="connsiteY5" fmla="*/ 327042 h 329647"/>
                <a:gd name="connsiteX6" fmla="*/ 1743133 w 4956794"/>
                <a:gd name="connsiteY6" fmla="*/ 327042 h 329647"/>
                <a:gd name="connsiteX7" fmla="*/ 0 w 4956794"/>
                <a:gd name="connsiteY7" fmla="*/ 329647 h 329647"/>
                <a:gd name="connsiteX8" fmla="*/ 0 w 4956794"/>
                <a:gd name="connsiteY8" fmla="*/ 234025 h 329647"/>
                <a:gd name="connsiteX0" fmla="*/ 0 w 4956794"/>
                <a:gd name="connsiteY0" fmla="*/ 234025 h 329647"/>
                <a:gd name="connsiteX1" fmla="*/ 1321379 w 4956794"/>
                <a:gd name="connsiteY1" fmla="*/ 229592 h 329647"/>
                <a:gd name="connsiteX2" fmla="*/ 1546487 w 4956794"/>
                <a:gd name="connsiteY2" fmla="*/ 238551 h 329647"/>
                <a:gd name="connsiteX3" fmla="*/ 2618204 w 4956794"/>
                <a:gd name="connsiteY3" fmla="*/ 228719 h 329647"/>
                <a:gd name="connsiteX4" fmla="*/ 4956794 w 4956794"/>
                <a:gd name="connsiteY4" fmla="*/ 234025 h 329647"/>
                <a:gd name="connsiteX5" fmla="*/ 4956794 w 4956794"/>
                <a:gd name="connsiteY5" fmla="*/ 329647 h 329647"/>
                <a:gd name="connsiteX6" fmla="*/ 3276965 w 4956794"/>
                <a:gd name="connsiteY6" fmla="*/ 327042 h 329647"/>
                <a:gd name="connsiteX7" fmla="*/ 1743133 w 4956794"/>
                <a:gd name="connsiteY7" fmla="*/ 327042 h 329647"/>
                <a:gd name="connsiteX8" fmla="*/ 0 w 4956794"/>
                <a:gd name="connsiteY8" fmla="*/ 329647 h 329647"/>
                <a:gd name="connsiteX9" fmla="*/ 0 w 4956794"/>
                <a:gd name="connsiteY9" fmla="*/ 234025 h 329647"/>
                <a:gd name="connsiteX0" fmla="*/ 0 w 4956794"/>
                <a:gd name="connsiteY0" fmla="*/ 5306 h 100928"/>
                <a:gd name="connsiteX1" fmla="*/ 1321379 w 4956794"/>
                <a:gd name="connsiteY1" fmla="*/ 873 h 100928"/>
                <a:gd name="connsiteX2" fmla="*/ 2618204 w 4956794"/>
                <a:gd name="connsiteY2" fmla="*/ 0 h 100928"/>
                <a:gd name="connsiteX3" fmla="*/ 4956794 w 4956794"/>
                <a:gd name="connsiteY3" fmla="*/ 5306 h 100928"/>
                <a:gd name="connsiteX4" fmla="*/ 4956794 w 4956794"/>
                <a:gd name="connsiteY4" fmla="*/ 100928 h 100928"/>
                <a:gd name="connsiteX5" fmla="*/ 3276965 w 4956794"/>
                <a:gd name="connsiteY5" fmla="*/ 98323 h 100928"/>
                <a:gd name="connsiteX6" fmla="*/ 1743133 w 4956794"/>
                <a:gd name="connsiteY6" fmla="*/ 98323 h 100928"/>
                <a:gd name="connsiteX7" fmla="*/ 0 w 4956794"/>
                <a:gd name="connsiteY7" fmla="*/ 100928 h 100928"/>
                <a:gd name="connsiteX8" fmla="*/ 0 w 4956794"/>
                <a:gd name="connsiteY8" fmla="*/ 5306 h 100928"/>
                <a:gd name="connsiteX0" fmla="*/ 0 w 4956794"/>
                <a:gd name="connsiteY0" fmla="*/ 258468 h 354090"/>
                <a:gd name="connsiteX1" fmla="*/ 1321379 w 4956794"/>
                <a:gd name="connsiteY1" fmla="*/ 254035 h 354090"/>
                <a:gd name="connsiteX2" fmla="*/ 2618204 w 4956794"/>
                <a:gd name="connsiteY2" fmla="*/ 253162 h 354090"/>
                <a:gd name="connsiteX3" fmla="*/ 4956794 w 4956794"/>
                <a:gd name="connsiteY3" fmla="*/ 258468 h 354090"/>
                <a:gd name="connsiteX4" fmla="*/ 4956794 w 4956794"/>
                <a:gd name="connsiteY4" fmla="*/ 354090 h 354090"/>
                <a:gd name="connsiteX5" fmla="*/ 3276965 w 4956794"/>
                <a:gd name="connsiteY5" fmla="*/ 351485 h 354090"/>
                <a:gd name="connsiteX6" fmla="*/ 1743133 w 4956794"/>
                <a:gd name="connsiteY6" fmla="*/ 351485 h 354090"/>
                <a:gd name="connsiteX7" fmla="*/ 0 w 4956794"/>
                <a:gd name="connsiteY7" fmla="*/ 354090 h 354090"/>
                <a:gd name="connsiteX8" fmla="*/ 0 w 4956794"/>
                <a:gd name="connsiteY8" fmla="*/ 258468 h 354090"/>
                <a:gd name="connsiteX0" fmla="*/ 0 w 4956794"/>
                <a:gd name="connsiteY0" fmla="*/ 258468 h 354090"/>
                <a:gd name="connsiteX1" fmla="*/ 1321379 w 4956794"/>
                <a:gd name="connsiteY1" fmla="*/ 254035 h 354090"/>
                <a:gd name="connsiteX2" fmla="*/ 2618204 w 4956794"/>
                <a:gd name="connsiteY2" fmla="*/ 253162 h 354090"/>
                <a:gd name="connsiteX3" fmla="*/ 4956794 w 4956794"/>
                <a:gd name="connsiteY3" fmla="*/ 258468 h 354090"/>
                <a:gd name="connsiteX4" fmla="*/ 4956794 w 4956794"/>
                <a:gd name="connsiteY4" fmla="*/ 354090 h 354090"/>
                <a:gd name="connsiteX5" fmla="*/ 3276965 w 4956794"/>
                <a:gd name="connsiteY5" fmla="*/ 351485 h 354090"/>
                <a:gd name="connsiteX6" fmla="*/ 1743133 w 4956794"/>
                <a:gd name="connsiteY6" fmla="*/ 351485 h 354090"/>
                <a:gd name="connsiteX7" fmla="*/ 0 w 4956794"/>
                <a:gd name="connsiteY7" fmla="*/ 354090 h 354090"/>
                <a:gd name="connsiteX8" fmla="*/ 0 w 4956794"/>
                <a:gd name="connsiteY8" fmla="*/ 258468 h 354090"/>
                <a:gd name="connsiteX0" fmla="*/ 0 w 4956794"/>
                <a:gd name="connsiteY0" fmla="*/ 240990 h 336612"/>
                <a:gd name="connsiteX1" fmla="*/ 1321379 w 4956794"/>
                <a:gd name="connsiteY1" fmla="*/ 236557 h 336612"/>
                <a:gd name="connsiteX2" fmla="*/ 2618204 w 4956794"/>
                <a:gd name="connsiteY2" fmla="*/ 235684 h 336612"/>
                <a:gd name="connsiteX3" fmla="*/ 4956794 w 4956794"/>
                <a:gd name="connsiteY3" fmla="*/ 240990 h 336612"/>
                <a:gd name="connsiteX4" fmla="*/ 4956794 w 4956794"/>
                <a:gd name="connsiteY4" fmla="*/ 336612 h 336612"/>
                <a:gd name="connsiteX5" fmla="*/ 3276965 w 4956794"/>
                <a:gd name="connsiteY5" fmla="*/ 334007 h 336612"/>
                <a:gd name="connsiteX6" fmla="*/ 1743133 w 4956794"/>
                <a:gd name="connsiteY6" fmla="*/ 334007 h 336612"/>
                <a:gd name="connsiteX7" fmla="*/ 0 w 4956794"/>
                <a:gd name="connsiteY7" fmla="*/ 336612 h 336612"/>
                <a:gd name="connsiteX8" fmla="*/ 0 w 4956794"/>
                <a:gd name="connsiteY8" fmla="*/ 240990 h 336612"/>
                <a:gd name="connsiteX0" fmla="*/ 0 w 4956794"/>
                <a:gd name="connsiteY0" fmla="*/ 254099 h 349721"/>
                <a:gd name="connsiteX1" fmla="*/ 1321379 w 4956794"/>
                <a:gd name="connsiteY1" fmla="*/ 249666 h 349721"/>
                <a:gd name="connsiteX2" fmla="*/ 2618204 w 4956794"/>
                <a:gd name="connsiteY2" fmla="*/ 248793 h 349721"/>
                <a:gd name="connsiteX3" fmla="*/ 4956794 w 4956794"/>
                <a:gd name="connsiteY3" fmla="*/ 254099 h 349721"/>
                <a:gd name="connsiteX4" fmla="*/ 4956794 w 4956794"/>
                <a:gd name="connsiteY4" fmla="*/ 349721 h 349721"/>
                <a:gd name="connsiteX5" fmla="*/ 3276965 w 4956794"/>
                <a:gd name="connsiteY5" fmla="*/ 347116 h 349721"/>
                <a:gd name="connsiteX6" fmla="*/ 1743133 w 4956794"/>
                <a:gd name="connsiteY6" fmla="*/ 347116 h 349721"/>
                <a:gd name="connsiteX7" fmla="*/ 0 w 4956794"/>
                <a:gd name="connsiteY7" fmla="*/ 349721 h 349721"/>
                <a:gd name="connsiteX8" fmla="*/ 0 w 4956794"/>
                <a:gd name="connsiteY8" fmla="*/ 254099 h 349721"/>
                <a:gd name="connsiteX0" fmla="*/ 0 w 4956794"/>
                <a:gd name="connsiteY0" fmla="*/ 254099 h 349721"/>
                <a:gd name="connsiteX1" fmla="*/ 1321379 w 4956794"/>
                <a:gd name="connsiteY1" fmla="*/ 249666 h 349721"/>
                <a:gd name="connsiteX2" fmla="*/ 2618204 w 4956794"/>
                <a:gd name="connsiteY2" fmla="*/ 248793 h 349721"/>
                <a:gd name="connsiteX3" fmla="*/ 4956794 w 4956794"/>
                <a:gd name="connsiteY3" fmla="*/ 254099 h 349721"/>
                <a:gd name="connsiteX4" fmla="*/ 4956794 w 4956794"/>
                <a:gd name="connsiteY4" fmla="*/ 349721 h 349721"/>
                <a:gd name="connsiteX5" fmla="*/ 3276965 w 4956794"/>
                <a:gd name="connsiteY5" fmla="*/ 347116 h 349721"/>
                <a:gd name="connsiteX6" fmla="*/ 1320345 w 4956794"/>
                <a:gd name="connsiteY6" fmla="*/ 337284 h 349721"/>
                <a:gd name="connsiteX7" fmla="*/ 0 w 4956794"/>
                <a:gd name="connsiteY7" fmla="*/ 349721 h 349721"/>
                <a:gd name="connsiteX8" fmla="*/ 0 w 4956794"/>
                <a:gd name="connsiteY8" fmla="*/ 254099 h 349721"/>
                <a:gd name="connsiteX0" fmla="*/ 0 w 4956794"/>
                <a:gd name="connsiteY0" fmla="*/ 254099 h 349721"/>
                <a:gd name="connsiteX1" fmla="*/ 1321379 w 4956794"/>
                <a:gd name="connsiteY1" fmla="*/ 249666 h 349721"/>
                <a:gd name="connsiteX2" fmla="*/ 2618204 w 4956794"/>
                <a:gd name="connsiteY2" fmla="*/ 248793 h 349721"/>
                <a:gd name="connsiteX3" fmla="*/ 4956794 w 4956794"/>
                <a:gd name="connsiteY3" fmla="*/ 254099 h 349721"/>
                <a:gd name="connsiteX4" fmla="*/ 4956794 w 4956794"/>
                <a:gd name="connsiteY4" fmla="*/ 349721 h 349721"/>
                <a:gd name="connsiteX5" fmla="*/ 2628036 w 4956794"/>
                <a:gd name="connsiteY5" fmla="*/ 347116 h 349721"/>
                <a:gd name="connsiteX6" fmla="*/ 1320345 w 4956794"/>
                <a:gd name="connsiteY6" fmla="*/ 337284 h 349721"/>
                <a:gd name="connsiteX7" fmla="*/ 0 w 4956794"/>
                <a:gd name="connsiteY7" fmla="*/ 349721 h 349721"/>
                <a:gd name="connsiteX8" fmla="*/ 0 w 4956794"/>
                <a:gd name="connsiteY8" fmla="*/ 254099 h 349721"/>
                <a:gd name="connsiteX0" fmla="*/ 0 w 4956794"/>
                <a:gd name="connsiteY0" fmla="*/ 254099 h 349721"/>
                <a:gd name="connsiteX1" fmla="*/ 1321379 w 4956794"/>
                <a:gd name="connsiteY1" fmla="*/ 249666 h 349721"/>
                <a:gd name="connsiteX2" fmla="*/ 2618204 w 4956794"/>
                <a:gd name="connsiteY2" fmla="*/ 248793 h 349721"/>
                <a:gd name="connsiteX3" fmla="*/ 4956794 w 4956794"/>
                <a:gd name="connsiteY3" fmla="*/ 254099 h 349721"/>
                <a:gd name="connsiteX4" fmla="*/ 4956794 w 4956794"/>
                <a:gd name="connsiteY4" fmla="*/ 349721 h 349721"/>
                <a:gd name="connsiteX5" fmla="*/ 2628036 w 4956794"/>
                <a:gd name="connsiteY5" fmla="*/ 347116 h 349721"/>
                <a:gd name="connsiteX6" fmla="*/ 1320345 w 4956794"/>
                <a:gd name="connsiteY6" fmla="*/ 337284 h 349721"/>
                <a:gd name="connsiteX7" fmla="*/ 0 w 4956794"/>
                <a:gd name="connsiteY7" fmla="*/ 349721 h 349721"/>
                <a:gd name="connsiteX8" fmla="*/ 0 w 4956794"/>
                <a:gd name="connsiteY8" fmla="*/ 254099 h 349721"/>
                <a:gd name="connsiteX0" fmla="*/ 0 w 4956794"/>
                <a:gd name="connsiteY0" fmla="*/ 254099 h 349721"/>
                <a:gd name="connsiteX1" fmla="*/ 1321379 w 4956794"/>
                <a:gd name="connsiteY1" fmla="*/ 249666 h 349721"/>
                <a:gd name="connsiteX2" fmla="*/ 2618204 w 4956794"/>
                <a:gd name="connsiteY2" fmla="*/ 248793 h 349721"/>
                <a:gd name="connsiteX3" fmla="*/ 4956794 w 4956794"/>
                <a:gd name="connsiteY3" fmla="*/ 254099 h 349721"/>
                <a:gd name="connsiteX4" fmla="*/ 4956794 w 4956794"/>
                <a:gd name="connsiteY4" fmla="*/ 349721 h 349721"/>
                <a:gd name="connsiteX5" fmla="*/ 2578874 w 4956794"/>
                <a:gd name="connsiteY5" fmla="*/ 337284 h 349721"/>
                <a:gd name="connsiteX6" fmla="*/ 1320345 w 4956794"/>
                <a:gd name="connsiteY6" fmla="*/ 337284 h 349721"/>
                <a:gd name="connsiteX7" fmla="*/ 0 w 4956794"/>
                <a:gd name="connsiteY7" fmla="*/ 349721 h 349721"/>
                <a:gd name="connsiteX8" fmla="*/ 0 w 4956794"/>
                <a:gd name="connsiteY8" fmla="*/ 254099 h 349721"/>
                <a:gd name="connsiteX0" fmla="*/ 0 w 4956794"/>
                <a:gd name="connsiteY0" fmla="*/ 254099 h 349721"/>
                <a:gd name="connsiteX1" fmla="*/ 1321379 w 4956794"/>
                <a:gd name="connsiteY1" fmla="*/ 249666 h 349721"/>
                <a:gd name="connsiteX2" fmla="*/ 2618204 w 4956794"/>
                <a:gd name="connsiteY2" fmla="*/ 248793 h 349721"/>
                <a:gd name="connsiteX3" fmla="*/ 4956794 w 4956794"/>
                <a:gd name="connsiteY3" fmla="*/ 254099 h 349721"/>
                <a:gd name="connsiteX4" fmla="*/ 4956794 w 4956794"/>
                <a:gd name="connsiteY4" fmla="*/ 349721 h 349721"/>
                <a:gd name="connsiteX5" fmla="*/ 2578874 w 4956794"/>
                <a:gd name="connsiteY5" fmla="*/ 337284 h 349721"/>
                <a:gd name="connsiteX6" fmla="*/ 1320345 w 4956794"/>
                <a:gd name="connsiteY6" fmla="*/ 337284 h 349721"/>
                <a:gd name="connsiteX7" fmla="*/ 0 w 4956794"/>
                <a:gd name="connsiteY7" fmla="*/ 349721 h 349721"/>
                <a:gd name="connsiteX8" fmla="*/ 0 w 4956794"/>
                <a:gd name="connsiteY8" fmla="*/ 254099 h 349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56794" h="349721">
                  <a:moveTo>
                    <a:pt x="0" y="254099"/>
                  </a:moveTo>
                  <a:lnTo>
                    <a:pt x="1321379" y="249666"/>
                  </a:lnTo>
                  <a:cubicBezTo>
                    <a:pt x="1753654" y="249375"/>
                    <a:pt x="1458341" y="-311355"/>
                    <a:pt x="2618204" y="248793"/>
                  </a:cubicBezTo>
                  <a:lnTo>
                    <a:pt x="4956794" y="254099"/>
                  </a:lnTo>
                  <a:lnTo>
                    <a:pt x="4956794" y="349721"/>
                  </a:lnTo>
                  <a:lnTo>
                    <a:pt x="2578874" y="337284"/>
                  </a:lnTo>
                  <a:cubicBezTo>
                    <a:pt x="1582538" y="-187103"/>
                    <a:pt x="1756242" y="340561"/>
                    <a:pt x="1320345" y="337284"/>
                  </a:cubicBezTo>
                  <a:lnTo>
                    <a:pt x="0" y="349721"/>
                  </a:lnTo>
                  <a:lnTo>
                    <a:pt x="0" y="254099"/>
                  </a:lnTo>
                  <a:close/>
                </a:path>
              </a:pathLst>
            </a:custGeom>
            <a:solidFill>
              <a:schemeClr val="accent4">
                <a:lumMod val="20000"/>
                <a:lumOff val="80000"/>
              </a:schemeClr>
            </a:solidFill>
            <a:ln w="12700" cap="flat" cmpd="sng" algn="ctr">
              <a:solidFill>
                <a:sysClr val="windowText" lastClr="000000"/>
              </a:solidFill>
              <a:prstDash val="solid"/>
            </a:ln>
            <a:effectLst/>
          </p:spPr>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defRPr/>
              </a:pPr>
              <a:endParaRPr kumimoji="1" lang="ja-JP" altLang="en-US" kern="0">
                <a:solidFill>
                  <a:sysClr val="window" lastClr="FFFFFF"/>
                </a:solidFill>
                <a:latin typeface="Calibri"/>
                <a:ea typeface="ＭＳ Ｐゴシック" panose="020B0600070205080204" pitchFamily="50" charset="-128"/>
              </a:endParaRPr>
            </a:p>
          </p:txBody>
        </p:sp>
      </p:grpSp>
      <p:grpSp>
        <p:nvGrpSpPr>
          <p:cNvPr id="50" name="グループ化 49">
            <a:extLst>
              <a:ext uri="{FF2B5EF4-FFF2-40B4-BE49-F238E27FC236}">
                <a16:creationId xmlns:a16="http://schemas.microsoft.com/office/drawing/2014/main" id="{9C567F67-77FE-351C-28C0-400869EB2719}"/>
              </a:ext>
            </a:extLst>
          </p:cNvPr>
          <p:cNvGrpSpPr/>
          <p:nvPr/>
        </p:nvGrpSpPr>
        <p:grpSpPr>
          <a:xfrm>
            <a:off x="7239962" y="5345968"/>
            <a:ext cx="3703957" cy="1240055"/>
            <a:chOff x="4014976" y="4337723"/>
            <a:chExt cx="4406334" cy="1475204"/>
          </a:xfrm>
        </p:grpSpPr>
        <p:grpSp>
          <p:nvGrpSpPr>
            <p:cNvPr id="51" name="グループ化 50">
              <a:extLst>
                <a:ext uri="{FF2B5EF4-FFF2-40B4-BE49-F238E27FC236}">
                  <a16:creationId xmlns:a16="http://schemas.microsoft.com/office/drawing/2014/main" id="{125785AF-0607-D9B6-E25B-3EC4E557393C}"/>
                </a:ext>
              </a:extLst>
            </p:cNvPr>
            <p:cNvGrpSpPr/>
            <p:nvPr/>
          </p:nvGrpSpPr>
          <p:grpSpPr>
            <a:xfrm>
              <a:off x="4014976" y="4337723"/>
              <a:ext cx="4406334" cy="1475204"/>
              <a:chOff x="458261" y="3120717"/>
              <a:chExt cx="4956794" cy="1659493"/>
            </a:xfrm>
          </p:grpSpPr>
          <p:sp>
            <p:nvSpPr>
              <p:cNvPr id="57" name="平行四辺形 56">
                <a:extLst>
                  <a:ext uri="{FF2B5EF4-FFF2-40B4-BE49-F238E27FC236}">
                    <a16:creationId xmlns:a16="http://schemas.microsoft.com/office/drawing/2014/main" id="{FD6A909E-6574-80A2-D7A9-2CFA1328D320}"/>
                  </a:ext>
                </a:extLst>
              </p:cNvPr>
              <p:cNvSpPr/>
              <p:nvPr/>
            </p:nvSpPr>
            <p:spPr>
              <a:xfrm rot="12600000" flipV="1">
                <a:off x="2719613" y="4108070"/>
                <a:ext cx="497978" cy="460217"/>
              </a:xfrm>
              <a:prstGeom prst="parallelogram">
                <a:avLst>
                  <a:gd name="adj" fmla="val 59526"/>
                </a:avLst>
              </a:prstGeom>
              <a:solidFill>
                <a:srgbClr val="BFBFB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直方体 57">
                <a:extLst>
                  <a:ext uri="{FF2B5EF4-FFF2-40B4-BE49-F238E27FC236}">
                    <a16:creationId xmlns:a16="http://schemas.microsoft.com/office/drawing/2014/main" id="{9C7DCAD3-E150-066B-972E-79026CCE1978}"/>
                  </a:ext>
                </a:extLst>
              </p:cNvPr>
              <p:cNvSpPr/>
              <p:nvPr/>
            </p:nvSpPr>
            <p:spPr>
              <a:xfrm>
                <a:off x="1705291" y="4181047"/>
                <a:ext cx="2481590" cy="135357"/>
              </a:xfrm>
              <a:prstGeom prst="cube">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9" name="フローチャート: 結合子 58">
                <a:extLst>
                  <a:ext uri="{FF2B5EF4-FFF2-40B4-BE49-F238E27FC236}">
                    <a16:creationId xmlns:a16="http://schemas.microsoft.com/office/drawing/2014/main" id="{006CA40B-5300-E0E5-EE52-47E69A54F3CC}"/>
                  </a:ext>
                </a:extLst>
              </p:cNvPr>
              <p:cNvSpPr/>
              <p:nvPr/>
            </p:nvSpPr>
            <p:spPr>
              <a:xfrm>
                <a:off x="3775570" y="3768659"/>
                <a:ext cx="866902" cy="893294"/>
              </a:xfrm>
              <a:prstGeom prst="flowChartConnector">
                <a:avLst/>
              </a:prstGeom>
              <a:solidFill>
                <a:schemeClr val="tx1">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0" name="フローチャート: 結合子 59">
                <a:extLst>
                  <a:ext uri="{FF2B5EF4-FFF2-40B4-BE49-F238E27FC236}">
                    <a16:creationId xmlns:a16="http://schemas.microsoft.com/office/drawing/2014/main" id="{00839C55-113F-383D-18A0-C5FF7F43EB06}"/>
                  </a:ext>
                </a:extLst>
              </p:cNvPr>
              <p:cNvSpPr/>
              <p:nvPr/>
            </p:nvSpPr>
            <p:spPr>
              <a:xfrm>
                <a:off x="1279312" y="3768659"/>
                <a:ext cx="866902" cy="893294"/>
              </a:xfrm>
              <a:prstGeom prst="flowChartConnector">
                <a:avLst/>
              </a:prstGeom>
              <a:solidFill>
                <a:schemeClr val="tx1">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1" name="六角形 60">
                <a:extLst>
                  <a:ext uri="{FF2B5EF4-FFF2-40B4-BE49-F238E27FC236}">
                    <a16:creationId xmlns:a16="http://schemas.microsoft.com/office/drawing/2014/main" id="{902E607B-4D33-0DEF-6E3C-62F6681E9C23}"/>
                  </a:ext>
                </a:extLst>
              </p:cNvPr>
              <p:cNvSpPr/>
              <p:nvPr/>
            </p:nvSpPr>
            <p:spPr>
              <a:xfrm>
                <a:off x="3893603" y="3953147"/>
                <a:ext cx="630836" cy="528117"/>
              </a:xfrm>
              <a:prstGeom prst="hexagon">
                <a:avLst>
                  <a:gd name="adj" fmla="val 32544"/>
                  <a:gd name="vf" fmla="val 115470"/>
                </a:avLst>
              </a:pr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2" name="六角形 61">
                <a:extLst>
                  <a:ext uri="{FF2B5EF4-FFF2-40B4-BE49-F238E27FC236}">
                    <a16:creationId xmlns:a16="http://schemas.microsoft.com/office/drawing/2014/main" id="{C5A74798-8D64-23A3-E515-BF71942BF0E3}"/>
                  </a:ext>
                </a:extLst>
              </p:cNvPr>
              <p:cNvSpPr/>
              <p:nvPr/>
            </p:nvSpPr>
            <p:spPr>
              <a:xfrm>
                <a:off x="1397345" y="3953147"/>
                <a:ext cx="630836" cy="528117"/>
              </a:xfrm>
              <a:prstGeom prst="hexagon">
                <a:avLst>
                  <a:gd name="adj" fmla="val 32544"/>
                  <a:gd name="vf" fmla="val 115470"/>
                </a:avLst>
              </a:pr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3" name="フローチャート: 結合子 62">
                <a:extLst>
                  <a:ext uri="{FF2B5EF4-FFF2-40B4-BE49-F238E27FC236}">
                    <a16:creationId xmlns:a16="http://schemas.microsoft.com/office/drawing/2014/main" id="{99A44A6E-5E83-48D1-9B6C-E6F67F3B1182}"/>
                  </a:ext>
                </a:extLst>
              </p:cNvPr>
              <p:cNvSpPr/>
              <p:nvPr/>
            </p:nvSpPr>
            <p:spPr>
              <a:xfrm>
                <a:off x="4051223" y="4037999"/>
                <a:ext cx="315594" cy="325202"/>
              </a:xfrm>
              <a:prstGeom prst="flowChartConnector">
                <a:avLst/>
              </a:prstGeom>
              <a:solidFill>
                <a:schemeClr val="tx1">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8" name="正方形/長方形 37">
                <a:extLst>
                  <a:ext uri="{FF2B5EF4-FFF2-40B4-BE49-F238E27FC236}">
                    <a16:creationId xmlns:a16="http://schemas.microsoft.com/office/drawing/2014/main" id="{C0C2C3CA-6383-3E82-A8E6-F2819D5BC944}"/>
                  </a:ext>
                </a:extLst>
              </p:cNvPr>
              <p:cNvSpPr/>
              <p:nvPr/>
            </p:nvSpPr>
            <p:spPr>
              <a:xfrm flipH="1">
                <a:off x="2670467" y="3120717"/>
                <a:ext cx="636796" cy="1061925"/>
              </a:xfrm>
              <a:prstGeom prst="rect">
                <a:avLst/>
              </a:prstGeom>
              <a:solidFill>
                <a:schemeClr val="tx1">
                  <a:lumMod val="50000"/>
                  <a:lumOff val="50000"/>
                </a:schemeClr>
              </a:solidFill>
              <a:ln w="12700" cap="flat" cmpd="sng" algn="ctr">
                <a:solidFill>
                  <a:schemeClr val="tx1"/>
                </a:solidFill>
                <a:prstDash val="solid"/>
              </a:ln>
              <a:effectLst/>
            </p:spPr>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defRPr/>
                </a:pPr>
                <a:endParaRPr kumimoji="1" lang="ja-JP" altLang="en-US" kern="0">
                  <a:solidFill>
                    <a:sysClr val="window" lastClr="FFFFFF"/>
                  </a:solidFill>
                  <a:latin typeface="Calibri"/>
                  <a:ea typeface="ＭＳ Ｐゴシック" panose="020B0600070205080204" pitchFamily="50" charset="-128"/>
                </a:endParaRPr>
              </a:p>
            </p:txBody>
          </p:sp>
          <p:sp>
            <p:nvSpPr>
              <p:cNvPr id="129" name="フローチャート: 結合子 128">
                <a:extLst>
                  <a:ext uri="{FF2B5EF4-FFF2-40B4-BE49-F238E27FC236}">
                    <a16:creationId xmlns:a16="http://schemas.microsoft.com/office/drawing/2014/main" id="{928E32AD-0D0E-D389-1B52-C2D913166962}"/>
                  </a:ext>
                </a:extLst>
              </p:cNvPr>
              <p:cNvSpPr/>
              <p:nvPr/>
            </p:nvSpPr>
            <p:spPr>
              <a:xfrm>
                <a:off x="1554966" y="4037999"/>
                <a:ext cx="315594" cy="325202"/>
              </a:xfrm>
              <a:prstGeom prst="flowChartConnector">
                <a:avLst/>
              </a:prstGeom>
              <a:solidFill>
                <a:schemeClr val="tx1">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0" name="正方形/長方形 37">
                <a:extLst>
                  <a:ext uri="{FF2B5EF4-FFF2-40B4-BE49-F238E27FC236}">
                    <a16:creationId xmlns:a16="http://schemas.microsoft.com/office/drawing/2014/main" id="{C5EB22EB-7E4C-8078-0200-1A760E9CF8D6}"/>
                  </a:ext>
                </a:extLst>
              </p:cNvPr>
              <p:cNvSpPr/>
              <p:nvPr/>
            </p:nvSpPr>
            <p:spPr>
              <a:xfrm flipH="1">
                <a:off x="2665061" y="4048827"/>
                <a:ext cx="636796" cy="140299"/>
              </a:xfrm>
              <a:prstGeom prst="rect">
                <a:avLst/>
              </a:prstGeom>
              <a:solidFill>
                <a:schemeClr val="tx1">
                  <a:lumMod val="50000"/>
                  <a:lumOff val="50000"/>
                </a:schemeClr>
              </a:solidFill>
              <a:ln w="12700" cap="flat" cmpd="sng" algn="ctr">
                <a:solidFill>
                  <a:schemeClr val="tx1"/>
                </a:solidFill>
                <a:prstDash val="solid"/>
              </a:ln>
              <a:effectLst/>
            </p:spPr>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defRPr/>
                </a:pPr>
                <a:endParaRPr kumimoji="1" lang="ja-JP" altLang="en-US" kern="0">
                  <a:solidFill>
                    <a:sysClr val="window" lastClr="FFFFFF"/>
                  </a:solidFill>
                  <a:latin typeface="Calibri"/>
                  <a:ea typeface="ＭＳ Ｐゴシック" panose="020B0600070205080204" pitchFamily="50" charset="-128"/>
                </a:endParaRPr>
              </a:p>
            </p:txBody>
          </p:sp>
          <p:sp>
            <p:nvSpPr>
              <p:cNvPr id="131" name="正方形/長方形 35">
                <a:extLst>
                  <a:ext uri="{FF2B5EF4-FFF2-40B4-BE49-F238E27FC236}">
                    <a16:creationId xmlns:a16="http://schemas.microsoft.com/office/drawing/2014/main" id="{272C8C8A-91F4-633F-CC93-C842B87B1E5E}"/>
                  </a:ext>
                </a:extLst>
              </p:cNvPr>
              <p:cNvSpPr/>
              <p:nvPr/>
            </p:nvSpPr>
            <p:spPr>
              <a:xfrm>
                <a:off x="458261" y="4669792"/>
                <a:ext cx="4956794" cy="110418"/>
              </a:xfrm>
              <a:prstGeom prst="rect">
                <a:avLst/>
              </a:prstGeom>
              <a:solidFill>
                <a:schemeClr val="accent4">
                  <a:lumMod val="20000"/>
                  <a:lumOff val="80000"/>
                </a:schemeClr>
              </a:solidFill>
              <a:ln w="12700" cap="flat" cmpd="sng" algn="ctr">
                <a:solidFill>
                  <a:sysClr val="windowText" lastClr="000000"/>
                </a:solidFill>
                <a:prstDash val="solid"/>
              </a:ln>
              <a:effectLst/>
            </p:spPr>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defRPr/>
                </a:pPr>
                <a:endParaRPr kumimoji="1" lang="ja-JP" altLang="en-US" kern="0">
                  <a:solidFill>
                    <a:sysClr val="window" lastClr="FFFFFF"/>
                  </a:solidFill>
                  <a:latin typeface="Calibri"/>
                  <a:ea typeface="ＭＳ Ｐゴシック" panose="020B0600070205080204" pitchFamily="50" charset="-128"/>
                </a:endParaRPr>
              </a:p>
            </p:txBody>
          </p:sp>
        </p:grpSp>
        <p:grpSp>
          <p:nvGrpSpPr>
            <p:cNvPr id="52" name="グループ化 51">
              <a:extLst>
                <a:ext uri="{FF2B5EF4-FFF2-40B4-BE49-F238E27FC236}">
                  <a16:creationId xmlns:a16="http://schemas.microsoft.com/office/drawing/2014/main" id="{180D6705-55BD-CAC0-9E37-65B212B36EC4}"/>
                </a:ext>
              </a:extLst>
            </p:cNvPr>
            <p:cNvGrpSpPr/>
            <p:nvPr/>
          </p:nvGrpSpPr>
          <p:grpSpPr>
            <a:xfrm>
              <a:off x="5641402" y="5385491"/>
              <a:ext cx="1260000" cy="351982"/>
              <a:chOff x="2293224" y="4034202"/>
              <a:chExt cx="2189311" cy="630306"/>
            </a:xfrm>
          </p:grpSpPr>
          <p:sp>
            <p:nvSpPr>
              <p:cNvPr id="53" name="フローチャート: 端子 20">
                <a:extLst>
                  <a:ext uri="{FF2B5EF4-FFF2-40B4-BE49-F238E27FC236}">
                    <a16:creationId xmlns:a16="http://schemas.microsoft.com/office/drawing/2014/main" id="{9B4E5DBA-01DA-68DC-DD55-80EA2D3E5E7E}"/>
                  </a:ext>
                </a:extLst>
              </p:cNvPr>
              <p:cNvSpPr/>
              <p:nvPr/>
            </p:nvSpPr>
            <p:spPr>
              <a:xfrm>
                <a:off x="2293224" y="4034202"/>
                <a:ext cx="2189311" cy="630306"/>
              </a:xfrm>
              <a:custGeom>
                <a:avLst/>
                <a:gdLst>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0"/>
                  <a:gd name="connsiteY0" fmla="*/ 0 h 21600"/>
                  <a:gd name="connsiteX1" fmla="*/ 18303 w 21600"/>
                  <a:gd name="connsiteY1" fmla="*/ 13860 h 21600"/>
                  <a:gd name="connsiteX2" fmla="*/ 18125 w 21600"/>
                  <a:gd name="connsiteY2" fmla="*/ 0 h 21600"/>
                  <a:gd name="connsiteX3" fmla="*/ 21600 w 21600"/>
                  <a:gd name="connsiteY3" fmla="*/ 10800 h 21600"/>
                  <a:gd name="connsiteX4" fmla="*/ 18125 w 21600"/>
                  <a:gd name="connsiteY4" fmla="*/ 21600 h 21600"/>
                  <a:gd name="connsiteX5" fmla="*/ 3475 w 21600"/>
                  <a:gd name="connsiteY5" fmla="*/ 21600 h 21600"/>
                  <a:gd name="connsiteX6" fmla="*/ 0 w 21600"/>
                  <a:gd name="connsiteY6" fmla="*/ 10800 h 21600"/>
                  <a:gd name="connsiteX7" fmla="*/ 3475 w 21600"/>
                  <a:gd name="connsiteY7" fmla="*/ 0 h 21600"/>
                  <a:gd name="connsiteX0" fmla="*/ 3475 w 21600"/>
                  <a:gd name="connsiteY0" fmla="*/ 0 h 21600"/>
                  <a:gd name="connsiteX1" fmla="*/ 11753 w 21600"/>
                  <a:gd name="connsiteY1" fmla="*/ 15379 h 21600"/>
                  <a:gd name="connsiteX2" fmla="*/ 18125 w 21600"/>
                  <a:gd name="connsiteY2" fmla="*/ 0 h 21600"/>
                  <a:gd name="connsiteX3" fmla="*/ 21600 w 21600"/>
                  <a:gd name="connsiteY3" fmla="*/ 10800 h 21600"/>
                  <a:gd name="connsiteX4" fmla="*/ 18125 w 21600"/>
                  <a:gd name="connsiteY4" fmla="*/ 21600 h 21600"/>
                  <a:gd name="connsiteX5" fmla="*/ 3475 w 21600"/>
                  <a:gd name="connsiteY5" fmla="*/ 21600 h 21600"/>
                  <a:gd name="connsiteX6" fmla="*/ 0 w 21600"/>
                  <a:gd name="connsiteY6" fmla="*/ 10800 h 21600"/>
                  <a:gd name="connsiteX7" fmla="*/ 3475 w 21600"/>
                  <a:gd name="connsiteY7" fmla="*/ 0 h 21600"/>
                  <a:gd name="connsiteX0" fmla="*/ 3475 w 21600"/>
                  <a:gd name="connsiteY0" fmla="*/ 0 h 21600"/>
                  <a:gd name="connsiteX1" fmla="*/ 11753 w 21600"/>
                  <a:gd name="connsiteY1" fmla="*/ 15379 h 21600"/>
                  <a:gd name="connsiteX2" fmla="*/ 18125 w 21600"/>
                  <a:gd name="connsiteY2" fmla="*/ 0 h 21600"/>
                  <a:gd name="connsiteX3" fmla="*/ 21600 w 21600"/>
                  <a:gd name="connsiteY3" fmla="*/ 10800 h 21600"/>
                  <a:gd name="connsiteX4" fmla="*/ 18125 w 21600"/>
                  <a:gd name="connsiteY4" fmla="*/ 21600 h 21600"/>
                  <a:gd name="connsiteX5" fmla="*/ 3475 w 21600"/>
                  <a:gd name="connsiteY5" fmla="*/ 21600 h 21600"/>
                  <a:gd name="connsiteX6" fmla="*/ 0 w 21600"/>
                  <a:gd name="connsiteY6" fmla="*/ 10800 h 21600"/>
                  <a:gd name="connsiteX7" fmla="*/ 3475 w 21600"/>
                  <a:gd name="connsiteY7" fmla="*/ 0 h 21600"/>
                  <a:gd name="connsiteX0" fmla="*/ 3475 w 21600"/>
                  <a:gd name="connsiteY0" fmla="*/ 0 h 21600"/>
                  <a:gd name="connsiteX1" fmla="*/ 11753 w 21600"/>
                  <a:gd name="connsiteY1" fmla="*/ 15379 h 21600"/>
                  <a:gd name="connsiteX2" fmla="*/ 18125 w 21600"/>
                  <a:gd name="connsiteY2" fmla="*/ 0 h 21600"/>
                  <a:gd name="connsiteX3" fmla="*/ 21600 w 21600"/>
                  <a:gd name="connsiteY3" fmla="*/ 10800 h 21600"/>
                  <a:gd name="connsiteX4" fmla="*/ 18125 w 21600"/>
                  <a:gd name="connsiteY4" fmla="*/ 21600 h 21600"/>
                  <a:gd name="connsiteX5" fmla="*/ 3475 w 21600"/>
                  <a:gd name="connsiteY5" fmla="*/ 21600 h 21600"/>
                  <a:gd name="connsiteX6" fmla="*/ 0 w 21600"/>
                  <a:gd name="connsiteY6" fmla="*/ 10800 h 21600"/>
                  <a:gd name="connsiteX7" fmla="*/ 3475 w 21600"/>
                  <a:gd name="connsiteY7" fmla="*/ 0 h 21600"/>
                  <a:gd name="connsiteX0" fmla="*/ 3475 w 21600"/>
                  <a:gd name="connsiteY0" fmla="*/ 262 h 21862"/>
                  <a:gd name="connsiteX1" fmla="*/ 11753 w 21600"/>
                  <a:gd name="connsiteY1" fmla="*/ 15641 h 21862"/>
                  <a:gd name="connsiteX2" fmla="*/ 18125 w 21600"/>
                  <a:gd name="connsiteY2" fmla="*/ 262 h 21862"/>
                  <a:gd name="connsiteX3" fmla="*/ 21600 w 21600"/>
                  <a:gd name="connsiteY3" fmla="*/ 11062 h 21862"/>
                  <a:gd name="connsiteX4" fmla="*/ 18125 w 21600"/>
                  <a:gd name="connsiteY4" fmla="*/ 21862 h 21862"/>
                  <a:gd name="connsiteX5" fmla="*/ 3475 w 21600"/>
                  <a:gd name="connsiteY5" fmla="*/ 21862 h 21862"/>
                  <a:gd name="connsiteX6" fmla="*/ 0 w 21600"/>
                  <a:gd name="connsiteY6" fmla="*/ 11062 h 21862"/>
                  <a:gd name="connsiteX7" fmla="*/ 3475 w 21600"/>
                  <a:gd name="connsiteY7" fmla="*/ 262 h 21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0" h="21862">
                    <a:moveTo>
                      <a:pt x="3475" y="262"/>
                    </a:moveTo>
                    <a:cubicBezTo>
                      <a:pt x="6526" y="-2704"/>
                      <a:pt x="-6878" y="20577"/>
                      <a:pt x="11753" y="15641"/>
                    </a:cubicBezTo>
                    <a:cubicBezTo>
                      <a:pt x="26800" y="19817"/>
                      <a:pt x="17576" y="772"/>
                      <a:pt x="18125" y="262"/>
                    </a:cubicBezTo>
                    <a:cubicBezTo>
                      <a:pt x="20044" y="262"/>
                      <a:pt x="21600" y="5097"/>
                      <a:pt x="21600" y="11062"/>
                    </a:cubicBezTo>
                    <a:cubicBezTo>
                      <a:pt x="21600" y="17027"/>
                      <a:pt x="20044" y="21862"/>
                      <a:pt x="18125" y="21862"/>
                    </a:cubicBezTo>
                    <a:lnTo>
                      <a:pt x="3475" y="21862"/>
                    </a:lnTo>
                    <a:cubicBezTo>
                      <a:pt x="1556" y="21862"/>
                      <a:pt x="0" y="17027"/>
                      <a:pt x="0" y="11062"/>
                    </a:cubicBezTo>
                    <a:cubicBezTo>
                      <a:pt x="0" y="5097"/>
                      <a:pt x="1556" y="262"/>
                      <a:pt x="3475" y="262"/>
                    </a:cubicBezTo>
                    <a:close/>
                  </a:path>
                </a:pathLst>
              </a:cu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4" name="フローチャート: 端子 53">
                <a:extLst>
                  <a:ext uri="{FF2B5EF4-FFF2-40B4-BE49-F238E27FC236}">
                    <a16:creationId xmlns:a16="http://schemas.microsoft.com/office/drawing/2014/main" id="{C8D76A57-F7B9-1D79-9F9E-69B6717C32D1}"/>
                  </a:ext>
                </a:extLst>
              </p:cNvPr>
              <p:cNvSpPr/>
              <p:nvPr/>
            </p:nvSpPr>
            <p:spPr>
              <a:xfrm>
                <a:off x="2363559" y="4076088"/>
                <a:ext cx="2052000" cy="545466"/>
              </a:xfrm>
              <a:prstGeom prst="flowChartTerminator">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sp>
        <p:nvSpPr>
          <p:cNvPr id="2" name="矢印: 下 1">
            <a:extLst>
              <a:ext uri="{FF2B5EF4-FFF2-40B4-BE49-F238E27FC236}">
                <a16:creationId xmlns:a16="http://schemas.microsoft.com/office/drawing/2014/main" id="{7F29144E-141E-AABE-5CD8-FD4172A81065}"/>
              </a:ext>
            </a:extLst>
          </p:cNvPr>
          <p:cNvSpPr/>
          <p:nvPr/>
        </p:nvSpPr>
        <p:spPr>
          <a:xfrm rot="1877775">
            <a:off x="3564205" y="5519072"/>
            <a:ext cx="190327" cy="835327"/>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kumimoji="1" lang="ja-JP" altLang="en-US"/>
          </a:p>
        </p:txBody>
      </p:sp>
      <p:sp>
        <p:nvSpPr>
          <p:cNvPr id="3" name="テキスト ボックス 2">
            <a:extLst>
              <a:ext uri="{FF2B5EF4-FFF2-40B4-BE49-F238E27FC236}">
                <a16:creationId xmlns:a16="http://schemas.microsoft.com/office/drawing/2014/main" id="{4FEF6BBA-979C-DD3B-E6B3-6D639676C527}"/>
              </a:ext>
            </a:extLst>
          </p:cNvPr>
          <p:cNvSpPr txBox="1"/>
          <p:nvPr/>
        </p:nvSpPr>
        <p:spPr>
          <a:xfrm>
            <a:off x="3646735" y="5068746"/>
            <a:ext cx="1326004" cy="461665"/>
          </a:xfrm>
          <a:prstGeom prst="rect">
            <a:avLst/>
          </a:prstGeom>
          <a:noFill/>
        </p:spPr>
        <p:txBody>
          <a:bodyPr wrap="none" rtlCol="0">
            <a:spAutoFit/>
          </a:bodyPr>
          <a:lstStyle/>
          <a:p>
            <a:r>
              <a:rPr kumimoji="1" lang="ja-JP" altLang="en-US" sz="2400" b="1" dirty="0">
                <a:solidFill>
                  <a:schemeClr val="bg1"/>
                </a:solidFill>
              </a:rPr>
              <a:t>隙間あり</a:t>
            </a:r>
          </a:p>
        </p:txBody>
      </p:sp>
      <p:sp>
        <p:nvSpPr>
          <p:cNvPr id="5" name="矢印: 下 4">
            <a:extLst>
              <a:ext uri="{FF2B5EF4-FFF2-40B4-BE49-F238E27FC236}">
                <a16:creationId xmlns:a16="http://schemas.microsoft.com/office/drawing/2014/main" id="{8729FC3B-2653-B433-A4EF-51C9A403736E}"/>
              </a:ext>
            </a:extLst>
          </p:cNvPr>
          <p:cNvSpPr/>
          <p:nvPr/>
        </p:nvSpPr>
        <p:spPr>
          <a:xfrm rot="1877775">
            <a:off x="9488756" y="5606236"/>
            <a:ext cx="190327" cy="835327"/>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kumimoji="1" lang="ja-JP" altLang="en-US"/>
          </a:p>
        </p:txBody>
      </p:sp>
      <p:sp>
        <p:nvSpPr>
          <p:cNvPr id="6" name="テキスト ボックス 5">
            <a:extLst>
              <a:ext uri="{FF2B5EF4-FFF2-40B4-BE49-F238E27FC236}">
                <a16:creationId xmlns:a16="http://schemas.microsoft.com/office/drawing/2014/main" id="{7153463E-55B9-B593-1913-D542E100648D}"/>
              </a:ext>
            </a:extLst>
          </p:cNvPr>
          <p:cNvSpPr txBox="1"/>
          <p:nvPr/>
        </p:nvSpPr>
        <p:spPr>
          <a:xfrm>
            <a:off x="9571285" y="5155910"/>
            <a:ext cx="1350050" cy="461665"/>
          </a:xfrm>
          <a:prstGeom prst="rect">
            <a:avLst/>
          </a:prstGeom>
          <a:noFill/>
        </p:spPr>
        <p:txBody>
          <a:bodyPr wrap="none" rtlCol="0">
            <a:spAutoFit/>
          </a:bodyPr>
          <a:lstStyle/>
          <a:p>
            <a:r>
              <a:rPr kumimoji="1" lang="ja-JP" altLang="en-US" sz="2400" b="1" dirty="0">
                <a:solidFill>
                  <a:schemeClr val="bg1"/>
                </a:solidFill>
              </a:rPr>
              <a:t>隙間無し</a:t>
            </a:r>
          </a:p>
        </p:txBody>
      </p:sp>
      <p:sp>
        <p:nvSpPr>
          <p:cNvPr id="7" name="テキスト ボックス 6">
            <a:extLst>
              <a:ext uri="{FF2B5EF4-FFF2-40B4-BE49-F238E27FC236}">
                <a16:creationId xmlns:a16="http://schemas.microsoft.com/office/drawing/2014/main" id="{2039CC6D-52FE-400C-588F-45682910AED4}"/>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32/59</a:t>
            </a:r>
          </a:p>
        </p:txBody>
      </p:sp>
    </p:spTree>
    <p:extLst>
      <p:ext uri="{BB962C8B-B14F-4D97-AF65-F5344CB8AC3E}">
        <p14:creationId xmlns:p14="http://schemas.microsoft.com/office/powerpoint/2010/main" val="3096695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600"/>
                                  </p:stCondLst>
                                  <p:childTnLst>
                                    <p:cmd type="call" cmd="playFrom(0.0)">
                                      <p:cBhvr>
                                        <p:cTn id="6" dur="3067" fill="hold"/>
                                        <p:tgtEl>
                                          <p:spTgt spid="17"/>
                                        </p:tgtEl>
                                      </p:cBhvr>
                                    </p:cmd>
                                  </p:childTnLst>
                                </p:cTn>
                              </p:par>
                              <p:par>
                                <p:cTn id="7" presetID="1" presetClass="mediacall" presetSubtype="0" fill="hold" nodeType="withEffect">
                                  <p:stCondLst>
                                    <p:cond delay="0"/>
                                  </p:stCondLst>
                                  <p:childTnLst>
                                    <p:cmd type="call" cmd="playFrom(0.0)">
                                      <p:cBhvr>
                                        <p:cTn id="8" dur="2942" fill="hold"/>
                                        <p:tgtEl>
                                          <p:spTgt spid="4"/>
                                        </p:tgtEl>
                                      </p:cBhvr>
                                    </p:cmd>
                                  </p:childTnLst>
                                </p:cTn>
                              </p:par>
                              <p:par>
                                <p:cTn id="9" presetID="35" presetClass="path" presetSubtype="0" accel="42857" decel="57143" fill="hold" grpId="0" nodeType="withEffect">
                                  <p:stCondLst>
                                    <p:cond delay="250"/>
                                  </p:stCondLst>
                                  <p:childTnLst>
                                    <p:animMotion origin="layout" path="M 4.58333E-6 3.7037E-7 L -0.28881 3.7037E-7 " pathEditMode="relative" rAng="0" ptsTypes="AA">
                                      <p:cBhvr>
                                        <p:cTn id="10" dur="3500" fill="hold"/>
                                        <p:tgtEl>
                                          <p:spTgt spid="21"/>
                                        </p:tgtEl>
                                        <p:attrNameLst>
                                          <p:attrName>ppt_x</p:attrName>
                                          <p:attrName>ppt_y</p:attrName>
                                        </p:attrNameLst>
                                      </p:cBhvr>
                                      <p:rCtr x="-14440" y="0"/>
                                    </p:animMotion>
                                  </p:childTnLst>
                                </p:cTn>
                              </p:par>
                              <p:par>
                                <p:cTn id="11" presetID="10" presetClass="exit" presetSubtype="0" fill="hold" grpId="1" nodeType="withEffect">
                                  <p:stCondLst>
                                    <p:cond delay="3750"/>
                                  </p:stCondLst>
                                  <p:childTnLst>
                                    <p:animEffect transition="out" filter="fade">
                                      <p:cBhvr>
                                        <p:cTn id="12" dur="500"/>
                                        <p:tgtEl>
                                          <p:spTgt spid="21"/>
                                        </p:tgtEl>
                                      </p:cBhvr>
                                    </p:animEffect>
                                    <p:set>
                                      <p:cBhvr>
                                        <p:cTn id="13" dur="1" fill="hold">
                                          <p:stCondLst>
                                            <p:cond delay="499"/>
                                          </p:stCondLst>
                                        </p:cTn>
                                        <p:tgtEl>
                                          <p:spTgt spid="21"/>
                                        </p:tgtEl>
                                        <p:attrNameLst>
                                          <p:attrName>style.visibility</p:attrName>
                                        </p:attrNameLst>
                                      </p:cBhvr>
                                      <p:to>
                                        <p:strVal val="hidden"/>
                                      </p:to>
                                    </p:set>
                                  </p:childTnLst>
                                </p:cTn>
                              </p:par>
                              <p:par>
                                <p:cTn id="14" presetID="35" presetClass="path" presetSubtype="0" accel="42857" decel="57143" fill="hold" grpId="0" nodeType="withEffect">
                                  <p:stCondLst>
                                    <p:cond delay="250"/>
                                  </p:stCondLst>
                                  <p:childTnLst>
                                    <p:animMotion origin="layout" path="M 2.70833E-6 0.03521 L -0.28711 0.0366 " pathEditMode="fixed" rAng="0" ptsTypes="AA">
                                      <p:cBhvr>
                                        <p:cTn id="15" dur="3500" fill="hold"/>
                                        <p:tgtEl>
                                          <p:spTgt spid="22"/>
                                        </p:tgtEl>
                                        <p:attrNameLst>
                                          <p:attrName>ppt_x</p:attrName>
                                          <p:attrName>ppt_y</p:attrName>
                                        </p:attrNameLst>
                                      </p:cBhvr>
                                      <p:rCtr x="-14596" y="93"/>
                                    </p:animMotion>
                                  </p:childTnLst>
                                </p:cTn>
                              </p:par>
                              <p:par>
                                <p:cTn id="16" presetID="10" presetClass="exit" presetSubtype="0" fill="hold" grpId="1" nodeType="withEffect">
                                  <p:stCondLst>
                                    <p:cond delay="3750"/>
                                  </p:stCondLst>
                                  <p:childTnLst>
                                    <p:animEffect transition="out" filter="fade">
                                      <p:cBhvr>
                                        <p:cTn id="17" dur="500"/>
                                        <p:tgtEl>
                                          <p:spTgt spid="22"/>
                                        </p:tgtEl>
                                      </p:cBhvr>
                                    </p:animEffect>
                                    <p:set>
                                      <p:cBhvr>
                                        <p:cTn id="18"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9" fill="hold" display="0">
                  <p:stCondLst>
                    <p:cond delay="indefinite"/>
                  </p:stCondLst>
                </p:cTn>
                <p:tgtEl>
                  <p:spTgt spid="4"/>
                </p:tgtEl>
              </p:cMediaNode>
            </p:vide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
                                        </p:tgtEl>
                                      </p:cBhvr>
                                    </p:cmd>
                                  </p:childTnLst>
                                </p:cTn>
                              </p:par>
                            </p:childTnLst>
                          </p:cTn>
                        </p:par>
                      </p:childTnLst>
                    </p:cTn>
                  </p:par>
                </p:childTnLst>
              </p:cTn>
              <p:nextCondLst>
                <p:cond evt="onClick" delay="0">
                  <p:tgtEl>
                    <p:spTgt spid="4"/>
                  </p:tgtEl>
                </p:cond>
              </p:nextCondLst>
            </p:seq>
            <p:video>
              <p:cMediaNode vol="80000">
                <p:cTn id="25" fill="hold" display="0">
                  <p:stCondLst>
                    <p:cond delay="indefinite"/>
                  </p:stCondLst>
                </p:cTn>
                <p:tgtEl>
                  <p:spTgt spid="17"/>
                </p:tgtEl>
              </p:cMediaNode>
            </p:video>
            <p:seq concurrent="1" nextAc="seek">
              <p:cTn id="26" restart="whenNotActive" fill="hold" evtFilter="cancelBubble" nodeType="interactiveSeq">
                <p:stCondLst>
                  <p:cond evt="onClick" delay="0">
                    <p:tgtEl>
                      <p:spTgt spid="17"/>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withEffect">
                                  <p:stCondLst>
                                    <p:cond delay="0"/>
                                  </p:stCondLst>
                                  <p:childTnLst>
                                    <p:cmd type="call" cmd="togglePause">
                                      <p:cBhvr>
                                        <p:cTn id="30" dur="1" fill="hold"/>
                                        <p:tgtEl>
                                          <p:spTgt spid="17"/>
                                        </p:tgtEl>
                                      </p:cBhvr>
                                    </p:cmd>
                                  </p:childTnLst>
                                </p:cTn>
                              </p:par>
                            </p:childTnLst>
                          </p:cTn>
                        </p:par>
                      </p:childTnLst>
                    </p:cTn>
                  </p:par>
                </p:childTnLst>
              </p:cTn>
              <p:nextCondLst>
                <p:cond evt="onClick" delay="0">
                  <p:tgtEl>
                    <p:spTgt spid="17"/>
                  </p:tgtEl>
                </p:cond>
              </p:nextCondLst>
            </p:seq>
          </p:childTnLst>
        </p:cTn>
      </p:par>
    </p:tnLst>
    <p:bldLst>
      <p:bldP spid="21" grpId="0" animBg="1"/>
      <p:bldP spid="21" grpId="1" animBg="1"/>
      <p:bldP spid="22" grpId="0"/>
      <p:bldP spid="22" grpId="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図 19">
            <a:extLst>
              <a:ext uri="{FF2B5EF4-FFF2-40B4-BE49-F238E27FC236}">
                <a16:creationId xmlns:a16="http://schemas.microsoft.com/office/drawing/2014/main" id="{6FC802E0-0680-F12A-E2F6-0D139C29C0EE}"/>
              </a:ext>
            </a:extLst>
          </p:cNvPr>
          <p:cNvPicPr>
            <a:picLocks noChangeAspect="1"/>
          </p:cNvPicPr>
          <p:nvPr/>
        </p:nvPicPr>
        <p:blipFill rotWithShape="1">
          <a:blip r:embed="rId3"/>
          <a:srcRect t="19"/>
          <a:stretch/>
        </p:blipFill>
        <p:spPr>
          <a:xfrm>
            <a:off x="-3456" y="-4216"/>
            <a:ext cx="12195456" cy="6862545"/>
          </a:xfrm>
          <a:prstGeom prst="rect">
            <a:avLst/>
          </a:prstGeom>
        </p:spPr>
      </p:pic>
      <p:graphicFrame>
        <p:nvGraphicFramePr>
          <p:cNvPr id="5" name="グラフ 4">
            <a:extLst>
              <a:ext uri="{FF2B5EF4-FFF2-40B4-BE49-F238E27FC236}">
                <a16:creationId xmlns:a16="http://schemas.microsoft.com/office/drawing/2014/main" id="{D5C28081-91AA-DC9C-AF3B-F05E2BA9D8F2}"/>
              </a:ext>
            </a:extLst>
          </p:cNvPr>
          <p:cNvGraphicFramePr/>
          <p:nvPr>
            <p:extLst>
              <p:ext uri="{D42A27DB-BD31-4B8C-83A1-F6EECF244321}">
                <p14:modId xmlns:p14="http://schemas.microsoft.com/office/powerpoint/2010/main" val="2637427735"/>
              </p:ext>
            </p:extLst>
          </p:nvPr>
        </p:nvGraphicFramePr>
        <p:xfrm>
          <a:off x="4954415" y="1012035"/>
          <a:ext cx="6970367" cy="4787211"/>
        </p:xfrm>
        <a:graphic>
          <a:graphicData uri="http://schemas.openxmlformats.org/drawingml/2006/chart">
            <c:chart xmlns:c="http://schemas.openxmlformats.org/drawingml/2006/chart" xmlns:r="http://schemas.openxmlformats.org/officeDocument/2006/relationships" r:id="rId4"/>
          </a:graphicData>
        </a:graphic>
      </p:graphicFrame>
      <p:sp>
        <p:nvSpPr>
          <p:cNvPr id="6" name="フリーフォーム: 図形 5">
            <a:extLst>
              <a:ext uri="{FF2B5EF4-FFF2-40B4-BE49-F238E27FC236}">
                <a16:creationId xmlns:a16="http://schemas.microsoft.com/office/drawing/2014/main" id="{FB58389E-22B2-D208-E766-74FD34EF27B6}"/>
              </a:ext>
            </a:extLst>
          </p:cNvPr>
          <p:cNvSpPr/>
          <p:nvPr/>
        </p:nvSpPr>
        <p:spPr>
          <a:xfrm>
            <a:off x="6044187" y="1550295"/>
            <a:ext cx="4916089" cy="3426371"/>
          </a:xfrm>
          <a:custGeom>
            <a:avLst/>
            <a:gdLst>
              <a:gd name="connsiteX0" fmla="*/ 0 w 4661452"/>
              <a:gd name="connsiteY0" fmla="*/ 29818 h 3160644"/>
              <a:gd name="connsiteX1" fmla="*/ 29817 w 4661452"/>
              <a:gd name="connsiteY1" fmla="*/ 3160644 h 3160644"/>
              <a:gd name="connsiteX2" fmla="*/ 437322 w 4661452"/>
              <a:gd name="connsiteY2" fmla="*/ 3120887 h 3160644"/>
              <a:gd name="connsiteX3" fmla="*/ 4661452 w 4661452"/>
              <a:gd name="connsiteY3" fmla="*/ 238540 h 3160644"/>
              <a:gd name="connsiteX4" fmla="*/ 4661452 w 4661452"/>
              <a:gd name="connsiteY4" fmla="*/ 0 h 3160644"/>
              <a:gd name="connsiteX5" fmla="*/ 0 w 4661452"/>
              <a:gd name="connsiteY5" fmla="*/ 29818 h 3160644"/>
              <a:gd name="connsiteX0" fmla="*/ 0 w 4651927"/>
              <a:gd name="connsiteY0" fmla="*/ 6005 h 3160644"/>
              <a:gd name="connsiteX1" fmla="*/ 20292 w 4651927"/>
              <a:gd name="connsiteY1" fmla="*/ 3160644 h 3160644"/>
              <a:gd name="connsiteX2" fmla="*/ 427797 w 4651927"/>
              <a:gd name="connsiteY2" fmla="*/ 3120887 h 3160644"/>
              <a:gd name="connsiteX3" fmla="*/ 4651927 w 4651927"/>
              <a:gd name="connsiteY3" fmla="*/ 238540 h 3160644"/>
              <a:gd name="connsiteX4" fmla="*/ 4651927 w 4651927"/>
              <a:gd name="connsiteY4" fmla="*/ 0 h 3160644"/>
              <a:gd name="connsiteX5" fmla="*/ 0 w 4651927"/>
              <a:gd name="connsiteY5" fmla="*/ 6005 h 3160644"/>
              <a:gd name="connsiteX0" fmla="*/ 0 w 4651927"/>
              <a:gd name="connsiteY0" fmla="*/ 6005 h 3120887"/>
              <a:gd name="connsiteX1" fmla="*/ 3623 w 4651927"/>
              <a:gd name="connsiteY1" fmla="*/ 3115400 h 3120887"/>
              <a:gd name="connsiteX2" fmla="*/ 427797 w 4651927"/>
              <a:gd name="connsiteY2" fmla="*/ 3120887 h 3120887"/>
              <a:gd name="connsiteX3" fmla="*/ 4651927 w 4651927"/>
              <a:gd name="connsiteY3" fmla="*/ 238540 h 3120887"/>
              <a:gd name="connsiteX4" fmla="*/ 4651927 w 4651927"/>
              <a:gd name="connsiteY4" fmla="*/ 0 h 3120887"/>
              <a:gd name="connsiteX5" fmla="*/ 0 w 4651927"/>
              <a:gd name="connsiteY5" fmla="*/ 6005 h 3120887"/>
              <a:gd name="connsiteX0" fmla="*/ 0 w 4699552"/>
              <a:gd name="connsiteY0" fmla="*/ 0 h 3114882"/>
              <a:gd name="connsiteX1" fmla="*/ 3623 w 4699552"/>
              <a:gd name="connsiteY1" fmla="*/ 3109395 h 3114882"/>
              <a:gd name="connsiteX2" fmla="*/ 427797 w 4699552"/>
              <a:gd name="connsiteY2" fmla="*/ 3114882 h 3114882"/>
              <a:gd name="connsiteX3" fmla="*/ 4651927 w 4699552"/>
              <a:gd name="connsiteY3" fmla="*/ 232535 h 3114882"/>
              <a:gd name="connsiteX4" fmla="*/ 4699552 w 4699552"/>
              <a:gd name="connsiteY4" fmla="*/ 1139 h 3114882"/>
              <a:gd name="connsiteX5" fmla="*/ 0 w 4699552"/>
              <a:gd name="connsiteY5" fmla="*/ 0 h 3114882"/>
              <a:gd name="connsiteX0" fmla="*/ 0 w 4699552"/>
              <a:gd name="connsiteY0" fmla="*/ 0 h 3114882"/>
              <a:gd name="connsiteX1" fmla="*/ 3623 w 4699552"/>
              <a:gd name="connsiteY1" fmla="*/ 3109395 h 3114882"/>
              <a:gd name="connsiteX2" fmla="*/ 427797 w 4699552"/>
              <a:gd name="connsiteY2" fmla="*/ 3114882 h 3114882"/>
              <a:gd name="connsiteX3" fmla="*/ 4699552 w 4699552"/>
              <a:gd name="connsiteY3" fmla="*/ 203960 h 3114882"/>
              <a:gd name="connsiteX4" fmla="*/ 4699552 w 4699552"/>
              <a:gd name="connsiteY4" fmla="*/ 1139 h 3114882"/>
              <a:gd name="connsiteX5" fmla="*/ 0 w 4699552"/>
              <a:gd name="connsiteY5" fmla="*/ 0 h 3114882"/>
              <a:gd name="connsiteX0" fmla="*/ 0 w 4699552"/>
              <a:gd name="connsiteY0" fmla="*/ 0 h 3114882"/>
              <a:gd name="connsiteX1" fmla="*/ 3623 w 4699552"/>
              <a:gd name="connsiteY1" fmla="*/ 3109395 h 3114882"/>
              <a:gd name="connsiteX2" fmla="*/ 427797 w 4699552"/>
              <a:gd name="connsiteY2" fmla="*/ 3114882 h 3114882"/>
              <a:gd name="connsiteX3" fmla="*/ 4697171 w 4699552"/>
              <a:gd name="connsiteY3" fmla="*/ 187291 h 3114882"/>
              <a:gd name="connsiteX4" fmla="*/ 4699552 w 4699552"/>
              <a:gd name="connsiteY4" fmla="*/ 1139 h 3114882"/>
              <a:gd name="connsiteX5" fmla="*/ 0 w 4699552"/>
              <a:gd name="connsiteY5" fmla="*/ 0 h 311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99552" h="3114882">
                <a:moveTo>
                  <a:pt x="0" y="0"/>
                </a:moveTo>
                <a:cubicBezTo>
                  <a:pt x="1208" y="1036465"/>
                  <a:pt x="2415" y="2072930"/>
                  <a:pt x="3623" y="3109395"/>
                </a:cubicBezTo>
                <a:lnTo>
                  <a:pt x="427797" y="3114882"/>
                </a:lnTo>
                <a:lnTo>
                  <a:pt x="4697171" y="187291"/>
                </a:lnTo>
                <a:cubicBezTo>
                  <a:pt x="4697965" y="125240"/>
                  <a:pt x="4698758" y="63190"/>
                  <a:pt x="4699552" y="1139"/>
                </a:cubicBezTo>
                <a:lnTo>
                  <a:pt x="0" y="0"/>
                </a:lnTo>
                <a:close/>
              </a:path>
            </a:pathLst>
          </a:custGeom>
          <a:solidFill>
            <a:srgbClr val="4472C4">
              <a:alpha val="4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フリーフォーム: 図形 6">
            <a:extLst>
              <a:ext uri="{FF2B5EF4-FFF2-40B4-BE49-F238E27FC236}">
                <a16:creationId xmlns:a16="http://schemas.microsoft.com/office/drawing/2014/main" id="{F9F4FFCB-ED25-9080-341B-485383E341D2}"/>
              </a:ext>
            </a:extLst>
          </p:cNvPr>
          <p:cNvSpPr/>
          <p:nvPr/>
        </p:nvSpPr>
        <p:spPr>
          <a:xfrm>
            <a:off x="6499909" y="1752609"/>
            <a:ext cx="4454152" cy="3228052"/>
          </a:xfrm>
          <a:custGeom>
            <a:avLst/>
            <a:gdLst>
              <a:gd name="connsiteX0" fmla="*/ 0 w 4210050"/>
              <a:gd name="connsiteY0" fmla="*/ 2952750 h 2952750"/>
              <a:gd name="connsiteX1" fmla="*/ 4210050 w 4210050"/>
              <a:gd name="connsiteY1" fmla="*/ 2952750 h 2952750"/>
              <a:gd name="connsiteX2" fmla="*/ 4191000 w 4210050"/>
              <a:gd name="connsiteY2" fmla="*/ 0 h 2952750"/>
              <a:gd name="connsiteX3" fmla="*/ 0 w 4210050"/>
              <a:gd name="connsiteY3" fmla="*/ 2952750 h 2952750"/>
              <a:gd name="connsiteX0" fmla="*/ 0 w 4243388"/>
              <a:gd name="connsiteY0" fmla="*/ 2945606 h 2952750"/>
              <a:gd name="connsiteX1" fmla="*/ 4243388 w 4243388"/>
              <a:gd name="connsiteY1" fmla="*/ 2952750 h 2952750"/>
              <a:gd name="connsiteX2" fmla="*/ 4224338 w 4243388"/>
              <a:gd name="connsiteY2" fmla="*/ 0 h 2952750"/>
              <a:gd name="connsiteX3" fmla="*/ 0 w 4243388"/>
              <a:gd name="connsiteY3" fmla="*/ 2945606 h 2952750"/>
              <a:gd name="connsiteX0" fmla="*/ 0 w 4243388"/>
              <a:gd name="connsiteY0" fmla="*/ 2943225 h 2952750"/>
              <a:gd name="connsiteX1" fmla="*/ 4243388 w 4243388"/>
              <a:gd name="connsiteY1" fmla="*/ 2952750 h 2952750"/>
              <a:gd name="connsiteX2" fmla="*/ 4224338 w 4243388"/>
              <a:gd name="connsiteY2" fmla="*/ 0 h 2952750"/>
              <a:gd name="connsiteX3" fmla="*/ 0 w 4243388"/>
              <a:gd name="connsiteY3" fmla="*/ 2943225 h 2952750"/>
              <a:gd name="connsiteX0" fmla="*/ 0 w 4260057"/>
              <a:gd name="connsiteY0" fmla="*/ 2943225 h 2943225"/>
              <a:gd name="connsiteX1" fmla="*/ 4260057 w 4260057"/>
              <a:gd name="connsiteY1" fmla="*/ 2938462 h 2943225"/>
              <a:gd name="connsiteX2" fmla="*/ 4224338 w 4260057"/>
              <a:gd name="connsiteY2" fmla="*/ 0 h 2943225"/>
              <a:gd name="connsiteX3" fmla="*/ 0 w 4260057"/>
              <a:gd name="connsiteY3" fmla="*/ 2943225 h 2943225"/>
              <a:gd name="connsiteX0" fmla="*/ 0 w 4260057"/>
              <a:gd name="connsiteY0" fmla="*/ 2921794 h 2921794"/>
              <a:gd name="connsiteX1" fmla="*/ 4260057 w 4260057"/>
              <a:gd name="connsiteY1" fmla="*/ 2917031 h 2921794"/>
              <a:gd name="connsiteX2" fmla="*/ 4255294 w 4260057"/>
              <a:gd name="connsiteY2" fmla="*/ 0 h 2921794"/>
              <a:gd name="connsiteX3" fmla="*/ 0 w 4260057"/>
              <a:gd name="connsiteY3" fmla="*/ 2921794 h 2921794"/>
              <a:gd name="connsiteX0" fmla="*/ 0 w 4278261"/>
              <a:gd name="connsiteY0" fmla="*/ 2926075 h 2926075"/>
              <a:gd name="connsiteX1" fmla="*/ 4278261 w 4278261"/>
              <a:gd name="connsiteY1" fmla="*/ 2917031 h 2926075"/>
              <a:gd name="connsiteX2" fmla="*/ 4273498 w 4278261"/>
              <a:gd name="connsiteY2" fmla="*/ 0 h 2926075"/>
              <a:gd name="connsiteX3" fmla="*/ 0 w 4278261"/>
              <a:gd name="connsiteY3" fmla="*/ 2926075 h 2926075"/>
              <a:gd name="connsiteX0" fmla="*/ 0 w 4278261"/>
              <a:gd name="connsiteY0" fmla="*/ 2913231 h 2917031"/>
              <a:gd name="connsiteX1" fmla="*/ 4278261 w 4278261"/>
              <a:gd name="connsiteY1" fmla="*/ 2917031 h 2917031"/>
              <a:gd name="connsiteX2" fmla="*/ 4273498 w 4278261"/>
              <a:gd name="connsiteY2" fmla="*/ 0 h 2917031"/>
              <a:gd name="connsiteX3" fmla="*/ 0 w 4278261"/>
              <a:gd name="connsiteY3" fmla="*/ 2913231 h 2917031"/>
            </a:gdLst>
            <a:ahLst/>
            <a:cxnLst>
              <a:cxn ang="0">
                <a:pos x="connsiteX0" y="connsiteY0"/>
              </a:cxn>
              <a:cxn ang="0">
                <a:pos x="connsiteX1" y="connsiteY1"/>
              </a:cxn>
              <a:cxn ang="0">
                <a:pos x="connsiteX2" y="connsiteY2"/>
              </a:cxn>
              <a:cxn ang="0">
                <a:pos x="connsiteX3" y="connsiteY3"/>
              </a:cxn>
            </a:cxnLst>
            <a:rect l="l" t="t" r="r" b="b"/>
            <a:pathLst>
              <a:path w="4278261" h="2917031">
                <a:moveTo>
                  <a:pt x="0" y="2913231"/>
                </a:moveTo>
                <a:lnTo>
                  <a:pt x="4278261" y="2917031"/>
                </a:lnTo>
                <a:cubicBezTo>
                  <a:pt x="4276673" y="1944687"/>
                  <a:pt x="4275086" y="972344"/>
                  <a:pt x="4273498" y="0"/>
                </a:cubicBezTo>
                <a:lnTo>
                  <a:pt x="0" y="2913231"/>
                </a:lnTo>
                <a:close/>
              </a:path>
            </a:pathLst>
          </a:custGeom>
          <a:solidFill>
            <a:srgbClr val="FF0000">
              <a:alpha val="3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テキスト ボックス 7">
            <a:extLst>
              <a:ext uri="{FF2B5EF4-FFF2-40B4-BE49-F238E27FC236}">
                <a16:creationId xmlns:a16="http://schemas.microsoft.com/office/drawing/2014/main" id="{D301A9B0-EC79-4CC7-11F8-DA46F95DBDDA}"/>
              </a:ext>
            </a:extLst>
          </p:cNvPr>
          <p:cNvSpPr txBox="1"/>
          <p:nvPr/>
        </p:nvSpPr>
        <p:spPr>
          <a:xfrm>
            <a:off x="6450821" y="3052050"/>
            <a:ext cx="1720367" cy="400110"/>
          </a:xfrm>
          <a:prstGeom prst="rect">
            <a:avLst/>
          </a:prstGeom>
          <a:noFill/>
        </p:spPr>
        <p:txBody>
          <a:bodyPr wrap="square" rtlCol="0">
            <a:spAutoFit/>
          </a:bodyPr>
          <a:lstStyle/>
          <a:p>
            <a:r>
              <a:rPr lang="ja-JP" altLang="en-US" sz="2000" b="1">
                <a:latin typeface="+mn-ea"/>
              </a:rPr>
              <a:t>動かない範囲</a:t>
            </a:r>
            <a:endParaRPr kumimoji="1" lang="en-US" altLang="ja-JP" sz="2000" b="1">
              <a:latin typeface="+mn-ea"/>
            </a:endParaRPr>
          </a:p>
        </p:txBody>
      </p:sp>
      <p:sp>
        <p:nvSpPr>
          <p:cNvPr id="9" name="テキスト ボックス 8">
            <a:extLst>
              <a:ext uri="{FF2B5EF4-FFF2-40B4-BE49-F238E27FC236}">
                <a16:creationId xmlns:a16="http://schemas.microsoft.com/office/drawing/2014/main" id="{2959DB5C-496C-59D1-DFA8-DDCBC8592EF5}"/>
              </a:ext>
            </a:extLst>
          </p:cNvPr>
          <p:cNvSpPr txBox="1"/>
          <p:nvPr/>
        </p:nvSpPr>
        <p:spPr>
          <a:xfrm>
            <a:off x="9430759" y="3356038"/>
            <a:ext cx="1262704" cy="400110"/>
          </a:xfrm>
          <a:prstGeom prst="rect">
            <a:avLst/>
          </a:prstGeom>
          <a:noFill/>
        </p:spPr>
        <p:txBody>
          <a:bodyPr wrap="square" rtlCol="0">
            <a:spAutoFit/>
          </a:bodyPr>
          <a:lstStyle/>
          <a:p>
            <a:r>
              <a:rPr kumimoji="1" lang="ja-JP" altLang="en-US" sz="2000" b="1">
                <a:latin typeface="+mn-ea"/>
              </a:rPr>
              <a:t>動く範囲</a:t>
            </a:r>
            <a:endParaRPr kumimoji="1" lang="en-US" altLang="ja-JP" sz="2000" b="1">
              <a:latin typeface="+mn-ea"/>
            </a:endParaRPr>
          </a:p>
        </p:txBody>
      </p:sp>
      <p:sp>
        <p:nvSpPr>
          <p:cNvPr id="10" name="テキスト ボックス 9">
            <a:extLst>
              <a:ext uri="{FF2B5EF4-FFF2-40B4-BE49-F238E27FC236}">
                <a16:creationId xmlns:a16="http://schemas.microsoft.com/office/drawing/2014/main" id="{1EF8F0C0-DD6E-2496-BEC0-A9F918B988C7}"/>
              </a:ext>
            </a:extLst>
          </p:cNvPr>
          <p:cNvSpPr txBox="1"/>
          <p:nvPr/>
        </p:nvSpPr>
        <p:spPr>
          <a:xfrm>
            <a:off x="5361147" y="1121905"/>
            <a:ext cx="825095" cy="307777"/>
          </a:xfrm>
          <a:prstGeom prst="rect">
            <a:avLst/>
          </a:prstGeom>
          <a:noFill/>
        </p:spPr>
        <p:txBody>
          <a:bodyPr wrap="square" rtlCol="0">
            <a:spAutoFit/>
          </a:bodyPr>
          <a:lstStyle/>
          <a:p>
            <a:r>
              <a:rPr kumimoji="1" lang="en-US" altLang="ja-JP" sz="1400" b="1" dirty="0">
                <a:latin typeface="+mn-ea"/>
              </a:rPr>
              <a:t>(N)</a:t>
            </a:r>
          </a:p>
        </p:txBody>
      </p:sp>
      <p:sp>
        <p:nvSpPr>
          <p:cNvPr id="11" name="テキスト ボックス 10">
            <a:extLst>
              <a:ext uri="{FF2B5EF4-FFF2-40B4-BE49-F238E27FC236}">
                <a16:creationId xmlns:a16="http://schemas.microsoft.com/office/drawing/2014/main" id="{A5E3FEF0-2D60-7F97-0142-863E29870A77}"/>
              </a:ext>
            </a:extLst>
          </p:cNvPr>
          <p:cNvSpPr txBox="1"/>
          <p:nvPr/>
        </p:nvSpPr>
        <p:spPr>
          <a:xfrm>
            <a:off x="11065731" y="4989192"/>
            <a:ext cx="825095" cy="307777"/>
          </a:xfrm>
          <a:prstGeom prst="rect">
            <a:avLst/>
          </a:prstGeom>
          <a:noFill/>
        </p:spPr>
        <p:txBody>
          <a:bodyPr wrap="square" rtlCol="0">
            <a:spAutoFit/>
          </a:bodyPr>
          <a:lstStyle/>
          <a:p>
            <a:r>
              <a:rPr kumimoji="1" lang="en-US" altLang="ja-JP" sz="1400" b="1" dirty="0">
                <a:latin typeface="+mn-ea"/>
              </a:rPr>
              <a:t>(N)</a:t>
            </a:r>
          </a:p>
        </p:txBody>
      </p:sp>
      <p:cxnSp>
        <p:nvCxnSpPr>
          <p:cNvPr id="13" name="直線コネクタ 12">
            <a:extLst>
              <a:ext uri="{FF2B5EF4-FFF2-40B4-BE49-F238E27FC236}">
                <a16:creationId xmlns:a16="http://schemas.microsoft.com/office/drawing/2014/main" id="{25F93336-B51F-5711-2670-6D06FE67C641}"/>
              </a:ext>
            </a:extLst>
          </p:cNvPr>
          <p:cNvCxnSpPr>
            <a:cxnSpLocks/>
          </p:cNvCxnSpPr>
          <p:nvPr/>
        </p:nvCxnSpPr>
        <p:spPr>
          <a:xfrm flipH="1" flipV="1">
            <a:off x="9206049" y="4126662"/>
            <a:ext cx="1535" cy="858097"/>
          </a:xfrm>
          <a:prstGeom prst="line">
            <a:avLst/>
          </a:prstGeom>
          <a:ln w="1905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14" name="直線コネクタ 13">
            <a:extLst>
              <a:ext uri="{FF2B5EF4-FFF2-40B4-BE49-F238E27FC236}">
                <a16:creationId xmlns:a16="http://schemas.microsoft.com/office/drawing/2014/main" id="{240DB024-7E11-820D-7A8C-AAEB16A40D02}"/>
              </a:ext>
            </a:extLst>
          </p:cNvPr>
          <p:cNvCxnSpPr>
            <a:cxnSpLocks/>
          </p:cNvCxnSpPr>
          <p:nvPr/>
        </p:nvCxnSpPr>
        <p:spPr>
          <a:xfrm>
            <a:off x="6759463" y="4068201"/>
            <a:ext cx="2446587" cy="0"/>
          </a:xfrm>
          <a:prstGeom prst="line">
            <a:avLst/>
          </a:prstGeom>
          <a:ln w="19050">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19" name="フローチャート: 結合子 18">
            <a:extLst>
              <a:ext uri="{FF2B5EF4-FFF2-40B4-BE49-F238E27FC236}">
                <a16:creationId xmlns:a16="http://schemas.microsoft.com/office/drawing/2014/main" id="{D9DE8851-80E1-EF3C-A09C-B6FBAD981605}"/>
              </a:ext>
            </a:extLst>
          </p:cNvPr>
          <p:cNvSpPr/>
          <p:nvPr/>
        </p:nvSpPr>
        <p:spPr>
          <a:xfrm>
            <a:off x="7406434" y="3984185"/>
            <a:ext cx="168035" cy="168035"/>
          </a:xfrm>
          <a:prstGeom prst="flowChartConnector">
            <a:avLst/>
          </a:prstGeom>
          <a:solidFill>
            <a:srgbClr val="00B05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highlight>
                <a:srgbClr val="000000"/>
              </a:highlight>
            </a:endParaRPr>
          </a:p>
        </p:txBody>
      </p:sp>
      <p:cxnSp>
        <p:nvCxnSpPr>
          <p:cNvPr id="29" name="直線コネクタ 28">
            <a:extLst>
              <a:ext uri="{FF2B5EF4-FFF2-40B4-BE49-F238E27FC236}">
                <a16:creationId xmlns:a16="http://schemas.microsoft.com/office/drawing/2014/main" id="{DD4F45BE-751A-3398-67FB-5F85438C0B3A}"/>
              </a:ext>
            </a:extLst>
          </p:cNvPr>
          <p:cNvCxnSpPr>
            <a:cxnSpLocks/>
          </p:cNvCxnSpPr>
          <p:nvPr/>
        </p:nvCxnSpPr>
        <p:spPr>
          <a:xfrm>
            <a:off x="6052139" y="4068201"/>
            <a:ext cx="727080" cy="0"/>
          </a:xfrm>
          <a:prstGeom prst="line">
            <a:avLst/>
          </a:prstGeom>
          <a:ln w="19050">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2" name="四角形: 角を丸くする 1">
            <a:extLst>
              <a:ext uri="{FF2B5EF4-FFF2-40B4-BE49-F238E27FC236}">
                <a16:creationId xmlns:a16="http://schemas.microsoft.com/office/drawing/2014/main" id="{CE140CB7-2D95-693C-7D52-3F01D208BD78}"/>
              </a:ext>
            </a:extLst>
          </p:cNvPr>
          <p:cNvSpPr/>
          <p:nvPr/>
        </p:nvSpPr>
        <p:spPr>
          <a:xfrm>
            <a:off x="139551" y="6123736"/>
            <a:ext cx="11882575"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4000" b="1">
                <a:ln w="12700">
                  <a:noFill/>
                </a:ln>
                <a:solidFill>
                  <a:schemeClr val="bg1">
                    <a:alpha val="97000"/>
                  </a:schemeClr>
                </a:solidFill>
                <a:effectLst>
                  <a:outerShdw blurRad="50800" dist="50800" dir="5400000" algn="ctr" rotWithShape="0">
                    <a:schemeClr val="bg1">
                      <a:lumMod val="50000"/>
                    </a:schemeClr>
                  </a:outerShdw>
                </a:effectLst>
              </a:rPr>
              <a:t>スケールにかかる力を低減して、対策完了</a:t>
            </a:r>
          </a:p>
        </p:txBody>
      </p:sp>
      <p:pic>
        <p:nvPicPr>
          <p:cNvPr id="23" name="図 22">
            <a:extLst>
              <a:ext uri="{FF2B5EF4-FFF2-40B4-BE49-F238E27FC236}">
                <a16:creationId xmlns:a16="http://schemas.microsoft.com/office/drawing/2014/main" id="{82AAFFCD-BB3B-6E42-2619-682BE0DE4132}"/>
              </a:ext>
            </a:extLst>
          </p:cNvPr>
          <p:cNvPicPr>
            <a:picLocks noChangeAspect="1"/>
          </p:cNvPicPr>
          <p:nvPr/>
        </p:nvPicPr>
        <p:blipFill rotWithShape="1">
          <a:blip r:embed="rId5"/>
          <a:srcRect l="-193" t="30505" r="27043" b="19388"/>
          <a:stretch/>
        </p:blipFill>
        <p:spPr>
          <a:xfrm>
            <a:off x="201153" y="622898"/>
            <a:ext cx="2580288" cy="2356732"/>
          </a:xfrm>
          <a:prstGeom prst="ellipse">
            <a:avLst/>
          </a:prstGeom>
          <a:ln>
            <a:noFill/>
          </a:ln>
          <a:effectLst>
            <a:softEdge rad="112500"/>
          </a:effectLst>
        </p:spPr>
      </p:pic>
      <p:sp>
        <p:nvSpPr>
          <p:cNvPr id="21" name="星: 5 pt 20">
            <a:extLst>
              <a:ext uri="{FF2B5EF4-FFF2-40B4-BE49-F238E27FC236}">
                <a16:creationId xmlns:a16="http://schemas.microsoft.com/office/drawing/2014/main" id="{37429950-404A-54AE-57BE-40B9D0E65893}"/>
              </a:ext>
            </a:extLst>
          </p:cNvPr>
          <p:cNvSpPr/>
          <p:nvPr/>
        </p:nvSpPr>
        <p:spPr>
          <a:xfrm>
            <a:off x="9078822" y="3926997"/>
            <a:ext cx="267788" cy="267788"/>
          </a:xfrm>
          <a:prstGeom prst="star5">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44" name="図 43" descr="ビデオゲームのリモコンを持っている手&#10;&#10;自動的に生成された説明">
            <a:extLst>
              <a:ext uri="{FF2B5EF4-FFF2-40B4-BE49-F238E27FC236}">
                <a16:creationId xmlns:a16="http://schemas.microsoft.com/office/drawing/2014/main" id="{F74E6E86-9370-2DD9-FF80-68B5525BC1B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9787" y="2816482"/>
            <a:ext cx="4280847" cy="3199308"/>
          </a:xfrm>
          <a:prstGeom prst="rect">
            <a:avLst/>
          </a:prstGeom>
        </p:spPr>
      </p:pic>
      <p:sp>
        <p:nvSpPr>
          <p:cNvPr id="45" name="矢印: 右 44">
            <a:extLst>
              <a:ext uri="{FF2B5EF4-FFF2-40B4-BE49-F238E27FC236}">
                <a16:creationId xmlns:a16="http://schemas.microsoft.com/office/drawing/2014/main" id="{F61FE207-8446-A05B-28CE-DCF7D633483F}"/>
              </a:ext>
            </a:extLst>
          </p:cNvPr>
          <p:cNvSpPr/>
          <p:nvPr/>
        </p:nvSpPr>
        <p:spPr>
          <a:xfrm rot="5400000">
            <a:off x="1342710" y="3343787"/>
            <a:ext cx="1049107" cy="444352"/>
          </a:xfrm>
          <a:prstGeom prst="rightArrow">
            <a:avLst>
              <a:gd name="adj1" fmla="val 32361"/>
              <a:gd name="adj2" fmla="val 58175"/>
            </a:avLst>
          </a:prstGeom>
          <a:solidFill>
            <a:srgbClr val="FFA01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p>
        </p:txBody>
      </p:sp>
      <p:sp>
        <p:nvSpPr>
          <p:cNvPr id="46" name="テキスト ボックス 89">
            <a:extLst>
              <a:ext uri="{FF2B5EF4-FFF2-40B4-BE49-F238E27FC236}">
                <a16:creationId xmlns:a16="http://schemas.microsoft.com/office/drawing/2014/main" id="{1A7DFE40-1EBE-86C5-513C-4E967F40B7F4}"/>
              </a:ext>
            </a:extLst>
          </p:cNvPr>
          <p:cNvSpPr txBox="1"/>
          <p:nvPr/>
        </p:nvSpPr>
        <p:spPr>
          <a:xfrm>
            <a:off x="143576" y="2953295"/>
            <a:ext cx="1500739" cy="691903"/>
          </a:xfrm>
          <a:prstGeom prst="rect">
            <a:avLst/>
          </a:prstGeom>
          <a:solidFill>
            <a:schemeClr val="accent4">
              <a:lumMod val="20000"/>
              <a:lumOff val="80000"/>
            </a:schemeClr>
          </a:solidFill>
        </p:spPr>
        <p:style>
          <a:lnRef idx="0">
            <a:scrgbClr r="0" g="0" b="0"/>
          </a:lnRef>
          <a:fillRef idx="0">
            <a:scrgbClr r="0" g="0" b="0"/>
          </a:fillRef>
          <a:effectRef idx="0">
            <a:scrgbClr r="0" g="0" b="0"/>
          </a:effectRef>
          <a:fontRef idx="minor">
            <a:schemeClr val="tx1"/>
          </a:fontRef>
        </p:style>
        <p:txBody>
          <a:bodyPr wrap="none" rtlCol="0" anchor="ctr">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kumimoji="1" lang="ja-JP" altLang="en-US" sz="1800" b="1">
                <a:solidFill>
                  <a:srgbClr val="FFA017"/>
                </a:solidFill>
                <a:latin typeface="+mn-ea"/>
              </a:rPr>
              <a:t>スケール</a:t>
            </a:r>
            <a:r>
              <a:rPr lang="ja-JP" altLang="en-US" sz="1800" b="1">
                <a:solidFill>
                  <a:srgbClr val="FFA017"/>
                </a:solidFill>
                <a:latin typeface="+mn-ea"/>
              </a:rPr>
              <a:t>を</a:t>
            </a:r>
            <a:endParaRPr lang="en-US" altLang="ja-JP" sz="1800" b="1">
              <a:solidFill>
                <a:srgbClr val="FFA017"/>
              </a:solidFill>
              <a:latin typeface="+mn-ea"/>
            </a:endParaRPr>
          </a:p>
          <a:p>
            <a:pPr algn="ctr"/>
            <a:r>
              <a:rPr lang="ja-JP" altLang="en-US" sz="1800" b="1">
                <a:solidFill>
                  <a:srgbClr val="FFA017"/>
                </a:solidFill>
                <a:latin typeface="+mn-ea"/>
              </a:rPr>
              <a:t>保持する力</a:t>
            </a:r>
            <a:endParaRPr kumimoji="1" lang="en-US" altLang="ja-JP" sz="1800" b="1">
              <a:solidFill>
                <a:srgbClr val="FFA017"/>
              </a:solidFill>
              <a:latin typeface="+mn-ea"/>
            </a:endParaRPr>
          </a:p>
        </p:txBody>
      </p:sp>
      <p:sp>
        <p:nvSpPr>
          <p:cNvPr id="47" name="テキスト ボックス 89">
            <a:extLst>
              <a:ext uri="{FF2B5EF4-FFF2-40B4-BE49-F238E27FC236}">
                <a16:creationId xmlns:a16="http://schemas.microsoft.com/office/drawing/2014/main" id="{A1B00FFB-68D5-3C9C-8BC2-37FE9C1465E9}"/>
              </a:ext>
            </a:extLst>
          </p:cNvPr>
          <p:cNvSpPr txBox="1"/>
          <p:nvPr/>
        </p:nvSpPr>
        <p:spPr>
          <a:xfrm>
            <a:off x="2721589" y="5274336"/>
            <a:ext cx="2171655" cy="387671"/>
          </a:xfrm>
          <a:prstGeom prst="rect">
            <a:avLst/>
          </a:prstGeom>
          <a:solidFill>
            <a:schemeClr val="accent5">
              <a:lumMod val="40000"/>
              <a:lumOff val="60000"/>
            </a:schemeClr>
          </a:solidFill>
        </p:spPr>
        <p:style>
          <a:lnRef idx="0">
            <a:scrgbClr r="0" g="0" b="0"/>
          </a:lnRef>
          <a:fillRef idx="0">
            <a:scrgbClr r="0" g="0" b="0"/>
          </a:fillRef>
          <a:effectRef idx="0">
            <a:scrgbClr r="0" g="0" b="0"/>
          </a:effectRef>
          <a:fontRef idx="minor">
            <a:schemeClr val="tx1"/>
          </a:fontRef>
        </p:style>
        <p:txBody>
          <a:bodyPr wrap="none" rtlCol="0" anchor="ctr">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kumimoji="1" lang="ja-JP" altLang="en-US" sz="1800" b="1">
                <a:solidFill>
                  <a:schemeClr val="accent1"/>
                </a:solidFill>
                <a:latin typeface="+mn-ea"/>
              </a:rPr>
              <a:t>スケール</a:t>
            </a:r>
            <a:r>
              <a:rPr lang="ja-JP" altLang="en-US" sz="1800" b="1">
                <a:solidFill>
                  <a:schemeClr val="accent1"/>
                </a:solidFill>
                <a:latin typeface="+mn-ea"/>
              </a:rPr>
              <a:t>にかかる</a:t>
            </a:r>
            <a:r>
              <a:rPr kumimoji="1" lang="ja-JP" altLang="en-US" sz="1800" b="1">
                <a:solidFill>
                  <a:schemeClr val="accent1"/>
                </a:solidFill>
                <a:latin typeface="+mn-ea"/>
              </a:rPr>
              <a:t>力</a:t>
            </a:r>
            <a:endParaRPr kumimoji="1" lang="en-US" altLang="ja-JP" sz="1800" b="1">
              <a:solidFill>
                <a:schemeClr val="accent1"/>
              </a:solidFill>
              <a:latin typeface="+mn-ea"/>
            </a:endParaRPr>
          </a:p>
        </p:txBody>
      </p:sp>
      <p:pic>
        <p:nvPicPr>
          <p:cNvPr id="49" name="図 48">
            <a:extLst>
              <a:ext uri="{FF2B5EF4-FFF2-40B4-BE49-F238E27FC236}">
                <a16:creationId xmlns:a16="http://schemas.microsoft.com/office/drawing/2014/main" id="{FEC4AF40-09CC-E582-7016-1E1F2EEE6A13}"/>
              </a:ext>
            </a:extLst>
          </p:cNvPr>
          <p:cNvPicPr>
            <a:picLocks noChangeAspect="1"/>
          </p:cNvPicPr>
          <p:nvPr/>
        </p:nvPicPr>
        <p:blipFill>
          <a:blip r:embed="rId7"/>
          <a:stretch>
            <a:fillRect/>
          </a:stretch>
        </p:blipFill>
        <p:spPr>
          <a:xfrm>
            <a:off x="2676507" y="4736077"/>
            <a:ext cx="1707028" cy="512108"/>
          </a:xfrm>
          <a:prstGeom prst="rect">
            <a:avLst/>
          </a:prstGeom>
        </p:spPr>
      </p:pic>
      <p:pic>
        <p:nvPicPr>
          <p:cNvPr id="27" name="図 26">
            <a:extLst>
              <a:ext uri="{FF2B5EF4-FFF2-40B4-BE49-F238E27FC236}">
                <a16:creationId xmlns:a16="http://schemas.microsoft.com/office/drawing/2014/main" id="{6A06CFEB-A708-26A5-492D-8E4BC44036EA}"/>
              </a:ext>
            </a:extLst>
          </p:cNvPr>
          <p:cNvPicPr>
            <a:picLocks noChangeAspect="1"/>
          </p:cNvPicPr>
          <p:nvPr/>
        </p:nvPicPr>
        <p:blipFill rotWithShape="1">
          <a:blip r:embed="rId8"/>
          <a:srcRect l="-3638" t="13465" r="80391" b="64031"/>
          <a:stretch/>
        </p:blipFill>
        <p:spPr>
          <a:xfrm>
            <a:off x="8945163" y="772832"/>
            <a:ext cx="404416" cy="435328"/>
          </a:xfrm>
          <a:prstGeom prst="rect">
            <a:avLst/>
          </a:prstGeom>
        </p:spPr>
      </p:pic>
      <p:pic>
        <p:nvPicPr>
          <p:cNvPr id="28" name="図 27">
            <a:extLst>
              <a:ext uri="{FF2B5EF4-FFF2-40B4-BE49-F238E27FC236}">
                <a16:creationId xmlns:a16="http://schemas.microsoft.com/office/drawing/2014/main" id="{0396F85E-24CF-136F-41D9-093D4F42FC98}"/>
              </a:ext>
            </a:extLst>
          </p:cNvPr>
          <p:cNvPicPr>
            <a:picLocks noChangeAspect="1"/>
          </p:cNvPicPr>
          <p:nvPr/>
        </p:nvPicPr>
        <p:blipFill rotWithShape="1">
          <a:blip r:embed="rId8"/>
          <a:srcRect l="-3638" t="13465" r="80391" b="64031"/>
          <a:stretch/>
        </p:blipFill>
        <p:spPr>
          <a:xfrm>
            <a:off x="9949676" y="582996"/>
            <a:ext cx="404416" cy="435327"/>
          </a:xfrm>
          <a:prstGeom prst="rect">
            <a:avLst/>
          </a:prstGeom>
        </p:spPr>
      </p:pic>
      <p:pic>
        <p:nvPicPr>
          <p:cNvPr id="30" name="図 29">
            <a:extLst>
              <a:ext uri="{FF2B5EF4-FFF2-40B4-BE49-F238E27FC236}">
                <a16:creationId xmlns:a16="http://schemas.microsoft.com/office/drawing/2014/main" id="{29EA10CC-796E-AEB2-3C05-EBB2C6C7E0AD}"/>
              </a:ext>
            </a:extLst>
          </p:cNvPr>
          <p:cNvPicPr>
            <a:picLocks noChangeAspect="1"/>
          </p:cNvPicPr>
          <p:nvPr/>
        </p:nvPicPr>
        <p:blipFill rotWithShape="1">
          <a:blip r:embed="rId8"/>
          <a:srcRect l="-3638" t="13465" r="80391" b="64031"/>
          <a:stretch/>
        </p:blipFill>
        <p:spPr>
          <a:xfrm>
            <a:off x="9218134" y="165411"/>
            <a:ext cx="404416" cy="435328"/>
          </a:xfrm>
          <a:prstGeom prst="rect">
            <a:avLst/>
          </a:prstGeom>
        </p:spPr>
      </p:pic>
      <p:pic>
        <p:nvPicPr>
          <p:cNvPr id="25" name="図 24">
            <a:extLst>
              <a:ext uri="{FF2B5EF4-FFF2-40B4-BE49-F238E27FC236}">
                <a16:creationId xmlns:a16="http://schemas.microsoft.com/office/drawing/2014/main" id="{50E07865-9A8D-67D2-363F-18E3B681BF57}"/>
              </a:ext>
            </a:extLst>
          </p:cNvPr>
          <p:cNvPicPr>
            <a:picLocks noChangeAspect="1"/>
          </p:cNvPicPr>
          <p:nvPr/>
        </p:nvPicPr>
        <p:blipFill>
          <a:blip r:embed="rId9"/>
          <a:stretch>
            <a:fillRect/>
          </a:stretch>
        </p:blipFill>
        <p:spPr>
          <a:xfrm>
            <a:off x="7587935" y="127045"/>
            <a:ext cx="3486876" cy="278951"/>
          </a:xfrm>
          <a:prstGeom prst="rect">
            <a:avLst/>
          </a:prstGeom>
          <a:effectLst>
            <a:glow rad="127000">
              <a:schemeClr val="bg1">
                <a:alpha val="60000"/>
              </a:schemeClr>
            </a:glow>
          </a:effectLst>
        </p:spPr>
      </p:pic>
      <p:pic>
        <p:nvPicPr>
          <p:cNvPr id="206" name="図 205">
            <a:extLst>
              <a:ext uri="{FF2B5EF4-FFF2-40B4-BE49-F238E27FC236}">
                <a16:creationId xmlns:a16="http://schemas.microsoft.com/office/drawing/2014/main" id="{AD80886F-50B1-7A8D-EB0C-0102B826D855}"/>
              </a:ext>
            </a:extLst>
          </p:cNvPr>
          <p:cNvPicPr>
            <a:picLocks noChangeAspect="1"/>
          </p:cNvPicPr>
          <p:nvPr/>
        </p:nvPicPr>
        <p:blipFill>
          <a:blip r:embed="rId10"/>
          <a:stretch>
            <a:fillRect/>
          </a:stretch>
        </p:blipFill>
        <p:spPr>
          <a:xfrm>
            <a:off x="7584459" y="129764"/>
            <a:ext cx="3486876" cy="266271"/>
          </a:xfrm>
          <a:prstGeom prst="rect">
            <a:avLst/>
          </a:prstGeom>
          <a:effectLst>
            <a:glow rad="127000">
              <a:schemeClr val="bg1">
                <a:alpha val="60000"/>
              </a:schemeClr>
            </a:glow>
          </a:effectLst>
        </p:spPr>
      </p:pic>
      <p:grpSp>
        <p:nvGrpSpPr>
          <p:cNvPr id="122" name="グループ化 121">
            <a:extLst>
              <a:ext uri="{FF2B5EF4-FFF2-40B4-BE49-F238E27FC236}">
                <a16:creationId xmlns:a16="http://schemas.microsoft.com/office/drawing/2014/main" id="{F9A258D9-DA36-1C2E-C574-75F14CE2C8EC}"/>
              </a:ext>
            </a:extLst>
          </p:cNvPr>
          <p:cNvGrpSpPr/>
          <p:nvPr/>
        </p:nvGrpSpPr>
        <p:grpSpPr>
          <a:xfrm>
            <a:off x="10160825" y="90882"/>
            <a:ext cx="551387" cy="786281"/>
            <a:chOff x="9348353" y="558914"/>
            <a:chExt cx="1576720" cy="2432452"/>
          </a:xfrm>
        </p:grpSpPr>
        <p:pic>
          <p:nvPicPr>
            <p:cNvPr id="123" name="図 122" descr="食品, 時計, 部屋 が含まれている画像&#10;&#10;自動的に生成された説明">
              <a:extLst>
                <a:ext uri="{FF2B5EF4-FFF2-40B4-BE49-F238E27FC236}">
                  <a16:creationId xmlns:a16="http://schemas.microsoft.com/office/drawing/2014/main" id="{13EA9024-666E-D32F-F44E-F3CC7A1FF158}"/>
                </a:ext>
              </a:extLst>
            </p:cNvPr>
            <p:cNvPicPr>
              <a:picLocks noChangeAspect="1"/>
            </p:cNvPicPr>
            <p:nvPr/>
          </p:nvPicPr>
          <p:blipFill rotWithShape="1">
            <a:blip r:embed="rId11">
              <a:extLst>
                <a:ext uri="{28A0092B-C50C-407E-A947-70E740481C1C}">
                  <a14:useLocalDpi xmlns:a14="http://schemas.microsoft.com/office/drawing/2010/main" val="0"/>
                </a:ext>
              </a:extLst>
            </a:blip>
            <a:srcRect l="34862" r="28677"/>
            <a:stretch/>
          </p:blipFill>
          <p:spPr>
            <a:xfrm>
              <a:off x="9348353" y="558914"/>
              <a:ext cx="1576720" cy="2432452"/>
            </a:xfrm>
            <a:prstGeom prst="rect">
              <a:avLst/>
            </a:prstGeom>
          </p:spPr>
        </p:pic>
        <p:grpSp>
          <p:nvGrpSpPr>
            <p:cNvPr id="124" name="グループ化 123">
              <a:extLst>
                <a:ext uri="{FF2B5EF4-FFF2-40B4-BE49-F238E27FC236}">
                  <a16:creationId xmlns:a16="http://schemas.microsoft.com/office/drawing/2014/main" id="{D1BDBB0A-FB77-B154-705E-2298420C4779}"/>
                </a:ext>
              </a:extLst>
            </p:cNvPr>
            <p:cNvGrpSpPr/>
            <p:nvPr/>
          </p:nvGrpSpPr>
          <p:grpSpPr>
            <a:xfrm rot="1225000">
              <a:off x="10015400" y="991151"/>
              <a:ext cx="661036" cy="862494"/>
              <a:chOff x="4427459" y="1027892"/>
              <a:chExt cx="3341185" cy="4359448"/>
            </a:xfrm>
          </p:grpSpPr>
          <p:sp>
            <p:nvSpPr>
              <p:cNvPr id="163" name="フリーフォーム: 図形 162">
                <a:extLst>
                  <a:ext uri="{FF2B5EF4-FFF2-40B4-BE49-F238E27FC236}">
                    <a16:creationId xmlns:a16="http://schemas.microsoft.com/office/drawing/2014/main" id="{36D28CD0-1433-3603-2E2C-C4F5CC3EEBDA}"/>
                  </a:ext>
                </a:extLst>
              </p:cNvPr>
              <p:cNvSpPr/>
              <p:nvPr/>
            </p:nvSpPr>
            <p:spPr>
              <a:xfrm>
                <a:off x="4449220" y="3262070"/>
                <a:ext cx="426259" cy="1204365"/>
              </a:xfrm>
              <a:custGeom>
                <a:avLst/>
                <a:gdLst>
                  <a:gd name="connsiteX0" fmla="*/ 267560 w 426259"/>
                  <a:gd name="connsiteY0" fmla="*/ 113589 h 1204678"/>
                  <a:gd name="connsiteX1" fmla="*/ 145640 w 426259"/>
                  <a:gd name="connsiteY1" fmla="*/ 17069 h 1204678"/>
                  <a:gd name="connsiteX2" fmla="*/ 71980 w 426259"/>
                  <a:gd name="connsiteY2" fmla="*/ 9449 h 1204678"/>
                  <a:gd name="connsiteX3" fmla="*/ 18640 w 426259"/>
                  <a:gd name="connsiteY3" fmla="*/ 116129 h 1204678"/>
                  <a:gd name="connsiteX4" fmla="*/ 860 w 426259"/>
                  <a:gd name="connsiteY4" fmla="*/ 225349 h 1204678"/>
                  <a:gd name="connsiteX5" fmla="*/ 8480 w 426259"/>
                  <a:gd name="connsiteY5" fmla="*/ 316789 h 1204678"/>
                  <a:gd name="connsiteX6" fmla="*/ 56740 w 426259"/>
                  <a:gd name="connsiteY6" fmla="*/ 456489 h 1204678"/>
                  <a:gd name="connsiteX7" fmla="*/ 107540 w 426259"/>
                  <a:gd name="connsiteY7" fmla="*/ 586029 h 1204678"/>
                  <a:gd name="connsiteX8" fmla="*/ 115160 w 426259"/>
                  <a:gd name="connsiteY8" fmla="*/ 748589 h 1204678"/>
                  <a:gd name="connsiteX9" fmla="*/ 158340 w 426259"/>
                  <a:gd name="connsiteY9" fmla="*/ 850189 h 1204678"/>
                  <a:gd name="connsiteX10" fmla="*/ 168500 w 426259"/>
                  <a:gd name="connsiteY10" fmla="*/ 911149 h 1204678"/>
                  <a:gd name="connsiteX11" fmla="*/ 178660 w 426259"/>
                  <a:gd name="connsiteY11" fmla="*/ 1007669 h 1204678"/>
                  <a:gd name="connsiteX12" fmla="*/ 171040 w 426259"/>
                  <a:gd name="connsiteY12" fmla="*/ 1071169 h 1204678"/>
                  <a:gd name="connsiteX13" fmla="*/ 272640 w 426259"/>
                  <a:gd name="connsiteY13" fmla="*/ 1152449 h 1204678"/>
                  <a:gd name="connsiteX14" fmla="*/ 417420 w 426259"/>
                  <a:gd name="connsiteY14" fmla="*/ 1188009 h 1204678"/>
                  <a:gd name="connsiteX15" fmla="*/ 397100 w 426259"/>
                  <a:gd name="connsiteY15" fmla="*/ 875589 h 1204678"/>
                  <a:gd name="connsiteX16" fmla="*/ 267560 w 426259"/>
                  <a:gd name="connsiteY16" fmla="*/ 113589 h 1204678"/>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107540 w 426259"/>
                  <a:gd name="connsiteY7" fmla="*/ 58602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0720 w 426259"/>
                  <a:gd name="connsiteY9" fmla="*/ 85272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6259" h="1204365">
                    <a:moveTo>
                      <a:pt x="267560" y="113589"/>
                    </a:moveTo>
                    <a:cubicBezTo>
                      <a:pt x="225650" y="-29498"/>
                      <a:pt x="178237" y="34426"/>
                      <a:pt x="145640" y="17069"/>
                    </a:cubicBezTo>
                    <a:cubicBezTo>
                      <a:pt x="113043" y="-288"/>
                      <a:pt x="93147" y="-7061"/>
                      <a:pt x="71980" y="9449"/>
                    </a:cubicBezTo>
                    <a:cubicBezTo>
                      <a:pt x="50813" y="25959"/>
                      <a:pt x="30493" y="80146"/>
                      <a:pt x="18640" y="116129"/>
                    </a:cubicBezTo>
                    <a:cubicBezTo>
                      <a:pt x="6787" y="152112"/>
                      <a:pt x="2553" y="191906"/>
                      <a:pt x="860" y="225349"/>
                    </a:cubicBezTo>
                    <a:cubicBezTo>
                      <a:pt x="-833" y="258792"/>
                      <a:pt x="-833" y="278266"/>
                      <a:pt x="8480" y="316789"/>
                    </a:cubicBezTo>
                    <a:cubicBezTo>
                      <a:pt x="17793" y="355312"/>
                      <a:pt x="42347" y="410769"/>
                      <a:pt x="56740" y="456489"/>
                    </a:cubicBezTo>
                    <a:cubicBezTo>
                      <a:pt x="71133" y="502209"/>
                      <a:pt x="85103" y="542426"/>
                      <a:pt x="94840" y="591109"/>
                    </a:cubicBezTo>
                    <a:cubicBezTo>
                      <a:pt x="104577" y="639792"/>
                      <a:pt x="105847" y="704986"/>
                      <a:pt x="115160" y="748589"/>
                    </a:cubicBezTo>
                    <a:cubicBezTo>
                      <a:pt x="124473" y="792192"/>
                      <a:pt x="141830" y="825636"/>
                      <a:pt x="150720" y="852729"/>
                    </a:cubicBezTo>
                    <a:cubicBezTo>
                      <a:pt x="159610" y="879822"/>
                      <a:pt x="163843" y="885326"/>
                      <a:pt x="168500" y="911149"/>
                    </a:cubicBezTo>
                    <a:cubicBezTo>
                      <a:pt x="173157" y="936972"/>
                      <a:pt x="176120" y="978882"/>
                      <a:pt x="178660" y="1007669"/>
                    </a:cubicBezTo>
                    <a:cubicBezTo>
                      <a:pt x="181200" y="1036456"/>
                      <a:pt x="168077" y="1059739"/>
                      <a:pt x="183740" y="1083869"/>
                    </a:cubicBezTo>
                    <a:cubicBezTo>
                      <a:pt x="199403" y="1107999"/>
                      <a:pt x="233693" y="1135092"/>
                      <a:pt x="272640" y="1152449"/>
                    </a:cubicBezTo>
                    <a:cubicBezTo>
                      <a:pt x="311587" y="1169806"/>
                      <a:pt x="396677" y="1234152"/>
                      <a:pt x="417420" y="1188009"/>
                    </a:cubicBezTo>
                    <a:cubicBezTo>
                      <a:pt x="438163" y="1141866"/>
                      <a:pt x="418690" y="1051272"/>
                      <a:pt x="397100" y="875589"/>
                    </a:cubicBezTo>
                    <a:cubicBezTo>
                      <a:pt x="375510" y="699906"/>
                      <a:pt x="309470" y="256676"/>
                      <a:pt x="267560" y="113589"/>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4" name="フリーフォーム: 図形 163">
                <a:extLst>
                  <a:ext uri="{FF2B5EF4-FFF2-40B4-BE49-F238E27FC236}">
                    <a16:creationId xmlns:a16="http://schemas.microsoft.com/office/drawing/2014/main" id="{5B2634FC-BBE6-C9EA-ECAF-B289AFD499D7}"/>
                  </a:ext>
                </a:extLst>
              </p:cNvPr>
              <p:cNvSpPr/>
              <p:nvPr/>
            </p:nvSpPr>
            <p:spPr>
              <a:xfrm>
                <a:off x="7134485" y="3219688"/>
                <a:ext cx="424748" cy="1165463"/>
              </a:xfrm>
              <a:custGeom>
                <a:avLst/>
                <a:gdLst>
                  <a:gd name="connsiteX0" fmla="*/ 96895 w 424748"/>
                  <a:gd name="connsiteY0" fmla="*/ 173752 h 1165463"/>
                  <a:gd name="connsiteX1" fmla="*/ 239135 w 424748"/>
                  <a:gd name="connsiteY1" fmla="*/ 67072 h 1165463"/>
                  <a:gd name="connsiteX2" fmla="*/ 310255 w 424748"/>
                  <a:gd name="connsiteY2" fmla="*/ 3572 h 1165463"/>
                  <a:gd name="connsiteX3" fmla="*/ 414395 w 424748"/>
                  <a:gd name="connsiteY3" fmla="*/ 173752 h 1165463"/>
                  <a:gd name="connsiteX4" fmla="*/ 414395 w 424748"/>
                  <a:gd name="connsiteY4" fmla="*/ 389652 h 1165463"/>
                  <a:gd name="connsiteX5" fmla="*/ 355975 w 424748"/>
                  <a:gd name="connsiteY5" fmla="*/ 605552 h 1165463"/>
                  <a:gd name="connsiteX6" fmla="*/ 348355 w 424748"/>
                  <a:gd name="connsiteY6" fmla="*/ 742712 h 1165463"/>
                  <a:gd name="connsiteX7" fmla="*/ 312795 w 424748"/>
                  <a:gd name="connsiteY7" fmla="*/ 857012 h 1165463"/>
                  <a:gd name="connsiteX8" fmla="*/ 282315 w 424748"/>
                  <a:gd name="connsiteY8" fmla="*/ 950992 h 1165463"/>
                  <a:gd name="connsiteX9" fmla="*/ 279775 w 424748"/>
                  <a:gd name="connsiteY9" fmla="*/ 1050052 h 1165463"/>
                  <a:gd name="connsiteX10" fmla="*/ 244215 w 424748"/>
                  <a:gd name="connsiteY10" fmla="*/ 1131332 h 1165463"/>
                  <a:gd name="connsiteX11" fmla="*/ 188335 w 424748"/>
                  <a:gd name="connsiteY11" fmla="*/ 1161812 h 1165463"/>
                  <a:gd name="connsiteX12" fmla="*/ 94355 w 424748"/>
                  <a:gd name="connsiteY12" fmla="*/ 1141492 h 1165463"/>
                  <a:gd name="connsiteX13" fmla="*/ 375 w 424748"/>
                  <a:gd name="connsiteY13" fmla="*/ 953532 h 1165463"/>
                  <a:gd name="connsiteX14" fmla="*/ 63875 w 424748"/>
                  <a:gd name="connsiteY14" fmla="*/ 420132 h 1165463"/>
                  <a:gd name="connsiteX15" fmla="*/ 96895 w 424748"/>
                  <a:gd name="connsiteY15" fmla="*/ 173752 h 1165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4748" h="1165463">
                    <a:moveTo>
                      <a:pt x="96895" y="173752"/>
                    </a:moveTo>
                    <a:cubicBezTo>
                      <a:pt x="126105" y="114909"/>
                      <a:pt x="203575" y="95435"/>
                      <a:pt x="239135" y="67072"/>
                    </a:cubicBezTo>
                    <a:cubicBezTo>
                      <a:pt x="274695" y="38709"/>
                      <a:pt x="281045" y="-14208"/>
                      <a:pt x="310255" y="3572"/>
                    </a:cubicBezTo>
                    <a:cubicBezTo>
                      <a:pt x="339465" y="21352"/>
                      <a:pt x="397038" y="109405"/>
                      <a:pt x="414395" y="173752"/>
                    </a:cubicBezTo>
                    <a:cubicBezTo>
                      <a:pt x="431752" y="238099"/>
                      <a:pt x="424132" y="317685"/>
                      <a:pt x="414395" y="389652"/>
                    </a:cubicBezTo>
                    <a:cubicBezTo>
                      <a:pt x="404658" y="461619"/>
                      <a:pt x="366982" y="546709"/>
                      <a:pt x="355975" y="605552"/>
                    </a:cubicBezTo>
                    <a:cubicBezTo>
                      <a:pt x="344968" y="664395"/>
                      <a:pt x="355552" y="700802"/>
                      <a:pt x="348355" y="742712"/>
                    </a:cubicBezTo>
                    <a:cubicBezTo>
                      <a:pt x="341158" y="784622"/>
                      <a:pt x="323802" y="822299"/>
                      <a:pt x="312795" y="857012"/>
                    </a:cubicBezTo>
                    <a:cubicBezTo>
                      <a:pt x="301788" y="891725"/>
                      <a:pt x="287818" y="918819"/>
                      <a:pt x="282315" y="950992"/>
                    </a:cubicBezTo>
                    <a:cubicBezTo>
                      <a:pt x="276812" y="983165"/>
                      <a:pt x="286125" y="1019995"/>
                      <a:pt x="279775" y="1050052"/>
                    </a:cubicBezTo>
                    <a:cubicBezTo>
                      <a:pt x="273425" y="1080109"/>
                      <a:pt x="259455" y="1112705"/>
                      <a:pt x="244215" y="1131332"/>
                    </a:cubicBezTo>
                    <a:cubicBezTo>
                      <a:pt x="228975" y="1149959"/>
                      <a:pt x="213312" y="1160119"/>
                      <a:pt x="188335" y="1161812"/>
                    </a:cubicBezTo>
                    <a:cubicBezTo>
                      <a:pt x="163358" y="1163505"/>
                      <a:pt x="125682" y="1176205"/>
                      <a:pt x="94355" y="1141492"/>
                    </a:cubicBezTo>
                    <a:cubicBezTo>
                      <a:pt x="63028" y="1106779"/>
                      <a:pt x="5455" y="1073759"/>
                      <a:pt x="375" y="953532"/>
                    </a:cubicBezTo>
                    <a:cubicBezTo>
                      <a:pt x="-4705" y="833305"/>
                      <a:pt x="43132" y="552212"/>
                      <a:pt x="63875" y="420132"/>
                    </a:cubicBezTo>
                    <a:cubicBezTo>
                      <a:pt x="84618" y="288052"/>
                      <a:pt x="67685" y="232595"/>
                      <a:pt x="96895" y="173752"/>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5" name="フリーフォーム: 図形 164">
                <a:extLst>
                  <a:ext uri="{FF2B5EF4-FFF2-40B4-BE49-F238E27FC236}">
                    <a16:creationId xmlns:a16="http://schemas.microsoft.com/office/drawing/2014/main" id="{BFFC8C7A-9636-4EE5-604B-9189AF0AB90C}"/>
                  </a:ext>
                </a:extLst>
              </p:cNvPr>
              <p:cNvSpPr/>
              <p:nvPr/>
            </p:nvSpPr>
            <p:spPr>
              <a:xfrm>
                <a:off x="4668703" y="1560201"/>
                <a:ext cx="2709343" cy="3827139"/>
              </a:xfrm>
              <a:custGeom>
                <a:avLst/>
                <a:gdLst>
                  <a:gd name="connsiteX0" fmla="*/ 152863 w 2769933"/>
                  <a:gd name="connsiteY0" fmla="*/ 1590000 h 4002207"/>
                  <a:gd name="connsiteX1" fmla="*/ 122383 w 2769933"/>
                  <a:gd name="connsiteY1" fmla="*/ 2047200 h 4002207"/>
                  <a:gd name="connsiteX2" fmla="*/ 152863 w 2769933"/>
                  <a:gd name="connsiteY2" fmla="*/ 2473920 h 4002207"/>
                  <a:gd name="connsiteX3" fmla="*/ 232111 w 2769933"/>
                  <a:gd name="connsiteY3" fmla="*/ 3010368 h 4002207"/>
                  <a:gd name="connsiteX4" fmla="*/ 463759 w 2769933"/>
                  <a:gd name="connsiteY4" fmla="*/ 3449280 h 4002207"/>
                  <a:gd name="connsiteX5" fmla="*/ 829519 w 2769933"/>
                  <a:gd name="connsiteY5" fmla="*/ 3754080 h 4002207"/>
                  <a:gd name="connsiteX6" fmla="*/ 1091647 w 2769933"/>
                  <a:gd name="connsiteY6" fmla="*/ 3955248 h 4002207"/>
                  <a:gd name="connsiteX7" fmla="*/ 1481791 w 2769933"/>
                  <a:gd name="connsiteY7" fmla="*/ 3979632 h 4002207"/>
                  <a:gd name="connsiteX8" fmla="*/ 1847551 w 2769933"/>
                  <a:gd name="connsiteY8" fmla="*/ 3967440 h 4002207"/>
                  <a:gd name="connsiteX9" fmla="*/ 2237695 w 2769933"/>
                  <a:gd name="connsiteY9" fmla="*/ 3565104 h 4002207"/>
                  <a:gd name="connsiteX10" fmla="*/ 2438863 w 2769933"/>
                  <a:gd name="connsiteY10" fmla="*/ 3272496 h 4002207"/>
                  <a:gd name="connsiteX11" fmla="*/ 2579071 w 2769933"/>
                  <a:gd name="connsiteY11" fmla="*/ 2925024 h 4002207"/>
                  <a:gd name="connsiteX12" fmla="*/ 2633935 w 2769933"/>
                  <a:gd name="connsiteY12" fmla="*/ 2553168 h 4002207"/>
                  <a:gd name="connsiteX13" fmla="*/ 2694895 w 2769933"/>
                  <a:gd name="connsiteY13" fmla="*/ 2053296 h 4002207"/>
                  <a:gd name="connsiteX14" fmla="*/ 2743663 w 2769933"/>
                  <a:gd name="connsiteY14" fmla="*/ 1821648 h 4002207"/>
                  <a:gd name="connsiteX15" fmla="*/ 2755855 w 2769933"/>
                  <a:gd name="connsiteY15" fmla="*/ 1327872 h 4002207"/>
                  <a:gd name="connsiteX16" fmla="*/ 2542495 w 2769933"/>
                  <a:gd name="connsiteY16" fmla="*/ 736560 h 4002207"/>
                  <a:gd name="connsiteX17" fmla="*/ 1414735 w 2769933"/>
                  <a:gd name="connsiteY17" fmla="*/ 5040 h 4002207"/>
                  <a:gd name="connsiteX18" fmla="*/ 262591 w 2769933"/>
                  <a:gd name="connsiteY18" fmla="*/ 443952 h 4002207"/>
                  <a:gd name="connsiteX19" fmla="*/ 55327 w 2769933"/>
                  <a:gd name="connsiteY19" fmla="*/ 1029168 h 4002207"/>
                  <a:gd name="connsiteX20" fmla="*/ 6559 w 2769933"/>
                  <a:gd name="connsiteY20" fmla="*/ 1650960 h 4002207"/>
                  <a:gd name="connsiteX21" fmla="*/ 171151 w 2769933"/>
                  <a:gd name="connsiteY21" fmla="*/ 1772880 h 4002207"/>
                  <a:gd name="connsiteX22" fmla="*/ 134575 w 2769933"/>
                  <a:gd name="connsiteY22" fmla="*/ 2467824 h 4002207"/>
                  <a:gd name="connsiteX23" fmla="*/ 232111 w 2769933"/>
                  <a:gd name="connsiteY23" fmla="*/ 2979888 h 4002207"/>
                  <a:gd name="connsiteX24" fmla="*/ 384511 w 2769933"/>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99777 w 2716847"/>
                  <a:gd name="connsiteY0" fmla="*/ 1590000 h 4002207"/>
                  <a:gd name="connsiteX1" fmla="*/ 69297 w 2716847"/>
                  <a:gd name="connsiteY1" fmla="*/ 2047200 h 4002207"/>
                  <a:gd name="connsiteX2" fmla="*/ 99777 w 2716847"/>
                  <a:gd name="connsiteY2" fmla="*/ 2473920 h 4002207"/>
                  <a:gd name="connsiteX3" fmla="*/ 179025 w 2716847"/>
                  <a:gd name="connsiteY3" fmla="*/ 3010368 h 4002207"/>
                  <a:gd name="connsiteX4" fmla="*/ 410673 w 2716847"/>
                  <a:gd name="connsiteY4" fmla="*/ 3449280 h 4002207"/>
                  <a:gd name="connsiteX5" fmla="*/ 776433 w 2716847"/>
                  <a:gd name="connsiteY5" fmla="*/ 3754080 h 4002207"/>
                  <a:gd name="connsiteX6" fmla="*/ 1038561 w 2716847"/>
                  <a:gd name="connsiteY6" fmla="*/ 3955248 h 4002207"/>
                  <a:gd name="connsiteX7" fmla="*/ 1428705 w 2716847"/>
                  <a:gd name="connsiteY7" fmla="*/ 3979632 h 4002207"/>
                  <a:gd name="connsiteX8" fmla="*/ 1794465 w 2716847"/>
                  <a:gd name="connsiteY8" fmla="*/ 3967440 h 4002207"/>
                  <a:gd name="connsiteX9" fmla="*/ 2184609 w 2716847"/>
                  <a:gd name="connsiteY9" fmla="*/ 3565104 h 4002207"/>
                  <a:gd name="connsiteX10" fmla="*/ 2385777 w 2716847"/>
                  <a:gd name="connsiteY10" fmla="*/ 3272496 h 4002207"/>
                  <a:gd name="connsiteX11" fmla="*/ 2525985 w 2716847"/>
                  <a:gd name="connsiteY11" fmla="*/ 2925024 h 4002207"/>
                  <a:gd name="connsiteX12" fmla="*/ 2580849 w 2716847"/>
                  <a:gd name="connsiteY12" fmla="*/ 2553168 h 4002207"/>
                  <a:gd name="connsiteX13" fmla="*/ 2641809 w 2716847"/>
                  <a:gd name="connsiteY13" fmla="*/ 2053296 h 4002207"/>
                  <a:gd name="connsiteX14" fmla="*/ 2690577 w 2716847"/>
                  <a:gd name="connsiteY14" fmla="*/ 1821648 h 4002207"/>
                  <a:gd name="connsiteX15" fmla="*/ 2702769 w 2716847"/>
                  <a:gd name="connsiteY15" fmla="*/ 1327872 h 4002207"/>
                  <a:gd name="connsiteX16" fmla="*/ 2489409 w 2716847"/>
                  <a:gd name="connsiteY16" fmla="*/ 736560 h 4002207"/>
                  <a:gd name="connsiteX17" fmla="*/ 1361649 w 2716847"/>
                  <a:gd name="connsiteY17" fmla="*/ 5040 h 4002207"/>
                  <a:gd name="connsiteX18" fmla="*/ 209505 w 2716847"/>
                  <a:gd name="connsiteY18" fmla="*/ 443952 h 4002207"/>
                  <a:gd name="connsiteX19" fmla="*/ 2241 w 2716847"/>
                  <a:gd name="connsiteY19" fmla="*/ 1029168 h 4002207"/>
                  <a:gd name="connsiteX20" fmla="*/ 95713 w 2716847"/>
                  <a:gd name="connsiteY20" fmla="*/ 1574760 h 4002207"/>
                  <a:gd name="connsiteX21" fmla="*/ 31705 w 2716847"/>
                  <a:gd name="connsiteY21" fmla="*/ 1793200 h 4002207"/>
                  <a:gd name="connsiteX22" fmla="*/ 81489 w 2716847"/>
                  <a:gd name="connsiteY22" fmla="*/ 2467824 h 4002207"/>
                  <a:gd name="connsiteX23" fmla="*/ 179025 w 2716847"/>
                  <a:gd name="connsiteY23" fmla="*/ 2979888 h 4002207"/>
                  <a:gd name="connsiteX24" fmla="*/ 331425 w 2716847"/>
                  <a:gd name="connsiteY24" fmla="*/ 3382224 h 4002207"/>
                  <a:gd name="connsiteX0" fmla="*/ 99936 w 2717006"/>
                  <a:gd name="connsiteY0" fmla="*/ 1590000 h 4002207"/>
                  <a:gd name="connsiteX1" fmla="*/ 69456 w 2717006"/>
                  <a:gd name="connsiteY1" fmla="*/ 2047200 h 4002207"/>
                  <a:gd name="connsiteX2" fmla="*/ 99936 w 2717006"/>
                  <a:gd name="connsiteY2" fmla="*/ 2473920 h 4002207"/>
                  <a:gd name="connsiteX3" fmla="*/ 179184 w 2717006"/>
                  <a:gd name="connsiteY3" fmla="*/ 3010368 h 4002207"/>
                  <a:gd name="connsiteX4" fmla="*/ 410832 w 2717006"/>
                  <a:gd name="connsiteY4" fmla="*/ 3449280 h 4002207"/>
                  <a:gd name="connsiteX5" fmla="*/ 776592 w 2717006"/>
                  <a:gd name="connsiteY5" fmla="*/ 3754080 h 4002207"/>
                  <a:gd name="connsiteX6" fmla="*/ 1038720 w 2717006"/>
                  <a:gd name="connsiteY6" fmla="*/ 3955248 h 4002207"/>
                  <a:gd name="connsiteX7" fmla="*/ 1428864 w 2717006"/>
                  <a:gd name="connsiteY7" fmla="*/ 3979632 h 4002207"/>
                  <a:gd name="connsiteX8" fmla="*/ 1794624 w 2717006"/>
                  <a:gd name="connsiteY8" fmla="*/ 3967440 h 4002207"/>
                  <a:gd name="connsiteX9" fmla="*/ 2184768 w 2717006"/>
                  <a:gd name="connsiteY9" fmla="*/ 3565104 h 4002207"/>
                  <a:gd name="connsiteX10" fmla="*/ 2385936 w 2717006"/>
                  <a:gd name="connsiteY10" fmla="*/ 3272496 h 4002207"/>
                  <a:gd name="connsiteX11" fmla="*/ 2526144 w 2717006"/>
                  <a:gd name="connsiteY11" fmla="*/ 2925024 h 4002207"/>
                  <a:gd name="connsiteX12" fmla="*/ 2581008 w 2717006"/>
                  <a:gd name="connsiteY12" fmla="*/ 2553168 h 4002207"/>
                  <a:gd name="connsiteX13" fmla="*/ 2641968 w 2717006"/>
                  <a:gd name="connsiteY13" fmla="*/ 2053296 h 4002207"/>
                  <a:gd name="connsiteX14" fmla="*/ 2690736 w 2717006"/>
                  <a:gd name="connsiteY14" fmla="*/ 1821648 h 4002207"/>
                  <a:gd name="connsiteX15" fmla="*/ 2702928 w 2717006"/>
                  <a:gd name="connsiteY15" fmla="*/ 1327872 h 4002207"/>
                  <a:gd name="connsiteX16" fmla="*/ 2489568 w 2717006"/>
                  <a:gd name="connsiteY16" fmla="*/ 736560 h 4002207"/>
                  <a:gd name="connsiteX17" fmla="*/ 1361808 w 2717006"/>
                  <a:gd name="connsiteY17" fmla="*/ 5040 h 4002207"/>
                  <a:gd name="connsiteX18" fmla="*/ 209664 w 2717006"/>
                  <a:gd name="connsiteY18" fmla="*/ 443952 h 4002207"/>
                  <a:gd name="connsiteX19" fmla="*/ 2400 w 2717006"/>
                  <a:gd name="connsiteY19" fmla="*/ 1029168 h 4002207"/>
                  <a:gd name="connsiteX20" fmla="*/ 95872 w 2717006"/>
                  <a:gd name="connsiteY20" fmla="*/ 1574760 h 4002207"/>
                  <a:gd name="connsiteX21" fmla="*/ 81648 w 2717006"/>
                  <a:gd name="connsiteY21" fmla="*/ 2467824 h 4002207"/>
                  <a:gd name="connsiteX22" fmla="*/ 179184 w 2717006"/>
                  <a:gd name="connsiteY22" fmla="*/ 2979888 h 4002207"/>
                  <a:gd name="connsiteX23" fmla="*/ 331584 w 2717006"/>
                  <a:gd name="connsiteY23" fmla="*/ 3382224 h 4002207"/>
                  <a:gd name="connsiteX0" fmla="*/ 1897961 w 4515031"/>
                  <a:gd name="connsiteY0" fmla="*/ 1590000 h 4002207"/>
                  <a:gd name="connsiteX1" fmla="*/ 1867481 w 4515031"/>
                  <a:gd name="connsiteY1" fmla="*/ 2047200 h 4002207"/>
                  <a:gd name="connsiteX2" fmla="*/ 1897961 w 4515031"/>
                  <a:gd name="connsiteY2" fmla="*/ 2473920 h 4002207"/>
                  <a:gd name="connsiteX3" fmla="*/ 1977209 w 4515031"/>
                  <a:gd name="connsiteY3" fmla="*/ 3010368 h 4002207"/>
                  <a:gd name="connsiteX4" fmla="*/ 2208857 w 4515031"/>
                  <a:gd name="connsiteY4" fmla="*/ 3449280 h 4002207"/>
                  <a:gd name="connsiteX5" fmla="*/ 2574617 w 4515031"/>
                  <a:gd name="connsiteY5" fmla="*/ 3754080 h 4002207"/>
                  <a:gd name="connsiteX6" fmla="*/ 2836745 w 4515031"/>
                  <a:gd name="connsiteY6" fmla="*/ 3955248 h 4002207"/>
                  <a:gd name="connsiteX7" fmla="*/ 3226889 w 4515031"/>
                  <a:gd name="connsiteY7" fmla="*/ 3979632 h 4002207"/>
                  <a:gd name="connsiteX8" fmla="*/ 3592649 w 4515031"/>
                  <a:gd name="connsiteY8" fmla="*/ 3967440 h 4002207"/>
                  <a:gd name="connsiteX9" fmla="*/ 3982793 w 4515031"/>
                  <a:gd name="connsiteY9" fmla="*/ 3565104 h 4002207"/>
                  <a:gd name="connsiteX10" fmla="*/ 4183961 w 4515031"/>
                  <a:gd name="connsiteY10" fmla="*/ 3272496 h 4002207"/>
                  <a:gd name="connsiteX11" fmla="*/ 4324169 w 4515031"/>
                  <a:gd name="connsiteY11" fmla="*/ 2925024 h 4002207"/>
                  <a:gd name="connsiteX12" fmla="*/ 4379033 w 4515031"/>
                  <a:gd name="connsiteY12" fmla="*/ 2553168 h 4002207"/>
                  <a:gd name="connsiteX13" fmla="*/ 4439993 w 4515031"/>
                  <a:gd name="connsiteY13" fmla="*/ 2053296 h 4002207"/>
                  <a:gd name="connsiteX14" fmla="*/ 4488761 w 4515031"/>
                  <a:gd name="connsiteY14" fmla="*/ 1821648 h 4002207"/>
                  <a:gd name="connsiteX15" fmla="*/ 4500953 w 4515031"/>
                  <a:gd name="connsiteY15" fmla="*/ 1327872 h 4002207"/>
                  <a:gd name="connsiteX16" fmla="*/ 4287593 w 4515031"/>
                  <a:gd name="connsiteY16" fmla="*/ 736560 h 4002207"/>
                  <a:gd name="connsiteX17" fmla="*/ 3159833 w 4515031"/>
                  <a:gd name="connsiteY17" fmla="*/ 5040 h 4002207"/>
                  <a:gd name="connsiteX18" fmla="*/ 2007689 w 4515031"/>
                  <a:gd name="connsiteY18" fmla="*/ 443952 h 4002207"/>
                  <a:gd name="connsiteX19" fmla="*/ 1800425 w 4515031"/>
                  <a:gd name="connsiteY19" fmla="*/ 1029168 h 4002207"/>
                  <a:gd name="connsiteX20" fmla="*/ 1893897 w 4515031"/>
                  <a:gd name="connsiteY20" fmla="*/ 1574760 h 4002207"/>
                  <a:gd name="connsiteX21" fmla="*/ 1879673 w 4515031"/>
                  <a:gd name="connsiteY21" fmla="*/ 2467824 h 4002207"/>
                  <a:gd name="connsiteX22" fmla="*/ 1977209 w 4515031"/>
                  <a:gd name="connsiteY22" fmla="*/ 2979888 h 4002207"/>
                  <a:gd name="connsiteX23" fmla="*/ 1089 w 4515031"/>
                  <a:gd name="connsiteY23" fmla="*/ 2213824 h 4002207"/>
                  <a:gd name="connsiteX0" fmla="*/ 1898709 w 4515779"/>
                  <a:gd name="connsiteY0" fmla="*/ 1590000 h 4002207"/>
                  <a:gd name="connsiteX1" fmla="*/ 1868229 w 4515779"/>
                  <a:gd name="connsiteY1" fmla="*/ 2047200 h 4002207"/>
                  <a:gd name="connsiteX2" fmla="*/ 1898709 w 4515779"/>
                  <a:gd name="connsiteY2" fmla="*/ 2473920 h 4002207"/>
                  <a:gd name="connsiteX3" fmla="*/ 1977957 w 4515779"/>
                  <a:gd name="connsiteY3" fmla="*/ 3010368 h 4002207"/>
                  <a:gd name="connsiteX4" fmla="*/ 2209605 w 4515779"/>
                  <a:gd name="connsiteY4" fmla="*/ 3449280 h 4002207"/>
                  <a:gd name="connsiteX5" fmla="*/ 2575365 w 4515779"/>
                  <a:gd name="connsiteY5" fmla="*/ 3754080 h 4002207"/>
                  <a:gd name="connsiteX6" fmla="*/ 2837493 w 4515779"/>
                  <a:gd name="connsiteY6" fmla="*/ 3955248 h 4002207"/>
                  <a:gd name="connsiteX7" fmla="*/ 3227637 w 4515779"/>
                  <a:gd name="connsiteY7" fmla="*/ 3979632 h 4002207"/>
                  <a:gd name="connsiteX8" fmla="*/ 3593397 w 4515779"/>
                  <a:gd name="connsiteY8" fmla="*/ 3967440 h 4002207"/>
                  <a:gd name="connsiteX9" fmla="*/ 3983541 w 4515779"/>
                  <a:gd name="connsiteY9" fmla="*/ 3565104 h 4002207"/>
                  <a:gd name="connsiteX10" fmla="*/ 4184709 w 4515779"/>
                  <a:gd name="connsiteY10" fmla="*/ 3272496 h 4002207"/>
                  <a:gd name="connsiteX11" fmla="*/ 4324917 w 4515779"/>
                  <a:gd name="connsiteY11" fmla="*/ 2925024 h 4002207"/>
                  <a:gd name="connsiteX12" fmla="*/ 4379781 w 4515779"/>
                  <a:gd name="connsiteY12" fmla="*/ 2553168 h 4002207"/>
                  <a:gd name="connsiteX13" fmla="*/ 4440741 w 4515779"/>
                  <a:gd name="connsiteY13" fmla="*/ 2053296 h 4002207"/>
                  <a:gd name="connsiteX14" fmla="*/ 4489509 w 4515779"/>
                  <a:gd name="connsiteY14" fmla="*/ 1821648 h 4002207"/>
                  <a:gd name="connsiteX15" fmla="*/ 4501701 w 4515779"/>
                  <a:gd name="connsiteY15" fmla="*/ 1327872 h 4002207"/>
                  <a:gd name="connsiteX16" fmla="*/ 4288341 w 4515779"/>
                  <a:gd name="connsiteY16" fmla="*/ 736560 h 4002207"/>
                  <a:gd name="connsiteX17" fmla="*/ 3160581 w 4515779"/>
                  <a:gd name="connsiteY17" fmla="*/ 5040 h 4002207"/>
                  <a:gd name="connsiteX18" fmla="*/ 2008437 w 4515779"/>
                  <a:gd name="connsiteY18" fmla="*/ 443952 h 4002207"/>
                  <a:gd name="connsiteX19" fmla="*/ 1801173 w 4515779"/>
                  <a:gd name="connsiteY19" fmla="*/ 1029168 h 4002207"/>
                  <a:gd name="connsiteX20" fmla="*/ 1894645 w 4515779"/>
                  <a:gd name="connsiteY20" fmla="*/ 1574760 h 4002207"/>
                  <a:gd name="connsiteX21" fmla="*/ 1880421 w 4515779"/>
                  <a:gd name="connsiteY21" fmla="*/ 2467824 h 4002207"/>
                  <a:gd name="connsiteX22" fmla="*/ 1119437 w 4515779"/>
                  <a:gd name="connsiteY22" fmla="*/ 2283928 h 4002207"/>
                  <a:gd name="connsiteX23" fmla="*/ 1837 w 4515779"/>
                  <a:gd name="connsiteY23"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1878584 w 4513942"/>
                  <a:gd name="connsiteY21" fmla="*/ 246782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623824 w 4513942"/>
                  <a:gd name="connsiteY21" fmla="*/ 200554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0 w 4513942"/>
                  <a:gd name="connsiteY21" fmla="*/ 2213824 h 4002207"/>
                  <a:gd name="connsiteX0" fmla="*/ 98175 w 2715245"/>
                  <a:gd name="connsiteY0" fmla="*/ 1590000 h 4002207"/>
                  <a:gd name="connsiteX1" fmla="*/ 67695 w 2715245"/>
                  <a:gd name="connsiteY1" fmla="*/ 2047200 h 4002207"/>
                  <a:gd name="connsiteX2" fmla="*/ 98175 w 2715245"/>
                  <a:gd name="connsiteY2" fmla="*/ 2473920 h 4002207"/>
                  <a:gd name="connsiteX3" fmla="*/ 177423 w 2715245"/>
                  <a:gd name="connsiteY3" fmla="*/ 3010368 h 4002207"/>
                  <a:gd name="connsiteX4" fmla="*/ 409071 w 2715245"/>
                  <a:gd name="connsiteY4" fmla="*/ 3449280 h 4002207"/>
                  <a:gd name="connsiteX5" fmla="*/ 774831 w 2715245"/>
                  <a:gd name="connsiteY5" fmla="*/ 3754080 h 4002207"/>
                  <a:gd name="connsiteX6" fmla="*/ 1036959 w 2715245"/>
                  <a:gd name="connsiteY6" fmla="*/ 3955248 h 4002207"/>
                  <a:gd name="connsiteX7" fmla="*/ 1427103 w 2715245"/>
                  <a:gd name="connsiteY7" fmla="*/ 3979632 h 4002207"/>
                  <a:gd name="connsiteX8" fmla="*/ 1792863 w 2715245"/>
                  <a:gd name="connsiteY8" fmla="*/ 3967440 h 4002207"/>
                  <a:gd name="connsiteX9" fmla="*/ 2183007 w 2715245"/>
                  <a:gd name="connsiteY9" fmla="*/ 3565104 h 4002207"/>
                  <a:gd name="connsiteX10" fmla="*/ 2384175 w 2715245"/>
                  <a:gd name="connsiteY10" fmla="*/ 3272496 h 4002207"/>
                  <a:gd name="connsiteX11" fmla="*/ 2524383 w 2715245"/>
                  <a:gd name="connsiteY11" fmla="*/ 2925024 h 4002207"/>
                  <a:gd name="connsiteX12" fmla="*/ 2579247 w 2715245"/>
                  <a:gd name="connsiteY12" fmla="*/ 2553168 h 4002207"/>
                  <a:gd name="connsiteX13" fmla="*/ 2640207 w 2715245"/>
                  <a:gd name="connsiteY13" fmla="*/ 2053296 h 4002207"/>
                  <a:gd name="connsiteX14" fmla="*/ 2688975 w 2715245"/>
                  <a:gd name="connsiteY14" fmla="*/ 1821648 h 4002207"/>
                  <a:gd name="connsiteX15" fmla="*/ 2701167 w 2715245"/>
                  <a:gd name="connsiteY15" fmla="*/ 1327872 h 4002207"/>
                  <a:gd name="connsiteX16" fmla="*/ 2487807 w 2715245"/>
                  <a:gd name="connsiteY16" fmla="*/ 736560 h 4002207"/>
                  <a:gd name="connsiteX17" fmla="*/ 1360047 w 2715245"/>
                  <a:gd name="connsiteY17" fmla="*/ 5040 h 4002207"/>
                  <a:gd name="connsiteX18" fmla="*/ 207903 w 2715245"/>
                  <a:gd name="connsiteY18" fmla="*/ 443952 h 4002207"/>
                  <a:gd name="connsiteX19" fmla="*/ 639 w 2715245"/>
                  <a:gd name="connsiteY19" fmla="*/ 1029168 h 4002207"/>
                  <a:gd name="connsiteX20" fmla="*/ 94111 w 2715245"/>
                  <a:gd name="connsiteY20" fmla="*/ 1574760 h 4002207"/>
                  <a:gd name="connsiteX0" fmla="*/ 105469 w 2722539"/>
                  <a:gd name="connsiteY0" fmla="*/ 1590000 h 4002207"/>
                  <a:gd name="connsiteX1" fmla="*/ 74989 w 2722539"/>
                  <a:gd name="connsiteY1" fmla="*/ 2047200 h 4002207"/>
                  <a:gd name="connsiteX2" fmla="*/ 105469 w 2722539"/>
                  <a:gd name="connsiteY2" fmla="*/ 2473920 h 4002207"/>
                  <a:gd name="connsiteX3" fmla="*/ 184717 w 2722539"/>
                  <a:gd name="connsiteY3" fmla="*/ 3010368 h 4002207"/>
                  <a:gd name="connsiteX4" fmla="*/ 416365 w 2722539"/>
                  <a:gd name="connsiteY4" fmla="*/ 3449280 h 4002207"/>
                  <a:gd name="connsiteX5" fmla="*/ 782125 w 2722539"/>
                  <a:gd name="connsiteY5" fmla="*/ 3754080 h 4002207"/>
                  <a:gd name="connsiteX6" fmla="*/ 1044253 w 2722539"/>
                  <a:gd name="connsiteY6" fmla="*/ 3955248 h 4002207"/>
                  <a:gd name="connsiteX7" fmla="*/ 1434397 w 2722539"/>
                  <a:gd name="connsiteY7" fmla="*/ 3979632 h 4002207"/>
                  <a:gd name="connsiteX8" fmla="*/ 1800157 w 2722539"/>
                  <a:gd name="connsiteY8" fmla="*/ 3967440 h 4002207"/>
                  <a:gd name="connsiteX9" fmla="*/ 2190301 w 2722539"/>
                  <a:gd name="connsiteY9" fmla="*/ 3565104 h 4002207"/>
                  <a:gd name="connsiteX10" fmla="*/ 2391469 w 2722539"/>
                  <a:gd name="connsiteY10" fmla="*/ 3272496 h 4002207"/>
                  <a:gd name="connsiteX11" fmla="*/ 2531677 w 2722539"/>
                  <a:gd name="connsiteY11" fmla="*/ 2925024 h 4002207"/>
                  <a:gd name="connsiteX12" fmla="*/ 2586541 w 2722539"/>
                  <a:gd name="connsiteY12" fmla="*/ 2553168 h 4002207"/>
                  <a:gd name="connsiteX13" fmla="*/ 2647501 w 2722539"/>
                  <a:gd name="connsiteY13" fmla="*/ 2053296 h 4002207"/>
                  <a:gd name="connsiteX14" fmla="*/ 2696269 w 2722539"/>
                  <a:gd name="connsiteY14" fmla="*/ 1821648 h 4002207"/>
                  <a:gd name="connsiteX15" fmla="*/ 2708461 w 2722539"/>
                  <a:gd name="connsiteY15" fmla="*/ 1327872 h 4002207"/>
                  <a:gd name="connsiteX16" fmla="*/ 2495101 w 2722539"/>
                  <a:gd name="connsiteY16" fmla="*/ 736560 h 4002207"/>
                  <a:gd name="connsiteX17" fmla="*/ 1367341 w 2722539"/>
                  <a:gd name="connsiteY17" fmla="*/ 5040 h 4002207"/>
                  <a:gd name="connsiteX18" fmla="*/ 215197 w 2722539"/>
                  <a:gd name="connsiteY18" fmla="*/ 443952 h 4002207"/>
                  <a:gd name="connsiteX19" fmla="*/ 7933 w 2722539"/>
                  <a:gd name="connsiteY19" fmla="*/ 1029168 h 4002207"/>
                  <a:gd name="connsiteX20" fmla="*/ 48573 w 2722539"/>
                  <a:gd name="connsiteY20" fmla="*/ 1379688 h 4002207"/>
                  <a:gd name="connsiteX21" fmla="*/ 101405 w 2722539"/>
                  <a:gd name="connsiteY21" fmla="*/ 1574760 h 4002207"/>
                  <a:gd name="connsiteX0" fmla="*/ 60479 w 2677549"/>
                  <a:gd name="connsiteY0" fmla="*/ 1590058 h 4002265"/>
                  <a:gd name="connsiteX1" fmla="*/ 29999 w 2677549"/>
                  <a:gd name="connsiteY1" fmla="*/ 2047258 h 4002265"/>
                  <a:gd name="connsiteX2" fmla="*/ 60479 w 2677549"/>
                  <a:gd name="connsiteY2" fmla="*/ 2473978 h 4002265"/>
                  <a:gd name="connsiteX3" fmla="*/ 139727 w 2677549"/>
                  <a:gd name="connsiteY3" fmla="*/ 3010426 h 4002265"/>
                  <a:gd name="connsiteX4" fmla="*/ 371375 w 2677549"/>
                  <a:gd name="connsiteY4" fmla="*/ 3449338 h 4002265"/>
                  <a:gd name="connsiteX5" fmla="*/ 737135 w 2677549"/>
                  <a:gd name="connsiteY5" fmla="*/ 3754138 h 4002265"/>
                  <a:gd name="connsiteX6" fmla="*/ 999263 w 2677549"/>
                  <a:gd name="connsiteY6" fmla="*/ 3955306 h 4002265"/>
                  <a:gd name="connsiteX7" fmla="*/ 1389407 w 2677549"/>
                  <a:gd name="connsiteY7" fmla="*/ 3979690 h 4002265"/>
                  <a:gd name="connsiteX8" fmla="*/ 1755167 w 2677549"/>
                  <a:gd name="connsiteY8" fmla="*/ 3967498 h 4002265"/>
                  <a:gd name="connsiteX9" fmla="*/ 2145311 w 2677549"/>
                  <a:gd name="connsiteY9" fmla="*/ 3565162 h 4002265"/>
                  <a:gd name="connsiteX10" fmla="*/ 2346479 w 2677549"/>
                  <a:gd name="connsiteY10" fmla="*/ 3272554 h 4002265"/>
                  <a:gd name="connsiteX11" fmla="*/ 2486687 w 2677549"/>
                  <a:gd name="connsiteY11" fmla="*/ 2925082 h 4002265"/>
                  <a:gd name="connsiteX12" fmla="*/ 2541551 w 2677549"/>
                  <a:gd name="connsiteY12" fmla="*/ 2553226 h 4002265"/>
                  <a:gd name="connsiteX13" fmla="*/ 2602511 w 2677549"/>
                  <a:gd name="connsiteY13" fmla="*/ 2053354 h 4002265"/>
                  <a:gd name="connsiteX14" fmla="*/ 2651279 w 2677549"/>
                  <a:gd name="connsiteY14" fmla="*/ 1821706 h 4002265"/>
                  <a:gd name="connsiteX15" fmla="*/ 2663471 w 2677549"/>
                  <a:gd name="connsiteY15" fmla="*/ 1327930 h 4002265"/>
                  <a:gd name="connsiteX16" fmla="*/ 2450111 w 2677549"/>
                  <a:gd name="connsiteY16" fmla="*/ 736618 h 4002265"/>
                  <a:gd name="connsiteX17" fmla="*/ 1322351 w 2677549"/>
                  <a:gd name="connsiteY17" fmla="*/ 5098 h 4002265"/>
                  <a:gd name="connsiteX18" fmla="*/ 170207 w 2677549"/>
                  <a:gd name="connsiteY18" fmla="*/ 444010 h 4002265"/>
                  <a:gd name="connsiteX19" fmla="*/ 54383 w 2677549"/>
                  <a:gd name="connsiteY19" fmla="*/ 1054626 h 4002265"/>
                  <a:gd name="connsiteX20" fmla="*/ 3583 w 2677549"/>
                  <a:gd name="connsiteY20" fmla="*/ 1379746 h 4002265"/>
                  <a:gd name="connsiteX21" fmla="*/ 56415 w 2677549"/>
                  <a:gd name="connsiteY21" fmla="*/ 1574818 h 4002265"/>
                  <a:gd name="connsiteX0" fmla="*/ 80237 w 2697307"/>
                  <a:gd name="connsiteY0" fmla="*/ 1589955 h 4002162"/>
                  <a:gd name="connsiteX1" fmla="*/ 49757 w 2697307"/>
                  <a:gd name="connsiteY1" fmla="*/ 2047155 h 4002162"/>
                  <a:gd name="connsiteX2" fmla="*/ 80237 w 2697307"/>
                  <a:gd name="connsiteY2" fmla="*/ 2473875 h 4002162"/>
                  <a:gd name="connsiteX3" fmla="*/ 159485 w 2697307"/>
                  <a:gd name="connsiteY3" fmla="*/ 3010323 h 4002162"/>
                  <a:gd name="connsiteX4" fmla="*/ 391133 w 2697307"/>
                  <a:gd name="connsiteY4" fmla="*/ 3449235 h 4002162"/>
                  <a:gd name="connsiteX5" fmla="*/ 756893 w 2697307"/>
                  <a:gd name="connsiteY5" fmla="*/ 3754035 h 4002162"/>
                  <a:gd name="connsiteX6" fmla="*/ 1019021 w 2697307"/>
                  <a:gd name="connsiteY6" fmla="*/ 3955203 h 4002162"/>
                  <a:gd name="connsiteX7" fmla="*/ 1409165 w 2697307"/>
                  <a:gd name="connsiteY7" fmla="*/ 3979587 h 4002162"/>
                  <a:gd name="connsiteX8" fmla="*/ 1774925 w 2697307"/>
                  <a:gd name="connsiteY8" fmla="*/ 3967395 h 4002162"/>
                  <a:gd name="connsiteX9" fmla="*/ 2165069 w 2697307"/>
                  <a:gd name="connsiteY9" fmla="*/ 3565059 h 4002162"/>
                  <a:gd name="connsiteX10" fmla="*/ 2366237 w 2697307"/>
                  <a:gd name="connsiteY10" fmla="*/ 3272451 h 4002162"/>
                  <a:gd name="connsiteX11" fmla="*/ 2506445 w 2697307"/>
                  <a:gd name="connsiteY11" fmla="*/ 2924979 h 4002162"/>
                  <a:gd name="connsiteX12" fmla="*/ 2561309 w 2697307"/>
                  <a:gd name="connsiteY12" fmla="*/ 2553123 h 4002162"/>
                  <a:gd name="connsiteX13" fmla="*/ 2622269 w 2697307"/>
                  <a:gd name="connsiteY13" fmla="*/ 2053251 h 4002162"/>
                  <a:gd name="connsiteX14" fmla="*/ 2671037 w 2697307"/>
                  <a:gd name="connsiteY14" fmla="*/ 1821603 h 4002162"/>
                  <a:gd name="connsiteX15" fmla="*/ 2683229 w 2697307"/>
                  <a:gd name="connsiteY15" fmla="*/ 1327827 h 4002162"/>
                  <a:gd name="connsiteX16" fmla="*/ 2469869 w 2697307"/>
                  <a:gd name="connsiteY16" fmla="*/ 736515 h 4002162"/>
                  <a:gd name="connsiteX17" fmla="*/ 1342109 w 2697307"/>
                  <a:gd name="connsiteY17" fmla="*/ 4995 h 4002162"/>
                  <a:gd name="connsiteX18" fmla="*/ 189965 w 2697307"/>
                  <a:gd name="connsiteY18" fmla="*/ 443907 h 4002162"/>
                  <a:gd name="connsiteX19" fmla="*/ 13181 w 2697307"/>
                  <a:gd name="connsiteY19" fmla="*/ 1008803 h 4002162"/>
                  <a:gd name="connsiteX20" fmla="*/ 23341 w 2697307"/>
                  <a:gd name="connsiteY20" fmla="*/ 1379643 h 4002162"/>
                  <a:gd name="connsiteX21" fmla="*/ 76173 w 2697307"/>
                  <a:gd name="connsiteY21" fmla="*/ 1574715 h 4002162"/>
                  <a:gd name="connsiteX0" fmla="*/ 92273 w 2709343"/>
                  <a:gd name="connsiteY0" fmla="*/ 1591432 h 4003639"/>
                  <a:gd name="connsiteX1" fmla="*/ 61793 w 2709343"/>
                  <a:gd name="connsiteY1" fmla="*/ 2048632 h 4003639"/>
                  <a:gd name="connsiteX2" fmla="*/ 92273 w 2709343"/>
                  <a:gd name="connsiteY2" fmla="*/ 2475352 h 4003639"/>
                  <a:gd name="connsiteX3" fmla="*/ 171521 w 2709343"/>
                  <a:gd name="connsiteY3" fmla="*/ 3011800 h 4003639"/>
                  <a:gd name="connsiteX4" fmla="*/ 403169 w 2709343"/>
                  <a:gd name="connsiteY4" fmla="*/ 3450712 h 4003639"/>
                  <a:gd name="connsiteX5" fmla="*/ 768929 w 2709343"/>
                  <a:gd name="connsiteY5" fmla="*/ 3755512 h 4003639"/>
                  <a:gd name="connsiteX6" fmla="*/ 1031057 w 2709343"/>
                  <a:gd name="connsiteY6" fmla="*/ 3956680 h 4003639"/>
                  <a:gd name="connsiteX7" fmla="*/ 1421201 w 2709343"/>
                  <a:gd name="connsiteY7" fmla="*/ 3981064 h 4003639"/>
                  <a:gd name="connsiteX8" fmla="*/ 1786961 w 2709343"/>
                  <a:gd name="connsiteY8" fmla="*/ 3968872 h 4003639"/>
                  <a:gd name="connsiteX9" fmla="*/ 2177105 w 2709343"/>
                  <a:gd name="connsiteY9" fmla="*/ 3566536 h 4003639"/>
                  <a:gd name="connsiteX10" fmla="*/ 2378273 w 2709343"/>
                  <a:gd name="connsiteY10" fmla="*/ 3273928 h 4003639"/>
                  <a:gd name="connsiteX11" fmla="*/ 2518481 w 2709343"/>
                  <a:gd name="connsiteY11" fmla="*/ 2926456 h 4003639"/>
                  <a:gd name="connsiteX12" fmla="*/ 2573345 w 2709343"/>
                  <a:gd name="connsiteY12" fmla="*/ 2554600 h 4003639"/>
                  <a:gd name="connsiteX13" fmla="*/ 2634305 w 2709343"/>
                  <a:gd name="connsiteY13" fmla="*/ 2054728 h 4003639"/>
                  <a:gd name="connsiteX14" fmla="*/ 2683073 w 2709343"/>
                  <a:gd name="connsiteY14" fmla="*/ 1823080 h 4003639"/>
                  <a:gd name="connsiteX15" fmla="*/ 2695265 w 2709343"/>
                  <a:gd name="connsiteY15" fmla="*/ 1329304 h 4003639"/>
                  <a:gd name="connsiteX16" fmla="*/ 2481905 w 2709343"/>
                  <a:gd name="connsiteY16" fmla="*/ 737992 h 4003639"/>
                  <a:gd name="connsiteX17" fmla="*/ 1354145 w 2709343"/>
                  <a:gd name="connsiteY17" fmla="*/ 6472 h 4003639"/>
                  <a:gd name="connsiteX18" fmla="*/ 364561 w 2709343"/>
                  <a:gd name="connsiteY18" fmla="*/ 414904 h 4003639"/>
                  <a:gd name="connsiteX19" fmla="*/ 25217 w 2709343"/>
                  <a:gd name="connsiteY19" fmla="*/ 1010280 h 4003639"/>
                  <a:gd name="connsiteX20" fmla="*/ 35377 w 2709343"/>
                  <a:gd name="connsiteY20" fmla="*/ 1381120 h 4003639"/>
                  <a:gd name="connsiteX21" fmla="*/ 88209 w 2709343"/>
                  <a:gd name="connsiteY21" fmla="*/ 1576192 h 4003639"/>
                  <a:gd name="connsiteX0" fmla="*/ 92273 w 2709343"/>
                  <a:gd name="connsiteY0" fmla="*/ 1591432 h 4004339"/>
                  <a:gd name="connsiteX1" fmla="*/ 61793 w 2709343"/>
                  <a:gd name="connsiteY1" fmla="*/ 2048632 h 4004339"/>
                  <a:gd name="connsiteX2" fmla="*/ 92273 w 2709343"/>
                  <a:gd name="connsiteY2" fmla="*/ 2475352 h 4004339"/>
                  <a:gd name="connsiteX3" fmla="*/ 171521 w 2709343"/>
                  <a:gd name="connsiteY3" fmla="*/ 3011800 h 4004339"/>
                  <a:gd name="connsiteX4" fmla="*/ 403169 w 2709343"/>
                  <a:gd name="connsiteY4" fmla="*/ 3450712 h 4004339"/>
                  <a:gd name="connsiteX5" fmla="*/ 768929 w 2709343"/>
                  <a:gd name="connsiteY5" fmla="*/ 3755512 h 4004339"/>
                  <a:gd name="connsiteX6" fmla="*/ 1041217 w 2709343"/>
                  <a:gd name="connsiteY6" fmla="*/ 3941440 h 4004339"/>
                  <a:gd name="connsiteX7" fmla="*/ 1421201 w 2709343"/>
                  <a:gd name="connsiteY7" fmla="*/ 3981064 h 4004339"/>
                  <a:gd name="connsiteX8" fmla="*/ 1786961 w 2709343"/>
                  <a:gd name="connsiteY8" fmla="*/ 3968872 h 4004339"/>
                  <a:gd name="connsiteX9" fmla="*/ 2177105 w 2709343"/>
                  <a:gd name="connsiteY9" fmla="*/ 3566536 h 4004339"/>
                  <a:gd name="connsiteX10" fmla="*/ 2378273 w 2709343"/>
                  <a:gd name="connsiteY10" fmla="*/ 3273928 h 4004339"/>
                  <a:gd name="connsiteX11" fmla="*/ 2518481 w 2709343"/>
                  <a:gd name="connsiteY11" fmla="*/ 2926456 h 4004339"/>
                  <a:gd name="connsiteX12" fmla="*/ 2573345 w 2709343"/>
                  <a:gd name="connsiteY12" fmla="*/ 2554600 h 4004339"/>
                  <a:gd name="connsiteX13" fmla="*/ 2634305 w 2709343"/>
                  <a:gd name="connsiteY13" fmla="*/ 2054728 h 4004339"/>
                  <a:gd name="connsiteX14" fmla="*/ 2683073 w 2709343"/>
                  <a:gd name="connsiteY14" fmla="*/ 1823080 h 4004339"/>
                  <a:gd name="connsiteX15" fmla="*/ 2695265 w 2709343"/>
                  <a:gd name="connsiteY15" fmla="*/ 1329304 h 4004339"/>
                  <a:gd name="connsiteX16" fmla="*/ 2481905 w 2709343"/>
                  <a:gd name="connsiteY16" fmla="*/ 737992 h 4004339"/>
                  <a:gd name="connsiteX17" fmla="*/ 1354145 w 2709343"/>
                  <a:gd name="connsiteY17" fmla="*/ 6472 h 4004339"/>
                  <a:gd name="connsiteX18" fmla="*/ 364561 w 2709343"/>
                  <a:gd name="connsiteY18" fmla="*/ 414904 h 4004339"/>
                  <a:gd name="connsiteX19" fmla="*/ 25217 w 2709343"/>
                  <a:gd name="connsiteY19" fmla="*/ 1010280 h 4004339"/>
                  <a:gd name="connsiteX20" fmla="*/ 35377 w 2709343"/>
                  <a:gd name="connsiteY20" fmla="*/ 1381120 h 4004339"/>
                  <a:gd name="connsiteX21" fmla="*/ 88209 w 2709343"/>
                  <a:gd name="connsiteY21" fmla="*/ 1576192 h 4004339"/>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378273 w 2709343"/>
                  <a:gd name="connsiteY10" fmla="*/ 327392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3372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80220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78696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09343" h="3981751">
                    <a:moveTo>
                      <a:pt x="92273" y="1591432"/>
                    </a:moveTo>
                    <a:cubicBezTo>
                      <a:pt x="56713" y="1756532"/>
                      <a:pt x="61793" y="1901312"/>
                      <a:pt x="61793" y="2048632"/>
                    </a:cubicBezTo>
                    <a:cubicBezTo>
                      <a:pt x="61793" y="2195952"/>
                      <a:pt x="73985" y="2314824"/>
                      <a:pt x="92273" y="2475352"/>
                    </a:cubicBezTo>
                    <a:cubicBezTo>
                      <a:pt x="110561" y="2635880"/>
                      <a:pt x="119705" y="2849240"/>
                      <a:pt x="171521" y="3011800"/>
                    </a:cubicBezTo>
                    <a:cubicBezTo>
                      <a:pt x="223337" y="3174360"/>
                      <a:pt x="303601" y="3326760"/>
                      <a:pt x="403169" y="3450712"/>
                    </a:cubicBezTo>
                    <a:cubicBezTo>
                      <a:pt x="502737" y="3574664"/>
                      <a:pt x="662588" y="3673724"/>
                      <a:pt x="768929" y="3755512"/>
                    </a:cubicBezTo>
                    <a:cubicBezTo>
                      <a:pt x="875270" y="3837300"/>
                      <a:pt x="932505" y="3903848"/>
                      <a:pt x="1041217" y="3941440"/>
                    </a:cubicBezTo>
                    <a:cubicBezTo>
                      <a:pt x="1149929" y="3979032"/>
                      <a:pt x="1296910" y="3983265"/>
                      <a:pt x="1421201" y="3981064"/>
                    </a:cubicBezTo>
                    <a:cubicBezTo>
                      <a:pt x="1545492" y="3978863"/>
                      <a:pt x="1660977" y="3997320"/>
                      <a:pt x="1786961" y="3928232"/>
                    </a:cubicBezTo>
                    <a:cubicBezTo>
                      <a:pt x="1912945" y="3859144"/>
                      <a:pt x="2074320" y="3674740"/>
                      <a:pt x="2177105" y="3566536"/>
                    </a:cubicBezTo>
                    <a:cubicBezTo>
                      <a:pt x="2279890" y="3458332"/>
                      <a:pt x="2344237" y="3385688"/>
                      <a:pt x="2403673" y="3279008"/>
                    </a:cubicBezTo>
                    <a:cubicBezTo>
                      <a:pt x="2463109" y="3172328"/>
                      <a:pt x="2505442" y="3047191"/>
                      <a:pt x="2533721" y="2926456"/>
                    </a:cubicBezTo>
                    <a:cubicBezTo>
                      <a:pt x="2562000" y="2805721"/>
                      <a:pt x="2556581" y="2699888"/>
                      <a:pt x="2573345" y="2554600"/>
                    </a:cubicBezTo>
                    <a:cubicBezTo>
                      <a:pt x="2590109" y="2409312"/>
                      <a:pt x="2616017" y="2176648"/>
                      <a:pt x="2634305" y="2054728"/>
                    </a:cubicBezTo>
                    <a:cubicBezTo>
                      <a:pt x="2652593" y="1932808"/>
                      <a:pt x="2672913" y="1943984"/>
                      <a:pt x="2683073" y="1823080"/>
                    </a:cubicBezTo>
                    <a:cubicBezTo>
                      <a:pt x="2693233" y="1702176"/>
                      <a:pt x="2728793" y="1510152"/>
                      <a:pt x="2695265" y="1329304"/>
                    </a:cubicBezTo>
                    <a:cubicBezTo>
                      <a:pt x="2661737" y="1148456"/>
                      <a:pt x="2705425" y="958464"/>
                      <a:pt x="2481905" y="737992"/>
                    </a:cubicBezTo>
                    <a:cubicBezTo>
                      <a:pt x="2258385" y="517520"/>
                      <a:pt x="1707036" y="60320"/>
                      <a:pt x="1354145" y="6472"/>
                    </a:cubicBezTo>
                    <a:cubicBezTo>
                      <a:pt x="1001254" y="-47376"/>
                      <a:pt x="586049" y="247603"/>
                      <a:pt x="364561" y="414904"/>
                    </a:cubicBezTo>
                    <a:cubicBezTo>
                      <a:pt x="143073" y="582205"/>
                      <a:pt x="80081" y="849244"/>
                      <a:pt x="25217" y="1010280"/>
                    </a:cubicBezTo>
                    <a:cubicBezTo>
                      <a:pt x="-29647" y="1171316"/>
                      <a:pt x="19798" y="1290188"/>
                      <a:pt x="35377" y="1381120"/>
                    </a:cubicBezTo>
                    <a:cubicBezTo>
                      <a:pt x="50956" y="1472052"/>
                      <a:pt x="101417" y="1536907"/>
                      <a:pt x="88209" y="1576192"/>
                    </a:cubicBezTo>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6" name="フリーフォーム: 図形 165">
                <a:extLst>
                  <a:ext uri="{FF2B5EF4-FFF2-40B4-BE49-F238E27FC236}">
                    <a16:creationId xmlns:a16="http://schemas.microsoft.com/office/drawing/2014/main" id="{22EDD70C-645A-B67C-9601-FFB389349316}"/>
                  </a:ext>
                </a:extLst>
              </p:cNvPr>
              <p:cNvSpPr/>
              <p:nvPr/>
            </p:nvSpPr>
            <p:spPr>
              <a:xfrm>
                <a:off x="5146602" y="3393154"/>
                <a:ext cx="468323" cy="176116"/>
              </a:xfrm>
              <a:custGeom>
                <a:avLst/>
                <a:gdLst>
                  <a:gd name="connsiteX0" fmla="*/ 918 w 506510"/>
                  <a:gd name="connsiteY0" fmla="*/ 94578 h 171983"/>
                  <a:gd name="connsiteX1" fmla="*/ 105693 w 506510"/>
                  <a:gd name="connsiteY1" fmla="*/ 8853 h 171983"/>
                  <a:gd name="connsiteX2" fmla="*/ 292383 w 506510"/>
                  <a:gd name="connsiteY2" fmla="*/ 14568 h 171983"/>
                  <a:gd name="connsiteX3" fmla="*/ 479073 w 506510"/>
                  <a:gd name="connsiteY3" fmla="*/ 113628 h 171983"/>
                  <a:gd name="connsiteX4" fmla="*/ 498123 w 506510"/>
                  <a:gd name="connsiteY4" fmla="*/ 146013 h 171983"/>
                  <a:gd name="connsiteX5" fmla="*/ 406683 w 506510"/>
                  <a:gd name="connsiteY5" fmla="*/ 142203 h 171983"/>
                  <a:gd name="connsiteX6" fmla="*/ 300003 w 506510"/>
                  <a:gd name="connsiteY6" fmla="*/ 168873 h 171983"/>
                  <a:gd name="connsiteX7" fmla="*/ 185703 w 506510"/>
                  <a:gd name="connsiteY7" fmla="*/ 166968 h 171983"/>
                  <a:gd name="connsiteX8" fmla="*/ 59973 w 506510"/>
                  <a:gd name="connsiteY8" fmla="*/ 128868 h 171983"/>
                  <a:gd name="connsiteX9" fmla="*/ 918 w 506510"/>
                  <a:gd name="connsiteY9" fmla="*/ 94578 h 171983"/>
                  <a:gd name="connsiteX0" fmla="*/ 918 w 506510"/>
                  <a:gd name="connsiteY0" fmla="*/ 95728 h 173133"/>
                  <a:gd name="connsiteX1" fmla="*/ 105693 w 506510"/>
                  <a:gd name="connsiteY1" fmla="*/ 10003 h 173133"/>
                  <a:gd name="connsiteX2" fmla="*/ 193323 w 506510"/>
                  <a:gd name="connsiteY2" fmla="*/ 2383 h 173133"/>
                  <a:gd name="connsiteX3" fmla="*/ 292383 w 506510"/>
                  <a:gd name="connsiteY3" fmla="*/ 15718 h 173133"/>
                  <a:gd name="connsiteX4" fmla="*/ 479073 w 506510"/>
                  <a:gd name="connsiteY4" fmla="*/ 114778 h 173133"/>
                  <a:gd name="connsiteX5" fmla="*/ 498123 w 506510"/>
                  <a:gd name="connsiteY5" fmla="*/ 147163 h 173133"/>
                  <a:gd name="connsiteX6" fmla="*/ 406683 w 506510"/>
                  <a:gd name="connsiteY6" fmla="*/ 143353 h 173133"/>
                  <a:gd name="connsiteX7" fmla="*/ 300003 w 506510"/>
                  <a:gd name="connsiteY7" fmla="*/ 170023 h 173133"/>
                  <a:gd name="connsiteX8" fmla="*/ 185703 w 506510"/>
                  <a:gd name="connsiteY8" fmla="*/ 168118 h 173133"/>
                  <a:gd name="connsiteX9" fmla="*/ 59973 w 506510"/>
                  <a:gd name="connsiteY9" fmla="*/ 130018 h 173133"/>
                  <a:gd name="connsiteX10" fmla="*/ 918 w 506510"/>
                  <a:gd name="connsiteY10" fmla="*/ 95728 h 173133"/>
                  <a:gd name="connsiteX0" fmla="*/ 556 w 506148"/>
                  <a:gd name="connsiteY0" fmla="*/ 94264 h 171669"/>
                  <a:gd name="connsiteX1" fmla="*/ 93901 w 506148"/>
                  <a:gd name="connsiteY1" fmla="*/ 12349 h 171669"/>
                  <a:gd name="connsiteX2" fmla="*/ 192961 w 506148"/>
                  <a:gd name="connsiteY2" fmla="*/ 919 h 171669"/>
                  <a:gd name="connsiteX3" fmla="*/ 292021 w 506148"/>
                  <a:gd name="connsiteY3" fmla="*/ 14254 h 171669"/>
                  <a:gd name="connsiteX4" fmla="*/ 478711 w 506148"/>
                  <a:gd name="connsiteY4" fmla="*/ 113314 h 171669"/>
                  <a:gd name="connsiteX5" fmla="*/ 497761 w 506148"/>
                  <a:gd name="connsiteY5" fmla="*/ 145699 h 171669"/>
                  <a:gd name="connsiteX6" fmla="*/ 406321 w 506148"/>
                  <a:gd name="connsiteY6" fmla="*/ 141889 h 171669"/>
                  <a:gd name="connsiteX7" fmla="*/ 299641 w 506148"/>
                  <a:gd name="connsiteY7" fmla="*/ 168559 h 171669"/>
                  <a:gd name="connsiteX8" fmla="*/ 185341 w 506148"/>
                  <a:gd name="connsiteY8" fmla="*/ 166654 h 171669"/>
                  <a:gd name="connsiteX9" fmla="*/ 59611 w 506148"/>
                  <a:gd name="connsiteY9" fmla="*/ 128554 h 171669"/>
                  <a:gd name="connsiteX10" fmla="*/ 556 w 506148"/>
                  <a:gd name="connsiteY10" fmla="*/ 94264 h 171669"/>
                  <a:gd name="connsiteX0" fmla="*/ 556 w 506148"/>
                  <a:gd name="connsiteY0" fmla="*/ 93647 h 171052"/>
                  <a:gd name="connsiteX1" fmla="*/ 93901 w 506148"/>
                  <a:gd name="connsiteY1" fmla="*/ 11732 h 171052"/>
                  <a:gd name="connsiteX2" fmla="*/ 192961 w 506148"/>
                  <a:gd name="connsiteY2" fmla="*/ 302 h 171052"/>
                  <a:gd name="connsiteX3" fmla="*/ 292021 w 506148"/>
                  <a:gd name="connsiteY3" fmla="*/ 13637 h 171052"/>
                  <a:gd name="connsiteX4" fmla="*/ 478711 w 506148"/>
                  <a:gd name="connsiteY4" fmla="*/ 112697 h 171052"/>
                  <a:gd name="connsiteX5" fmla="*/ 497761 w 506148"/>
                  <a:gd name="connsiteY5" fmla="*/ 145082 h 171052"/>
                  <a:gd name="connsiteX6" fmla="*/ 406321 w 506148"/>
                  <a:gd name="connsiteY6" fmla="*/ 141272 h 171052"/>
                  <a:gd name="connsiteX7" fmla="*/ 299641 w 506148"/>
                  <a:gd name="connsiteY7" fmla="*/ 167942 h 171052"/>
                  <a:gd name="connsiteX8" fmla="*/ 185341 w 506148"/>
                  <a:gd name="connsiteY8" fmla="*/ 166037 h 171052"/>
                  <a:gd name="connsiteX9" fmla="*/ 59611 w 506148"/>
                  <a:gd name="connsiteY9" fmla="*/ 127937 h 171052"/>
                  <a:gd name="connsiteX10" fmla="*/ 556 w 506148"/>
                  <a:gd name="connsiteY10" fmla="*/ 93647 h 171052"/>
                  <a:gd name="connsiteX0" fmla="*/ 789 w 506381"/>
                  <a:gd name="connsiteY0" fmla="*/ 93647 h 171052"/>
                  <a:gd name="connsiteX1" fmla="*/ 101754 w 506381"/>
                  <a:gd name="connsiteY1" fmla="*/ 13637 h 171052"/>
                  <a:gd name="connsiteX2" fmla="*/ 193194 w 506381"/>
                  <a:gd name="connsiteY2" fmla="*/ 302 h 171052"/>
                  <a:gd name="connsiteX3" fmla="*/ 292254 w 506381"/>
                  <a:gd name="connsiteY3" fmla="*/ 13637 h 171052"/>
                  <a:gd name="connsiteX4" fmla="*/ 478944 w 506381"/>
                  <a:gd name="connsiteY4" fmla="*/ 112697 h 171052"/>
                  <a:gd name="connsiteX5" fmla="*/ 497994 w 506381"/>
                  <a:gd name="connsiteY5" fmla="*/ 145082 h 171052"/>
                  <a:gd name="connsiteX6" fmla="*/ 406554 w 506381"/>
                  <a:gd name="connsiteY6" fmla="*/ 141272 h 171052"/>
                  <a:gd name="connsiteX7" fmla="*/ 299874 w 506381"/>
                  <a:gd name="connsiteY7" fmla="*/ 167942 h 171052"/>
                  <a:gd name="connsiteX8" fmla="*/ 185574 w 506381"/>
                  <a:gd name="connsiteY8" fmla="*/ 166037 h 171052"/>
                  <a:gd name="connsiteX9" fmla="*/ 59844 w 506381"/>
                  <a:gd name="connsiteY9" fmla="*/ 127937 h 171052"/>
                  <a:gd name="connsiteX10" fmla="*/ 789 w 506381"/>
                  <a:gd name="connsiteY10" fmla="*/ 93647 h 171052"/>
                  <a:gd name="connsiteX0" fmla="*/ 789 w 502883"/>
                  <a:gd name="connsiteY0" fmla="*/ 93471 h 170876"/>
                  <a:gd name="connsiteX1" fmla="*/ 101754 w 502883"/>
                  <a:gd name="connsiteY1" fmla="*/ 13461 h 170876"/>
                  <a:gd name="connsiteX2" fmla="*/ 193194 w 502883"/>
                  <a:gd name="connsiteY2" fmla="*/ 126 h 170876"/>
                  <a:gd name="connsiteX3" fmla="*/ 292254 w 502883"/>
                  <a:gd name="connsiteY3" fmla="*/ 13461 h 170876"/>
                  <a:gd name="connsiteX4" fmla="*/ 381790 w 502883"/>
                  <a:gd name="connsiteY4" fmla="*/ 57275 h 170876"/>
                  <a:gd name="connsiteX5" fmla="*/ 478944 w 502883"/>
                  <a:gd name="connsiteY5" fmla="*/ 112521 h 170876"/>
                  <a:gd name="connsiteX6" fmla="*/ 497994 w 502883"/>
                  <a:gd name="connsiteY6" fmla="*/ 144906 h 170876"/>
                  <a:gd name="connsiteX7" fmla="*/ 406554 w 502883"/>
                  <a:gd name="connsiteY7" fmla="*/ 141096 h 170876"/>
                  <a:gd name="connsiteX8" fmla="*/ 299874 w 502883"/>
                  <a:gd name="connsiteY8" fmla="*/ 167766 h 170876"/>
                  <a:gd name="connsiteX9" fmla="*/ 185574 w 502883"/>
                  <a:gd name="connsiteY9" fmla="*/ 165861 h 170876"/>
                  <a:gd name="connsiteX10" fmla="*/ 59844 w 502883"/>
                  <a:gd name="connsiteY10" fmla="*/ 127761 h 170876"/>
                  <a:gd name="connsiteX11" fmla="*/ 789 w 502883"/>
                  <a:gd name="connsiteY11" fmla="*/ 93471 h 170876"/>
                  <a:gd name="connsiteX0" fmla="*/ 789 w 501972"/>
                  <a:gd name="connsiteY0" fmla="*/ 93471 h 170876"/>
                  <a:gd name="connsiteX1" fmla="*/ 101754 w 501972"/>
                  <a:gd name="connsiteY1" fmla="*/ 13461 h 170876"/>
                  <a:gd name="connsiteX2" fmla="*/ 193194 w 501972"/>
                  <a:gd name="connsiteY2" fmla="*/ 126 h 170876"/>
                  <a:gd name="connsiteX3" fmla="*/ 292254 w 501972"/>
                  <a:gd name="connsiteY3" fmla="*/ 13461 h 170876"/>
                  <a:gd name="connsiteX4" fmla="*/ 381790 w 501972"/>
                  <a:gd name="connsiteY4" fmla="*/ 57275 h 170876"/>
                  <a:gd name="connsiteX5" fmla="*/ 475134 w 501972"/>
                  <a:gd name="connsiteY5" fmla="*/ 123951 h 170876"/>
                  <a:gd name="connsiteX6" fmla="*/ 497994 w 501972"/>
                  <a:gd name="connsiteY6" fmla="*/ 144906 h 170876"/>
                  <a:gd name="connsiteX7" fmla="*/ 406554 w 501972"/>
                  <a:gd name="connsiteY7" fmla="*/ 141096 h 170876"/>
                  <a:gd name="connsiteX8" fmla="*/ 299874 w 501972"/>
                  <a:gd name="connsiteY8" fmla="*/ 167766 h 170876"/>
                  <a:gd name="connsiteX9" fmla="*/ 185574 w 501972"/>
                  <a:gd name="connsiteY9" fmla="*/ 165861 h 170876"/>
                  <a:gd name="connsiteX10" fmla="*/ 59844 w 501972"/>
                  <a:gd name="connsiteY10" fmla="*/ 127761 h 170876"/>
                  <a:gd name="connsiteX11" fmla="*/ 789 w 501972"/>
                  <a:gd name="connsiteY11" fmla="*/ 93471 h 170876"/>
                  <a:gd name="connsiteX0" fmla="*/ 1385 w 484670"/>
                  <a:gd name="connsiteY0" fmla="*/ 97913 h 171359"/>
                  <a:gd name="connsiteX1" fmla="*/ 84452 w 484670"/>
                  <a:gd name="connsiteY1" fmla="*/ 13944 h 171359"/>
                  <a:gd name="connsiteX2" fmla="*/ 175892 w 484670"/>
                  <a:gd name="connsiteY2" fmla="*/ 609 h 171359"/>
                  <a:gd name="connsiteX3" fmla="*/ 274952 w 484670"/>
                  <a:gd name="connsiteY3" fmla="*/ 13944 h 171359"/>
                  <a:gd name="connsiteX4" fmla="*/ 364488 w 484670"/>
                  <a:gd name="connsiteY4" fmla="*/ 57758 h 171359"/>
                  <a:gd name="connsiteX5" fmla="*/ 457832 w 484670"/>
                  <a:gd name="connsiteY5" fmla="*/ 124434 h 171359"/>
                  <a:gd name="connsiteX6" fmla="*/ 480692 w 484670"/>
                  <a:gd name="connsiteY6" fmla="*/ 145389 h 171359"/>
                  <a:gd name="connsiteX7" fmla="*/ 389252 w 484670"/>
                  <a:gd name="connsiteY7" fmla="*/ 141579 h 171359"/>
                  <a:gd name="connsiteX8" fmla="*/ 282572 w 484670"/>
                  <a:gd name="connsiteY8" fmla="*/ 168249 h 171359"/>
                  <a:gd name="connsiteX9" fmla="*/ 168272 w 484670"/>
                  <a:gd name="connsiteY9" fmla="*/ 166344 h 171359"/>
                  <a:gd name="connsiteX10" fmla="*/ 42542 w 484670"/>
                  <a:gd name="connsiteY10" fmla="*/ 128244 h 171359"/>
                  <a:gd name="connsiteX11" fmla="*/ 1385 w 484670"/>
                  <a:gd name="connsiteY11" fmla="*/ 97913 h 171359"/>
                  <a:gd name="connsiteX0" fmla="*/ 2 w 483287"/>
                  <a:gd name="connsiteY0" fmla="*/ 97913 h 171359"/>
                  <a:gd name="connsiteX1" fmla="*/ 83069 w 483287"/>
                  <a:gd name="connsiteY1" fmla="*/ 13944 h 171359"/>
                  <a:gd name="connsiteX2" fmla="*/ 174509 w 483287"/>
                  <a:gd name="connsiteY2" fmla="*/ 609 h 171359"/>
                  <a:gd name="connsiteX3" fmla="*/ 273569 w 483287"/>
                  <a:gd name="connsiteY3" fmla="*/ 13944 h 171359"/>
                  <a:gd name="connsiteX4" fmla="*/ 363105 w 483287"/>
                  <a:gd name="connsiteY4" fmla="*/ 57758 h 171359"/>
                  <a:gd name="connsiteX5" fmla="*/ 456449 w 483287"/>
                  <a:gd name="connsiteY5" fmla="*/ 124434 h 171359"/>
                  <a:gd name="connsiteX6" fmla="*/ 479309 w 483287"/>
                  <a:gd name="connsiteY6" fmla="*/ 145389 h 171359"/>
                  <a:gd name="connsiteX7" fmla="*/ 387869 w 483287"/>
                  <a:gd name="connsiteY7" fmla="*/ 141579 h 171359"/>
                  <a:gd name="connsiteX8" fmla="*/ 281189 w 483287"/>
                  <a:gd name="connsiteY8" fmla="*/ 168249 h 171359"/>
                  <a:gd name="connsiteX9" fmla="*/ 166889 w 483287"/>
                  <a:gd name="connsiteY9" fmla="*/ 166344 h 171359"/>
                  <a:gd name="connsiteX10" fmla="*/ 80933 w 483287"/>
                  <a:gd name="connsiteY10" fmla="*/ 144079 h 171359"/>
                  <a:gd name="connsiteX11" fmla="*/ 2 w 483287"/>
                  <a:gd name="connsiteY11" fmla="*/ 97913 h 171359"/>
                  <a:gd name="connsiteX0" fmla="*/ 37 w 483322"/>
                  <a:gd name="connsiteY0" fmla="*/ 97568 h 171014"/>
                  <a:gd name="connsiteX1" fmla="*/ 91059 w 483322"/>
                  <a:gd name="connsiteY1" fmla="*/ 22867 h 171014"/>
                  <a:gd name="connsiteX2" fmla="*/ 174544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37 w 483322"/>
                  <a:gd name="connsiteY0" fmla="*/ 97568 h 171014"/>
                  <a:gd name="connsiteX1" fmla="*/ 91059 w 483322"/>
                  <a:gd name="connsiteY1" fmla="*/ 22867 h 171014"/>
                  <a:gd name="connsiteX2" fmla="*/ 192443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92 w 483377"/>
                  <a:gd name="connsiteY0" fmla="*/ 98050 h 171496"/>
                  <a:gd name="connsiteX1" fmla="*/ 97080 w 483377"/>
                  <a:gd name="connsiteY1" fmla="*/ 32617 h 171496"/>
                  <a:gd name="connsiteX2" fmla="*/ 192498 w 483377"/>
                  <a:gd name="connsiteY2" fmla="*/ 746 h 171496"/>
                  <a:gd name="connsiteX3" fmla="*/ 273659 w 483377"/>
                  <a:gd name="connsiteY3" fmla="*/ 14081 h 171496"/>
                  <a:gd name="connsiteX4" fmla="*/ 363195 w 483377"/>
                  <a:gd name="connsiteY4" fmla="*/ 57895 h 171496"/>
                  <a:gd name="connsiteX5" fmla="*/ 456539 w 483377"/>
                  <a:gd name="connsiteY5" fmla="*/ 124571 h 171496"/>
                  <a:gd name="connsiteX6" fmla="*/ 479399 w 483377"/>
                  <a:gd name="connsiteY6" fmla="*/ 145526 h 171496"/>
                  <a:gd name="connsiteX7" fmla="*/ 387959 w 483377"/>
                  <a:gd name="connsiteY7" fmla="*/ 141716 h 171496"/>
                  <a:gd name="connsiteX8" fmla="*/ 281279 w 483377"/>
                  <a:gd name="connsiteY8" fmla="*/ 168386 h 171496"/>
                  <a:gd name="connsiteX9" fmla="*/ 166979 w 483377"/>
                  <a:gd name="connsiteY9" fmla="*/ 166481 h 171496"/>
                  <a:gd name="connsiteX10" fmla="*/ 81023 w 483377"/>
                  <a:gd name="connsiteY10" fmla="*/ 144216 h 171496"/>
                  <a:gd name="connsiteX11" fmla="*/ 92 w 483377"/>
                  <a:gd name="connsiteY11" fmla="*/ 98050 h 171496"/>
                  <a:gd name="connsiteX0" fmla="*/ 92 w 483377"/>
                  <a:gd name="connsiteY0" fmla="*/ 99845 h 173291"/>
                  <a:gd name="connsiteX1" fmla="*/ 97080 w 483377"/>
                  <a:gd name="connsiteY1" fmla="*/ 34412 h 173291"/>
                  <a:gd name="connsiteX2" fmla="*/ 192498 w 483377"/>
                  <a:gd name="connsiteY2" fmla="*/ 2541 h 173291"/>
                  <a:gd name="connsiteX3" fmla="*/ 297523 w 483377"/>
                  <a:gd name="connsiteY3" fmla="*/ 8456 h 173291"/>
                  <a:gd name="connsiteX4" fmla="*/ 363195 w 483377"/>
                  <a:gd name="connsiteY4" fmla="*/ 59690 h 173291"/>
                  <a:gd name="connsiteX5" fmla="*/ 456539 w 483377"/>
                  <a:gd name="connsiteY5" fmla="*/ 126366 h 173291"/>
                  <a:gd name="connsiteX6" fmla="*/ 479399 w 483377"/>
                  <a:gd name="connsiteY6" fmla="*/ 147321 h 173291"/>
                  <a:gd name="connsiteX7" fmla="*/ 387959 w 483377"/>
                  <a:gd name="connsiteY7" fmla="*/ 143511 h 173291"/>
                  <a:gd name="connsiteX8" fmla="*/ 281279 w 483377"/>
                  <a:gd name="connsiteY8" fmla="*/ 170181 h 173291"/>
                  <a:gd name="connsiteX9" fmla="*/ 166979 w 483377"/>
                  <a:gd name="connsiteY9" fmla="*/ 168276 h 173291"/>
                  <a:gd name="connsiteX10" fmla="*/ 81023 w 483377"/>
                  <a:gd name="connsiteY10" fmla="*/ 146011 h 173291"/>
                  <a:gd name="connsiteX11" fmla="*/ 92 w 483377"/>
                  <a:gd name="connsiteY11" fmla="*/ 99845 h 173291"/>
                  <a:gd name="connsiteX0" fmla="*/ 92 w 482831"/>
                  <a:gd name="connsiteY0" fmla="*/ 99686 h 173132"/>
                  <a:gd name="connsiteX1" fmla="*/ 97080 w 482831"/>
                  <a:gd name="connsiteY1" fmla="*/ 34253 h 173132"/>
                  <a:gd name="connsiteX2" fmla="*/ 192498 w 482831"/>
                  <a:gd name="connsiteY2" fmla="*/ 2382 h 173132"/>
                  <a:gd name="connsiteX3" fmla="*/ 297523 w 482831"/>
                  <a:gd name="connsiteY3" fmla="*/ 8297 h 173132"/>
                  <a:gd name="connsiteX4" fmla="*/ 391037 w 482831"/>
                  <a:gd name="connsiteY4" fmla="*/ 55821 h 173132"/>
                  <a:gd name="connsiteX5" fmla="*/ 456539 w 482831"/>
                  <a:gd name="connsiteY5" fmla="*/ 126207 h 173132"/>
                  <a:gd name="connsiteX6" fmla="*/ 479399 w 482831"/>
                  <a:gd name="connsiteY6" fmla="*/ 147162 h 173132"/>
                  <a:gd name="connsiteX7" fmla="*/ 387959 w 482831"/>
                  <a:gd name="connsiteY7" fmla="*/ 143352 h 173132"/>
                  <a:gd name="connsiteX8" fmla="*/ 281279 w 482831"/>
                  <a:gd name="connsiteY8" fmla="*/ 170022 h 173132"/>
                  <a:gd name="connsiteX9" fmla="*/ 166979 w 482831"/>
                  <a:gd name="connsiteY9" fmla="*/ 168117 h 173132"/>
                  <a:gd name="connsiteX10" fmla="*/ 81023 w 482831"/>
                  <a:gd name="connsiteY10" fmla="*/ 145852 h 173132"/>
                  <a:gd name="connsiteX11" fmla="*/ 92 w 482831"/>
                  <a:gd name="connsiteY11" fmla="*/ 99686 h 173132"/>
                  <a:gd name="connsiteX0" fmla="*/ 92 w 482633"/>
                  <a:gd name="connsiteY0" fmla="*/ 99845 h 173291"/>
                  <a:gd name="connsiteX1" fmla="*/ 97080 w 482633"/>
                  <a:gd name="connsiteY1" fmla="*/ 34412 h 173291"/>
                  <a:gd name="connsiteX2" fmla="*/ 192498 w 482633"/>
                  <a:gd name="connsiteY2" fmla="*/ 2541 h 173291"/>
                  <a:gd name="connsiteX3" fmla="*/ 297523 w 482633"/>
                  <a:gd name="connsiteY3" fmla="*/ 8456 h 173291"/>
                  <a:gd name="connsiteX4" fmla="*/ 402969 w 482633"/>
                  <a:gd name="connsiteY4" fmla="*/ 59690 h 173291"/>
                  <a:gd name="connsiteX5" fmla="*/ 456539 w 482633"/>
                  <a:gd name="connsiteY5" fmla="*/ 126366 h 173291"/>
                  <a:gd name="connsiteX6" fmla="*/ 479399 w 482633"/>
                  <a:gd name="connsiteY6" fmla="*/ 147321 h 173291"/>
                  <a:gd name="connsiteX7" fmla="*/ 387959 w 482633"/>
                  <a:gd name="connsiteY7" fmla="*/ 143511 h 173291"/>
                  <a:gd name="connsiteX8" fmla="*/ 281279 w 482633"/>
                  <a:gd name="connsiteY8" fmla="*/ 170181 h 173291"/>
                  <a:gd name="connsiteX9" fmla="*/ 166979 w 482633"/>
                  <a:gd name="connsiteY9" fmla="*/ 168276 h 173291"/>
                  <a:gd name="connsiteX10" fmla="*/ 81023 w 482633"/>
                  <a:gd name="connsiteY10" fmla="*/ 146011 h 173291"/>
                  <a:gd name="connsiteX11" fmla="*/ 92 w 482633"/>
                  <a:gd name="connsiteY11" fmla="*/ 99845 h 173291"/>
                  <a:gd name="connsiteX0" fmla="*/ 92 w 482319"/>
                  <a:gd name="connsiteY0" fmla="*/ 99845 h 173291"/>
                  <a:gd name="connsiteX1" fmla="*/ 97080 w 482319"/>
                  <a:gd name="connsiteY1" fmla="*/ 34412 h 173291"/>
                  <a:gd name="connsiteX2" fmla="*/ 192498 w 482319"/>
                  <a:gd name="connsiteY2" fmla="*/ 2541 h 173291"/>
                  <a:gd name="connsiteX3" fmla="*/ 297523 w 482319"/>
                  <a:gd name="connsiteY3" fmla="*/ 8456 h 173291"/>
                  <a:gd name="connsiteX4" fmla="*/ 402969 w 482319"/>
                  <a:gd name="connsiteY4" fmla="*/ 59690 h 173291"/>
                  <a:gd name="connsiteX5" fmla="*/ 454550 w 482319"/>
                  <a:gd name="connsiteY5" fmla="*/ 117091 h 173291"/>
                  <a:gd name="connsiteX6" fmla="*/ 479399 w 482319"/>
                  <a:gd name="connsiteY6" fmla="*/ 147321 h 173291"/>
                  <a:gd name="connsiteX7" fmla="*/ 387959 w 482319"/>
                  <a:gd name="connsiteY7" fmla="*/ 143511 h 173291"/>
                  <a:gd name="connsiteX8" fmla="*/ 281279 w 482319"/>
                  <a:gd name="connsiteY8" fmla="*/ 170181 h 173291"/>
                  <a:gd name="connsiteX9" fmla="*/ 166979 w 482319"/>
                  <a:gd name="connsiteY9" fmla="*/ 168276 h 173291"/>
                  <a:gd name="connsiteX10" fmla="*/ 81023 w 482319"/>
                  <a:gd name="connsiteY10" fmla="*/ 146011 h 173291"/>
                  <a:gd name="connsiteX11" fmla="*/ 92 w 482319"/>
                  <a:gd name="connsiteY11" fmla="*/ 99845 h 173291"/>
                  <a:gd name="connsiteX0" fmla="*/ 15 w 482242"/>
                  <a:gd name="connsiteY0" fmla="*/ 98636 h 172082"/>
                  <a:gd name="connsiteX1" fmla="*/ 87195 w 482242"/>
                  <a:gd name="connsiteY1" fmla="*/ 16551 h 172082"/>
                  <a:gd name="connsiteX2" fmla="*/ 192421 w 482242"/>
                  <a:gd name="connsiteY2" fmla="*/ 1332 h 172082"/>
                  <a:gd name="connsiteX3" fmla="*/ 297446 w 482242"/>
                  <a:gd name="connsiteY3" fmla="*/ 7247 h 172082"/>
                  <a:gd name="connsiteX4" fmla="*/ 402892 w 482242"/>
                  <a:gd name="connsiteY4" fmla="*/ 58481 h 172082"/>
                  <a:gd name="connsiteX5" fmla="*/ 454473 w 482242"/>
                  <a:gd name="connsiteY5" fmla="*/ 115882 h 172082"/>
                  <a:gd name="connsiteX6" fmla="*/ 479322 w 482242"/>
                  <a:gd name="connsiteY6" fmla="*/ 146112 h 172082"/>
                  <a:gd name="connsiteX7" fmla="*/ 387882 w 482242"/>
                  <a:gd name="connsiteY7" fmla="*/ 142302 h 172082"/>
                  <a:gd name="connsiteX8" fmla="*/ 281202 w 482242"/>
                  <a:gd name="connsiteY8" fmla="*/ 168972 h 172082"/>
                  <a:gd name="connsiteX9" fmla="*/ 166902 w 482242"/>
                  <a:gd name="connsiteY9" fmla="*/ 167067 h 172082"/>
                  <a:gd name="connsiteX10" fmla="*/ 80946 w 482242"/>
                  <a:gd name="connsiteY10" fmla="*/ 144802 h 172082"/>
                  <a:gd name="connsiteX11" fmla="*/ 15 w 482242"/>
                  <a:gd name="connsiteY11" fmla="*/ 98636 h 172082"/>
                  <a:gd name="connsiteX0" fmla="*/ 15 w 482242"/>
                  <a:gd name="connsiteY0" fmla="*/ 108615 h 182061"/>
                  <a:gd name="connsiteX1" fmla="*/ 87195 w 482242"/>
                  <a:gd name="connsiteY1" fmla="*/ 26530 h 182061"/>
                  <a:gd name="connsiteX2" fmla="*/ 198306 w 482242"/>
                  <a:gd name="connsiteY2" fmla="*/ 209 h 182061"/>
                  <a:gd name="connsiteX3" fmla="*/ 297446 w 482242"/>
                  <a:gd name="connsiteY3" fmla="*/ 17226 h 182061"/>
                  <a:gd name="connsiteX4" fmla="*/ 402892 w 482242"/>
                  <a:gd name="connsiteY4" fmla="*/ 68460 h 182061"/>
                  <a:gd name="connsiteX5" fmla="*/ 454473 w 482242"/>
                  <a:gd name="connsiteY5" fmla="*/ 125861 h 182061"/>
                  <a:gd name="connsiteX6" fmla="*/ 479322 w 482242"/>
                  <a:gd name="connsiteY6" fmla="*/ 156091 h 182061"/>
                  <a:gd name="connsiteX7" fmla="*/ 387882 w 482242"/>
                  <a:gd name="connsiteY7" fmla="*/ 152281 h 182061"/>
                  <a:gd name="connsiteX8" fmla="*/ 281202 w 482242"/>
                  <a:gd name="connsiteY8" fmla="*/ 178951 h 182061"/>
                  <a:gd name="connsiteX9" fmla="*/ 166902 w 482242"/>
                  <a:gd name="connsiteY9" fmla="*/ 177046 h 182061"/>
                  <a:gd name="connsiteX10" fmla="*/ 80946 w 482242"/>
                  <a:gd name="connsiteY10" fmla="*/ 154781 h 182061"/>
                  <a:gd name="connsiteX11" fmla="*/ 15 w 482242"/>
                  <a:gd name="connsiteY11" fmla="*/ 108615 h 18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2242" h="182061">
                    <a:moveTo>
                      <a:pt x="15" y="108615"/>
                    </a:moveTo>
                    <a:cubicBezTo>
                      <a:pt x="1056" y="87240"/>
                      <a:pt x="54147" y="44598"/>
                      <a:pt x="87195" y="26530"/>
                    </a:cubicBezTo>
                    <a:cubicBezTo>
                      <a:pt x="120243" y="8462"/>
                      <a:pt x="163264" y="1760"/>
                      <a:pt x="198306" y="209"/>
                    </a:cubicBezTo>
                    <a:cubicBezTo>
                      <a:pt x="233348" y="-1342"/>
                      <a:pt x="263348" y="5851"/>
                      <a:pt x="297446" y="17226"/>
                    </a:cubicBezTo>
                    <a:cubicBezTo>
                      <a:pt x="331544" y="28601"/>
                      <a:pt x="376721" y="50354"/>
                      <a:pt x="402892" y="68460"/>
                    </a:cubicBezTo>
                    <a:cubicBezTo>
                      <a:pt x="429063" y="86566"/>
                      <a:pt x="441735" y="111256"/>
                      <a:pt x="454473" y="125861"/>
                    </a:cubicBezTo>
                    <a:cubicBezTo>
                      <a:pt x="467211" y="140466"/>
                      <a:pt x="490420" y="151688"/>
                      <a:pt x="479322" y="156091"/>
                    </a:cubicBezTo>
                    <a:cubicBezTo>
                      <a:pt x="468224" y="160494"/>
                      <a:pt x="420902" y="148471"/>
                      <a:pt x="387882" y="152281"/>
                    </a:cubicBezTo>
                    <a:cubicBezTo>
                      <a:pt x="354862" y="156091"/>
                      <a:pt x="318032" y="174824"/>
                      <a:pt x="281202" y="178951"/>
                    </a:cubicBezTo>
                    <a:cubicBezTo>
                      <a:pt x="244372" y="183079"/>
                      <a:pt x="206907" y="183714"/>
                      <a:pt x="166902" y="177046"/>
                    </a:cubicBezTo>
                    <a:cubicBezTo>
                      <a:pt x="126897" y="170378"/>
                      <a:pt x="108761" y="166186"/>
                      <a:pt x="80946" y="154781"/>
                    </a:cubicBezTo>
                    <a:cubicBezTo>
                      <a:pt x="53131" y="143376"/>
                      <a:pt x="-1026" y="129990"/>
                      <a:pt x="15" y="10861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7" name="フリーフォーム: 図形 166">
                <a:extLst>
                  <a:ext uri="{FF2B5EF4-FFF2-40B4-BE49-F238E27FC236}">
                    <a16:creationId xmlns:a16="http://schemas.microsoft.com/office/drawing/2014/main" id="{D3BE0D60-EFBB-14C0-06BF-5D7D835220B0}"/>
                  </a:ext>
                </a:extLst>
              </p:cNvPr>
              <p:cNvSpPr/>
              <p:nvPr/>
            </p:nvSpPr>
            <p:spPr>
              <a:xfrm>
                <a:off x="6271260" y="3373518"/>
                <a:ext cx="483692" cy="187579"/>
              </a:xfrm>
              <a:custGeom>
                <a:avLst/>
                <a:gdLst>
                  <a:gd name="connsiteX0" fmla="*/ 79 w 477670"/>
                  <a:gd name="connsiteY0" fmla="*/ 127773 h 181999"/>
                  <a:gd name="connsiteX1" fmla="*/ 87709 w 477670"/>
                  <a:gd name="connsiteY1" fmla="*/ 80148 h 181999"/>
                  <a:gd name="connsiteX2" fmla="*/ 173434 w 477670"/>
                  <a:gd name="connsiteY2" fmla="*/ 24903 h 181999"/>
                  <a:gd name="connsiteX3" fmla="*/ 247729 w 477670"/>
                  <a:gd name="connsiteY3" fmla="*/ 138 h 181999"/>
                  <a:gd name="connsiteX4" fmla="*/ 375364 w 477670"/>
                  <a:gd name="connsiteY4" fmla="*/ 17283 h 181999"/>
                  <a:gd name="connsiteX5" fmla="*/ 457279 w 477670"/>
                  <a:gd name="connsiteY5" fmla="*/ 64908 h 181999"/>
                  <a:gd name="connsiteX6" fmla="*/ 476329 w 477670"/>
                  <a:gd name="connsiteY6" fmla="*/ 83958 h 181999"/>
                  <a:gd name="connsiteX7" fmla="*/ 430609 w 477670"/>
                  <a:gd name="connsiteY7" fmla="*/ 127773 h 181999"/>
                  <a:gd name="connsiteX8" fmla="*/ 342979 w 477670"/>
                  <a:gd name="connsiteY8" fmla="*/ 169683 h 181999"/>
                  <a:gd name="connsiteX9" fmla="*/ 230584 w 477670"/>
                  <a:gd name="connsiteY9" fmla="*/ 181113 h 181999"/>
                  <a:gd name="connsiteX10" fmla="*/ 146764 w 477670"/>
                  <a:gd name="connsiteY10" fmla="*/ 150633 h 181999"/>
                  <a:gd name="connsiteX11" fmla="*/ 114379 w 477670"/>
                  <a:gd name="connsiteY11" fmla="*/ 146823 h 181999"/>
                  <a:gd name="connsiteX12" fmla="*/ 72469 w 477670"/>
                  <a:gd name="connsiteY12" fmla="*/ 137298 h 181999"/>
                  <a:gd name="connsiteX13" fmla="*/ 79 w 477670"/>
                  <a:gd name="connsiteY13" fmla="*/ 127773 h 181999"/>
                  <a:gd name="connsiteX0" fmla="*/ 101 w 466262"/>
                  <a:gd name="connsiteY0" fmla="*/ 129678 h 181999"/>
                  <a:gd name="connsiteX1" fmla="*/ 76301 w 466262"/>
                  <a:gd name="connsiteY1" fmla="*/ 80148 h 181999"/>
                  <a:gd name="connsiteX2" fmla="*/ 162026 w 466262"/>
                  <a:gd name="connsiteY2" fmla="*/ 24903 h 181999"/>
                  <a:gd name="connsiteX3" fmla="*/ 236321 w 466262"/>
                  <a:gd name="connsiteY3" fmla="*/ 138 h 181999"/>
                  <a:gd name="connsiteX4" fmla="*/ 363956 w 466262"/>
                  <a:gd name="connsiteY4" fmla="*/ 17283 h 181999"/>
                  <a:gd name="connsiteX5" fmla="*/ 445871 w 466262"/>
                  <a:gd name="connsiteY5" fmla="*/ 64908 h 181999"/>
                  <a:gd name="connsiteX6" fmla="*/ 464921 w 466262"/>
                  <a:gd name="connsiteY6" fmla="*/ 83958 h 181999"/>
                  <a:gd name="connsiteX7" fmla="*/ 419201 w 466262"/>
                  <a:gd name="connsiteY7" fmla="*/ 127773 h 181999"/>
                  <a:gd name="connsiteX8" fmla="*/ 331571 w 466262"/>
                  <a:gd name="connsiteY8" fmla="*/ 169683 h 181999"/>
                  <a:gd name="connsiteX9" fmla="*/ 219176 w 466262"/>
                  <a:gd name="connsiteY9" fmla="*/ 181113 h 181999"/>
                  <a:gd name="connsiteX10" fmla="*/ 135356 w 466262"/>
                  <a:gd name="connsiteY10" fmla="*/ 150633 h 181999"/>
                  <a:gd name="connsiteX11" fmla="*/ 102971 w 466262"/>
                  <a:gd name="connsiteY11" fmla="*/ 146823 h 181999"/>
                  <a:gd name="connsiteX12" fmla="*/ 61061 w 466262"/>
                  <a:gd name="connsiteY12" fmla="*/ 137298 h 181999"/>
                  <a:gd name="connsiteX13" fmla="*/ 101 w 466262"/>
                  <a:gd name="connsiteY13" fmla="*/ 129678 h 181999"/>
                  <a:gd name="connsiteX0" fmla="*/ 91 w 471967"/>
                  <a:gd name="connsiteY0" fmla="*/ 143013 h 181999"/>
                  <a:gd name="connsiteX1" fmla="*/ 82006 w 471967"/>
                  <a:gd name="connsiteY1" fmla="*/ 80148 h 181999"/>
                  <a:gd name="connsiteX2" fmla="*/ 167731 w 471967"/>
                  <a:gd name="connsiteY2" fmla="*/ 24903 h 181999"/>
                  <a:gd name="connsiteX3" fmla="*/ 242026 w 471967"/>
                  <a:gd name="connsiteY3" fmla="*/ 138 h 181999"/>
                  <a:gd name="connsiteX4" fmla="*/ 369661 w 471967"/>
                  <a:gd name="connsiteY4" fmla="*/ 17283 h 181999"/>
                  <a:gd name="connsiteX5" fmla="*/ 451576 w 471967"/>
                  <a:gd name="connsiteY5" fmla="*/ 64908 h 181999"/>
                  <a:gd name="connsiteX6" fmla="*/ 470626 w 471967"/>
                  <a:gd name="connsiteY6" fmla="*/ 83958 h 181999"/>
                  <a:gd name="connsiteX7" fmla="*/ 424906 w 471967"/>
                  <a:gd name="connsiteY7" fmla="*/ 127773 h 181999"/>
                  <a:gd name="connsiteX8" fmla="*/ 337276 w 471967"/>
                  <a:gd name="connsiteY8" fmla="*/ 169683 h 181999"/>
                  <a:gd name="connsiteX9" fmla="*/ 224881 w 471967"/>
                  <a:gd name="connsiteY9" fmla="*/ 181113 h 181999"/>
                  <a:gd name="connsiteX10" fmla="*/ 141061 w 471967"/>
                  <a:gd name="connsiteY10" fmla="*/ 150633 h 181999"/>
                  <a:gd name="connsiteX11" fmla="*/ 108676 w 471967"/>
                  <a:gd name="connsiteY11" fmla="*/ 146823 h 181999"/>
                  <a:gd name="connsiteX12" fmla="*/ 66766 w 471967"/>
                  <a:gd name="connsiteY12" fmla="*/ 137298 h 181999"/>
                  <a:gd name="connsiteX13" fmla="*/ 91 w 471967"/>
                  <a:gd name="connsiteY13" fmla="*/ 143013 h 181999"/>
                  <a:gd name="connsiteX0" fmla="*/ 91 w 471967"/>
                  <a:gd name="connsiteY0" fmla="*/ 135667 h 174653"/>
                  <a:gd name="connsiteX1" fmla="*/ 82006 w 471967"/>
                  <a:gd name="connsiteY1" fmla="*/ 72802 h 174653"/>
                  <a:gd name="connsiteX2" fmla="*/ 167731 w 471967"/>
                  <a:gd name="connsiteY2" fmla="*/ 17557 h 174653"/>
                  <a:gd name="connsiteX3" fmla="*/ 255361 w 471967"/>
                  <a:gd name="connsiteY3" fmla="*/ 412 h 174653"/>
                  <a:gd name="connsiteX4" fmla="*/ 369661 w 471967"/>
                  <a:gd name="connsiteY4" fmla="*/ 9937 h 174653"/>
                  <a:gd name="connsiteX5" fmla="*/ 451576 w 471967"/>
                  <a:gd name="connsiteY5" fmla="*/ 57562 h 174653"/>
                  <a:gd name="connsiteX6" fmla="*/ 470626 w 471967"/>
                  <a:gd name="connsiteY6" fmla="*/ 76612 h 174653"/>
                  <a:gd name="connsiteX7" fmla="*/ 424906 w 471967"/>
                  <a:gd name="connsiteY7" fmla="*/ 120427 h 174653"/>
                  <a:gd name="connsiteX8" fmla="*/ 337276 w 471967"/>
                  <a:gd name="connsiteY8" fmla="*/ 162337 h 174653"/>
                  <a:gd name="connsiteX9" fmla="*/ 224881 w 471967"/>
                  <a:gd name="connsiteY9" fmla="*/ 173767 h 174653"/>
                  <a:gd name="connsiteX10" fmla="*/ 141061 w 471967"/>
                  <a:gd name="connsiteY10" fmla="*/ 143287 h 174653"/>
                  <a:gd name="connsiteX11" fmla="*/ 108676 w 471967"/>
                  <a:gd name="connsiteY11" fmla="*/ 139477 h 174653"/>
                  <a:gd name="connsiteX12" fmla="*/ 66766 w 471967"/>
                  <a:gd name="connsiteY12" fmla="*/ 129952 h 174653"/>
                  <a:gd name="connsiteX13" fmla="*/ 91 w 471967"/>
                  <a:gd name="connsiteY13" fmla="*/ 135667 h 174653"/>
                  <a:gd name="connsiteX0" fmla="*/ 91 w 486509"/>
                  <a:gd name="connsiteY0" fmla="*/ 135667 h 174653"/>
                  <a:gd name="connsiteX1" fmla="*/ 82006 w 486509"/>
                  <a:gd name="connsiteY1" fmla="*/ 72802 h 174653"/>
                  <a:gd name="connsiteX2" fmla="*/ 167731 w 486509"/>
                  <a:gd name="connsiteY2" fmla="*/ 17557 h 174653"/>
                  <a:gd name="connsiteX3" fmla="*/ 255361 w 486509"/>
                  <a:gd name="connsiteY3" fmla="*/ 412 h 174653"/>
                  <a:gd name="connsiteX4" fmla="*/ 369661 w 486509"/>
                  <a:gd name="connsiteY4" fmla="*/ 9937 h 174653"/>
                  <a:gd name="connsiteX5" fmla="*/ 451576 w 486509"/>
                  <a:gd name="connsiteY5" fmla="*/ 57562 h 174653"/>
                  <a:gd name="connsiteX6" fmla="*/ 485866 w 486509"/>
                  <a:gd name="connsiteY6" fmla="*/ 78517 h 174653"/>
                  <a:gd name="connsiteX7" fmla="*/ 424906 w 486509"/>
                  <a:gd name="connsiteY7" fmla="*/ 120427 h 174653"/>
                  <a:gd name="connsiteX8" fmla="*/ 337276 w 486509"/>
                  <a:gd name="connsiteY8" fmla="*/ 162337 h 174653"/>
                  <a:gd name="connsiteX9" fmla="*/ 224881 w 486509"/>
                  <a:gd name="connsiteY9" fmla="*/ 173767 h 174653"/>
                  <a:gd name="connsiteX10" fmla="*/ 141061 w 486509"/>
                  <a:gd name="connsiteY10" fmla="*/ 143287 h 174653"/>
                  <a:gd name="connsiteX11" fmla="*/ 108676 w 486509"/>
                  <a:gd name="connsiteY11" fmla="*/ 139477 h 174653"/>
                  <a:gd name="connsiteX12" fmla="*/ 66766 w 486509"/>
                  <a:gd name="connsiteY12" fmla="*/ 129952 h 174653"/>
                  <a:gd name="connsiteX13" fmla="*/ 91 w 486509"/>
                  <a:gd name="connsiteY13" fmla="*/ 135667 h 174653"/>
                  <a:gd name="connsiteX0" fmla="*/ 91 w 486647"/>
                  <a:gd name="connsiteY0" fmla="*/ 135565 h 174551"/>
                  <a:gd name="connsiteX1" fmla="*/ 82006 w 486647"/>
                  <a:gd name="connsiteY1" fmla="*/ 72700 h 174551"/>
                  <a:gd name="connsiteX2" fmla="*/ 167731 w 486647"/>
                  <a:gd name="connsiteY2" fmla="*/ 17455 h 174551"/>
                  <a:gd name="connsiteX3" fmla="*/ 255361 w 486647"/>
                  <a:gd name="connsiteY3" fmla="*/ 310 h 174551"/>
                  <a:gd name="connsiteX4" fmla="*/ 369661 w 486647"/>
                  <a:gd name="connsiteY4" fmla="*/ 9835 h 174551"/>
                  <a:gd name="connsiteX5" fmla="*/ 453481 w 486647"/>
                  <a:gd name="connsiteY5" fmla="*/ 49840 h 174551"/>
                  <a:gd name="connsiteX6" fmla="*/ 485866 w 486647"/>
                  <a:gd name="connsiteY6" fmla="*/ 78415 h 174551"/>
                  <a:gd name="connsiteX7" fmla="*/ 424906 w 486647"/>
                  <a:gd name="connsiteY7" fmla="*/ 120325 h 174551"/>
                  <a:gd name="connsiteX8" fmla="*/ 337276 w 486647"/>
                  <a:gd name="connsiteY8" fmla="*/ 162235 h 174551"/>
                  <a:gd name="connsiteX9" fmla="*/ 224881 w 486647"/>
                  <a:gd name="connsiteY9" fmla="*/ 173665 h 174551"/>
                  <a:gd name="connsiteX10" fmla="*/ 141061 w 486647"/>
                  <a:gd name="connsiteY10" fmla="*/ 143185 h 174551"/>
                  <a:gd name="connsiteX11" fmla="*/ 108676 w 486647"/>
                  <a:gd name="connsiteY11" fmla="*/ 139375 h 174551"/>
                  <a:gd name="connsiteX12" fmla="*/ 66766 w 486647"/>
                  <a:gd name="connsiteY12" fmla="*/ 129850 h 174551"/>
                  <a:gd name="connsiteX13" fmla="*/ 91 w 486647"/>
                  <a:gd name="connsiteY13" fmla="*/ 135565 h 174551"/>
                  <a:gd name="connsiteX0" fmla="*/ 91 w 499721"/>
                  <a:gd name="connsiteY0" fmla="*/ 135565 h 174551"/>
                  <a:gd name="connsiteX1" fmla="*/ 82006 w 499721"/>
                  <a:gd name="connsiteY1" fmla="*/ 72700 h 174551"/>
                  <a:gd name="connsiteX2" fmla="*/ 167731 w 499721"/>
                  <a:gd name="connsiteY2" fmla="*/ 17455 h 174551"/>
                  <a:gd name="connsiteX3" fmla="*/ 255361 w 499721"/>
                  <a:gd name="connsiteY3" fmla="*/ 310 h 174551"/>
                  <a:gd name="connsiteX4" fmla="*/ 369661 w 499721"/>
                  <a:gd name="connsiteY4" fmla="*/ 9835 h 174551"/>
                  <a:gd name="connsiteX5" fmla="*/ 453481 w 499721"/>
                  <a:gd name="connsiteY5" fmla="*/ 49840 h 174551"/>
                  <a:gd name="connsiteX6" fmla="*/ 499201 w 499721"/>
                  <a:gd name="connsiteY6" fmla="*/ 80320 h 174551"/>
                  <a:gd name="connsiteX7" fmla="*/ 424906 w 499721"/>
                  <a:gd name="connsiteY7" fmla="*/ 120325 h 174551"/>
                  <a:gd name="connsiteX8" fmla="*/ 337276 w 499721"/>
                  <a:gd name="connsiteY8" fmla="*/ 162235 h 174551"/>
                  <a:gd name="connsiteX9" fmla="*/ 224881 w 499721"/>
                  <a:gd name="connsiteY9" fmla="*/ 173665 h 174551"/>
                  <a:gd name="connsiteX10" fmla="*/ 141061 w 499721"/>
                  <a:gd name="connsiteY10" fmla="*/ 143185 h 174551"/>
                  <a:gd name="connsiteX11" fmla="*/ 108676 w 499721"/>
                  <a:gd name="connsiteY11" fmla="*/ 139375 h 174551"/>
                  <a:gd name="connsiteX12" fmla="*/ 66766 w 499721"/>
                  <a:gd name="connsiteY12" fmla="*/ 129850 h 174551"/>
                  <a:gd name="connsiteX13" fmla="*/ 91 w 499721"/>
                  <a:gd name="connsiteY13" fmla="*/ 135565 h 174551"/>
                  <a:gd name="connsiteX0" fmla="*/ 91 w 499717"/>
                  <a:gd name="connsiteY0" fmla="*/ 136463 h 175449"/>
                  <a:gd name="connsiteX1" fmla="*/ 82006 w 499717"/>
                  <a:gd name="connsiteY1" fmla="*/ 73598 h 175449"/>
                  <a:gd name="connsiteX2" fmla="*/ 167731 w 499717"/>
                  <a:gd name="connsiteY2" fmla="*/ 18353 h 175449"/>
                  <a:gd name="connsiteX3" fmla="*/ 255361 w 499717"/>
                  <a:gd name="connsiteY3" fmla="*/ 1208 h 175449"/>
                  <a:gd name="connsiteX4" fmla="*/ 371566 w 499717"/>
                  <a:gd name="connsiteY4" fmla="*/ 6923 h 175449"/>
                  <a:gd name="connsiteX5" fmla="*/ 453481 w 499717"/>
                  <a:gd name="connsiteY5" fmla="*/ 50738 h 175449"/>
                  <a:gd name="connsiteX6" fmla="*/ 499201 w 499717"/>
                  <a:gd name="connsiteY6" fmla="*/ 81218 h 175449"/>
                  <a:gd name="connsiteX7" fmla="*/ 424906 w 499717"/>
                  <a:gd name="connsiteY7" fmla="*/ 121223 h 175449"/>
                  <a:gd name="connsiteX8" fmla="*/ 337276 w 499717"/>
                  <a:gd name="connsiteY8" fmla="*/ 163133 h 175449"/>
                  <a:gd name="connsiteX9" fmla="*/ 224881 w 499717"/>
                  <a:gd name="connsiteY9" fmla="*/ 174563 h 175449"/>
                  <a:gd name="connsiteX10" fmla="*/ 141061 w 499717"/>
                  <a:gd name="connsiteY10" fmla="*/ 144083 h 175449"/>
                  <a:gd name="connsiteX11" fmla="*/ 108676 w 499717"/>
                  <a:gd name="connsiteY11" fmla="*/ 140273 h 175449"/>
                  <a:gd name="connsiteX12" fmla="*/ 66766 w 499717"/>
                  <a:gd name="connsiteY12" fmla="*/ 130748 h 175449"/>
                  <a:gd name="connsiteX13" fmla="*/ 91 w 499717"/>
                  <a:gd name="connsiteY13" fmla="*/ 136463 h 175449"/>
                  <a:gd name="connsiteX0" fmla="*/ 91 w 500956"/>
                  <a:gd name="connsiteY0" fmla="*/ 136544 h 175530"/>
                  <a:gd name="connsiteX1" fmla="*/ 82006 w 500956"/>
                  <a:gd name="connsiteY1" fmla="*/ 73679 h 175530"/>
                  <a:gd name="connsiteX2" fmla="*/ 167731 w 500956"/>
                  <a:gd name="connsiteY2" fmla="*/ 18434 h 175530"/>
                  <a:gd name="connsiteX3" fmla="*/ 255361 w 500956"/>
                  <a:gd name="connsiteY3" fmla="*/ 1289 h 175530"/>
                  <a:gd name="connsiteX4" fmla="*/ 371566 w 500956"/>
                  <a:gd name="connsiteY4" fmla="*/ 7004 h 175530"/>
                  <a:gd name="connsiteX5" fmla="*/ 468721 w 500956"/>
                  <a:gd name="connsiteY5" fmla="*/ 52724 h 175530"/>
                  <a:gd name="connsiteX6" fmla="*/ 499201 w 500956"/>
                  <a:gd name="connsiteY6" fmla="*/ 81299 h 175530"/>
                  <a:gd name="connsiteX7" fmla="*/ 424906 w 500956"/>
                  <a:gd name="connsiteY7" fmla="*/ 121304 h 175530"/>
                  <a:gd name="connsiteX8" fmla="*/ 337276 w 500956"/>
                  <a:gd name="connsiteY8" fmla="*/ 163214 h 175530"/>
                  <a:gd name="connsiteX9" fmla="*/ 224881 w 500956"/>
                  <a:gd name="connsiteY9" fmla="*/ 174644 h 175530"/>
                  <a:gd name="connsiteX10" fmla="*/ 141061 w 500956"/>
                  <a:gd name="connsiteY10" fmla="*/ 144164 h 175530"/>
                  <a:gd name="connsiteX11" fmla="*/ 108676 w 500956"/>
                  <a:gd name="connsiteY11" fmla="*/ 140354 h 175530"/>
                  <a:gd name="connsiteX12" fmla="*/ 66766 w 500956"/>
                  <a:gd name="connsiteY12" fmla="*/ 130829 h 175530"/>
                  <a:gd name="connsiteX13" fmla="*/ 91 w 500956"/>
                  <a:gd name="connsiteY13" fmla="*/ 136544 h 175530"/>
                  <a:gd name="connsiteX0" fmla="*/ 34 w 500899"/>
                  <a:gd name="connsiteY0" fmla="*/ 136544 h 175530"/>
                  <a:gd name="connsiteX1" fmla="*/ 81949 w 500899"/>
                  <a:gd name="connsiteY1" fmla="*/ 73679 h 175530"/>
                  <a:gd name="connsiteX2" fmla="*/ 167674 w 500899"/>
                  <a:gd name="connsiteY2" fmla="*/ 18434 h 175530"/>
                  <a:gd name="connsiteX3" fmla="*/ 255304 w 500899"/>
                  <a:gd name="connsiteY3" fmla="*/ 1289 h 175530"/>
                  <a:gd name="connsiteX4" fmla="*/ 371509 w 500899"/>
                  <a:gd name="connsiteY4" fmla="*/ 7004 h 175530"/>
                  <a:gd name="connsiteX5" fmla="*/ 468664 w 500899"/>
                  <a:gd name="connsiteY5" fmla="*/ 52724 h 175530"/>
                  <a:gd name="connsiteX6" fmla="*/ 499144 w 500899"/>
                  <a:gd name="connsiteY6" fmla="*/ 81299 h 175530"/>
                  <a:gd name="connsiteX7" fmla="*/ 424849 w 500899"/>
                  <a:gd name="connsiteY7" fmla="*/ 121304 h 175530"/>
                  <a:gd name="connsiteX8" fmla="*/ 337219 w 500899"/>
                  <a:gd name="connsiteY8" fmla="*/ 163214 h 175530"/>
                  <a:gd name="connsiteX9" fmla="*/ 224824 w 500899"/>
                  <a:gd name="connsiteY9" fmla="*/ 174644 h 175530"/>
                  <a:gd name="connsiteX10" fmla="*/ 141004 w 500899"/>
                  <a:gd name="connsiteY10" fmla="*/ 144164 h 175530"/>
                  <a:gd name="connsiteX11" fmla="*/ 108619 w 500899"/>
                  <a:gd name="connsiteY11" fmla="*/ 140354 h 175530"/>
                  <a:gd name="connsiteX12" fmla="*/ 72424 w 500899"/>
                  <a:gd name="connsiteY12" fmla="*/ 130829 h 175530"/>
                  <a:gd name="connsiteX13" fmla="*/ 34 w 500899"/>
                  <a:gd name="connsiteY13" fmla="*/ 136544 h 175530"/>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40354 h 175297"/>
                  <a:gd name="connsiteX12" fmla="*/ 72424 w 500899"/>
                  <a:gd name="connsiteY12" fmla="*/ 130829 h 175297"/>
                  <a:gd name="connsiteX13" fmla="*/ 34 w 500899"/>
                  <a:gd name="connsiteY13" fmla="*/ 136544 h 175297"/>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36544 h 175297"/>
                  <a:gd name="connsiteX12" fmla="*/ 72424 w 500899"/>
                  <a:gd name="connsiteY12" fmla="*/ 130829 h 175297"/>
                  <a:gd name="connsiteX13" fmla="*/ 34 w 500899"/>
                  <a:gd name="connsiteY13" fmla="*/ 136544 h 17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0899" h="175297">
                    <a:moveTo>
                      <a:pt x="34" y="136544"/>
                    </a:moveTo>
                    <a:cubicBezTo>
                      <a:pt x="1622" y="127019"/>
                      <a:pt x="54009" y="93364"/>
                      <a:pt x="81949" y="73679"/>
                    </a:cubicBezTo>
                    <a:cubicBezTo>
                      <a:pt x="109889" y="53994"/>
                      <a:pt x="138781" y="30499"/>
                      <a:pt x="167674" y="18434"/>
                    </a:cubicBezTo>
                    <a:cubicBezTo>
                      <a:pt x="196567" y="6369"/>
                      <a:pt x="221332" y="3194"/>
                      <a:pt x="255304" y="1289"/>
                    </a:cubicBezTo>
                    <a:cubicBezTo>
                      <a:pt x="289277" y="-616"/>
                      <a:pt x="335949" y="-1568"/>
                      <a:pt x="371509" y="7004"/>
                    </a:cubicBezTo>
                    <a:cubicBezTo>
                      <a:pt x="407069" y="15576"/>
                      <a:pt x="447392" y="40342"/>
                      <a:pt x="468664" y="52724"/>
                    </a:cubicBezTo>
                    <a:cubicBezTo>
                      <a:pt x="489936" y="65106"/>
                      <a:pt x="506447" y="69869"/>
                      <a:pt x="499144" y="81299"/>
                    </a:cubicBezTo>
                    <a:cubicBezTo>
                      <a:pt x="491842" y="92729"/>
                      <a:pt x="451836" y="107652"/>
                      <a:pt x="424849" y="121304"/>
                    </a:cubicBezTo>
                    <a:cubicBezTo>
                      <a:pt x="397862" y="134956"/>
                      <a:pt x="370557" y="154324"/>
                      <a:pt x="337219" y="163214"/>
                    </a:cubicBezTo>
                    <a:cubicBezTo>
                      <a:pt x="303881" y="172104"/>
                      <a:pt x="256574" y="177184"/>
                      <a:pt x="224824" y="174644"/>
                    </a:cubicBezTo>
                    <a:cubicBezTo>
                      <a:pt x="193074" y="172104"/>
                      <a:pt x="166087" y="154324"/>
                      <a:pt x="146719" y="147974"/>
                    </a:cubicBezTo>
                    <a:cubicBezTo>
                      <a:pt x="127352" y="141624"/>
                      <a:pt x="121002" y="138767"/>
                      <a:pt x="108619" y="136544"/>
                    </a:cubicBezTo>
                    <a:cubicBezTo>
                      <a:pt x="96236" y="134321"/>
                      <a:pt x="90521" y="130829"/>
                      <a:pt x="72424" y="130829"/>
                    </a:cubicBezTo>
                    <a:cubicBezTo>
                      <a:pt x="54327" y="130829"/>
                      <a:pt x="-1554" y="146069"/>
                      <a:pt x="34" y="13654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8" name="フリーフォーム: 図形 167">
                <a:extLst>
                  <a:ext uri="{FF2B5EF4-FFF2-40B4-BE49-F238E27FC236}">
                    <a16:creationId xmlns:a16="http://schemas.microsoft.com/office/drawing/2014/main" id="{BE93CDF9-78E7-8559-5431-F6871D9F12F2}"/>
                  </a:ext>
                </a:extLst>
              </p:cNvPr>
              <p:cNvSpPr/>
              <p:nvPr/>
            </p:nvSpPr>
            <p:spPr>
              <a:xfrm>
                <a:off x="5107305" y="3365512"/>
                <a:ext cx="508635" cy="183503"/>
              </a:xfrm>
              <a:custGeom>
                <a:avLst/>
                <a:gdLst>
                  <a:gd name="connsiteX0" fmla="*/ 0 w 533400"/>
                  <a:gd name="connsiteY0" fmla="*/ 90357 h 183702"/>
                  <a:gd name="connsiteX1" fmla="*/ 41910 w 533400"/>
                  <a:gd name="connsiteY1" fmla="*/ 50352 h 183702"/>
                  <a:gd name="connsiteX2" fmla="*/ 160020 w 533400"/>
                  <a:gd name="connsiteY2" fmla="*/ 4632 h 183702"/>
                  <a:gd name="connsiteX3" fmla="*/ 304800 w 533400"/>
                  <a:gd name="connsiteY3" fmla="*/ 8442 h 183702"/>
                  <a:gd name="connsiteX4" fmla="*/ 421005 w 533400"/>
                  <a:gd name="connsiteY4" fmla="*/ 65592 h 183702"/>
                  <a:gd name="connsiteX5" fmla="*/ 485775 w 533400"/>
                  <a:gd name="connsiteY5" fmla="*/ 113217 h 183702"/>
                  <a:gd name="connsiteX6" fmla="*/ 533400 w 533400"/>
                  <a:gd name="connsiteY6" fmla="*/ 183702 h 183702"/>
                  <a:gd name="connsiteX0" fmla="*/ 0 w 533400"/>
                  <a:gd name="connsiteY0" fmla="*/ 90158 h 183503"/>
                  <a:gd name="connsiteX1" fmla="*/ 41910 w 533400"/>
                  <a:gd name="connsiteY1" fmla="*/ 50153 h 183503"/>
                  <a:gd name="connsiteX2" fmla="*/ 160020 w 533400"/>
                  <a:gd name="connsiteY2" fmla="*/ 4433 h 183503"/>
                  <a:gd name="connsiteX3" fmla="*/ 304800 w 533400"/>
                  <a:gd name="connsiteY3" fmla="*/ 8243 h 183503"/>
                  <a:gd name="connsiteX4" fmla="*/ 417195 w 533400"/>
                  <a:gd name="connsiteY4" fmla="*/ 61583 h 183503"/>
                  <a:gd name="connsiteX5" fmla="*/ 485775 w 533400"/>
                  <a:gd name="connsiteY5" fmla="*/ 113018 h 183503"/>
                  <a:gd name="connsiteX6" fmla="*/ 533400 w 533400"/>
                  <a:gd name="connsiteY6" fmla="*/ 183503 h 183503"/>
                  <a:gd name="connsiteX0" fmla="*/ 0 w 531495"/>
                  <a:gd name="connsiteY0" fmla="*/ 103493 h 183503"/>
                  <a:gd name="connsiteX1" fmla="*/ 40005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 name="connsiteX0" fmla="*/ 0 w 531495"/>
                  <a:gd name="connsiteY0" fmla="*/ 103493 h 183503"/>
                  <a:gd name="connsiteX1" fmla="*/ 45720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1495" h="183503">
                    <a:moveTo>
                      <a:pt x="0" y="103493"/>
                    </a:moveTo>
                    <a:cubicBezTo>
                      <a:pt x="7620" y="90634"/>
                      <a:pt x="19368" y="66663"/>
                      <a:pt x="45720" y="50153"/>
                    </a:cubicBezTo>
                    <a:cubicBezTo>
                      <a:pt x="72073" y="33643"/>
                      <a:pt x="115253" y="11418"/>
                      <a:pt x="158115" y="4433"/>
                    </a:cubicBezTo>
                    <a:cubicBezTo>
                      <a:pt x="200977" y="-2552"/>
                      <a:pt x="260033" y="-1282"/>
                      <a:pt x="302895" y="8243"/>
                    </a:cubicBezTo>
                    <a:cubicBezTo>
                      <a:pt x="345757" y="17768"/>
                      <a:pt x="385128" y="44121"/>
                      <a:pt x="415290" y="61583"/>
                    </a:cubicBezTo>
                    <a:cubicBezTo>
                      <a:pt x="445452" y="79045"/>
                      <a:pt x="465138" y="93333"/>
                      <a:pt x="483870" y="113018"/>
                    </a:cubicBezTo>
                    <a:cubicBezTo>
                      <a:pt x="502602" y="132703"/>
                      <a:pt x="517048" y="158103"/>
                      <a:pt x="531495" y="183503"/>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9" name="フリーフォーム: 図形 168">
                <a:extLst>
                  <a:ext uri="{FF2B5EF4-FFF2-40B4-BE49-F238E27FC236}">
                    <a16:creationId xmlns:a16="http://schemas.microsoft.com/office/drawing/2014/main" id="{BC1F8544-2151-917B-C370-A7B485FF930B}"/>
                  </a:ext>
                </a:extLst>
              </p:cNvPr>
              <p:cNvSpPr/>
              <p:nvPr/>
            </p:nvSpPr>
            <p:spPr>
              <a:xfrm>
                <a:off x="6265546" y="3331211"/>
                <a:ext cx="537242" cy="191134"/>
              </a:xfrm>
              <a:custGeom>
                <a:avLst/>
                <a:gdLst>
                  <a:gd name="connsiteX0" fmla="*/ 0 w 529917"/>
                  <a:gd name="connsiteY0" fmla="*/ 191027 h 191027"/>
                  <a:gd name="connsiteX1" fmla="*/ 70485 w 529917"/>
                  <a:gd name="connsiteY1" fmla="*/ 99587 h 191027"/>
                  <a:gd name="connsiteX2" fmla="*/ 161925 w 529917"/>
                  <a:gd name="connsiteY2" fmla="*/ 31007 h 191027"/>
                  <a:gd name="connsiteX3" fmla="*/ 278130 w 529917"/>
                  <a:gd name="connsiteY3" fmla="*/ 4337 h 191027"/>
                  <a:gd name="connsiteX4" fmla="*/ 384810 w 529917"/>
                  <a:gd name="connsiteY4" fmla="*/ 4337 h 191027"/>
                  <a:gd name="connsiteX5" fmla="*/ 476250 w 529917"/>
                  <a:gd name="connsiteY5" fmla="*/ 46247 h 191027"/>
                  <a:gd name="connsiteX6" fmla="*/ 521970 w 529917"/>
                  <a:gd name="connsiteY6" fmla="*/ 90062 h 191027"/>
                  <a:gd name="connsiteX7" fmla="*/ 529590 w 529917"/>
                  <a:gd name="connsiteY7" fmla="*/ 105302 h 191027"/>
                  <a:gd name="connsiteX0" fmla="*/ 0 w 537250"/>
                  <a:gd name="connsiteY0" fmla="*/ 191027 h 191027"/>
                  <a:gd name="connsiteX1" fmla="*/ 70485 w 537250"/>
                  <a:gd name="connsiteY1" fmla="*/ 99587 h 191027"/>
                  <a:gd name="connsiteX2" fmla="*/ 161925 w 537250"/>
                  <a:gd name="connsiteY2" fmla="*/ 31007 h 191027"/>
                  <a:gd name="connsiteX3" fmla="*/ 278130 w 537250"/>
                  <a:gd name="connsiteY3" fmla="*/ 4337 h 191027"/>
                  <a:gd name="connsiteX4" fmla="*/ 384810 w 537250"/>
                  <a:gd name="connsiteY4" fmla="*/ 4337 h 191027"/>
                  <a:gd name="connsiteX5" fmla="*/ 476250 w 537250"/>
                  <a:gd name="connsiteY5" fmla="*/ 46247 h 191027"/>
                  <a:gd name="connsiteX6" fmla="*/ 521970 w 537250"/>
                  <a:gd name="connsiteY6" fmla="*/ 90062 h 191027"/>
                  <a:gd name="connsiteX7" fmla="*/ 537210 w 537250"/>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84810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79095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134 h 191134"/>
                  <a:gd name="connsiteX1" fmla="*/ 70485 w 537242"/>
                  <a:gd name="connsiteY1" fmla="*/ 99694 h 191134"/>
                  <a:gd name="connsiteX2" fmla="*/ 163830 w 537242"/>
                  <a:gd name="connsiteY2" fmla="*/ 33019 h 191134"/>
                  <a:gd name="connsiteX3" fmla="*/ 278130 w 537242"/>
                  <a:gd name="connsiteY3" fmla="*/ 4444 h 191134"/>
                  <a:gd name="connsiteX4" fmla="*/ 379095 w 537242"/>
                  <a:gd name="connsiteY4" fmla="*/ 4444 h 191134"/>
                  <a:gd name="connsiteX5" fmla="*/ 476250 w 537242"/>
                  <a:gd name="connsiteY5" fmla="*/ 46354 h 191134"/>
                  <a:gd name="connsiteX6" fmla="*/ 520065 w 537242"/>
                  <a:gd name="connsiteY6" fmla="*/ 82549 h 191134"/>
                  <a:gd name="connsiteX7" fmla="*/ 537210 w 537242"/>
                  <a:gd name="connsiteY7" fmla="*/ 109219 h 191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242" h="191134">
                    <a:moveTo>
                      <a:pt x="0" y="191134"/>
                    </a:moveTo>
                    <a:cubicBezTo>
                      <a:pt x="21749" y="158749"/>
                      <a:pt x="43180" y="126046"/>
                      <a:pt x="70485" y="99694"/>
                    </a:cubicBezTo>
                    <a:cubicBezTo>
                      <a:pt x="97790" y="73342"/>
                      <a:pt x="129223" y="48894"/>
                      <a:pt x="163830" y="33019"/>
                    </a:cubicBezTo>
                    <a:cubicBezTo>
                      <a:pt x="198438" y="17144"/>
                      <a:pt x="242253" y="9207"/>
                      <a:pt x="278130" y="4444"/>
                    </a:cubicBezTo>
                    <a:cubicBezTo>
                      <a:pt x="314008" y="-319"/>
                      <a:pt x="346075" y="-2541"/>
                      <a:pt x="379095" y="4444"/>
                    </a:cubicBezTo>
                    <a:cubicBezTo>
                      <a:pt x="412115" y="11429"/>
                      <a:pt x="452755" y="33337"/>
                      <a:pt x="476250" y="46354"/>
                    </a:cubicBezTo>
                    <a:cubicBezTo>
                      <a:pt x="499745" y="59371"/>
                      <a:pt x="511175" y="72706"/>
                      <a:pt x="520065" y="82549"/>
                    </a:cubicBezTo>
                    <a:cubicBezTo>
                      <a:pt x="528955" y="92391"/>
                      <a:pt x="537845" y="106520"/>
                      <a:pt x="537210" y="109219"/>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0" name="フリーフォーム: 図形 169">
                <a:extLst>
                  <a:ext uri="{FF2B5EF4-FFF2-40B4-BE49-F238E27FC236}">
                    <a16:creationId xmlns:a16="http://schemas.microsoft.com/office/drawing/2014/main" id="{8754FB96-EC8A-AEB4-6D07-7A83BACCB8CC}"/>
                  </a:ext>
                </a:extLst>
              </p:cNvPr>
              <p:cNvSpPr/>
              <p:nvPr/>
            </p:nvSpPr>
            <p:spPr>
              <a:xfrm>
                <a:off x="5130165" y="3590925"/>
                <a:ext cx="478155" cy="91527"/>
              </a:xfrm>
              <a:custGeom>
                <a:avLst/>
                <a:gdLst>
                  <a:gd name="connsiteX0" fmla="*/ 476250 w 476250"/>
                  <a:gd name="connsiteY0" fmla="*/ 55245 h 91527"/>
                  <a:gd name="connsiteX1" fmla="*/ 331470 w 476250"/>
                  <a:gd name="connsiteY1" fmla="*/ 68580 h 91527"/>
                  <a:gd name="connsiteX2" fmla="*/ 200025 w 476250"/>
                  <a:gd name="connsiteY2" fmla="*/ 87630 h 91527"/>
                  <a:gd name="connsiteX3" fmla="*/ 120015 w 476250"/>
                  <a:gd name="connsiteY3" fmla="*/ 89535 h 91527"/>
                  <a:gd name="connsiteX4" fmla="*/ 45720 w 476250"/>
                  <a:gd name="connsiteY4" fmla="*/ 64770 h 91527"/>
                  <a:gd name="connsiteX5" fmla="*/ 7620 w 476250"/>
                  <a:gd name="connsiteY5" fmla="*/ 26670 h 91527"/>
                  <a:gd name="connsiteX6" fmla="*/ 0 w 476250"/>
                  <a:gd name="connsiteY6" fmla="*/ 0 h 91527"/>
                  <a:gd name="connsiteX0" fmla="*/ 478155 w 478155"/>
                  <a:gd name="connsiteY0" fmla="*/ 38100 h 91527"/>
                  <a:gd name="connsiteX1" fmla="*/ 331470 w 478155"/>
                  <a:gd name="connsiteY1" fmla="*/ 68580 h 91527"/>
                  <a:gd name="connsiteX2" fmla="*/ 200025 w 478155"/>
                  <a:gd name="connsiteY2" fmla="*/ 87630 h 91527"/>
                  <a:gd name="connsiteX3" fmla="*/ 120015 w 478155"/>
                  <a:gd name="connsiteY3" fmla="*/ 89535 h 91527"/>
                  <a:gd name="connsiteX4" fmla="*/ 45720 w 478155"/>
                  <a:gd name="connsiteY4" fmla="*/ 64770 h 91527"/>
                  <a:gd name="connsiteX5" fmla="*/ 7620 w 478155"/>
                  <a:gd name="connsiteY5" fmla="*/ 26670 h 91527"/>
                  <a:gd name="connsiteX6" fmla="*/ 0 w 478155"/>
                  <a:gd name="connsiteY6" fmla="*/ 0 h 91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155" h="91527">
                    <a:moveTo>
                      <a:pt x="478155" y="38100"/>
                    </a:moveTo>
                    <a:cubicBezTo>
                      <a:pt x="421322" y="42862"/>
                      <a:pt x="377825" y="60325"/>
                      <a:pt x="331470" y="68580"/>
                    </a:cubicBezTo>
                    <a:cubicBezTo>
                      <a:pt x="285115" y="76835"/>
                      <a:pt x="235267" y="84138"/>
                      <a:pt x="200025" y="87630"/>
                    </a:cubicBezTo>
                    <a:cubicBezTo>
                      <a:pt x="164783" y="91122"/>
                      <a:pt x="145732" y="93345"/>
                      <a:pt x="120015" y="89535"/>
                    </a:cubicBezTo>
                    <a:cubicBezTo>
                      <a:pt x="94298" y="85725"/>
                      <a:pt x="64452" y="75247"/>
                      <a:pt x="45720" y="64770"/>
                    </a:cubicBezTo>
                    <a:cubicBezTo>
                      <a:pt x="26988" y="54293"/>
                      <a:pt x="15240" y="37465"/>
                      <a:pt x="7620" y="26670"/>
                    </a:cubicBezTo>
                    <a:cubicBezTo>
                      <a:pt x="0" y="15875"/>
                      <a:pt x="0" y="7937"/>
                      <a:pt x="0" y="0"/>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1" name="フリーフォーム: 図形 170">
                <a:extLst>
                  <a:ext uri="{FF2B5EF4-FFF2-40B4-BE49-F238E27FC236}">
                    <a16:creationId xmlns:a16="http://schemas.microsoft.com/office/drawing/2014/main" id="{6F05C3D5-BCC6-7735-A485-539EED3E5B9D}"/>
                  </a:ext>
                </a:extLst>
              </p:cNvPr>
              <p:cNvSpPr/>
              <p:nvPr/>
            </p:nvSpPr>
            <p:spPr>
              <a:xfrm>
                <a:off x="6271260" y="3581400"/>
                <a:ext cx="472440" cy="72644"/>
              </a:xfrm>
              <a:custGeom>
                <a:avLst/>
                <a:gdLst>
                  <a:gd name="connsiteX0" fmla="*/ 0 w 472440"/>
                  <a:gd name="connsiteY0" fmla="*/ 0 h 72644"/>
                  <a:gd name="connsiteX1" fmla="*/ 91440 w 472440"/>
                  <a:gd name="connsiteY1" fmla="*/ 9525 h 72644"/>
                  <a:gd name="connsiteX2" fmla="*/ 152400 w 472440"/>
                  <a:gd name="connsiteY2" fmla="*/ 47625 h 72644"/>
                  <a:gd name="connsiteX3" fmla="*/ 274320 w 472440"/>
                  <a:gd name="connsiteY3" fmla="*/ 72390 h 72644"/>
                  <a:gd name="connsiteX4" fmla="*/ 363855 w 472440"/>
                  <a:gd name="connsiteY4" fmla="*/ 59055 h 72644"/>
                  <a:gd name="connsiteX5" fmla="*/ 424815 w 472440"/>
                  <a:gd name="connsiteY5" fmla="*/ 36195 h 72644"/>
                  <a:gd name="connsiteX6" fmla="*/ 472440 w 472440"/>
                  <a:gd name="connsiteY6" fmla="*/ 28575 h 72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440" h="72644">
                    <a:moveTo>
                      <a:pt x="0" y="0"/>
                    </a:moveTo>
                    <a:cubicBezTo>
                      <a:pt x="33020" y="794"/>
                      <a:pt x="66040" y="1588"/>
                      <a:pt x="91440" y="9525"/>
                    </a:cubicBezTo>
                    <a:cubicBezTo>
                      <a:pt x="116840" y="17462"/>
                      <a:pt x="121920" y="37148"/>
                      <a:pt x="152400" y="47625"/>
                    </a:cubicBezTo>
                    <a:cubicBezTo>
                      <a:pt x="182880" y="58102"/>
                      <a:pt x="239078" y="70485"/>
                      <a:pt x="274320" y="72390"/>
                    </a:cubicBezTo>
                    <a:cubicBezTo>
                      <a:pt x="309562" y="74295"/>
                      <a:pt x="338773" y="65088"/>
                      <a:pt x="363855" y="59055"/>
                    </a:cubicBezTo>
                    <a:cubicBezTo>
                      <a:pt x="388938" y="53023"/>
                      <a:pt x="406717" y="41275"/>
                      <a:pt x="424815" y="36195"/>
                    </a:cubicBezTo>
                    <a:cubicBezTo>
                      <a:pt x="442913" y="31115"/>
                      <a:pt x="457676" y="29845"/>
                      <a:pt x="472440" y="28575"/>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2" name="フリーフォーム: 図形 171">
                <a:extLst>
                  <a:ext uri="{FF2B5EF4-FFF2-40B4-BE49-F238E27FC236}">
                    <a16:creationId xmlns:a16="http://schemas.microsoft.com/office/drawing/2014/main" id="{E566D754-5974-C402-1717-BEC3D07596BE}"/>
                  </a:ext>
                </a:extLst>
              </p:cNvPr>
              <p:cNvSpPr/>
              <p:nvPr/>
            </p:nvSpPr>
            <p:spPr>
              <a:xfrm>
                <a:off x="5030988" y="3043727"/>
                <a:ext cx="584952" cy="95713"/>
              </a:xfrm>
              <a:custGeom>
                <a:avLst/>
                <a:gdLst>
                  <a:gd name="connsiteX0" fmla="*/ 584952 w 584952"/>
                  <a:gd name="connsiteY0" fmla="*/ 95713 h 95713"/>
                  <a:gd name="connsiteX1" fmla="*/ 531612 w 584952"/>
                  <a:gd name="connsiteY1" fmla="*/ 93808 h 95713"/>
                  <a:gd name="connsiteX2" fmla="*/ 377307 w 584952"/>
                  <a:gd name="connsiteY2" fmla="*/ 84283 h 95713"/>
                  <a:gd name="connsiteX3" fmla="*/ 186807 w 584952"/>
                  <a:gd name="connsiteY3" fmla="*/ 72853 h 95713"/>
                  <a:gd name="connsiteX4" fmla="*/ 74412 w 584952"/>
                  <a:gd name="connsiteY4" fmla="*/ 74758 h 95713"/>
                  <a:gd name="connsiteX5" fmla="*/ 117 w 584952"/>
                  <a:gd name="connsiteY5" fmla="*/ 80473 h 95713"/>
                  <a:gd name="connsiteX6" fmla="*/ 62982 w 584952"/>
                  <a:gd name="connsiteY6" fmla="*/ 25228 h 95713"/>
                  <a:gd name="connsiteX7" fmla="*/ 261102 w 584952"/>
                  <a:gd name="connsiteY7" fmla="*/ 463 h 95713"/>
                  <a:gd name="connsiteX8" fmla="*/ 421122 w 584952"/>
                  <a:gd name="connsiteY8" fmla="*/ 9988 h 95713"/>
                  <a:gd name="connsiteX9" fmla="*/ 529707 w 584952"/>
                  <a:gd name="connsiteY9" fmla="*/ 21418 h 95713"/>
                  <a:gd name="connsiteX10" fmla="*/ 560187 w 584952"/>
                  <a:gd name="connsiteY10" fmla="*/ 23323 h 95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952" h="95713">
                    <a:moveTo>
                      <a:pt x="584952" y="95713"/>
                    </a:moveTo>
                    <a:cubicBezTo>
                      <a:pt x="575585" y="95713"/>
                      <a:pt x="531612" y="93808"/>
                      <a:pt x="531612" y="93808"/>
                    </a:cubicBezTo>
                    <a:lnTo>
                      <a:pt x="377307" y="84283"/>
                    </a:lnTo>
                    <a:cubicBezTo>
                      <a:pt x="319840" y="80791"/>
                      <a:pt x="237289" y="74440"/>
                      <a:pt x="186807" y="72853"/>
                    </a:cubicBezTo>
                    <a:cubicBezTo>
                      <a:pt x="136324" y="71265"/>
                      <a:pt x="105527" y="73488"/>
                      <a:pt x="74412" y="74758"/>
                    </a:cubicBezTo>
                    <a:cubicBezTo>
                      <a:pt x="43297" y="76028"/>
                      <a:pt x="2022" y="88728"/>
                      <a:pt x="117" y="80473"/>
                    </a:cubicBezTo>
                    <a:cubicBezTo>
                      <a:pt x="-1788" y="72218"/>
                      <a:pt x="19484" y="38563"/>
                      <a:pt x="62982" y="25228"/>
                    </a:cubicBezTo>
                    <a:cubicBezTo>
                      <a:pt x="106480" y="11893"/>
                      <a:pt x="201412" y="3003"/>
                      <a:pt x="261102" y="463"/>
                    </a:cubicBezTo>
                    <a:cubicBezTo>
                      <a:pt x="320792" y="-2077"/>
                      <a:pt x="376355" y="6496"/>
                      <a:pt x="421122" y="9988"/>
                    </a:cubicBezTo>
                    <a:cubicBezTo>
                      <a:pt x="465889" y="13480"/>
                      <a:pt x="506530" y="19196"/>
                      <a:pt x="529707" y="21418"/>
                    </a:cubicBezTo>
                    <a:cubicBezTo>
                      <a:pt x="552884" y="23640"/>
                      <a:pt x="556535" y="23481"/>
                      <a:pt x="560187" y="23323"/>
                    </a:cubicBez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3" name="フリーフォーム: 図形 172">
                <a:extLst>
                  <a:ext uri="{FF2B5EF4-FFF2-40B4-BE49-F238E27FC236}">
                    <a16:creationId xmlns:a16="http://schemas.microsoft.com/office/drawing/2014/main" id="{EC3B43E3-CA37-25EE-C89C-0612A27FF7A9}"/>
                  </a:ext>
                </a:extLst>
              </p:cNvPr>
              <p:cNvSpPr/>
              <p:nvPr/>
            </p:nvSpPr>
            <p:spPr>
              <a:xfrm>
                <a:off x="6202680" y="2967972"/>
                <a:ext cx="536069" cy="133368"/>
              </a:xfrm>
              <a:custGeom>
                <a:avLst/>
                <a:gdLst>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1430 w 536705"/>
                  <a:gd name="connsiteY9" fmla="*/ 45736 h 133366"/>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5240 w 536705"/>
                  <a:gd name="connsiteY9" fmla="*/ 55261 h 133366"/>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93345 w 536705"/>
                  <a:gd name="connsiteY8" fmla="*/ 45738 h 133368"/>
                  <a:gd name="connsiteX9" fmla="*/ 15240 w 536705"/>
                  <a:gd name="connsiteY9" fmla="*/ 55263 h 133368"/>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89535 w 536705"/>
                  <a:gd name="connsiteY8" fmla="*/ 41928 h 133368"/>
                  <a:gd name="connsiteX9" fmla="*/ 15240 w 536705"/>
                  <a:gd name="connsiteY9" fmla="*/ 55263 h 133368"/>
                  <a:gd name="connsiteX0" fmla="*/ 0 w 536069"/>
                  <a:gd name="connsiteY0" fmla="*/ 133368 h 133368"/>
                  <a:gd name="connsiteX1" fmla="*/ 224790 w 536069"/>
                  <a:gd name="connsiteY1" fmla="*/ 99078 h 133368"/>
                  <a:gd name="connsiteX2" fmla="*/ 344805 w 536069"/>
                  <a:gd name="connsiteY2" fmla="*/ 81933 h 133368"/>
                  <a:gd name="connsiteX3" fmla="*/ 438150 w 536069"/>
                  <a:gd name="connsiteY3" fmla="*/ 62883 h 133368"/>
                  <a:gd name="connsiteX4" fmla="*/ 535305 w 536069"/>
                  <a:gd name="connsiteY4" fmla="*/ 49548 h 133368"/>
                  <a:gd name="connsiteX5" fmla="*/ 478155 w 536069"/>
                  <a:gd name="connsiteY5" fmla="*/ 26688 h 133368"/>
                  <a:gd name="connsiteX6" fmla="*/ 382905 w 536069"/>
                  <a:gd name="connsiteY6" fmla="*/ 18 h 133368"/>
                  <a:gd name="connsiteX7" fmla="*/ 211455 w 536069"/>
                  <a:gd name="connsiteY7" fmla="*/ 22878 h 133368"/>
                  <a:gd name="connsiteX8" fmla="*/ 89535 w 536069"/>
                  <a:gd name="connsiteY8" fmla="*/ 41928 h 133368"/>
                  <a:gd name="connsiteX9" fmla="*/ 15240 w 536069"/>
                  <a:gd name="connsiteY9" fmla="*/ 55263 h 13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69" h="133368">
                    <a:moveTo>
                      <a:pt x="0" y="133368"/>
                    </a:moveTo>
                    <a:lnTo>
                      <a:pt x="224790" y="99078"/>
                    </a:lnTo>
                    <a:cubicBezTo>
                      <a:pt x="282258" y="90505"/>
                      <a:pt x="309245" y="87966"/>
                      <a:pt x="344805" y="81933"/>
                    </a:cubicBezTo>
                    <a:cubicBezTo>
                      <a:pt x="380365" y="75901"/>
                      <a:pt x="406400" y="68280"/>
                      <a:pt x="438150" y="62883"/>
                    </a:cubicBezTo>
                    <a:cubicBezTo>
                      <a:pt x="469900" y="57486"/>
                      <a:pt x="528638" y="55580"/>
                      <a:pt x="535305" y="49548"/>
                    </a:cubicBezTo>
                    <a:cubicBezTo>
                      <a:pt x="541972" y="43516"/>
                      <a:pt x="503555" y="34943"/>
                      <a:pt x="478155" y="26688"/>
                    </a:cubicBezTo>
                    <a:cubicBezTo>
                      <a:pt x="452755" y="18433"/>
                      <a:pt x="427355" y="653"/>
                      <a:pt x="382905" y="18"/>
                    </a:cubicBezTo>
                    <a:cubicBezTo>
                      <a:pt x="338455" y="-617"/>
                      <a:pt x="260350" y="15893"/>
                      <a:pt x="211455" y="22878"/>
                    </a:cubicBezTo>
                    <a:cubicBezTo>
                      <a:pt x="162560" y="29863"/>
                      <a:pt x="122873" y="38118"/>
                      <a:pt x="89535" y="41928"/>
                    </a:cubicBezTo>
                    <a:lnTo>
                      <a:pt x="15240" y="55263"/>
                    </a:ln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4" name="フリーフォーム: 図形 173">
                <a:extLst>
                  <a:ext uri="{FF2B5EF4-FFF2-40B4-BE49-F238E27FC236}">
                    <a16:creationId xmlns:a16="http://schemas.microsoft.com/office/drawing/2014/main" id="{13049A4B-B392-C4BE-4DF1-C7D99B2E4519}"/>
                  </a:ext>
                </a:extLst>
              </p:cNvPr>
              <p:cNvSpPr/>
              <p:nvPr/>
            </p:nvSpPr>
            <p:spPr>
              <a:xfrm>
                <a:off x="5760543" y="3556634"/>
                <a:ext cx="184962" cy="779145"/>
              </a:xfrm>
              <a:custGeom>
                <a:avLst/>
                <a:gdLst>
                  <a:gd name="connsiteX0" fmla="*/ 120754 w 231244"/>
                  <a:gd name="connsiteY0" fmla="*/ 0 h 792480"/>
                  <a:gd name="connsiteX1" fmla="*/ 35029 w 231244"/>
                  <a:gd name="connsiteY1" fmla="*/ 293370 h 792480"/>
                  <a:gd name="connsiteX2" fmla="*/ 739 w 231244"/>
                  <a:gd name="connsiteY2" fmla="*/ 487680 h 792480"/>
                  <a:gd name="connsiteX3" fmla="*/ 63604 w 231244"/>
                  <a:gd name="connsiteY3" fmla="*/ 659130 h 792480"/>
                  <a:gd name="connsiteX4" fmla="*/ 231244 w 231244"/>
                  <a:gd name="connsiteY4" fmla="*/ 792480 h 792480"/>
                  <a:gd name="connsiteX0" fmla="*/ 166785 w 231555"/>
                  <a:gd name="connsiteY0" fmla="*/ 0 h 788670"/>
                  <a:gd name="connsiteX1" fmla="*/ 35340 w 231555"/>
                  <a:gd name="connsiteY1" fmla="*/ 289560 h 788670"/>
                  <a:gd name="connsiteX2" fmla="*/ 1050 w 231555"/>
                  <a:gd name="connsiteY2" fmla="*/ 483870 h 788670"/>
                  <a:gd name="connsiteX3" fmla="*/ 63915 w 231555"/>
                  <a:gd name="connsiteY3" fmla="*/ 655320 h 788670"/>
                  <a:gd name="connsiteX4" fmla="*/ 231555 w 231555"/>
                  <a:gd name="connsiteY4" fmla="*/ 788670 h 788670"/>
                  <a:gd name="connsiteX0" fmla="*/ 165878 w 230648"/>
                  <a:gd name="connsiteY0" fmla="*/ 0 h 788670"/>
                  <a:gd name="connsiteX1" fmla="*/ 49673 w 230648"/>
                  <a:gd name="connsiteY1" fmla="*/ 293370 h 788670"/>
                  <a:gd name="connsiteX2" fmla="*/ 143 w 230648"/>
                  <a:gd name="connsiteY2" fmla="*/ 483870 h 788670"/>
                  <a:gd name="connsiteX3" fmla="*/ 63008 w 230648"/>
                  <a:gd name="connsiteY3" fmla="*/ 655320 h 788670"/>
                  <a:gd name="connsiteX4" fmla="*/ 230648 w 230648"/>
                  <a:gd name="connsiteY4" fmla="*/ 788670 h 788670"/>
                  <a:gd name="connsiteX0" fmla="*/ 165835 w 230605"/>
                  <a:gd name="connsiteY0" fmla="*/ 0 h 788670"/>
                  <a:gd name="connsiteX1" fmla="*/ 49630 w 230605"/>
                  <a:gd name="connsiteY1" fmla="*/ 293370 h 788670"/>
                  <a:gd name="connsiteX2" fmla="*/ 100 w 230605"/>
                  <a:gd name="connsiteY2" fmla="*/ 483870 h 788670"/>
                  <a:gd name="connsiteX3" fmla="*/ 62965 w 230605"/>
                  <a:gd name="connsiteY3" fmla="*/ 655320 h 788670"/>
                  <a:gd name="connsiteX4" fmla="*/ 230605 w 230605"/>
                  <a:gd name="connsiteY4" fmla="*/ 788670 h 788670"/>
                  <a:gd name="connsiteX0" fmla="*/ 165830 w 230600"/>
                  <a:gd name="connsiteY0" fmla="*/ 0 h 788670"/>
                  <a:gd name="connsiteX1" fmla="*/ 49625 w 230600"/>
                  <a:gd name="connsiteY1" fmla="*/ 293370 h 788670"/>
                  <a:gd name="connsiteX2" fmla="*/ 95 w 230600"/>
                  <a:gd name="connsiteY2" fmla="*/ 483870 h 788670"/>
                  <a:gd name="connsiteX3" fmla="*/ 62960 w 230600"/>
                  <a:gd name="connsiteY3" fmla="*/ 655320 h 788670"/>
                  <a:gd name="connsiteX4" fmla="*/ 230600 w 230600"/>
                  <a:gd name="connsiteY4" fmla="*/ 788670 h 788670"/>
                  <a:gd name="connsiteX0" fmla="*/ 165983 w 230753"/>
                  <a:gd name="connsiteY0" fmla="*/ 0 h 788670"/>
                  <a:gd name="connsiteX1" fmla="*/ 82163 w 230753"/>
                  <a:gd name="connsiteY1" fmla="*/ 306705 h 788670"/>
                  <a:gd name="connsiteX2" fmla="*/ 248 w 230753"/>
                  <a:gd name="connsiteY2" fmla="*/ 483870 h 788670"/>
                  <a:gd name="connsiteX3" fmla="*/ 63113 w 230753"/>
                  <a:gd name="connsiteY3" fmla="*/ 655320 h 788670"/>
                  <a:gd name="connsiteX4" fmla="*/ 230753 w 230753"/>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44957 w 209727"/>
                  <a:gd name="connsiteY0" fmla="*/ 0 h 788670"/>
                  <a:gd name="connsiteX1" fmla="*/ 49707 w 209727"/>
                  <a:gd name="connsiteY1" fmla="*/ 304800 h 788670"/>
                  <a:gd name="connsiteX2" fmla="*/ 177 w 209727"/>
                  <a:gd name="connsiteY2" fmla="*/ 506730 h 788670"/>
                  <a:gd name="connsiteX3" fmla="*/ 42087 w 209727"/>
                  <a:gd name="connsiteY3" fmla="*/ 655320 h 788670"/>
                  <a:gd name="connsiteX4" fmla="*/ 209727 w 209727"/>
                  <a:gd name="connsiteY4" fmla="*/ 788670 h 788670"/>
                  <a:gd name="connsiteX0" fmla="*/ 144957 w 184962"/>
                  <a:gd name="connsiteY0" fmla="*/ 0 h 779145"/>
                  <a:gd name="connsiteX1" fmla="*/ 49707 w 184962"/>
                  <a:gd name="connsiteY1" fmla="*/ 304800 h 779145"/>
                  <a:gd name="connsiteX2" fmla="*/ 177 w 184962"/>
                  <a:gd name="connsiteY2" fmla="*/ 506730 h 779145"/>
                  <a:gd name="connsiteX3" fmla="*/ 42087 w 184962"/>
                  <a:gd name="connsiteY3" fmla="*/ 655320 h 779145"/>
                  <a:gd name="connsiteX4" fmla="*/ 184962 w 184962"/>
                  <a:gd name="connsiteY4" fmla="*/ 779145 h 779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962" h="779145">
                    <a:moveTo>
                      <a:pt x="144957" y="0"/>
                    </a:moveTo>
                    <a:cubicBezTo>
                      <a:pt x="112095" y="106045"/>
                      <a:pt x="73837" y="220345"/>
                      <a:pt x="49707" y="304800"/>
                    </a:cubicBezTo>
                    <a:cubicBezTo>
                      <a:pt x="25577" y="389255"/>
                      <a:pt x="1447" y="448310"/>
                      <a:pt x="177" y="506730"/>
                    </a:cubicBezTo>
                    <a:cubicBezTo>
                      <a:pt x="-1093" y="565150"/>
                      <a:pt x="3670" y="604520"/>
                      <a:pt x="42087" y="655320"/>
                    </a:cubicBezTo>
                    <a:cubicBezTo>
                      <a:pt x="80504" y="706120"/>
                      <a:pt x="120350" y="737870"/>
                      <a:pt x="184962" y="779145"/>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5" name="フリーフォーム: 図形 174">
                <a:extLst>
                  <a:ext uri="{FF2B5EF4-FFF2-40B4-BE49-F238E27FC236}">
                    <a16:creationId xmlns:a16="http://schemas.microsoft.com/office/drawing/2014/main" id="{E09C0466-741B-2124-C487-CED137159843}"/>
                  </a:ext>
                </a:extLst>
              </p:cNvPr>
              <p:cNvSpPr/>
              <p:nvPr/>
            </p:nvSpPr>
            <p:spPr>
              <a:xfrm>
                <a:off x="5543550" y="4716431"/>
                <a:ext cx="912206" cy="49879"/>
              </a:xfrm>
              <a:custGeom>
                <a:avLst/>
                <a:gdLst>
                  <a:gd name="connsiteX0" fmla="*/ 0 w 912206"/>
                  <a:gd name="connsiteY0" fmla="*/ 49879 h 49879"/>
                  <a:gd name="connsiteX1" fmla="*/ 123825 w 912206"/>
                  <a:gd name="connsiteY1" fmla="*/ 30829 h 49879"/>
                  <a:gd name="connsiteX2" fmla="*/ 266700 w 912206"/>
                  <a:gd name="connsiteY2" fmla="*/ 349 h 49879"/>
                  <a:gd name="connsiteX3" fmla="*/ 398145 w 912206"/>
                  <a:gd name="connsiteY3" fmla="*/ 13684 h 49879"/>
                  <a:gd name="connsiteX4" fmla="*/ 510540 w 912206"/>
                  <a:gd name="connsiteY4" fmla="*/ 4159 h 49879"/>
                  <a:gd name="connsiteX5" fmla="*/ 645795 w 912206"/>
                  <a:gd name="connsiteY5" fmla="*/ 4159 h 49879"/>
                  <a:gd name="connsiteX6" fmla="*/ 741045 w 912206"/>
                  <a:gd name="connsiteY6" fmla="*/ 27019 h 49879"/>
                  <a:gd name="connsiteX7" fmla="*/ 821055 w 912206"/>
                  <a:gd name="connsiteY7" fmla="*/ 32734 h 49879"/>
                  <a:gd name="connsiteX8" fmla="*/ 902970 w 912206"/>
                  <a:gd name="connsiteY8" fmla="*/ 34639 h 49879"/>
                  <a:gd name="connsiteX9" fmla="*/ 906780 w 912206"/>
                  <a:gd name="connsiteY9" fmla="*/ 36544 h 49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206" h="49879">
                    <a:moveTo>
                      <a:pt x="0" y="49879"/>
                    </a:moveTo>
                    <a:cubicBezTo>
                      <a:pt x="39687" y="44481"/>
                      <a:pt x="79375" y="39084"/>
                      <a:pt x="123825" y="30829"/>
                    </a:cubicBezTo>
                    <a:cubicBezTo>
                      <a:pt x="168275" y="22574"/>
                      <a:pt x="220980" y="3206"/>
                      <a:pt x="266700" y="349"/>
                    </a:cubicBezTo>
                    <a:cubicBezTo>
                      <a:pt x="312420" y="-2508"/>
                      <a:pt x="357505" y="13049"/>
                      <a:pt x="398145" y="13684"/>
                    </a:cubicBezTo>
                    <a:cubicBezTo>
                      <a:pt x="438785" y="14319"/>
                      <a:pt x="469265" y="5746"/>
                      <a:pt x="510540" y="4159"/>
                    </a:cubicBezTo>
                    <a:cubicBezTo>
                      <a:pt x="551815" y="2572"/>
                      <a:pt x="607378" y="349"/>
                      <a:pt x="645795" y="4159"/>
                    </a:cubicBezTo>
                    <a:cubicBezTo>
                      <a:pt x="684212" y="7969"/>
                      <a:pt x="711835" y="22256"/>
                      <a:pt x="741045" y="27019"/>
                    </a:cubicBezTo>
                    <a:cubicBezTo>
                      <a:pt x="770255" y="31781"/>
                      <a:pt x="794068" y="31464"/>
                      <a:pt x="821055" y="32734"/>
                    </a:cubicBezTo>
                    <a:cubicBezTo>
                      <a:pt x="848042" y="34004"/>
                      <a:pt x="902970" y="34639"/>
                      <a:pt x="902970" y="34639"/>
                    </a:cubicBezTo>
                    <a:cubicBezTo>
                      <a:pt x="917257" y="35274"/>
                      <a:pt x="912018" y="35909"/>
                      <a:pt x="906780" y="36544"/>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6" name="フリーフォーム: 図形 175">
                <a:extLst>
                  <a:ext uri="{FF2B5EF4-FFF2-40B4-BE49-F238E27FC236}">
                    <a16:creationId xmlns:a16="http://schemas.microsoft.com/office/drawing/2014/main" id="{470B6216-75A5-FA52-4937-842748863EF2}"/>
                  </a:ext>
                </a:extLst>
              </p:cNvPr>
              <p:cNvSpPr/>
              <p:nvPr/>
            </p:nvSpPr>
            <p:spPr>
              <a:xfrm>
                <a:off x="5821680" y="4933950"/>
                <a:ext cx="348615" cy="7620"/>
              </a:xfrm>
              <a:custGeom>
                <a:avLst/>
                <a:gdLst>
                  <a:gd name="connsiteX0" fmla="*/ 0 w 348615"/>
                  <a:gd name="connsiteY0" fmla="*/ 7620 h 7620"/>
                  <a:gd name="connsiteX1" fmla="*/ 127635 w 348615"/>
                  <a:gd name="connsiteY1" fmla="*/ 0 h 7620"/>
                  <a:gd name="connsiteX2" fmla="*/ 232410 w 348615"/>
                  <a:gd name="connsiteY2" fmla="*/ 1905 h 7620"/>
                  <a:gd name="connsiteX3" fmla="*/ 318135 w 348615"/>
                  <a:gd name="connsiteY3" fmla="*/ 3810 h 7620"/>
                  <a:gd name="connsiteX4" fmla="*/ 348615 w 348615"/>
                  <a:gd name="connsiteY4" fmla="*/ 3810 h 7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615" h="7620">
                    <a:moveTo>
                      <a:pt x="0" y="7620"/>
                    </a:moveTo>
                    <a:cubicBezTo>
                      <a:pt x="44450" y="4286"/>
                      <a:pt x="88900" y="952"/>
                      <a:pt x="127635" y="0"/>
                    </a:cubicBezTo>
                    <a:lnTo>
                      <a:pt x="232410" y="1905"/>
                    </a:lnTo>
                    <a:lnTo>
                      <a:pt x="318135" y="3810"/>
                    </a:lnTo>
                    <a:cubicBezTo>
                      <a:pt x="337502" y="4127"/>
                      <a:pt x="343058" y="3968"/>
                      <a:pt x="348615" y="3810"/>
                    </a:cubicBezTo>
                  </a:path>
                </a:pathLst>
              </a:custGeom>
              <a:noFill/>
              <a:ln w="3175">
                <a:solidFill>
                  <a:srgbClr val="9966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7" name="フリーフォーム: 図形 176">
                <a:extLst>
                  <a:ext uri="{FF2B5EF4-FFF2-40B4-BE49-F238E27FC236}">
                    <a16:creationId xmlns:a16="http://schemas.microsoft.com/office/drawing/2014/main" id="{F67C3E4F-3881-FBC5-A692-1870CE9BE479}"/>
                  </a:ext>
                </a:extLst>
              </p:cNvPr>
              <p:cNvSpPr/>
              <p:nvPr/>
            </p:nvSpPr>
            <p:spPr>
              <a:xfrm>
                <a:off x="5584941" y="4710930"/>
                <a:ext cx="792511" cy="169974"/>
              </a:xfrm>
              <a:custGeom>
                <a:avLst/>
                <a:gdLst>
                  <a:gd name="connsiteX0" fmla="*/ 2424 w 792511"/>
                  <a:gd name="connsiteY0" fmla="*/ 64905 h 169974"/>
                  <a:gd name="connsiteX1" fmla="*/ 168159 w 792511"/>
                  <a:gd name="connsiteY1" fmla="*/ 146820 h 169974"/>
                  <a:gd name="connsiteX2" fmla="*/ 472959 w 792511"/>
                  <a:gd name="connsiteY2" fmla="*/ 169680 h 169974"/>
                  <a:gd name="connsiteX3" fmla="*/ 655839 w 792511"/>
                  <a:gd name="connsiteY3" fmla="*/ 135390 h 169974"/>
                  <a:gd name="connsiteX4" fmla="*/ 773949 w 792511"/>
                  <a:gd name="connsiteY4" fmla="*/ 57285 h 169974"/>
                  <a:gd name="connsiteX5" fmla="*/ 785379 w 792511"/>
                  <a:gd name="connsiteY5" fmla="*/ 38235 h 169974"/>
                  <a:gd name="connsiteX6" fmla="*/ 705369 w 792511"/>
                  <a:gd name="connsiteY6" fmla="*/ 30615 h 169974"/>
                  <a:gd name="connsiteX7" fmla="*/ 570114 w 792511"/>
                  <a:gd name="connsiteY7" fmla="*/ 135 h 169974"/>
                  <a:gd name="connsiteX8" fmla="*/ 423429 w 792511"/>
                  <a:gd name="connsiteY8" fmla="*/ 19185 h 169974"/>
                  <a:gd name="connsiteX9" fmla="*/ 278649 w 792511"/>
                  <a:gd name="connsiteY9" fmla="*/ 13470 h 169974"/>
                  <a:gd name="connsiteX10" fmla="*/ 200544 w 792511"/>
                  <a:gd name="connsiteY10" fmla="*/ 13470 h 169974"/>
                  <a:gd name="connsiteX11" fmla="*/ 78624 w 792511"/>
                  <a:gd name="connsiteY11" fmla="*/ 38235 h 169974"/>
                  <a:gd name="connsiteX12" fmla="*/ 2424 w 792511"/>
                  <a:gd name="connsiteY12" fmla="*/ 64905 h 169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92511" h="169974">
                    <a:moveTo>
                      <a:pt x="2424" y="64905"/>
                    </a:moveTo>
                    <a:cubicBezTo>
                      <a:pt x="17346" y="83002"/>
                      <a:pt x="89737" y="129358"/>
                      <a:pt x="168159" y="146820"/>
                    </a:cubicBezTo>
                    <a:cubicBezTo>
                      <a:pt x="246581" y="164282"/>
                      <a:pt x="391679" y="171585"/>
                      <a:pt x="472959" y="169680"/>
                    </a:cubicBezTo>
                    <a:cubicBezTo>
                      <a:pt x="554239" y="167775"/>
                      <a:pt x="605674" y="154122"/>
                      <a:pt x="655839" y="135390"/>
                    </a:cubicBezTo>
                    <a:cubicBezTo>
                      <a:pt x="706004" y="116658"/>
                      <a:pt x="752359" y="73477"/>
                      <a:pt x="773949" y="57285"/>
                    </a:cubicBezTo>
                    <a:cubicBezTo>
                      <a:pt x="795539" y="41093"/>
                      <a:pt x="796809" y="42680"/>
                      <a:pt x="785379" y="38235"/>
                    </a:cubicBezTo>
                    <a:cubicBezTo>
                      <a:pt x="773949" y="33790"/>
                      <a:pt x="741246" y="36965"/>
                      <a:pt x="705369" y="30615"/>
                    </a:cubicBezTo>
                    <a:cubicBezTo>
                      <a:pt x="669492" y="24265"/>
                      <a:pt x="617104" y="2040"/>
                      <a:pt x="570114" y="135"/>
                    </a:cubicBezTo>
                    <a:cubicBezTo>
                      <a:pt x="523124" y="-1770"/>
                      <a:pt x="472006" y="16963"/>
                      <a:pt x="423429" y="19185"/>
                    </a:cubicBezTo>
                    <a:lnTo>
                      <a:pt x="278649" y="13470"/>
                    </a:lnTo>
                    <a:cubicBezTo>
                      <a:pt x="241502" y="12518"/>
                      <a:pt x="233881" y="9343"/>
                      <a:pt x="200544" y="13470"/>
                    </a:cubicBezTo>
                    <a:cubicBezTo>
                      <a:pt x="167207" y="17597"/>
                      <a:pt x="112279" y="31885"/>
                      <a:pt x="78624" y="38235"/>
                    </a:cubicBezTo>
                    <a:cubicBezTo>
                      <a:pt x="44969" y="44585"/>
                      <a:pt x="-12498" y="46808"/>
                      <a:pt x="2424" y="64905"/>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8" name="フリーフォーム: 図形 177">
                <a:extLst>
                  <a:ext uri="{FF2B5EF4-FFF2-40B4-BE49-F238E27FC236}">
                    <a16:creationId xmlns:a16="http://schemas.microsoft.com/office/drawing/2014/main" id="{8DB2068D-91EB-2BC0-AC9E-F4C6F08E98C5}"/>
                  </a:ext>
                </a:extLst>
              </p:cNvPr>
              <p:cNvSpPr/>
              <p:nvPr/>
            </p:nvSpPr>
            <p:spPr>
              <a:xfrm>
                <a:off x="5589185" y="4598096"/>
                <a:ext cx="814098" cy="149435"/>
              </a:xfrm>
              <a:custGeom>
                <a:avLst/>
                <a:gdLst>
                  <a:gd name="connsiteX0" fmla="*/ 85 w 814098"/>
                  <a:gd name="connsiteY0" fmla="*/ 139639 h 149435"/>
                  <a:gd name="connsiteX1" fmla="*/ 142960 w 814098"/>
                  <a:gd name="connsiteY1" fmla="*/ 63439 h 149435"/>
                  <a:gd name="connsiteX2" fmla="*/ 278215 w 814098"/>
                  <a:gd name="connsiteY2" fmla="*/ 8194 h 149435"/>
                  <a:gd name="connsiteX3" fmla="*/ 402040 w 814098"/>
                  <a:gd name="connsiteY3" fmla="*/ 23434 h 149435"/>
                  <a:gd name="connsiteX4" fmla="*/ 489670 w 814098"/>
                  <a:gd name="connsiteY4" fmla="*/ 574 h 149435"/>
                  <a:gd name="connsiteX5" fmla="*/ 645880 w 814098"/>
                  <a:gd name="connsiteY5" fmla="*/ 52009 h 149435"/>
                  <a:gd name="connsiteX6" fmla="*/ 722080 w 814098"/>
                  <a:gd name="connsiteY6" fmla="*/ 93919 h 149435"/>
                  <a:gd name="connsiteX7" fmla="*/ 784945 w 814098"/>
                  <a:gd name="connsiteY7" fmla="*/ 132019 h 149435"/>
                  <a:gd name="connsiteX8" fmla="*/ 811615 w 814098"/>
                  <a:gd name="connsiteY8" fmla="*/ 145354 h 149435"/>
                  <a:gd name="connsiteX9" fmla="*/ 725890 w 814098"/>
                  <a:gd name="connsiteY9" fmla="*/ 145354 h 149435"/>
                  <a:gd name="connsiteX10" fmla="*/ 602065 w 814098"/>
                  <a:gd name="connsiteY10" fmla="*/ 116779 h 149435"/>
                  <a:gd name="connsiteX11" fmla="*/ 442045 w 814098"/>
                  <a:gd name="connsiteY11" fmla="*/ 128209 h 149435"/>
                  <a:gd name="connsiteX12" fmla="*/ 341080 w 814098"/>
                  <a:gd name="connsiteY12" fmla="*/ 128209 h 149435"/>
                  <a:gd name="connsiteX13" fmla="*/ 234400 w 814098"/>
                  <a:gd name="connsiteY13" fmla="*/ 120589 h 149435"/>
                  <a:gd name="connsiteX14" fmla="*/ 123910 w 814098"/>
                  <a:gd name="connsiteY14" fmla="*/ 145354 h 149435"/>
                  <a:gd name="connsiteX15" fmla="*/ 85 w 814098"/>
                  <a:gd name="connsiteY15" fmla="*/ 139639 h 14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14098" h="149435">
                    <a:moveTo>
                      <a:pt x="85" y="139639"/>
                    </a:moveTo>
                    <a:cubicBezTo>
                      <a:pt x="3260" y="125987"/>
                      <a:pt x="96605" y="85346"/>
                      <a:pt x="142960" y="63439"/>
                    </a:cubicBezTo>
                    <a:cubicBezTo>
                      <a:pt x="189315" y="41531"/>
                      <a:pt x="235035" y="14861"/>
                      <a:pt x="278215" y="8194"/>
                    </a:cubicBezTo>
                    <a:cubicBezTo>
                      <a:pt x="321395" y="1526"/>
                      <a:pt x="366798" y="24704"/>
                      <a:pt x="402040" y="23434"/>
                    </a:cubicBezTo>
                    <a:cubicBezTo>
                      <a:pt x="437282" y="22164"/>
                      <a:pt x="449030" y="-4188"/>
                      <a:pt x="489670" y="574"/>
                    </a:cubicBezTo>
                    <a:cubicBezTo>
                      <a:pt x="530310" y="5336"/>
                      <a:pt x="607145" y="36452"/>
                      <a:pt x="645880" y="52009"/>
                    </a:cubicBezTo>
                    <a:cubicBezTo>
                      <a:pt x="684615" y="67566"/>
                      <a:pt x="698903" y="80584"/>
                      <a:pt x="722080" y="93919"/>
                    </a:cubicBezTo>
                    <a:cubicBezTo>
                      <a:pt x="745258" y="107254"/>
                      <a:pt x="770023" y="123446"/>
                      <a:pt x="784945" y="132019"/>
                    </a:cubicBezTo>
                    <a:cubicBezTo>
                      <a:pt x="799868" y="140592"/>
                      <a:pt x="821457" y="143132"/>
                      <a:pt x="811615" y="145354"/>
                    </a:cubicBezTo>
                    <a:cubicBezTo>
                      <a:pt x="801773" y="147576"/>
                      <a:pt x="760815" y="150117"/>
                      <a:pt x="725890" y="145354"/>
                    </a:cubicBezTo>
                    <a:cubicBezTo>
                      <a:pt x="690965" y="140592"/>
                      <a:pt x="649373" y="119637"/>
                      <a:pt x="602065" y="116779"/>
                    </a:cubicBezTo>
                    <a:cubicBezTo>
                      <a:pt x="554757" y="113921"/>
                      <a:pt x="485542" y="126304"/>
                      <a:pt x="442045" y="128209"/>
                    </a:cubicBezTo>
                    <a:cubicBezTo>
                      <a:pt x="398548" y="130114"/>
                      <a:pt x="375688" y="129479"/>
                      <a:pt x="341080" y="128209"/>
                    </a:cubicBezTo>
                    <a:cubicBezTo>
                      <a:pt x="306473" y="126939"/>
                      <a:pt x="270595" y="117732"/>
                      <a:pt x="234400" y="120589"/>
                    </a:cubicBezTo>
                    <a:cubicBezTo>
                      <a:pt x="198205" y="123446"/>
                      <a:pt x="165185" y="140592"/>
                      <a:pt x="123910" y="145354"/>
                    </a:cubicBezTo>
                    <a:cubicBezTo>
                      <a:pt x="82635" y="150116"/>
                      <a:pt x="-3090" y="153291"/>
                      <a:pt x="85" y="139639"/>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9" name="フリーフォーム: 図形 178">
                <a:extLst>
                  <a:ext uri="{FF2B5EF4-FFF2-40B4-BE49-F238E27FC236}">
                    <a16:creationId xmlns:a16="http://schemas.microsoft.com/office/drawing/2014/main" id="{23EE18EE-126C-A4C4-61BF-7319435CF8E4}"/>
                  </a:ext>
                </a:extLst>
              </p:cNvPr>
              <p:cNvSpPr/>
              <p:nvPr/>
            </p:nvSpPr>
            <p:spPr>
              <a:xfrm>
                <a:off x="5432814" y="4234815"/>
                <a:ext cx="108831" cy="283845"/>
              </a:xfrm>
              <a:custGeom>
                <a:avLst/>
                <a:gdLst>
                  <a:gd name="connsiteX0" fmla="*/ 108831 w 108831"/>
                  <a:gd name="connsiteY0" fmla="*/ 0 h 283845"/>
                  <a:gd name="connsiteX1" fmla="*/ 40251 w 108831"/>
                  <a:gd name="connsiteY1" fmla="*/ 131445 h 283845"/>
                  <a:gd name="connsiteX2" fmla="*/ 5961 w 108831"/>
                  <a:gd name="connsiteY2" fmla="*/ 238125 h 283845"/>
                  <a:gd name="connsiteX3" fmla="*/ 246 w 108831"/>
                  <a:gd name="connsiteY3" fmla="*/ 283845 h 283845"/>
                </a:gdLst>
                <a:ahLst/>
                <a:cxnLst>
                  <a:cxn ang="0">
                    <a:pos x="connsiteX0" y="connsiteY0"/>
                  </a:cxn>
                  <a:cxn ang="0">
                    <a:pos x="connsiteX1" y="connsiteY1"/>
                  </a:cxn>
                  <a:cxn ang="0">
                    <a:pos x="connsiteX2" y="connsiteY2"/>
                  </a:cxn>
                  <a:cxn ang="0">
                    <a:pos x="connsiteX3" y="connsiteY3"/>
                  </a:cxn>
                </a:cxnLst>
                <a:rect l="l" t="t" r="r" b="b"/>
                <a:pathLst>
                  <a:path w="108831" h="283845">
                    <a:moveTo>
                      <a:pt x="108831" y="0"/>
                    </a:moveTo>
                    <a:cubicBezTo>
                      <a:pt x="83113" y="45879"/>
                      <a:pt x="57396" y="91758"/>
                      <a:pt x="40251" y="131445"/>
                    </a:cubicBezTo>
                    <a:cubicBezTo>
                      <a:pt x="23106" y="171132"/>
                      <a:pt x="12629" y="212725"/>
                      <a:pt x="5961" y="238125"/>
                    </a:cubicBezTo>
                    <a:cubicBezTo>
                      <a:pt x="-707" y="263525"/>
                      <a:pt x="-231" y="273685"/>
                      <a:pt x="246" y="283845"/>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0" name="フリーフォーム: 図形 179">
                <a:extLst>
                  <a:ext uri="{FF2B5EF4-FFF2-40B4-BE49-F238E27FC236}">
                    <a16:creationId xmlns:a16="http://schemas.microsoft.com/office/drawing/2014/main" id="{AD28120E-B16F-FB68-74C8-CB39BE27895E}"/>
                  </a:ext>
                </a:extLst>
              </p:cNvPr>
              <p:cNvSpPr/>
              <p:nvPr/>
            </p:nvSpPr>
            <p:spPr>
              <a:xfrm>
                <a:off x="6328410" y="4187190"/>
                <a:ext cx="179070" cy="304800"/>
              </a:xfrm>
              <a:custGeom>
                <a:avLst/>
                <a:gdLst>
                  <a:gd name="connsiteX0" fmla="*/ 0 w 179070"/>
                  <a:gd name="connsiteY0" fmla="*/ 0 h 304800"/>
                  <a:gd name="connsiteX1" fmla="*/ 99060 w 179070"/>
                  <a:gd name="connsiteY1" fmla="*/ 133350 h 304800"/>
                  <a:gd name="connsiteX2" fmla="*/ 152400 w 179070"/>
                  <a:gd name="connsiteY2" fmla="*/ 228600 h 304800"/>
                  <a:gd name="connsiteX3" fmla="*/ 179070 w 179070"/>
                  <a:gd name="connsiteY3" fmla="*/ 304800 h 304800"/>
                </a:gdLst>
                <a:ahLst/>
                <a:cxnLst>
                  <a:cxn ang="0">
                    <a:pos x="connsiteX0" y="connsiteY0"/>
                  </a:cxn>
                  <a:cxn ang="0">
                    <a:pos x="connsiteX1" y="connsiteY1"/>
                  </a:cxn>
                  <a:cxn ang="0">
                    <a:pos x="connsiteX2" y="connsiteY2"/>
                  </a:cxn>
                  <a:cxn ang="0">
                    <a:pos x="connsiteX3" y="connsiteY3"/>
                  </a:cxn>
                </a:cxnLst>
                <a:rect l="l" t="t" r="r" b="b"/>
                <a:pathLst>
                  <a:path w="179070" h="304800">
                    <a:moveTo>
                      <a:pt x="0" y="0"/>
                    </a:moveTo>
                    <a:cubicBezTo>
                      <a:pt x="36830" y="47625"/>
                      <a:pt x="73660" y="95250"/>
                      <a:pt x="99060" y="133350"/>
                    </a:cubicBezTo>
                    <a:cubicBezTo>
                      <a:pt x="124460" y="171450"/>
                      <a:pt x="139065" y="200025"/>
                      <a:pt x="152400" y="228600"/>
                    </a:cubicBezTo>
                    <a:cubicBezTo>
                      <a:pt x="165735" y="257175"/>
                      <a:pt x="172402" y="280987"/>
                      <a:pt x="179070" y="304800"/>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1" name="フリーフォーム: 図形 180">
                <a:extLst>
                  <a:ext uri="{FF2B5EF4-FFF2-40B4-BE49-F238E27FC236}">
                    <a16:creationId xmlns:a16="http://schemas.microsoft.com/office/drawing/2014/main" id="{1CADB00F-70C5-990D-6193-674C36453546}"/>
                  </a:ext>
                </a:extLst>
              </p:cNvPr>
              <p:cNvSpPr/>
              <p:nvPr/>
            </p:nvSpPr>
            <p:spPr>
              <a:xfrm>
                <a:off x="4427459" y="1729040"/>
                <a:ext cx="3341185" cy="2633805"/>
              </a:xfrm>
              <a:custGeom>
                <a:avLst/>
                <a:gdLst>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97141 w 3341185"/>
                  <a:gd name="connsiteY99" fmla="*/ 117799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5993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78981 w 3341185"/>
                  <a:gd name="connsiteY75" fmla="*/ 86176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6826 w 3341185"/>
                  <a:gd name="connsiteY168" fmla="*/ 1096075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3341185" h="2633805">
                    <a:moveTo>
                      <a:pt x="235981" y="983680"/>
                    </a:moveTo>
                    <a:cubicBezTo>
                      <a:pt x="211851" y="1040195"/>
                      <a:pt x="116601" y="1185610"/>
                      <a:pt x="79771" y="1254190"/>
                    </a:cubicBezTo>
                    <a:cubicBezTo>
                      <a:pt x="42941" y="1322770"/>
                      <a:pt x="27701" y="1362775"/>
                      <a:pt x="15001" y="1395160"/>
                    </a:cubicBezTo>
                    <a:cubicBezTo>
                      <a:pt x="2301" y="1427545"/>
                      <a:pt x="-4684" y="1456755"/>
                      <a:pt x="3571" y="1448500"/>
                    </a:cubicBezTo>
                    <a:cubicBezTo>
                      <a:pt x="11826" y="1440245"/>
                      <a:pt x="53736" y="1349440"/>
                      <a:pt x="64531" y="1345630"/>
                    </a:cubicBezTo>
                    <a:cubicBezTo>
                      <a:pt x="75326" y="1341820"/>
                      <a:pt x="70246" y="1402145"/>
                      <a:pt x="68341" y="1425640"/>
                    </a:cubicBezTo>
                    <a:cubicBezTo>
                      <a:pt x="66436" y="1449135"/>
                      <a:pt x="57546" y="1458025"/>
                      <a:pt x="53101" y="1486600"/>
                    </a:cubicBezTo>
                    <a:cubicBezTo>
                      <a:pt x="48656" y="1515175"/>
                      <a:pt x="39131" y="1588835"/>
                      <a:pt x="41671" y="1597090"/>
                    </a:cubicBezTo>
                    <a:cubicBezTo>
                      <a:pt x="44211" y="1605345"/>
                      <a:pt x="60086" y="1537400"/>
                      <a:pt x="68341" y="1536130"/>
                    </a:cubicBezTo>
                    <a:cubicBezTo>
                      <a:pt x="76596" y="1534860"/>
                      <a:pt x="78501" y="1566610"/>
                      <a:pt x="91201" y="1589470"/>
                    </a:cubicBezTo>
                    <a:cubicBezTo>
                      <a:pt x="103901" y="1612330"/>
                      <a:pt x="127396" y="1637730"/>
                      <a:pt x="144541" y="1673290"/>
                    </a:cubicBezTo>
                    <a:cubicBezTo>
                      <a:pt x="161686" y="1708850"/>
                      <a:pt x="187721" y="1806005"/>
                      <a:pt x="194071" y="1802830"/>
                    </a:cubicBezTo>
                    <a:cubicBezTo>
                      <a:pt x="200421" y="1799655"/>
                      <a:pt x="178831" y="1666940"/>
                      <a:pt x="182641" y="1654240"/>
                    </a:cubicBezTo>
                    <a:cubicBezTo>
                      <a:pt x="186451" y="1641540"/>
                      <a:pt x="212486" y="1699325"/>
                      <a:pt x="216931" y="1726630"/>
                    </a:cubicBezTo>
                    <a:cubicBezTo>
                      <a:pt x="221376" y="1753935"/>
                      <a:pt x="216931" y="1781240"/>
                      <a:pt x="209311" y="1818070"/>
                    </a:cubicBezTo>
                    <a:cubicBezTo>
                      <a:pt x="201691" y="1854900"/>
                      <a:pt x="171211" y="1938720"/>
                      <a:pt x="171211" y="1947610"/>
                    </a:cubicBezTo>
                    <a:cubicBezTo>
                      <a:pt x="171211" y="1956500"/>
                      <a:pt x="199786" y="1861250"/>
                      <a:pt x="209311" y="1871410"/>
                    </a:cubicBezTo>
                    <a:cubicBezTo>
                      <a:pt x="218836" y="1881570"/>
                      <a:pt x="221376" y="1952055"/>
                      <a:pt x="228361" y="2008570"/>
                    </a:cubicBezTo>
                    <a:cubicBezTo>
                      <a:pt x="235346" y="2065085"/>
                      <a:pt x="241061" y="2161605"/>
                      <a:pt x="251221" y="2210500"/>
                    </a:cubicBezTo>
                    <a:cubicBezTo>
                      <a:pt x="261381" y="2259395"/>
                      <a:pt x="277891" y="2270825"/>
                      <a:pt x="289321" y="2301940"/>
                    </a:cubicBezTo>
                    <a:cubicBezTo>
                      <a:pt x="300751" y="2333055"/>
                      <a:pt x="313451" y="2353375"/>
                      <a:pt x="319801" y="2397190"/>
                    </a:cubicBezTo>
                    <a:cubicBezTo>
                      <a:pt x="326151" y="2441005"/>
                      <a:pt x="321706" y="2525460"/>
                      <a:pt x="327421" y="2564830"/>
                    </a:cubicBezTo>
                    <a:cubicBezTo>
                      <a:pt x="333136" y="2604200"/>
                      <a:pt x="350281" y="2637855"/>
                      <a:pt x="354091" y="2633410"/>
                    </a:cubicBezTo>
                    <a:cubicBezTo>
                      <a:pt x="357901" y="2628965"/>
                      <a:pt x="350281" y="2538160"/>
                      <a:pt x="350281" y="2538160"/>
                    </a:cubicBezTo>
                    <a:cubicBezTo>
                      <a:pt x="349011" y="2519745"/>
                      <a:pt x="340121" y="2522920"/>
                      <a:pt x="346471" y="2522920"/>
                    </a:cubicBezTo>
                    <a:cubicBezTo>
                      <a:pt x="352821" y="2522920"/>
                      <a:pt x="378856" y="2539430"/>
                      <a:pt x="388381" y="2538160"/>
                    </a:cubicBezTo>
                    <a:cubicBezTo>
                      <a:pt x="397906" y="2536890"/>
                      <a:pt x="407431" y="2524190"/>
                      <a:pt x="403621" y="2515300"/>
                    </a:cubicBezTo>
                    <a:cubicBezTo>
                      <a:pt x="399811" y="2506410"/>
                      <a:pt x="373776" y="2507680"/>
                      <a:pt x="365521" y="2484820"/>
                    </a:cubicBezTo>
                    <a:cubicBezTo>
                      <a:pt x="357266" y="2461960"/>
                      <a:pt x="357901" y="2416240"/>
                      <a:pt x="354091" y="2378140"/>
                    </a:cubicBezTo>
                    <a:cubicBezTo>
                      <a:pt x="350281" y="2340040"/>
                      <a:pt x="342026" y="2289875"/>
                      <a:pt x="342661" y="2256220"/>
                    </a:cubicBezTo>
                    <a:cubicBezTo>
                      <a:pt x="343296" y="2222565"/>
                      <a:pt x="361711" y="2220025"/>
                      <a:pt x="357901" y="2176210"/>
                    </a:cubicBezTo>
                    <a:cubicBezTo>
                      <a:pt x="354091" y="2132395"/>
                      <a:pt x="325516" y="2045400"/>
                      <a:pt x="319801" y="1993330"/>
                    </a:cubicBezTo>
                    <a:cubicBezTo>
                      <a:pt x="314086" y="1941260"/>
                      <a:pt x="320436" y="1933005"/>
                      <a:pt x="323611" y="1863790"/>
                    </a:cubicBezTo>
                    <a:cubicBezTo>
                      <a:pt x="326786" y="1794575"/>
                      <a:pt x="336311" y="1652335"/>
                      <a:pt x="338851" y="1578040"/>
                    </a:cubicBezTo>
                    <a:cubicBezTo>
                      <a:pt x="341391" y="1503745"/>
                      <a:pt x="324246" y="1464375"/>
                      <a:pt x="338851" y="1418020"/>
                    </a:cubicBezTo>
                    <a:cubicBezTo>
                      <a:pt x="353456" y="1371665"/>
                      <a:pt x="413146" y="1304355"/>
                      <a:pt x="426481" y="1299910"/>
                    </a:cubicBezTo>
                    <a:cubicBezTo>
                      <a:pt x="439816" y="1295465"/>
                      <a:pt x="425846" y="1371030"/>
                      <a:pt x="418861" y="1391350"/>
                    </a:cubicBezTo>
                    <a:cubicBezTo>
                      <a:pt x="411876" y="1411670"/>
                      <a:pt x="376951" y="1428815"/>
                      <a:pt x="384571" y="1421830"/>
                    </a:cubicBezTo>
                    <a:cubicBezTo>
                      <a:pt x="392191" y="1414845"/>
                      <a:pt x="437276" y="1381825"/>
                      <a:pt x="464581" y="1349440"/>
                    </a:cubicBezTo>
                    <a:cubicBezTo>
                      <a:pt x="491886" y="1317055"/>
                      <a:pt x="538241" y="1228790"/>
                      <a:pt x="548401" y="1227520"/>
                    </a:cubicBezTo>
                    <a:cubicBezTo>
                      <a:pt x="558561" y="1226250"/>
                      <a:pt x="513476" y="1338645"/>
                      <a:pt x="525541" y="1341820"/>
                    </a:cubicBezTo>
                    <a:cubicBezTo>
                      <a:pt x="537606" y="1344995"/>
                      <a:pt x="582056" y="1271335"/>
                      <a:pt x="620791" y="1246570"/>
                    </a:cubicBezTo>
                    <a:cubicBezTo>
                      <a:pt x="659526" y="1221805"/>
                      <a:pt x="716041" y="1215455"/>
                      <a:pt x="757951" y="1193230"/>
                    </a:cubicBezTo>
                    <a:cubicBezTo>
                      <a:pt x="799861" y="1171005"/>
                      <a:pt x="858916" y="1105600"/>
                      <a:pt x="872251" y="1113220"/>
                    </a:cubicBezTo>
                    <a:cubicBezTo>
                      <a:pt x="885586" y="1120840"/>
                      <a:pt x="841771" y="1201485"/>
                      <a:pt x="837961" y="1238950"/>
                    </a:cubicBezTo>
                    <a:cubicBezTo>
                      <a:pt x="834151" y="1276415"/>
                      <a:pt x="842406" y="1345630"/>
                      <a:pt x="849391" y="1338010"/>
                    </a:cubicBezTo>
                    <a:cubicBezTo>
                      <a:pt x="856376" y="1330390"/>
                      <a:pt x="874156" y="1212915"/>
                      <a:pt x="879871" y="1193230"/>
                    </a:cubicBezTo>
                    <a:cubicBezTo>
                      <a:pt x="885586" y="1173545"/>
                      <a:pt x="874156" y="1195135"/>
                      <a:pt x="883681" y="1219900"/>
                    </a:cubicBezTo>
                    <a:cubicBezTo>
                      <a:pt x="893206" y="1244665"/>
                      <a:pt x="919241" y="1307530"/>
                      <a:pt x="937021" y="1341820"/>
                    </a:cubicBezTo>
                    <a:cubicBezTo>
                      <a:pt x="954801" y="1376110"/>
                      <a:pt x="992266" y="1445960"/>
                      <a:pt x="990361" y="1425640"/>
                    </a:cubicBezTo>
                    <a:cubicBezTo>
                      <a:pt x="988456" y="1405320"/>
                      <a:pt x="927496" y="1275145"/>
                      <a:pt x="925591" y="1219900"/>
                    </a:cubicBezTo>
                    <a:cubicBezTo>
                      <a:pt x="923686" y="1164655"/>
                      <a:pt x="964961" y="1120840"/>
                      <a:pt x="978931" y="1094170"/>
                    </a:cubicBezTo>
                    <a:cubicBezTo>
                      <a:pt x="992901" y="1067500"/>
                      <a:pt x="1000521" y="1056070"/>
                      <a:pt x="1009411" y="1059880"/>
                    </a:cubicBezTo>
                    <a:cubicBezTo>
                      <a:pt x="1018301" y="1063690"/>
                      <a:pt x="1025921" y="1137985"/>
                      <a:pt x="1032271" y="1117030"/>
                    </a:cubicBezTo>
                    <a:cubicBezTo>
                      <a:pt x="1038621" y="1096075"/>
                      <a:pt x="1029096" y="947485"/>
                      <a:pt x="1047511" y="934150"/>
                    </a:cubicBezTo>
                    <a:cubicBezTo>
                      <a:pt x="1065926" y="920815"/>
                      <a:pt x="1130696" y="1042735"/>
                      <a:pt x="1142761" y="1037020"/>
                    </a:cubicBezTo>
                    <a:cubicBezTo>
                      <a:pt x="1154826" y="1031305"/>
                      <a:pt x="1125616" y="952565"/>
                      <a:pt x="1119901" y="899860"/>
                    </a:cubicBezTo>
                    <a:cubicBezTo>
                      <a:pt x="1114186" y="847155"/>
                      <a:pt x="1098946" y="718885"/>
                      <a:pt x="1108471" y="720790"/>
                    </a:cubicBezTo>
                    <a:cubicBezTo>
                      <a:pt x="1117996" y="722695"/>
                      <a:pt x="1159906" y="864935"/>
                      <a:pt x="1177051" y="911290"/>
                    </a:cubicBezTo>
                    <a:cubicBezTo>
                      <a:pt x="1194196" y="957645"/>
                      <a:pt x="1212611" y="1028765"/>
                      <a:pt x="1211341" y="998920"/>
                    </a:cubicBezTo>
                    <a:cubicBezTo>
                      <a:pt x="1210071" y="969075"/>
                      <a:pt x="1173241" y="788735"/>
                      <a:pt x="1169431" y="732220"/>
                    </a:cubicBezTo>
                    <a:cubicBezTo>
                      <a:pt x="1165621" y="675705"/>
                      <a:pt x="1172606" y="649035"/>
                      <a:pt x="1188481" y="659830"/>
                    </a:cubicBezTo>
                    <a:cubicBezTo>
                      <a:pt x="1204356" y="670625"/>
                      <a:pt x="1241186" y="768415"/>
                      <a:pt x="1264681" y="796990"/>
                    </a:cubicBezTo>
                    <a:cubicBezTo>
                      <a:pt x="1288176" y="825565"/>
                      <a:pt x="1328816" y="845885"/>
                      <a:pt x="1329451" y="831280"/>
                    </a:cubicBezTo>
                    <a:cubicBezTo>
                      <a:pt x="1330086" y="816675"/>
                      <a:pt x="1281191" y="746190"/>
                      <a:pt x="1268491" y="709360"/>
                    </a:cubicBezTo>
                    <a:cubicBezTo>
                      <a:pt x="1255791" y="672530"/>
                      <a:pt x="1249441" y="619825"/>
                      <a:pt x="1253251" y="610300"/>
                    </a:cubicBezTo>
                    <a:cubicBezTo>
                      <a:pt x="1257061" y="600775"/>
                      <a:pt x="1278016" y="657925"/>
                      <a:pt x="1291351" y="652210"/>
                    </a:cubicBezTo>
                    <a:cubicBezTo>
                      <a:pt x="1304686" y="646495"/>
                      <a:pt x="1323101" y="577280"/>
                      <a:pt x="1333261" y="576010"/>
                    </a:cubicBezTo>
                    <a:cubicBezTo>
                      <a:pt x="1343421" y="574740"/>
                      <a:pt x="1344691" y="639510"/>
                      <a:pt x="1352311" y="644590"/>
                    </a:cubicBezTo>
                    <a:cubicBezTo>
                      <a:pt x="1359931" y="649670"/>
                      <a:pt x="1370091" y="611570"/>
                      <a:pt x="1378981" y="606490"/>
                    </a:cubicBezTo>
                    <a:cubicBezTo>
                      <a:pt x="1387871" y="601410"/>
                      <a:pt x="1393586" y="616015"/>
                      <a:pt x="1405651" y="614110"/>
                    </a:cubicBezTo>
                    <a:cubicBezTo>
                      <a:pt x="1417716" y="612205"/>
                      <a:pt x="1441846" y="588710"/>
                      <a:pt x="1451371" y="595060"/>
                    </a:cubicBezTo>
                    <a:cubicBezTo>
                      <a:pt x="1460896" y="601410"/>
                      <a:pt x="1451371" y="652210"/>
                      <a:pt x="1462801" y="652210"/>
                    </a:cubicBezTo>
                    <a:cubicBezTo>
                      <a:pt x="1474231" y="652210"/>
                      <a:pt x="1511696" y="596330"/>
                      <a:pt x="1519951" y="595060"/>
                    </a:cubicBezTo>
                    <a:cubicBezTo>
                      <a:pt x="1528206" y="593790"/>
                      <a:pt x="1541541" y="602045"/>
                      <a:pt x="1512331" y="644590"/>
                    </a:cubicBezTo>
                    <a:cubicBezTo>
                      <a:pt x="1483121" y="687135"/>
                      <a:pt x="1388506" y="797625"/>
                      <a:pt x="1344691" y="850330"/>
                    </a:cubicBezTo>
                    <a:cubicBezTo>
                      <a:pt x="1300876" y="903035"/>
                      <a:pt x="1233566" y="957645"/>
                      <a:pt x="1249441" y="960820"/>
                    </a:cubicBezTo>
                    <a:cubicBezTo>
                      <a:pt x="1265316" y="963995"/>
                      <a:pt x="1384696" y="904940"/>
                      <a:pt x="1439941" y="869380"/>
                    </a:cubicBezTo>
                    <a:cubicBezTo>
                      <a:pt x="1495186" y="833820"/>
                      <a:pt x="1542811" y="786830"/>
                      <a:pt x="1580911" y="747460"/>
                    </a:cubicBezTo>
                    <a:cubicBezTo>
                      <a:pt x="1619011" y="708090"/>
                      <a:pt x="1652031" y="633160"/>
                      <a:pt x="1668541" y="633160"/>
                    </a:cubicBezTo>
                    <a:cubicBezTo>
                      <a:pt x="1685051" y="633160"/>
                      <a:pt x="1690766" y="710630"/>
                      <a:pt x="1679971" y="747460"/>
                    </a:cubicBezTo>
                    <a:cubicBezTo>
                      <a:pt x="1669176" y="784290"/>
                      <a:pt x="1629171" y="828105"/>
                      <a:pt x="1603771" y="854140"/>
                    </a:cubicBezTo>
                    <a:cubicBezTo>
                      <a:pt x="1578371" y="880175"/>
                      <a:pt x="1526301" y="897955"/>
                      <a:pt x="1527571" y="903670"/>
                    </a:cubicBezTo>
                    <a:cubicBezTo>
                      <a:pt x="1528841" y="909385"/>
                      <a:pt x="1587896" y="899860"/>
                      <a:pt x="1611391" y="888430"/>
                    </a:cubicBezTo>
                    <a:cubicBezTo>
                      <a:pt x="1634886" y="877000"/>
                      <a:pt x="1648221" y="859220"/>
                      <a:pt x="1668541" y="835090"/>
                    </a:cubicBezTo>
                    <a:cubicBezTo>
                      <a:pt x="1688861" y="810960"/>
                      <a:pt x="1726326" y="746190"/>
                      <a:pt x="1733311" y="743650"/>
                    </a:cubicBezTo>
                    <a:cubicBezTo>
                      <a:pt x="1740296" y="741110"/>
                      <a:pt x="1719341" y="793180"/>
                      <a:pt x="1710451" y="819850"/>
                    </a:cubicBezTo>
                    <a:cubicBezTo>
                      <a:pt x="1701561" y="846520"/>
                      <a:pt x="1692036" y="882080"/>
                      <a:pt x="1679971" y="903670"/>
                    </a:cubicBezTo>
                    <a:cubicBezTo>
                      <a:pt x="1667906" y="925260"/>
                      <a:pt x="1639331" y="943675"/>
                      <a:pt x="1638061" y="949390"/>
                    </a:cubicBezTo>
                    <a:cubicBezTo>
                      <a:pt x="1636791" y="955105"/>
                      <a:pt x="1659016" y="947485"/>
                      <a:pt x="1672351" y="937960"/>
                    </a:cubicBezTo>
                    <a:cubicBezTo>
                      <a:pt x="1685686" y="928435"/>
                      <a:pt x="1700926" y="912560"/>
                      <a:pt x="1718071" y="892240"/>
                    </a:cubicBezTo>
                    <a:cubicBezTo>
                      <a:pt x="1735216" y="871920"/>
                      <a:pt x="1761886" y="837630"/>
                      <a:pt x="1775221" y="816040"/>
                    </a:cubicBezTo>
                    <a:cubicBezTo>
                      <a:pt x="1788556" y="794450"/>
                      <a:pt x="1790461" y="758890"/>
                      <a:pt x="1798081" y="762700"/>
                    </a:cubicBezTo>
                    <a:cubicBezTo>
                      <a:pt x="1805701" y="766510"/>
                      <a:pt x="1821576" y="808420"/>
                      <a:pt x="1820941" y="838900"/>
                    </a:cubicBezTo>
                    <a:cubicBezTo>
                      <a:pt x="1820306" y="869380"/>
                      <a:pt x="1809511" y="901130"/>
                      <a:pt x="1794271" y="945580"/>
                    </a:cubicBezTo>
                    <a:cubicBezTo>
                      <a:pt x="1779031" y="990030"/>
                      <a:pt x="1747281" y="1064325"/>
                      <a:pt x="1729501" y="1105600"/>
                    </a:cubicBezTo>
                    <a:cubicBezTo>
                      <a:pt x="1711721" y="1146875"/>
                      <a:pt x="1673621" y="1207200"/>
                      <a:pt x="1687591" y="1193230"/>
                    </a:cubicBezTo>
                    <a:cubicBezTo>
                      <a:pt x="1701561" y="1179260"/>
                      <a:pt x="1787286" y="1040195"/>
                      <a:pt x="1813321" y="1021780"/>
                    </a:cubicBezTo>
                    <a:cubicBezTo>
                      <a:pt x="1839356" y="1003365"/>
                      <a:pt x="1833006" y="1054800"/>
                      <a:pt x="1843801" y="1082740"/>
                    </a:cubicBezTo>
                    <a:cubicBezTo>
                      <a:pt x="1854596" y="1110680"/>
                      <a:pt x="1862851" y="1158940"/>
                      <a:pt x="1878091" y="1189420"/>
                    </a:cubicBezTo>
                    <a:cubicBezTo>
                      <a:pt x="1893331" y="1219900"/>
                      <a:pt x="1906031" y="1235140"/>
                      <a:pt x="1935241" y="1265620"/>
                    </a:cubicBezTo>
                    <a:cubicBezTo>
                      <a:pt x="1964451" y="1296100"/>
                      <a:pt x="2022236" y="1344360"/>
                      <a:pt x="2053351" y="1372300"/>
                    </a:cubicBezTo>
                    <a:cubicBezTo>
                      <a:pt x="2084466" y="1400240"/>
                      <a:pt x="2104786" y="1421195"/>
                      <a:pt x="2121931" y="1433260"/>
                    </a:cubicBezTo>
                    <a:cubicBezTo>
                      <a:pt x="2139076" y="1445325"/>
                      <a:pt x="2162571" y="1471360"/>
                      <a:pt x="2156221" y="1444690"/>
                    </a:cubicBezTo>
                    <a:cubicBezTo>
                      <a:pt x="2149871" y="1418020"/>
                      <a:pt x="2099071" y="1323405"/>
                      <a:pt x="2083831" y="1273240"/>
                    </a:cubicBezTo>
                    <a:cubicBezTo>
                      <a:pt x="2068591" y="1223075"/>
                      <a:pt x="2056526" y="1144335"/>
                      <a:pt x="2064781" y="1143700"/>
                    </a:cubicBezTo>
                    <a:cubicBezTo>
                      <a:pt x="2073036" y="1143065"/>
                      <a:pt x="2109231" y="1239585"/>
                      <a:pt x="2133361" y="1269430"/>
                    </a:cubicBezTo>
                    <a:cubicBezTo>
                      <a:pt x="2157491" y="1299275"/>
                      <a:pt x="2198131" y="1316420"/>
                      <a:pt x="2209561" y="1322770"/>
                    </a:cubicBezTo>
                    <a:cubicBezTo>
                      <a:pt x="2220991" y="1329120"/>
                      <a:pt x="2201941" y="1307530"/>
                      <a:pt x="2201941" y="1307530"/>
                    </a:cubicBezTo>
                    <a:cubicBezTo>
                      <a:pt x="2189876" y="1284035"/>
                      <a:pt x="2151141" y="1219900"/>
                      <a:pt x="2137171" y="1181800"/>
                    </a:cubicBezTo>
                    <a:cubicBezTo>
                      <a:pt x="2123201" y="1143700"/>
                      <a:pt x="2111136" y="1072580"/>
                      <a:pt x="2118121" y="1078930"/>
                    </a:cubicBezTo>
                    <a:cubicBezTo>
                      <a:pt x="2125106" y="1085280"/>
                      <a:pt x="2160666" y="1189420"/>
                      <a:pt x="2179081" y="1219900"/>
                    </a:cubicBezTo>
                    <a:cubicBezTo>
                      <a:pt x="2197496" y="1250380"/>
                      <a:pt x="2222261" y="1274510"/>
                      <a:pt x="2228611" y="1261810"/>
                    </a:cubicBezTo>
                    <a:cubicBezTo>
                      <a:pt x="2234961" y="1249110"/>
                      <a:pt x="2224801" y="1177355"/>
                      <a:pt x="2217181" y="1143700"/>
                    </a:cubicBezTo>
                    <a:cubicBezTo>
                      <a:pt x="2209561" y="1110045"/>
                      <a:pt x="2167651" y="1049720"/>
                      <a:pt x="2182891" y="1059880"/>
                    </a:cubicBezTo>
                    <a:cubicBezTo>
                      <a:pt x="2198131" y="1070040"/>
                      <a:pt x="2268616" y="1162115"/>
                      <a:pt x="2308621" y="1204660"/>
                    </a:cubicBezTo>
                    <a:cubicBezTo>
                      <a:pt x="2348626" y="1247205"/>
                      <a:pt x="2386091" y="1285940"/>
                      <a:pt x="2422921" y="1315150"/>
                    </a:cubicBezTo>
                    <a:cubicBezTo>
                      <a:pt x="2459751" y="1344360"/>
                      <a:pt x="2504201" y="1363410"/>
                      <a:pt x="2529601" y="1379920"/>
                    </a:cubicBezTo>
                    <a:cubicBezTo>
                      <a:pt x="2555001" y="1396430"/>
                      <a:pt x="2583576" y="1433260"/>
                      <a:pt x="2575321" y="1414210"/>
                    </a:cubicBezTo>
                    <a:cubicBezTo>
                      <a:pt x="2567066" y="1395160"/>
                      <a:pt x="2500391" y="1316420"/>
                      <a:pt x="2480071" y="1265620"/>
                    </a:cubicBezTo>
                    <a:cubicBezTo>
                      <a:pt x="2459751" y="1214820"/>
                      <a:pt x="2457846" y="1144335"/>
                      <a:pt x="2453401" y="1109410"/>
                    </a:cubicBezTo>
                    <a:cubicBezTo>
                      <a:pt x="2448956" y="1074485"/>
                      <a:pt x="2429906" y="1027495"/>
                      <a:pt x="2453401" y="1056070"/>
                    </a:cubicBezTo>
                    <a:cubicBezTo>
                      <a:pt x="2476896" y="1084645"/>
                      <a:pt x="2562621" y="1224980"/>
                      <a:pt x="2594371" y="1280860"/>
                    </a:cubicBezTo>
                    <a:cubicBezTo>
                      <a:pt x="2626121" y="1336740"/>
                      <a:pt x="2629296" y="1371030"/>
                      <a:pt x="2643901" y="1391350"/>
                    </a:cubicBezTo>
                    <a:cubicBezTo>
                      <a:pt x="2658506" y="1411670"/>
                      <a:pt x="2682636" y="1423100"/>
                      <a:pt x="2682001" y="1402780"/>
                    </a:cubicBezTo>
                    <a:cubicBezTo>
                      <a:pt x="2681366" y="1382460"/>
                      <a:pt x="2640091" y="1269430"/>
                      <a:pt x="2640091" y="1269430"/>
                    </a:cubicBezTo>
                    <a:cubicBezTo>
                      <a:pt x="2625486" y="1223075"/>
                      <a:pt x="2596276" y="1150685"/>
                      <a:pt x="2594371" y="1124650"/>
                    </a:cubicBezTo>
                    <a:cubicBezTo>
                      <a:pt x="2592466" y="1098615"/>
                      <a:pt x="2608976" y="1091630"/>
                      <a:pt x="2628661" y="1113220"/>
                    </a:cubicBezTo>
                    <a:cubicBezTo>
                      <a:pt x="2648346" y="1134810"/>
                      <a:pt x="2689621" y="1208470"/>
                      <a:pt x="2712481" y="1254190"/>
                    </a:cubicBezTo>
                    <a:cubicBezTo>
                      <a:pt x="2735341" y="1299910"/>
                      <a:pt x="2760741" y="1351980"/>
                      <a:pt x="2765821" y="1387540"/>
                    </a:cubicBezTo>
                    <a:cubicBezTo>
                      <a:pt x="2770901" y="1423100"/>
                      <a:pt x="2747406" y="1452310"/>
                      <a:pt x="2742961" y="1467550"/>
                    </a:cubicBezTo>
                    <a:cubicBezTo>
                      <a:pt x="2738516" y="1482790"/>
                      <a:pt x="2736611" y="1466915"/>
                      <a:pt x="2739151" y="1478980"/>
                    </a:cubicBezTo>
                    <a:cubicBezTo>
                      <a:pt x="2741691" y="1491045"/>
                      <a:pt x="2748041" y="1508825"/>
                      <a:pt x="2758201" y="1539940"/>
                    </a:cubicBezTo>
                    <a:cubicBezTo>
                      <a:pt x="2768361" y="1571055"/>
                      <a:pt x="2795031" y="1609155"/>
                      <a:pt x="2800111" y="1665670"/>
                    </a:cubicBezTo>
                    <a:cubicBezTo>
                      <a:pt x="2805191" y="1722185"/>
                      <a:pt x="2790586" y="1828865"/>
                      <a:pt x="2788681" y="1879030"/>
                    </a:cubicBezTo>
                    <a:cubicBezTo>
                      <a:pt x="2786776" y="1929195"/>
                      <a:pt x="2791221" y="1912685"/>
                      <a:pt x="2788681" y="1966660"/>
                    </a:cubicBezTo>
                    <a:cubicBezTo>
                      <a:pt x="2786141" y="2020635"/>
                      <a:pt x="2775981" y="2141920"/>
                      <a:pt x="2773441" y="2202880"/>
                    </a:cubicBezTo>
                    <a:cubicBezTo>
                      <a:pt x="2770901" y="2263840"/>
                      <a:pt x="2775346" y="2289875"/>
                      <a:pt x="2773441" y="2332420"/>
                    </a:cubicBezTo>
                    <a:cubicBezTo>
                      <a:pt x="2771536" y="2374965"/>
                      <a:pt x="2768996" y="2425130"/>
                      <a:pt x="2762011" y="2458150"/>
                    </a:cubicBezTo>
                    <a:cubicBezTo>
                      <a:pt x="2755026" y="2491170"/>
                      <a:pt x="2725181" y="2528000"/>
                      <a:pt x="2731531" y="2530540"/>
                    </a:cubicBezTo>
                    <a:cubicBezTo>
                      <a:pt x="2737881" y="2533080"/>
                      <a:pt x="2799476" y="2469580"/>
                      <a:pt x="2800111" y="2473390"/>
                    </a:cubicBezTo>
                    <a:cubicBezTo>
                      <a:pt x="2800746" y="2477200"/>
                      <a:pt x="2728356" y="2573085"/>
                      <a:pt x="2735341" y="2553400"/>
                    </a:cubicBezTo>
                    <a:cubicBezTo>
                      <a:pt x="2742326" y="2533715"/>
                      <a:pt x="2822971" y="2428305"/>
                      <a:pt x="2842021" y="2355280"/>
                    </a:cubicBezTo>
                    <a:cubicBezTo>
                      <a:pt x="2861071" y="2282255"/>
                      <a:pt x="2843926" y="2173035"/>
                      <a:pt x="2849641" y="2115250"/>
                    </a:cubicBezTo>
                    <a:cubicBezTo>
                      <a:pt x="2855356" y="2057465"/>
                      <a:pt x="2862976" y="2014920"/>
                      <a:pt x="2876311" y="2008570"/>
                    </a:cubicBezTo>
                    <a:cubicBezTo>
                      <a:pt x="2889646" y="2002220"/>
                      <a:pt x="2925206" y="2097470"/>
                      <a:pt x="2929651" y="2077150"/>
                    </a:cubicBezTo>
                    <a:cubicBezTo>
                      <a:pt x="2934096" y="2056830"/>
                      <a:pt x="2908696" y="1945705"/>
                      <a:pt x="2902981" y="1886650"/>
                    </a:cubicBezTo>
                    <a:cubicBezTo>
                      <a:pt x="2897266" y="1827595"/>
                      <a:pt x="2889646" y="1743775"/>
                      <a:pt x="2895361" y="1722820"/>
                    </a:cubicBezTo>
                    <a:cubicBezTo>
                      <a:pt x="2901076" y="1701865"/>
                      <a:pt x="2925841" y="1765365"/>
                      <a:pt x="2937271" y="1760920"/>
                    </a:cubicBezTo>
                    <a:cubicBezTo>
                      <a:pt x="2948701" y="1756475"/>
                      <a:pt x="2955051" y="1719010"/>
                      <a:pt x="2963941" y="1696150"/>
                    </a:cubicBezTo>
                    <a:cubicBezTo>
                      <a:pt x="2972831" y="1673290"/>
                      <a:pt x="2980451" y="1629475"/>
                      <a:pt x="2990611" y="1623760"/>
                    </a:cubicBezTo>
                    <a:cubicBezTo>
                      <a:pt x="3000771" y="1618045"/>
                      <a:pt x="3014741" y="1647890"/>
                      <a:pt x="3024901" y="1661860"/>
                    </a:cubicBezTo>
                    <a:cubicBezTo>
                      <a:pt x="3035061" y="1675830"/>
                      <a:pt x="3042681" y="1717105"/>
                      <a:pt x="3051571" y="1707580"/>
                    </a:cubicBezTo>
                    <a:cubicBezTo>
                      <a:pt x="3060461" y="1698055"/>
                      <a:pt x="3071256" y="1628205"/>
                      <a:pt x="3078241" y="1604710"/>
                    </a:cubicBezTo>
                    <a:cubicBezTo>
                      <a:pt x="3085226" y="1581215"/>
                      <a:pt x="3084591" y="1559625"/>
                      <a:pt x="3093481" y="1566610"/>
                    </a:cubicBezTo>
                    <a:cubicBezTo>
                      <a:pt x="3102371" y="1573595"/>
                      <a:pt x="3123326" y="1650430"/>
                      <a:pt x="3131581" y="1646620"/>
                    </a:cubicBezTo>
                    <a:cubicBezTo>
                      <a:pt x="3139836" y="1642810"/>
                      <a:pt x="3140471" y="1572960"/>
                      <a:pt x="3143011" y="1543750"/>
                    </a:cubicBezTo>
                    <a:cubicBezTo>
                      <a:pt x="3145551" y="1514540"/>
                      <a:pt x="3143011" y="1503745"/>
                      <a:pt x="3146821" y="1471360"/>
                    </a:cubicBezTo>
                    <a:cubicBezTo>
                      <a:pt x="3150631" y="1438975"/>
                      <a:pt x="3152536" y="1361505"/>
                      <a:pt x="3165871" y="1349440"/>
                    </a:cubicBezTo>
                    <a:cubicBezTo>
                      <a:pt x="3179206" y="1337375"/>
                      <a:pt x="3226196" y="1407860"/>
                      <a:pt x="3226831" y="1398970"/>
                    </a:cubicBezTo>
                    <a:cubicBezTo>
                      <a:pt x="3227466" y="1390080"/>
                      <a:pt x="3189366" y="1332295"/>
                      <a:pt x="3169681" y="1296100"/>
                    </a:cubicBezTo>
                    <a:cubicBezTo>
                      <a:pt x="3149996" y="1259905"/>
                      <a:pt x="3119516" y="1204660"/>
                      <a:pt x="3108721" y="1181800"/>
                    </a:cubicBezTo>
                    <a:cubicBezTo>
                      <a:pt x="3097926" y="1158940"/>
                      <a:pt x="3094751" y="1155130"/>
                      <a:pt x="3104911" y="1158940"/>
                    </a:cubicBezTo>
                    <a:cubicBezTo>
                      <a:pt x="3115071" y="1162750"/>
                      <a:pt x="3143646" y="1190690"/>
                      <a:pt x="3169681" y="1204660"/>
                    </a:cubicBezTo>
                    <a:cubicBezTo>
                      <a:pt x="3195716" y="1218630"/>
                      <a:pt x="3232546" y="1237680"/>
                      <a:pt x="3261121" y="1242760"/>
                    </a:cubicBezTo>
                    <a:cubicBezTo>
                      <a:pt x="3289696" y="1247840"/>
                      <a:pt x="3339226" y="1244665"/>
                      <a:pt x="3341131" y="1235140"/>
                    </a:cubicBezTo>
                    <a:cubicBezTo>
                      <a:pt x="3343036" y="1225615"/>
                      <a:pt x="3294776" y="1202120"/>
                      <a:pt x="3272551" y="1185610"/>
                    </a:cubicBezTo>
                    <a:cubicBezTo>
                      <a:pt x="3250326" y="1169100"/>
                      <a:pt x="3222068" y="1151002"/>
                      <a:pt x="3207781" y="1136080"/>
                    </a:cubicBezTo>
                    <a:cubicBezTo>
                      <a:pt x="3193494" y="1121158"/>
                      <a:pt x="3182381" y="1101155"/>
                      <a:pt x="3186826" y="1096075"/>
                    </a:cubicBezTo>
                    <a:cubicBezTo>
                      <a:pt x="3191271" y="1090995"/>
                      <a:pt x="3219528" y="1104012"/>
                      <a:pt x="3234451" y="1105600"/>
                    </a:cubicBezTo>
                    <a:cubicBezTo>
                      <a:pt x="3249374" y="1107188"/>
                      <a:pt x="3289061" y="1118300"/>
                      <a:pt x="3276361" y="1105600"/>
                    </a:cubicBezTo>
                    <a:cubicBezTo>
                      <a:pt x="3263661" y="1092900"/>
                      <a:pt x="3193176" y="1056705"/>
                      <a:pt x="3158251" y="1029400"/>
                    </a:cubicBezTo>
                    <a:cubicBezTo>
                      <a:pt x="3123326" y="1002095"/>
                      <a:pt x="3101101" y="972250"/>
                      <a:pt x="3066811" y="941770"/>
                    </a:cubicBezTo>
                    <a:cubicBezTo>
                      <a:pt x="3032521" y="911290"/>
                      <a:pt x="2979181" y="882080"/>
                      <a:pt x="2952511" y="846520"/>
                    </a:cubicBezTo>
                    <a:cubicBezTo>
                      <a:pt x="2925841" y="810960"/>
                      <a:pt x="2948066" y="788735"/>
                      <a:pt x="2906791" y="728410"/>
                    </a:cubicBezTo>
                    <a:cubicBezTo>
                      <a:pt x="2865516" y="668085"/>
                      <a:pt x="2826146" y="567755"/>
                      <a:pt x="2704861" y="484570"/>
                    </a:cubicBezTo>
                    <a:cubicBezTo>
                      <a:pt x="2583576" y="401385"/>
                      <a:pt x="2382916" y="308675"/>
                      <a:pt x="2179081" y="229300"/>
                    </a:cubicBezTo>
                    <a:cubicBezTo>
                      <a:pt x="1975246" y="149925"/>
                      <a:pt x="1672986" y="33085"/>
                      <a:pt x="1481851" y="8320"/>
                    </a:cubicBezTo>
                    <a:cubicBezTo>
                      <a:pt x="1290716" y="-16445"/>
                      <a:pt x="1204356" y="15940"/>
                      <a:pt x="1032271" y="80710"/>
                    </a:cubicBezTo>
                    <a:cubicBezTo>
                      <a:pt x="860186" y="145480"/>
                      <a:pt x="562371" y="302325"/>
                      <a:pt x="449341" y="396940"/>
                    </a:cubicBezTo>
                    <a:cubicBezTo>
                      <a:pt x="336311" y="491555"/>
                      <a:pt x="391556" y="562040"/>
                      <a:pt x="354091" y="648400"/>
                    </a:cubicBezTo>
                    <a:cubicBezTo>
                      <a:pt x="316626" y="734760"/>
                      <a:pt x="246141" y="853505"/>
                      <a:pt x="224551" y="915100"/>
                    </a:cubicBezTo>
                    <a:cubicBezTo>
                      <a:pt x="202961" y="976695"/>
                      <a:pt x="260111" y="927165"/>
                      <a:pt x="235981" y="983680"/>
                    </a:cubicBezTo>
                    <a:close/>
                  </a:path>
                </a:pathLst>
              </a:custGeom>
              <a:solidFill>
                <a:schemeClr val="tx1">
                  <a:lumMod val="75000"/>
                  <a:lumOff val="2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2" name="フリーフォーム: 図形 181">
                <a:extLst>
                  <a:ext uri="{FF2B5EF4-FFF2-40B4-BE49-F238E27FC236}">
                    <a16:creationId xmlns:a16="http://schemas.microsoft.com/office/drawing/2014/main" id="{36C49FD4-CA88-D9FF-7225-D2A9E77067C8}"/>
                  </a:ext>
                </a:extLst>
              </p:cNvPr>
              <p:cNvSpPr/>
              <p:nvPr/>
            </p:nvSpPr>
            <p:spPr>
              <a:xfrm>
                <a:off x="5282560" y="3397347"/>
                <a:ext cx="230477" cy="170881"/>
              </a:xfrm>
              <a:custGeom>
                <a:avLst/>
                <a:gdLst>
                  <a:gd name="connsiteX0" fmla="*/ 7692 w 200454"/>
                  <a:gd name="connsiteY0" fmla="*/ 10847 h 168371"/>
                  <a:gd name="connsiteX1" fmla="*/ 19122 w 200454"/>
                  <a:gd name="connsiteY1" fmla="*/ 123242 h 168371"/>
                  <a:gd name="connsiteX2" fmla="*/ 72462 w 200454"/>
                  <a:gd name="connsiteY2" fmla="*/ 153722 h 168371"/>
                  <a:gd name="connsiteX3" fmla="*/ 127707 w 200454"/>
                  <a:gd name="connsiteY3" fmla="*/ 165152 h 168371"/>
                  <a:gd name="connsiteX4" fmla="*/ 192477 w 200454"/>
                  <a:gd name="connsiteY4" fmla="*/ 96572 h 168371"/>
                  <a:gd name="connsiteX5" fmla="*/ 192477 w 200454"/>
                  <a:gd name="connsiteY5" fmla="*/ 39422 h 168371"/>
                  <a:gd name="connsiteX6" fmla="*/ 129612 w 200454"/>
                  <a:gd name="connsiteY6" fmla="*/ 8942 h 168371"/>
                  <a:gd name="connsiteX7" fmla="*/ 7692 w 200454"/>
                  <a:gd name="connsiteY7" fmla="*/ 10847 h 168371"/>
                  <a:gd name="connsiteX0" fmla="*/ 7692 w 200817"/>
                  <a:gd name="connsiteY0" fmla="*/ 10847 h 163547"/>
                  <a:gd name="connsiteX1" fmla="*/ 19122 w 200817"/>
                  <a:gd name="connsiteY1" fmla="*/ 123242 h 163547"/>
                  <a:gd name="connsiteX2" fmla="*/ 72462 w 200817"/>
                  <a:gd name="connsiteY2" fmla="*/ 153722 h 163547"/>
                  <a:gd name="connsiteX3" fmla="*/ 121992 w 200817"/>
                  <a:gd name="connsiteY3" fmla="*/ 159437 h 163547"/>
                  <a:gd name="connsiteX4" fmla="*/ 192477 w 200817"/>
                  <a:gd name="connsiteY4" fmla="*/ 96572 h 163547"/>
                  <a:gd name="connsiteX5" fmla="*/ 192477 w 200817"/>
                  <a:gd name="connsiteY5" fmla="*/ 39422 h 163547"/>
                  <a:gd name="connsiteX6" fmla="*/ 129612 w 200817"/>
                  <a:gd name="connsiteY6" fmla="*/ 8942 h 163547"/>
                  <a:gd name="connsiteX7" fmla="*/ 7692 w 200817"/>
                  <a:gd name="connsiteY7" fmla="*/ 10847 h 163547"/>
                  <a:gd name="connsiteX0" fmla="*/ 7692 w 200817"/>
                  <a:gd name="connsiteY0" fmla="*/ 10847 h 165736"/>
                  <a:gd name="connsiteX1" fmla="*/ 19122 w 200817"/>
                  <a:gd name="connsiteY1" fmla="*/ 123242 h 165736"/>
                  <a:gd name="connsiteX2" fmla="*/ 72462 w 200817"/>
                  <a:gd name="connsiteY2" fmla="*/ 159437 h 165736"/>
                  <a:gd name="connsiteX3" fmla="*/ 121992 w 200817"/>
                  <a:gd name="connsiteY3" fmla="*/ 159437 h 165736"/>
                  <a:gd name="connsiteX4" fmla="*/ 192477 w 200817"/>
                  <a:gd name="connsiteY4" fmla="*/ 96572 h 165736"/>
                  <a:gd name="connsiteX5" fmla="*/ 192477 w 200817"/>
                  <a:gd name="connsiteY5" fmla="*/ 39422 h 165736"/>
                  <a:gd name="connsiteX6" fmla="*/ 129612 w 200817"/>
                  <a:gd name="connsiteY6" fmla="*/ 8942 h 165736"/>
                  <a:gd name="connsiteX7" fmla="*/ 7692 w 200817"/>
                  <a:gd name="connsiteY7" fmla="*/ 10847 h 165736"/>
                  <a:gd name="connsiteX0" fmla="*/ 7692 w 198477"/>
                  <a:gd name="connsiteY0" fmla="*/ 10847 h 163499"/>
                  <a:gd name="connsiteX1" fmla="*/ 19122 w 198477"/>
                  <a:gd name="connsiteY1" fmla="*/ 123242 h 163499"/>
                  <a:gd name="connsiteX2" fmla="*/ 72462 w 198477"/>
                  <a:gd name="connsiteY2" fmla="*/ 159437 h 163499"/>
                  <a:gd name="connsiteX3" fmla="*/ 121992 w 198477"/>
                  <a:gd name="connsiteY3" fmla="*/ 159437 h 163499"/>
                  <a:gd name="connsiteX4" fmla="*/ 161997 w 198477"/>
                  <a:gd name="connsiteY4" fmla="*/ 130861 h 163499"/>
                  <a:gd name="connsiteX5" fmla="*/ 192477 w 198477"/>
                  <a:gd name="connsiteY5" fmla="*/ 96572 h 163499"/>
                  <a:gd name="connsiteX6" fmla="*/ 192477 w 198477"/>
                  <a:gd name="connsiteY6" fmla="*/ 39422 h 163499"/>
                  <a:gd name="connsiteX7" fmla="*/ 129612 w 198477"/>
                  <a:gd name="connsiteY7" fmla="*/ 8942 h 163499"/>
                  <a:gd name="connsiteX8" fmla="*/ 7692 w 198477"/>
                  <a:gd name="connsiteY8" fmla="*/ 10847 h 163499"/>
                  <a:gd name="connsiteX0" fmla="*/ 7692 w 198191"/>
                  <a:gd name="connsiteY0" fmla="*/ 10847 h 163279"/>
                  <a:gd name="connsiteX1" fmla="*/ 19122 w 198191"/>
                  <a:gd name="connsiteY1" fmla="*/ 123242 h 163279"/>
                  <a:gd name="connsiteX2" fmla="*/ 72462 w 198191"/>
                  <a:gd name="connsiteY2" fmla="*/ 159437 h 163279"/>
                  <a:gd name="connsiteX3" fmla="*/ 121992 w 198191"/>
                  <a:gd name="connsiteY3" fmla="*/ 159437 h 163279"/>
                  <a:gd name="connsiteX4" fmla="*/ 167712 w 198191"/>
                  <a:gd name="connsiteY4" fmla="*/ 134671 h 163279"/>
                  <a:gd name="connsiteX5" fmla="*/ 192477 w 198191"/>
                  <a:gd name="connsiteY5" fmla="*/ 96572 h 163279"/>
                  <a:gd name="connsiteX6" fmla="*/ 192477 w 198191"/>
                  <a:gd name="connsiteY6" fmla="*/ 39422 h 163279"/>
                  <a:gd name="connsiteX7" fmla="*/ 129612 w 198191"/>
                  <a:gd name="connsiteY7" fmla="*/ 8942 h 163279"/>
                  <a:gd name="connsiteX8" fmla="*/ 7692 w 198191"/>
                  <a:gd name="connsiteY8" fmla="*/ 10847 h 163279"/>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9025 w 199524"/>
                  <a:gd name="connsiteY0" fmla="*/ 20472 h 172905"/>
                  <a:gd name="connsiteX1" fmla="*/ 16645 w 199524"/>
                  <a:gd name="connsiteY1" fmla="*/ 132867 h 172905"/>
                  <a:gd name="connsiteX2" fmla="*/ 73795 w 199524"/>
                  <a:gd name="connsiteY2" fmla="*/ 169062 h 172905"/>
                  <a:gd name="connsiteX3" fmla="*/ 123325 w 199524"/>
                  <a:gd name="connsiteY3" fmla="*/ 169062 h 172905"/>
                  <a:gd name="connsiteX4" fmla="*/ 169045 w 199524"/>
                  <a:gd name="connsiteY4" fmla="*/ 144296 h 172905"/>
                  <a:gd name="connsiteX5" fmla="*/ 193810 w 199524"/>
                  <a:gd name="connsiteY5" fmla="*/ 106197 h 172905"/>
                  <a:gd name="connsiteX6" fmla="*/ 193810 w 199524"/>
                  <a:gd name="connsiteY6" fmla="*/ 49047 h 172905"/>
                  <a:gd name="connsiteX7" fmla="*/ 132754 w 199524"/>
                  <a:gd name="connsiteY7" fmla="*/ 3327 h 172905"/>
                  <a:gd name="connsiteX8" fmla="*/ 9025 w 199524"/>
                  <a:gd name="connsiteY8" fmla="*/ 20472 h 172905"/>
                  <a:gd name="connsiteX0" fmla="*/ 9025 w 209817"/>
                  <a:gd name="connsiteY0" fmla="*/ 19346 h 171779"/>
                  <a:gd name="connsiteX1" fmla="*/ 16645 w 209817"/>
                  <a:gd name="connsiteY1" fmla="*/ 131741 h 171779"/>
                  <a:gd name="connsiteX2" fmla="*/ 73795 w 209817"/>
                  <a:gd name="connsiteY2" fmla="*/ 167936 h 171779"/>
                  <a:gd name="connsiteX3" fmla="*/ 123325 w 209817"/>
                  <a:gd name="connsiteY3" fmla="*/ 167936 h 171779"/>
                  <a:gd name="connsiteX4" fmla="*/ 169045 w 209817"/>
                  <a:gd name="connsiteY4" fmla="*/ 143170 h 171779"/>
                  <a:gd name="connsiteX5" fmla="*/ 193810 w 209817"/>
                  <a:gd name="connsiteY5" fmla="*/ 105071 h 171779"/>
                  <a:gd name="connsiteX6" fmla="*/ 206470 w 209817"/>
                  <a:gd name="connsiteY6" fmla="*/ 44111 h 171779"/>
                  <a:gd name="connsiteX7" fmla="*/ 132754 w 209817"/>
                  <a:gd name="connsiteY7" fmla="*/ 2201 h 171779"/>
                  <a:gd name="connsiteX8" fmla="*/ 9025 w 209817"/>
                  <a:gd name="connsiteY8" fmla="*/ 19346 h 171779"/>
                  <a:gd name="connsiteX0" fmla="*/ 11653 w 203297"/>
                  <a:gd name="connsiteY0" fmla="*/ 8861 h 189170"/>
                  <a:gd name="connsiteX1" fmla="*/ 10125 w 203297"/>
                  <a:gd name="connsiteY1" fmla="*/ 149132 h 189170"/>
                  <a:gd name="connsiteX2" fmla="*/ 67275 w 203297"/>
                  <a:gd name="connsiteY2" fmla="*/ 185327 h 189170"/>
                  <a:gd name="connsiteX3" fmla="*/ 116805 w 203297"/>
                  <a:gd name="connsiteY3" fmla="*/ 185327 h 189170"/>
                  <a:gd name="connsiteX4" fmla="*/ 162525 w 203297"/>
                  <a:gd name="connsiteY4" fmla="*/ 160561 h 189170"/>
                  <a:gd name="connsiteX5" fmla="*/ 187290 w 203297"/>
                  <a:gd name="connsiteY5" fmla="*/ 122462 h 189170"/>
                  <a:gd name="connsiteX6" fmla="*/ 199950 w 203297"/>
                  <a:gd name="connsiteY6" fmla="*/ 61502 h 189170"/>
                  <a:gd name="connsiteX7" fmla="*/ 126234 w 203297"/>
                  <a:gd name="connsiteY7" fmla="*/ 19592 h 189170"/>
                  <a:gd name="connsiteX8" fmla="*/ 11653 w 203297"/>
                  <a:gd name="connsiteY8" fmla="*/ 8861 h 189170"/>
                  <a:gd name="connsiteX0" fmla="*/ 11152 w 202796"/>
                  <a:gd name="connsiteY0" fmla="*/ 12622 h 192931"/>
                  <a:gd name="connsiteX1" fmla="*/ 9624 w 202796"/>
                  <a:gd name="connsiteY1" fmla="*/ 152893 h 192931"/>
                  <a:gd name="connsiteX2" fmla="*/ 66774 w 202796"/>
                  <a:gd name="connsiteY2" fmla="*/ 189088 h 192931"/>
                  <a:gd name="connsiteX3" fmla="*/ 116304 w 202796"/>
                  <a:gd name="connsiteY3" fmla="*/ 189088 h 192931"/>
                  <a:gd name="connsiteX4" fmla="*/ 162024 w 202796"/>
                  <a:gd name="connsiteY4" fmla="*/ 164322 h 192931"/>
                  <a:gd name="connsiteX5" fmla="*/ 186789 w 202796"/>
                  <a:gd name="connsiteY5" fmla="*/ 126223 h 192931"/>
                  <a:gd name="connsiteX6" fmla="*/ 199449 w 202796"/>
                  <a:gd name="connsiteY6" fmla="*/ 65263 h 192931"/>
                  <a:gd name="connsiteX7" fmla="*/ 118415 w 202796"/>
                  <a:gd name="connsiteY7" fmla="*/ 12631 h 192931"/>
                  <a:gd name="connsiteX8" fmla="*/ 11152 w 202796"/>
                  <a:gd name="connsiteY8" fmla="*/ 12622 h 192931"/>
                  <a:gd name="connsiteX0" fmla="*/ 29705 w 221349"/>
                  <a:gd name="connsiteY0" fmla="*/ 7474 h 187783"/>
                  <a:gd name="connsiteX1" fmla="*/ 3 w 221349"/>
                  <a:gd name="connsiteY1" fmla="*/ 74096 h 187783"/>
                  <a:gd name="connsiteX2" fmla="*/ 28177 w 221349"/>
                  <a:gd name="connsiteY2" fmla="*/ 147745 h 187783"/>
                  <a:gd name="connsiteX3" fmla="*/ 85327 w 221349"/>
                  <a:gd name="connsiteY3" fmla="*/ 183940 h 187783"/>
                  <a:gd name="connsiteX4" fmla="*/ 134857 w 221349"/>
                  <a:gd name="connsiteY4" fmla="*/ 183940 h 187783"/>
                  <a:gd name="connsiteX5" fmla="*/ 180577 w 221349"/>
                  <a:gd name="connsiteY5" fmla="*/ 159174 h 187783"/>
                  <a:gd name="connsiteX6" fmla="*/ 205342 w 221349"/>
                  <a:gd name="connsiteY6" fmla="*/ 121075 h 187783"/>
                  <a:gd name="connsiteX7" fmla="*/ 218002 w 221349"/>
                  <a:gd name="connsiteY7" fmla="*/ 60115 h 187783"/>
                  <a:gd name="connsiteX8" fmla="*/ 136968 w 221349"/>
                  <a:gd name="connsiteY8" fmla="*/ 7483 h 187783"/>
                  <a:gd name="connsiteX9" fmla="*/ 29705 w 221349"/>
                  <a:gd name="connsiteY9" fmla="*/ 7474 h 187783"/>
                  <a:gd name="connsiteX0" fmla="*/ 22387 w 221349"/>
                  <a:gd name="connsiteY0" fmla="*/ 5462 h 192204"/>
                  <a:gd name="connsiteX1" fmla="*/ 3 w 221349"/>
                  <a:gd name="connsiteY1" fmla="*/ 78517 h 192204"/>
                  <a:gd name="connsiteX2" fmla="*/ 28177 w 221349"/>
                  <a:gd name="connsiteY2" fmla="*/ 152166 h 192204"/>
                  <a:gd name="connsiteX3" fmla="*/ 85327 w 221349"/>
                  <a:gd name="connsiteY3" fmla="*/ 188361 h 192204"/>
                  <a:gd name="connsiteX4" fmla="*/ 134857 w 221349"/>
                  <a:gd name="connsiteY4" fmla="*/ 188361 h 192204"/>
                  <a:gd name="connsiteX5" fmla="*/ 180577 w 221349"/>
                  <a:gd name="connsiteY5" fmla="*/ 163595 h 192204"/>
                  <a:gd name="connsiteX6" fmla="*/ 205342 w 221349"/>
                  <a:gd name="connsiteY6" fmla="*/ 125496 h 192204"/>
                  <a:gd name="connsiteX7" fmla="*/ 218002 w 221349"/>
                  <a:gd name="connsiteY7" fmla="*/ 64536 h 192204"/>
                  <a:gd name="connsiteX8" fmla="*/ 136968 w 221349"/>
                  <a:gd name="connsiteY8" fmla="*/ 11904 h 192204"/>
                  <a:gd name="connsiteX9" fmla="*/ 22387 w 221349"/>
                  <a:gd name="connsiteY9" fmla="*/ 5462 h 192204"/>
                  <a:gd name="connsiteX0" fmla="*/ 22389 w 221351"/>
                  <a:gd name="connsiteY0" fmla="*/ 5462 h 192349"/>
                  <a:gd name="connsiteX1" fmla="*/ 5 w 221351"/>
                  <a:gd name="connsiteY1" fmla="*/ 78517 h 192349"/>
                  <a:gd name="connsiteX2" fmla="*/ 22691 w 221351"/>
                  <a:gd name="connsiteY2" fmla="*/ 150022 h 192349"/>
                  <a:gd name="connsiteX3" fmla="*/ 85329 w 221351"/>
                  <a:gd name="connsiteY3" fmla="*/ 188361 h 192349"/>
                  <a:gd name="connsiteX4" fmla="*/ 134859 w 221351"/>
                  <a:gd name="connsiteY4" fmla="*/ 188361 h 192349"/>
                  <a:gd name="connsiteX5" fmla="*/ 180579 w 221351"/>
                  <a:gd name="connsiteY5" fmla="*/ 163595 h 192349"/>
                  <a:gd name="connsiteX6" fmla="*/ 205344 w 221351"/>
                  <a:gd name="connsiteY6" fmla="*/ 125496 h 192349"/>
                  <a:gd name="connsiteX7" fmla="*/ 218004 w 221351"/>
                  <a:gd name="connsiteY7" fmla="*/ 64536 h 192349"/>
                  <a:gd name="connsiteX8" fmla="*/ 136970 w 221351"/>
                  <a:gd name="connsiteY8" fmla="*/ 11904 h 192349"/>
                  <a:gd name="connsiteX9" fmla="*/ 22389 w 221351"/>
                  <a:gd name="connsiteY9" fmla="*/ 5462 h 19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351" h="192349">
                    <a:moveTo>
                      <a:pt x="22389" y="5462"/>
                    </a:moveTo>
                    <a:cubicBezTo>
                      <a:pt x="-438" y="16564"/>
                      <a:pt x="260" y="55139"/>
                      <a:pt x="5" y="78517"/>
                    </a:cubicBezTo>
                    <a:cubicBezTo>
                      <a:pt x="-250" y="101895"/>
                      <a:pt x="8470" y="131715"/>
                      <a:pt x="22691" y="150022"/>
                    </a:cubicBezTo>
                    <a:cubicBezTo>
                      <a:pt x="36912" y="168329"/>
                      <a:pt x="66634" y="181971"/>
                      <a:pt x="85329" y="188361"/>
                    </a:cubicBezTo>
                    <a:cubicBezTo>
                      <a:pt x="104024" y="194751"/>
                      <a:pt x="118984" y="192489"/>
                      <a:pt x="134859" y="188361"/>
                    </a:cubicBezTo>
                    <a:cubicBezTo>
                      <a:pt x="150734" y="184233"/>
                      <a:pt x="168832" y="174072"/>
                      <a:pt x="180579" y="163595"/>
                    </a:cubicBezTo>
                    <a:cubicBezTo>
                      <a:pt x="192326" y="153118"/>
                      <a:pt x="199106" y="142006"/>
                      <a:pt x="205344" y="125496"/>
                    </a:cubicBezTo>
                    <a:cubicBezTo>
                      <a:pt x="211582" y="108986"/>
                      <a:pt x="228481" y="79141"/>
                      <a:pt x="218004" y="64536"/>
                    </a:cubicBezTo>
                    <a:cubicBezTo>
                      <a:pt x="207527" y="49931"/>
                      <a:pt x="169572" y="21750"/>
                      <a:pt x="136970" y="11904"/>
                    </a:cubicBezTo>
                    <a:cubicBezTo>
                      <a:pt x="104368" y="2058"/>
                      <a:pt x="45216" y="-5640"/>
                      <a:pt x="22389" y="5462"/>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3" name="フリーフォーム: 図形 182">
                <a:extLst>
                  <a:ext uri="{FF2B5EF4-FFF2-40B4-BE49-F238E27FC236}">
                    <a16:creationId xmlns:a16="http://schemas.microsoft.com/office/drawing/2014/main" id="{5D128455-D994-F406-2428-FD0D518F6FC9}"/>
                  </a:ext>
                </a:extLst>
              </p:cNvPr>
              <p:cNvSpPr/>
              <p:nvPr/>
            </p:nvSpPr>
            <p:spPr>
              <a:xfrm rot="21252720">
                <a:off x="6410136" y="3380143"/>
                <a:ext cx="228861" cy="178903"/>
              </a:xfrm>
              <a:custGeom>
                <a:avLst/>
                <a:gdLst>
                  <a:gd name="connsiteX0" fmla="*/ 8416 w 203926"/>
                  <a:gd name="connsiteY0" fmla="*/ 21218 h 151330"/>
                  <a:gd name="connsiteX1" fmla="*/ 8416 w 203926"/>
                  <a:gd name="connsiteY1" fmla="*/ 91703 h 151330"/>
                  <a:gd name="connsiteX2" fmla="*/ 61756 w 203926"/>
                  <a:gd name="connsiteY2" fmla="*/ 141233 h 151330"/>
                  <a:gd name="connsiteX3" fmla="*/ 111286 w 203926"/>
                  <a:gd name="connsiteY3" fmla="*/ 150758 h 151330"/>
                  <a:gd name="connsiteX4" fmla="*/ 181771 w 203926"/>
                  <a:gd name="connsiteY4" fmla="*/ 131708 h 151330"/>
                  <a:gd name="connsiteX5" fmla="*/ 202726 w 203926"/>
                  <a:gd name="connsiteY5" fmla="*/ 42173 h 151330"/>
                  <a:gd name="connsiteX6" fmla="*/ 195106 w 203926"/>
                  <a:gd name="connsiteY6" fmla="*/ 23123 h 151330"/>
                  <a:gd name="connsiteX7" fmla="*/ 143671 w 203926"/>
                  <a:gd name="connsiteY7" fmla="*/ 2168 h 151330"/>
                  <a:gd name="connsiteX8" fmla="*/ 88426 w 203926"/>
                  <a:gd name="connsiteY8" fmla="*/ 2168 h 151330"/>
                  <a:gd name="connsiteX9" fmla="*/ 8416 w 203926"/>
                  <a:gd name="connsiteY9" fmla="*/ 21218 h 151330"/>
                  <a:gd name="connsiteX0" fmla="*/ 8416 w 204632"/>
                  <a:gd name="connsiteY0" fmla="*/ 21218 h 151460"/>
                  <a:gd name="connsiteX1" fmla="*/ 8416 w 204632"/>
                  <a:gd name="connsiteY1" fmla="*/ 91703 h 151460"/>
                  <a:gd name="connsiteX2" fmla="*/ 61756 w 204632"/>
                  <a:gd name="connsiteY2" fmla="*/ 141233 h 151460"/>
                  <a:gd name="connsiteX3" fmla="*/ 111286 w 204632"/>
                  <a:gd name="connsiteY3" fmla="*/ 150758 h 151460"/>
                  <a:gd name="connsiteX4" fmla="*/ 172246 w 204632"/>
                  <a:gd name="connsiteY4" fmla="*/ 129803 h 151460"/>
                  <a:gd name="connsiteX5" fmla="*/ 202726 w 204632"/>
                  <a:gd name="connsiteY5" fmla="*/ 42173 h 151460"/>
                  <a:gd name="connsiteX6" fmla="*/ 195106 w 204632"/>
                  <a:gd name="connsiteY6" fmla="*/ 23123 h 151460"/>
                  <a:gd name="connsiteX7" fmla="*/ 143671 w 204632"/>
                  <a:gd name="connsiteY7" fmla="*/ 2168 h 151460"/>
                  <a:gd name="connsiteX8" fmla="*/ 88426 w 204632"/>
                  <a:gd name="connsiteY8" fmla="*/ 2168 h 151460"/>
                  <a:gd name="connsiteX9" fmla="*/ 8416 w 204632"/>
                  <a:gd name="connsiteY9" fmla="*/ 21218 h 151460"/>
                  <a:gd name="connsiteX0" fmla="*/ 8416 w 203926"/>
                  <a:gd name="connsiteY0" fmla="*/ 21218 h 151725"/>
                  <a:gd name="connsiteX1" fmla="*/ 8416 w 203926"/>
                  <a:gd name="connsiteY1" fmla="*/ 91703 h 151725"/>
                  <a:gd name="connsiteX2" fmla="*/ 61756 w 203926"/>
                  <a:gd name="connsiteY2" fmla="*/ 141233 h 151725"/>
                  <a:gd name="connsiteX3" fmla="*/ 111286 w 203926"/>
                  <a:gd name="connsiteY3" fmla="*/ 150758 h 151725"/>
                  <a:gd name="connsiteX4" fmla="*/ 181771 w 203926"/>
                  <a:gd name="connsiteY4" fmla="*/ 125993 h 151725"/>
                  <a:gd name="connsiteX5" fmla="*/ 202726 w 203926"/>
                  <a:gd name="connsiteY5" fmla="*/ 42173 h 151725"/>
                  <a:gd name="connsiteX6" fmla="*/ 195106 w 203926"/>
                  <a:gd name="connsiteY6" fmla="*/ 23123 h 151725"/>
                  <a:gd name="connsiteX7" fmla="*/ 143671 w 203926"/>
                  <a:gd name="connsiteY7" fmla="*/ 2168 h 151725"/>
                  <a:gd name="connsiteX8" fmla="*/ 88426 w 203926"/>
                  <a:gd name="connsiteY8" fmla="*/ 2168 h 151725"/>
                  <a:gd name="connsiteX9" fmla="*/ 8416 w 203926"/>
                  <a:gd name="connsiteY9" fmla="*/ 21218 h 151725"/>
                  <a:gd name="connsiteX0" fmla="*/ 7522 w 203032"/>
                  <a:gd name="connsiteY0" fmla="*/ 21218 h 151535"/>
                  <a:gd name="connsiteX1" fmla="*/ 9427 w 203032"/>
                  <a:gd name="connsiteY1" fmla="*/ 101228 h 151535"/>
                  <a:gd name="connsiteX2" fmla="*/ 60862 w 203032"/>
                  <a:gd name="connsiteY2" fmla="*/ 141233 h 151535"/>
                  <a:gd name="connsiteX3" fmla="*/ 110392 w 203032"/>
                  <a:gd name="connsiteY3" fmla="*/ 150758 h 151535"/>
                  <a:gd name="connsiteX4" fmla="*/ 180877 w 203032"/>
                  <a:gd name="connsiteY4" fmla="*/ 125993 h 151535"/>
                  <a:gd name="connsiteX5" fmla="*/ 201832 w 203032"/>
                  <a:gd name="connsiteY5" fmla="*/ 42173 h 151535"/>
                  <a:gd name="connsiteX6" fmla="*/ 194212 w 203032"/>
                  <a:gd name="connsiteY6" fmla="*/ 23123 h 151535"/>
                  <a:gd name="connsiteX7" fmla="*/ 142777 w 203032"/>
                  <a:gd name="connsiteY7" fmla="*/ 2168 h 151535"/>
                  <a:gd name="connsiteX8" fmla="*/ 87532 w 203032"/>
                  <a:gd name="connsiteY8" fmla="*/ 2168 h 151535"/>
                  <a:gd name="connsiteX9" fmla="*/ 7522 w 203032"/>
                  <a:gd name="connsiteY9" fmla="*/ 21218 h 151535"/>
                  <a:gd name="connsiteX0" fmla="*/ 6945 w 204360"/>
                  <a:gd name="connsiteY0" fmla="*/ 23574 h 151986"/>
                  <a:gd name="connsiteX1" fmla="*/ 10755 w 204360"/>
                  <a:gd name="connsiteY1" fmla="*/ 101679 h 151986"/>
                  <a:gd name="connsiteX2" fmla="*/ 62190 w 204360"/>
                  <a:gd name="connsiteY2" fmla="*/ 141684 h 151986"/>
                  <a:gd name="connsiteX3" fmla="*/ 111720 w 204360"/>
                  <a:gd name="connsiteY3" fmla="*/ 151209 h 151986"/>
                  <a:gd name="connsiteX4" fmla="*/ 182205 w 204360"/>
                  <a:gd name="connsiteY4" fmla="*/ 126444 h 151986"/>
                  <a:gd name="connsiteX5" fmla="*/ 203160 w 204360"/>
                  <a:gd name="connsiteY5" fmla="*/ 42624 h 151986"/>
                  <a:gd name="connsiteX6" fmla="*/ 195540 w 204360"/>
                  <a:gd name="connsiteY6" fmla="*/ 23574 h 151986"/>
                  <a:gd name="connsiteX7" fmla="*/ 144105 w 204360"/>
                  <a:gd name="connsiteY7" fmla="*/ 2619 h 151986"/>
                  <a:gd name="connsiteX8" fmla="*/ 88860 w 204360"/>
                  <a:gd name="connsiteY8" fmla="*/ 2619 h 151986"/>
                  <a:gd name="connsiteX9" fmla="*/ 6945 w 204360"/>
                  <a:gd name="connsiteY9" fmla="*/ 23574 h 151986"/>
                  <a:gd name="connsiteX0" fmla="*/ 6945 w 204964"/>
                  <a:gd name="connsiteY0" fmla="*/ 23574 h 152247"/>
                  <a:gd name="connsiteX1" fmla="*/ 10755 w 204964"/>
                  <a:gd name="connsiteY1" fmla="*/ 101679 h 152247"/>
                  <a:gd name="connsiteX2" fmla="*/ 62190 w 204964"/>
                  <a:gd name="connsiteY2" fmla="*/ 141684 h 152247"/>
                  <a:gd name="connsiteX3" fmla="*/ 111720 w 204964"/>
                  <a:gd name="connsiteY3" fmla="*/ 151209 h 152247"/>
                  <a:gd name="connsiteX4" fmla="*/ 174052 w 204964"/>
                  <a:gd name="connsiteY4" fmla="*/ 122499 h 152247"/>
                  <a:gd name="connsiteX5" fmla="*/ 203160 w 204964"/>
                  <a:gd name="connsiteY5" fmla="*/ 42624 h 152247"/>
                  <a:gd name="connsiteX6" fmla="*/ 195540 w 204964"/>
                  <a:gd name="connsiteY6" fmla="*/ 23574 h 152247"/>
                  <a:gd name="connsiteX7" fmla="*/ 144105 w 204964"/>
                  <a:gd name="connsiteY7" fmla="*/ 2619 h 152247"/>
                  <a:gd name="connsiteX8" fmla="*/ 88860 w 204964"/>
                  <a:gd name="connsiteY8" fmla="*/ 2619 h 152247"/>
                  <a:gd name="connsiteX9" fmla="*/ 6945 w 204964"/>
                  <a:gd name="connsiteY9" fmla="*/ 23574 h 152247"/>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48532"/>
                  <a:gd name="connsiteX1" fmla="*/ 10990 w 205199"/>
                  <a:gd name="connsiteY1" fmla="*/ 101679 h 148532"/>
                  <a:gd name="connsiteX2" fmla="*/ 67523 w 205199"/>
                  <a:gd name="connsiteY2" fmla="*/ 142162 h 148532"/>
                  <a:gd name="connsiteX3" fmla="*/ 112471 w 205199"/>
                  <a:gd name="connsiteY3" fmla="*/ 146488 h 148532"/>
                  <a:gd name="connsiteX4" fmla="*/ 174287 w 205199"/>
                  <a:gd name="connsiteY4" fmla="*/ 122499 h 148532"/>
                  <a:gd name="connsiteX5" fmla="*/ 203395 w 205199"/>
                  <a:gd name="connsiteY5" fmla="*/ 42624 h 148532"/>
                  <a:gd name="connsiteX6" fmla="*/ 195775 w 205199"/>
                  <a:gd name="connsiteY6" fmla="*/ 23574 h 148532"/>
                  <a:gd name="connsiteX7" fmla="*/ 144340 w 205199"/>
                  <a:gd name="connsiteY7" fmla="*/ 2619 h 148532"/>
                  <a:gd name="connsiteX8" fmla="*/ 89095 w 205199"/>
                  <a:gd name="connsiteY8" fmla="*/ 2619 h 148532"/>
                  <a:gd name="connsiteX9" fmla="*/ 7180 w 205199"/>
                  <a:gd name="connsiteY9" fmla="*/ 23574 h 148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199" h="148532">
                    <a:moveTo>
                      <a:pt x="7180" y="23574"/>
                    </a:moveTo>
                    <a:cubicBezTo>
                      <a:pt x="-5837" y="40084"/>
                      <a:pt x="933" y="81914"/>
                      <a:pt x="10990" y="101679"/>
                    </a:cubicBezTo>
                    <a:cubicBezTo>
                      <a:pt x="21047" y="121444"/>
                      <a:pt x="50610" y="134694"/>
                      <a:pt x="67523" y="142162"/>
                    </a:cubicBezTo>
                    <a:cubicBezTo>
                      <a:pt x="84437" y="149630"/>
                      <a:pt x="94677" y="149765"/>
                      <a:pt x="112471" y="146488"/>
                    </a:cubicBezTo>
                    <a:cubicBezTo>
                      <a:pt x="130265" y="143211"/>
                      <a:pt x="159133" y="139810"/>
                      <a:pt x="174287" y="122499"/>
                    </a:cubicBezTo>
                    <a:cubicBezTo>
                      <a:pt x="189441" y="105188"/>
                      <a:pt x="199814" y="59112"/>
                      <a:pt x="203395" y="42624"/>
                    </a:cubicBezTo>
                    <a:cubicBezTo>
                      <a:pt x="206976" y="26136"/>
                      <a:pt x="205617" y="30241"/>
                      <a:pt x="195775" y="23574"/>
                    </a:cubicBezTo>
                    <a:cubicBezTo>
                      <a:pt x="185933" y="16907"/>
                      <a:pt x="162120" y="6111"/>
                      <a:pt x="144340" y="2619"/>
                    </a:cubicBezTo>
                    <a:cubicBezTo>
                      <a:pt x="126560" y="-873"/>
                      <a:pt x="111955" y="-874"/>
                      <a:pt x="89095" y="2619"/>
                    </a:cubicBezTo>
                    <a:cubicBezTo>
                      <a:pt x="66235" y="6112"/>
                      <a:pt x="20197" y="7064"/>
                      <a:pt x="7180" y="23574"/>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4" name="フリーフォーム: 図形 183">
                <a:extLst>
                  <a:ext uri="{FF2B5EF4-FFF2-40B4-BE49-F238E27FC236}">
                    <a16:creationId xmlns:a16="http://schemas.microsoft.com/office/drawing/2014/main" id="{2E9AD45E-6D67-4A5F-97C7-FFAEB8210DCF}"/>
                  </a:ext>
                </a:extLst>
              </p:cNvPr>
              <p:cNvSpPr/>
              <p:nvPr/>
            </p:nvSpPr>
            <p:spPr>
              <a:xfrm>
                <a:off x="4512781" y="1027892"/>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5" name="フリーフォーム: 図形 184">
                <a:extLst>
                  <a:ext uri="{FF2B5EF4-FFF2-40B4-BE49-F238E27FC236}">
                    <a16:creationId xmlns:a16="http://schemas.microsoft.com/office/drawing/2014/main" id="{E69B8C56-E42A-63D4-EC0A-7C903DA708E5}"/>
                  </a:ext>
                </a:extLst>
              </p:cNvPr>
              <p:cNvSpPr/>
              <p:nvPr/>
            </p:nvSpPr>
            <p:spPr>
              <a:xfrm>
                <a:off x="4613835" y="1726895"/>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6" name="フリーフォーム: 図形 185">
                <a:extLst>
                  <a:ext uri="{FF2B5EF4-FFF2-40B4-BE49-F238E27FC236}">
                    <a16:creationId xmlns:a16="http://schemas.microsoft.com/office/drawing/2014/main" id="{A16DF6F6-E071-7A77-CBF8-3898794D0B8B}"/>
                  </a:ext>
                </a:extLst>
              </p:cNvPr>
              <p:cNvSpPr/>
              <p:nvPr/>
            </p:nvSpPr>
            <p:spPr>
              <a:xfrm>
                <a:off x="5007224" y="1103278"/>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E549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7" name="フリーフォーム: 図形 186">
                <a:extLst>
                  <a:ext uri="{FF2B5EF4-FFF2-40B4-BE49-F238E27FC236}">
                    <a16:creationId xmlns:a16="http://schemas.microsoft.com/office/drawing/2014/main" id="{6775730A-54BF-B9D5-97A2-E499DB071772}"/>
                  </a:ext>
                </a:extLst>
              </p:cNvPr>
              <p:cNvSpPr/>
              <p:nvPr/>
            </p:nvSpPr>
            <p:spPr>
              <a:xfrm>
                <a:off x="4597971" y="2275567"/>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8" name="フリーフォーム: 図形 187">
                <a:extLst>
                  <a:ext uri="{FF2B5EF4-FFF2-40B4-BE49-F238E27FC236}">
                    <a16:creationId xmlns:a16="http://schemas.microsoft.com/office/drawing/2014/main" id="{4CD7182E-5E7B-5B13-6E25-AD039CAAB7FC}"/>
                  </a:ext>
                </a:extLst>
              </p:cNvPr>
              <p:cNvSpPr/>
              <p:nvPr/>
            </p:nvSpPr>
            <p:spPr>
              <a:xfrm>
                <a:off x="5685167" y="3358262"/>
                <a:ext cx="449102" cy="135397"/>
              </a:xfrm>
              <a:custGeom>
                <a:avLst/>
                <a:gdLst>
                  <a:gd name="connsiteX0" fmla="*/ 5517 w 447558"/>
                  <a:gd name="connsiteY0" fmla="*/ 38605 h 130684"/>
                  <a:gd name="connsiteX1" fmla="*/ 205542 w 447558"/>
                  <a:gd name="connsiteY1" fmla="*/ 2410 h 130684"/>
                  <a:gd name="connsiteX2" fmla="*/ 415092 w 447558"/>
                  <a:gd name="connsiteY2" fmla="*/ 4315 h 130684"/>
                  <a:gd name="connsiteX3" fmla="*/ 447477 w 447558"/>
                  <a:gd name="connsiteY3" fmla="*/ 11935 h 130684"/>
                  <a:gd name="connsiteX4" fmla="*/ 422712 w 447558"/>
                  <a:gd name="connsiteY4" fmla="*/ 72895 h 130684"/>
                  <a:gd name="connsiteX5" fmla="*/ 426522 w 447558"/>
                  <a:gd name="connsiteY5" fmla="*/ 84325 h 130684"/>
                  <a:gd name="connsiteX6" fmla="*/ 375087 w 447558"/>
                  <a:gd name="connsiteY6" fmla="*/ 90040 h 130684"/>
                  <a:gd name="connsiteX7" fmla="*/ 319842 w 447558"/>
                  <a:gd name="connsiteY7" fmla="*/ 84325 h 130684"/>
                  <a:gd name="connsiteX8" fmla="*/ 215067 w 447558"/>
                  <a:gd name="connsiteY8" fmla="*/ 84325 h 130684"/>
                  <a:gd name="connsiteX9" fmla="*/ 110292 w 447558"/>
                  <a:gd name="connsiteY9" fmla="*/ 93850 h 130684"/>
                  <a:gd name="connsiteX10" fmla="*/ 56952 w 447558"/>
                  <a:gd name="connsiteY10" fmla="*/ 130045 h 130684"/>
                  <a:gd name="connsiteX11" fmla="*/ 5517 w 447558"/>
                  <a:gd name="connsiteY11" fmla="*/ 38605 h 130684"/>
                  <a:gd name="connsiteX0" fmla="*/ 5517 w 460847"/>
                  <a:gd name="connsiteY0" fmla="*/ 39365 h 131444"/>
                  <a:gd name="connsiteX1" fmla="*/ 205542 w 460847"/>
                  <a:gd name="connsiteY1" fmla="*/ 3170 h 131444"/>
                  <a:gd name="connsiteX2" fmla="*/ 415092 w 460847"/>
                  <a:gd name="connsiteY2" fmla="*/ 5075 h 131444"/>
                  <a:gd name="connsiteX3" fmla="*/ 460812 w 460847"/>
                  <a:gd name="connsiteY3" fmla="*/ 31745 h 131444"/>
                  <a:gd name="connsiteX4" fmla="*/ 422712 w 460847"/>
                  <a:gd name="connsiteY4" fmla="*/ 73655 h 131444"/>
                  <a:gd name="connsiteX5" fmla="*/ 426522 w 460847"/>
                  <a:gd name="connsiteY5" fmla="*/ 85085 h 131444"/>
                  <a:gd name="connsiteX6" fmla="*/ 375087 w 460847"/>
                  <a:gd name="connsiteY6" fmla="*/ 90800 h 131444"/>
                  <a:gd name="connsiteX7" fmla="*/ 319842 w 460847"/>
                  <a:gd name="connsiteY7" fmla="*/ 85085 h 131444"/>
                  <a:gd name="connsiteX8" fmla="*/ 215067 w 460847"/>
                  <a:gd name="connsiteY8" fmla="*/ 85085 h 131444"/>
                  <a:gd name="connsiteX9" fmla="*/ 110292 w 460847"/>
                  <a:gd name="connsiteY9" fmla="*/ 94610 h 131444"/>
                  <a:gd name="connsiteX10" fmla="*/ 56952 w 460847"/>
                  <a:gd name="connsiteY10" fmla="*/ 130805 h 131444"/>
                  <a:gd name="connsiteX11" fmla="*/ 5517 w 460847"/>
                  <a:gd name="connsiteY11" fmla="*/ 39365 h 131444"/>
                  <a:gd name="connsiteX0" fmla="*/ 5517 w 460943"/>
                  <a:gd name="connsiteY0" fmla="*/ 38666 h 130745"/>
                  <a:gd name="connsiteX1" fmla="*/ 205542 w 460943"/>
                  <a:gd name="connsiteY1" fmla="*/ 2471 h 130745"/>
                  <a:gd name="connsiteX2" fmla="*/ 407472 w 460943"/>
                  <a:gd name="connsiteY2" fmla="*/ 6281 h 130745"/>
                  <a:gd name="connsiteX3" fmla="*/ 460812 w 460943"/>
                  <a:gd name="connsiteY3" fmla="*/ 31046 h 130745"/>
                  <a:gd name="connsiteX4" fmla="*/ 422712 w 460943"/>
                  <a:gd name="connsiteY4" fmla="*/ 72956 h 130745"/>
                  <a:gd name="connsiteX5" fmla="*/ 426522 w 460943"/>
                  <a:gd name="connsiteY5" fmla="*/ 84386 h 130745"/>
                  <a:gd name="connsiteX6" fmla="*/ 375087 w 460943"/>
                  <a:gd name="connsiteY6" fmla="*/ 90101 h 130745"/>
                  <a:gd name="connsiteX7" fmla="*/ 319842 w 460943"/>
                  <a:gd name="connsiteY7" fmla="*/ 84386 h 130745"/>
                  <a:gd name="connsiteX8" fmla="*/ 215067 w 460943"/>
                  <a:gd name="connsiteY8" fmla="*/ 84386 h 130745"/>
                  <a:gd name="connsiteX9" fmla="*/ 110292 w 460943"/>
                  <a:gd name="connsiteY9" fmla="*/ 93911 h 130745"/>
                  <a:gd name="connsiteX10" fmla="*/ 56952 w 460943"/>
                  <a:gd name="connsiteY10" fmla="*/ 130106 h 130745"/>
                  <a:gd name="connsiteX11" fmla="*/ 5517 w 460943"/>
                  <a:gd name="connsiteY11" fmla="*/ 38666 h 130745"/>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70866 w 449102"/>
                  <a:gd name="connsiteY6" fmla="*/ 11253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9102" h="131369">
                    <a:moveTo>
                      <a:pt x="7011" y="32528"/>
                    </a:moveTo>
                    <a:cubicBezTo>
                      <a:pt x="31776" y="11256"/>
                      <a:pt x="128931" y="6493"/>
                      <a:pt x="193701" y="2048"/>
                    </a:cubicBezTo>
                    <a:cubicBezTo>
                      <a:pt x="258471" y="-2397"/>
                      <a:pt x="353086" y="1096"/>
                      <a:pt x="395631" y="5858"/>
                    </a:cubicBezTo>
                    <a:cubicBezTo>
                      <a:pt x="438176" y="10620"/>
                      <a:pt x="446431" y="19511"/>
                      <a:pt x="448971" y="30623"/>
                    </a:cubicBezTo>
                    <a:cubicBezTo>
                      <a:pt x="451511" y="41735"/>
                      <a:pt x="416586" y="63643"/>
                      <a:pt x="410871" y="72533"/>
                    </a:cubicBezTo>
                    <a:cubicBezTo>
                      <a:pt x="405156" y="81423"/>
                      <a:pt x="421348" y="77296"/>
                      <a:pt x="414681" y="83963"/>
                    </a:cubicBezTo>
                    <a:cubicBezTo>
                      <a:pt x="408014" y="90630"/>
                      <a:pt x="388646" y="112538"/>
                      <a:pt x="370866" y="112538"/>
                    </a:cubicBezTo>
                    <a:cubicBezTo>
                      <a:pt x="353086" y="112538"/>
                      <a:pt x="335941" y="88725"/>
                      <a:pt x="308001" y="83963"/>
                    </a:cubicBezTo>
                    <a:cubicBezTo>
                      <a:pt x="280061" y="79201"/>
                      <a:pt x="238151" y="82375"/>
                      <a:pt x="203226" y="83963"/>
                    </a:cubicBezTo>
                    <a:cubicBezTo>
                      <a:pt x="168301" y="85551"/>
                      <a:pt x="124804" y="85868"/>
                      <a:pt x="98451" y="93488"/>
                    </a:cubicBezTo>
                    <a:cubicBezTo>
                      <a:pt x="72099" y="101108"/>
                      <a:pt x="60351" y="139843"/>
                      <a:pt x="45111" y="129683"/>
                    </a:cubicBezTo>
                    <a:cubicBezTo>
                      <a:pt x="29871" y="119523"/>
                      <a:pt x="-17754" y="53800"/>
                      <a:pt x="7011" y="32528"/>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9" name="フリーフォーム: 図形 188">
                <a:extLst>
                  <a:ext uri="{FF2B5EF4-FFF2-40B4-BE49-F238E27FC236}">
                    <a16:creationId xmlns:a16="http://schemas.microsoft.com/office/drawing/2014/main" id="{CBB3868F-B4F5-DD92-65F1-FFF613901209}"/>
                  </a:ext>
                </a:extLst>
              </p:cNvPr>
              <p:cNvSpPr/>
              <p:nvPr/>
            </p:nvSpPr>
            <p:spPr>
              <a:xfrm>
                <a:off x="5716606" y="3556634"/>
                <a:ext cx="98590" cy="236409"/>
              </a:xfrm>
              <a:custGeom>
                <a:avLst/>
                <a:gdLst>
                  <a:gd name="connsiteX0" fmla="*/ 32385 w 98590"/>
                  <a:gd name="connsiteY0" fmla="*/ 35106 h 236409"/>
                  <a:gd name="connsiteX1" fmla="*/ 91440 w 98590"/>
                  <a:gd name="connsiteY1" fmla="*/ 6531 h 236409"/>
                  <a:gd name="connsiteX2" fmla="*/ 89535 w 98590"/>
                  <a:gd name="connsiteY2" fmla="*/ 132261 h 236409"/>
                  <a:gd name="connsiteX3" fmla="*/ 19050 w 98590"/>
                  <a:gd name="connsiteY3" fmla="*/ 235131 h 236409"/>
                  <a:gd name="connsiteX4" fmla="*/ 0 w 98590"/>
                  <a:gd name="connsiteY4" fmla="*/ 181791 h 236409"/>
                  <a:gd name="connsiteX5" fmla="*/ 32385 w 98590"/>
                  <a:gd name="connsiteY5" fmla="*/ 35106 h 236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90" h="236409">
                    <a:moveTo>
                      <a:pt x="32385" y="35106"/>
                    </a:moveTo>
                    <a:cubicBezTo>
                      <a:pt x="47625" y="5896"/>
                      <a:pt x="81915" y="-9661"/>
                      <a:pt x="91440" y="6531"/>
                    </a:cubicBezTo>
                    <a:cubicBezTo>
                      <a:pt x="100965" y="22723"/>
                      <a:pt x="101600" y="94161"/>
                      <a:pt x="89535" y="132261"/>
                    </a:cubicBezTo>
                    <a:cubicBezTo>
                      <a:pt x="77470" y="170361"/>
                      <a:pt x="33973" y="226876"/>
                      <a:pt x="19050" y="235131"/>
                    </a:cubicBezTo>
                    <a:cubicBezTo>
                      <a:pt x="4127" y="243386"/>
                      <a:pt x="0" y="210048"/>
                      <a:pt x="0" y="181791"/>
                    </a:cubicBezTo>
                    <a:cubicBezTo>
                      <a:pt x="0" y="153534"/>
                      <a:pt x="17145" y="64316"/>
                      <a:pt x="32385" y="35106"/>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0" name="フリーフォーム: 図形 189">
                <a:extLst>
                  <a:ext uri="{FF2B5EF4-FFF2-40B4-BE49-F238E27FC236}">
                    <a16:creationId xmlns:a16="http://schemas.microsoft.com/office/drawing/2014/main" id="{D718D99A-EE05-3651-A5FA-B8CD6AB83B16}"/>
                  </a:ext>
                </a:extLst>
              </p:cNvPr>
              <p:cNvSpPr/>
              <p:nvPr/>
            </p:nvSpPr>
            <p:spPr>
              <a:xfrm>
                <a:off x="6071207" y="3568094"/>
                <a:ext cx="138598" cy="181103"/>
              </a:xfrm>
              <a:custGeom>
                <a:avLst/>
                <a:gdLst>
                  <a:gd name="connsiteX0" fmla="*/ 59083 w 138598"/>
                  <a:gd name="connsiteY0" fmla="*/ 159991 h 181103"/>
                  <a:gd name="connsiteX1" fmla="*/ 28 w 138598"/>
                  <a:gd name="connsiteY1" fmla="*/ 30451 h 181103"/>
                  <a:gd name="connsiteX2" fmla="*/ 66703 w 138598"/>
                  <a:gd name="connsiteY2" fmla="*/ 1876 h 181103"/>
                  <a:gd name="connsiteX3" fmla="*/ 106708 w 138598"/>
                  <a:gd name="connsiteY3" fmla="*/ 66646 h 181103"/>
                  <a:gd name="connsiteX4" fmla="*/ 133378 w 138598"/>
                  <a:gd name="connsiteY4" fmla="*/ 106651 h 181103"/>
                  <a:gd name="connsiteX5" fmla="*/ 137188 w 138598"/>
                  <a:gd name="connsiteY5" fmla="*/ 140941 h 181103"/>
                  <a:gd name="connsiteX6" fmla="*/ 116233 w 138598"/>
                  <a:gd name="connsiteY6" fmla="*/ 177136 h 181103"/>
                  <a:gd name="connsiteX7" fmla="*/ 59083 w 138598"/>
                  <a:gd name="connsiteY7" fmla="*/ 159991 h 18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98" h="181103">
                    <a:moveTo>
                      <a:pt x="59083" y="159991"/>
                    </a:moveTo>
                    <a:cubicBezTo>
                      <a:pt x="39716" y="135544"/>
                      <a:pt x="-1242" y="56803"/>
                      <a:pt x="28" y="30451"/>
                    </a:cubicBezTo>
                    <a:cubicBezTo>
                      <a:pt x="1298" y="4099"/>
                      <a:pt x="48923" y="-4157"/>
                      <a:pt x="66703" y="1876"/>
                    </a:cubicBezTo>
                    <a:cubicBezTo>
                      <a:pt x="84483" y="7908"/>
                      <a:pt x="95596" y="49184"/>
                      <a:pt x="106708" y="66646"/>
                    </a:cubicBezTo>
                    <a:cubicBezTo>
                      <a:pt x="117820" y="84108"/>
                      <a:pt x="128298" y="94269"/>
                      <a:pt x="133378" y="106651"/>
                    </a:cubicBezTo>
                    <a:cubicBezTo>
                      <a:pt x="138458" y="119033"/>
                      <a:pt x="140045" y="129194"/>
                      <a:pt x="137188" y="140941"/>
                    </a:cubicBezTo>
                    <a:cubicBezTo>
                      <a:pt x="134331" y="152688"/>
                      <a:pt x="125758" y="170469"/>
                      <a:pt x="116233" y="177136"/>
                    </a:cubicBezTo>
                    <a:cubicBezTo>
                      <a:pt x="106708" y="183803"/>
                      <a:pt x="78450" y="184438"/>
                      <a:pt x="59083" y="15999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1" name="フリーフォーム: 図形 190">
                <a:extLst>
                  <a:ext uri="{FF2B5EF4-FFF2-40B4-BE49-F238E27FC236}">
                    <a16:creationId xmlns:a16="http://schemas.microsoft.com/office/drawing/2014/main" id="{B1CF4A1F-B564-9297-C218-4B960E8F6A63}"/>
                  </a:ext>
                </a:extLst>
              </p:cNvPr>
              <p:cNvSpPr/>
              <p:nvPr/>
            </p:nvSpPr>
            <p:spPr>
              <a:xfrm>
                <a:off x="4624076" y="3212528"/>
                <a:ext cx="91132" cy="304499"/>
              </a:xfrm>
              <a:custGeom>
                <a:avLst/>
                <a:gdLst>
                  <a:gd name="connsiteX0" fmla="*/ 90799 w 91132"/>
                  <a:gd name="connsiteY0" fmla="*/ 165037 h 304499"/>
                  <a:gd name="connsiteX1" fmla="*/ 75559 w 91132"/>
                  <a:gd name="connsiteY1" fmla="*/ 25972 h 304499"/>
                  <a:gd name="connsiteX2" fmla="*/ 62224 w 91132"/>
                  <a:gd name="connsiteY2" fmla="*/ 5017 h 304499"/>
                  <a:gd name="connsiteX3" fmla="*/ 1264 w 91132"/>
                  <a:gd name="connsiteY3" fmla="*/ 86932 h 304499"/>
                  <a:gd name="connsiteX4" fmla="*/ 22219 w 91132"/>
                  <a:gd name="connsiteY4" fmla="*/ 205042 h 304499"/>
                  <a:gd name="connsiteX5" fmla="*/ 37459 w 91132"/>
                  <a:gd name="connsiteY5" fmla="*/ 279337 h 304499"/>
                  <a:gd name="connsiteX6" fmla="*/ 71749 w 91132"/>
                  <a:gd name="connsiteY6" fmla="*/ 304102 h 304499"/>
                  <a:gd name="connsiteX7" fmla="*/ 85084 w 91132"/>
                  <a:gd name="connsiteY7" fmla="*/ 285052 h 304499"/>
                  <a:gd name="connsiteX8" fmla="*/ 90799 w 91132"/>
                  <a:gd name="connsiteY8" fmla="*/ 165037 h 304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132" h="304499">
                    <a:moveTo>
                      <a:pt x="90799" y="165037"/>
                    </a:moveTo>
                    <a:cubicBezTo>
                      <a:pt x="89212" y="121857"/>
                      <a:pt x="80321" y="52642"/>
                      <a:pt x="75559" y="25972"/>
                    </a:cubicBezTo>
                    <a:cubicBezTo>
                      <a:pt x="70797" y="-698"/>
                      <a:pt x="74606" y="-5143"/>
                      <a:pt x="62224" y="5017"/>
                    </a:cubicBezTo>
                    <a:cubicBezTo>
                      <a:pt x="49842" y="15177"/>
                      <a:pt x="7931" y="53594"/>
                      <a:pt x="1264" y="86932"/>
                    </a:cubicBezTo>
                    <a:cubicBezTo>
                      <a:pt x="-5404" y="120269"/>
                      <a:pt x="16186" y="172975"/>
                      <a:pt x="22219" y="205042"/>
                    </a:cubicBezTo>
                    <a:cubicBezTo>
                      <a:pt x="28251" y="237110"/>
                      <a:pt x="29204" y="262827"/>
                      <a:pt x="37459" y="279337"/>
                    </a:cubicBezTo>
                    <a:cubicBezTo>
                      <a:pt x="45714" y="295847"/>
                      <a:pt x="63812" y="303150"/>
                      <a:pt x="71749" y="304102"/>
                    </a:cubicBezTo>
                    <a:cubicBezTo>
                      <a:pt x="79686" y="305054"/>
                      <a:pt x="82227" y="306007"/>
                      <a:pt x="85084" y="285052"/>
                    </a:cubicBezTo>
                    <a:cubicBezTo>
                      <a:pt x="87941" y="264097"/>
                      <a:pt x="92386" y="208217"/>
                      <a:pt x="90799" y="165037"/>
                    </a:cubicBezTo>
                    <a:close/>
                  </a:path>
                </a:pathLst>
              </a:custGeom>
              <a:solidFill>
                <a:schemeClr val="tx1">
                  <a:lumMod val="65000"/>
                  <a:lumOff val="3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2" name="フリーフォーム: 図形 191">
                <a:extLst>
                  <a:ext uri="{FF2B5EF4-FFF2-40B4-BE49-F238E27FC236}">
                    <a16:creationId xmlns:a16="http://schemas.microsoft.com/office/drawing/2014/main" id="{E9EA9F77-F102-B5B9-04D2-3D838B166D24}"/>
                  </a:ext>
                </a:extLst>
              </p:cNvPr>
              <p:cNvSpPr/>
              <p:nvPr/>
            </p:nvSpPr>
            <p:spPr>
              <a:xfrm>
                <a:off x="7097580" y="3188892"/>
                <a:ext cx="213319" cy="228538"/>
              </a:xfrm>
              <a:custGeom>
                <a:avLst/>
                <a:gdLst>
                  <a:gd name="connsiteX0" fmla="*/ 2116 w 210165"/>
                  <a:gd name="connsiteY0" fmla="*/ 114350 h 227574"/>
                  <a:gd name="connsiteX1" fmla="*/ 36406 w 210165"/>
                  <a:gd name="connsiteY1" fmla="*/ 226745 h 227574"/>
                  <a:gd name="connsiteX2" fmla="*/ 95461 w 210165"/>
                  <a:gd name="connsiteY2" fmla="*/ 161975 h 227574"/>
                  <a:gd name="connsiteX3" fmla="*/ 133561 w 210165"/>
                  <a:gd name="connsiteY3" fmla="*/ 97205 h 227574"/>
                  <a:gd name="connsiteX4" fmla="*/ 209761 w 210165"/>
                  <a:gd name="connsiteY4" fmla="*/ 50 h 227574"/>
                  <a:gd name="connsiteX5" fmla="*/ 97366 w 210165"/>
                  <a:gd name="connsiteY5" fmla="*/ 110540 h 227574"/>
                  <a:gd name="connsiteX6" fmla="*/ 2116 w 210165"/>
                  <a:gd name="connsiteY6" fmla="*/ 114350 h 227574"/>
                  <a:gd name="connsiteX0" fmla="*/ 2319 w 210368"/>
                  <a:gd name="connsiteY0" fmla="*/ 114350 h 227574"/>
                  <a:gd name="connsiteX1" fmla="*/ 36609 w 210368"/>
                  <a:gd name="connsiteY1" fmla="*/ 226745 h 227574"/>
                  <a:gd name="connsiteX2" fmla="*/ 95664 w 210368"/>
                  <a:gd name="connsiteY2" fmla="*/ 161975 h 227574"/>
                  <a:gd name="connsiteX3" fmla="*/ 133764 w 210368"/>
                  <a:gd name="connsiteY3" fmla="*/ 97205 h 227574"/>
                  <a:gd name="connsiteX4" fmla="*/ 209964 w 210368"/>
                  <a:gd name="connsiteY4" fmla="*/ 50 h 227574"/>
                  <a:gd name="connsiteX5" fmla="*/ 101379 w 210368"/>
                  <a:gd name="connsiteY5" fmla="*/ 101015 h 227574"/>
                  <a:gd name="connsiteX6" fmla="*/ 2319 w 210368"/>
                  <a:gd name="connsiteY6" fmla="*/ 114350 h 227574"/>
                  <a:gd name="connsiteX0" fmla="*/ 2355 w 210400"/>
                  <a:gd name="connsiteY0" fmla="*/ 114351 h 228369"/>
                  <a:gd name="connsiteX1" fmla="*/ 36645 w 210400"/>
                  <a:gd name="connsiteY1" fmla="*/ 226746 h 228369"/>
                  <a:gd name="connsiteX2" fmla="*/ 99510 w 210400"/>
                  <a:gd name="connsiteY2" fmla="*/ 175311 h 228369"/>
                  <a:gd name="connsiteX3" fmla="*/ 133800 w 210400"/>
                  <a:gd name="connsiteY3" fmla="*/ 97206 h 228369"/>
                  <a:gd name="connsiteX4" fmla="*/ 210000 w 210400"/>
                  <a:gd name="connsiteY4" fmla="*/ 51 h 228369"/>
                  <a:gd name="connsiteX5" fmla="*/ 101415 w 210400"/>
                  <a:gd name="connsiteY5" fmla="*/ 101016 h 228369"/>
                  <a:gd name="connsiteX6" fmla="*/ 2355 w 210400"/>
                  <a:gd name="connsiteY6" fmla="*/ 114351 h 228369"/>
                  <a:gd name="connsiteX0" fmla="*/ 2355 w 210480"/>
                  <a:gd name="connsiteY0" fmla="*/ 114350 h 228348"/>
                  <a:gd name="connsiteX1" fmla="*/ 36645 w 210480"/>
                  <a:gd name="connsiteY1" fmla="*/ 226745 h 228348"/>
                  <a:gd name="connsiteX2" fmla="*/ 99510 w 210480"/>
                  <a:gd name="connsiteY2" fmla="*/ 175310 h 228348"/>
                  <a:gd name="connsiteX3" fmla="*/ 145230 w 210480"/>
                  <a:gd name="connsiteY3" fmla="*/ 101015 h 228348"/>
                  <a:gd name="connsiteX4" fmla="*/ 210000 w 210480"/>
                  <a:gd name="connsiteY4" fmla="*/ 50 h 228348"/>
                  <a:gd name="connsiteX5" fmla="*/ 101415 w 210480"/>
                  <a:gd name="connsiteY5" fmla="*/ 101015 h 228348"/>
                  <a:gd name="connsiteX6" fmla="*/ 2355 w 210480"/>
                  <a:gd name="connsiteY6" fmla="*/ 114350 h 228348"/>
                  <a:gd name="connsiteX0" fmla="*/ 2355 w 213319"/>
                  <a:gd name="connsiteY0" fmla="*/ 114378 h 228538"/>
                  <a:gd name="connsiteX1" fmla="*/ 36645 w 213319"/>
                  <a:gd name="connsiteY1" fmla="*/ 226773 h 228538"/>
                  <a:gd name="connsiteX2" fmla="*/ 99510 w 213319"/>
                  <a:gd name="connsiteY2" fmla="*/ 175338 h 228538"/>
                  <a:gd name="connsiteX3" fmla="*/ 196665 w 213319"/>
                  <a:gd name="connsiteY3" fmla="*/ 72468 h 228538"/>
                  <a:gd name="connsiteX4" fmla="*/ 210000 w 213319"/>
                  <a:gd name="connsiteY4" fmla="*/ 78 h 228538"/>
                  <a:gd name="connsiteX5" fmla="*/ 101415 w 213319"/>
                  <a:gd name="connsiteY5" fmla="*/ 101043 h 228538"/>
                  <a:gd name="connsiteX6" fmla="*/ 2355 w 213319"/>
                  <a:gd name="connsiteY6" fmla="*/ 114378 h 228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3319" h="228538">
                    <a:moveTo>
                      <a:pt x="2355" y="114378"/>
                    </a:moveTo>
                    <a:cubicBezTo>
                      <a:pt x="-8440" y="135333"/>
                      <a:pt x="20453" y="216613"/>
                      <a:pt x="36645" y="226773"/>
                    </a:cubicBezTo>
                    <a:cubicBezTo>
                      <a:pt x="52837" y="236933"/>
                      <a:pt x="72840" y="201055"/>
                      <a:pt x="99510" y="175338"/>
                    </a:cubicBezTo>
                    <a:cubicBezTo>
                      <a:pt x="126180" y="149621"/>
                      <a:pt x="178250" y="101678"/>
                      <a:pt x="196665" y="72468"/>
                    </a:cubicBezTo>
                    <a:cubicBezTo>
                      <a:pt x="215080" y="43258"/>
                      <a:pt x="216033" y="-2145"/>
                      <a:pt x="210000" y="78"/>
                    </a:cubicBezTo>
                    <a:cubicBezTo>
                      <a:pt x="203967" y="2301"/>
                      <a:pt x="132848" y="85485"/>
                      <a:pt x="101415" y="101043"/>
                    </a:cubicBezTo>
                    <a:cubicBezTo>
                      <a:pt x="69982" y="116601"/>
                      <a:pt x="13150" y="93423"/>
                      <a:pt x="2355" y="114378"/>
                    </a:cubicBezTo>
                    <a:close/>
                  </a:path>
                </a:pathLst>
              </a:custGeom>
              <a:solidFill>
                <a:schemeClr val="bg1">
                  <a:lumMod val="50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3" name="フリーフォーム: 図形 192">
                <a:extLst>
                  <a:ext uri="{FF2B5EF4-FFF2-40B4-BE49-F238E27FC236}">
                    <a16:creationId xmlns:a16="http://schemas.microsoft.com/office/drawing/2014/main" id="{628981A2-5D2E-1B9A-B8C4-3266F92999A5}"/>
                  </a:ext>
                </a:extLst>
              </p:cNvPr>
              <p:cNvSpPr/>
              <p:nvPr/>
            </p:nvSpPr>
            <p:spPr>
              <a:xfrm>
                <a:off x="4664427" y="3266963"/>
                <a:ext cx="1101061" cy="792420"/>
              </a:xfrm>
              <a:custGeom>
                <a:avLst/>
                <a:gdLst>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40017 w 1097067"/>
                  <a:gd name="connsiteY31" fmla="*/ 230615 h 798544"/>
                  <a:gd name="connsiteX32" fmla="*/ 1068592 w 1097067"/>
                  <a:gd name="connsiteY32" fmla="*/ 101075 h 798544"/>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72402 w 1097067"/>
                  <a:gd name="connsiteY31" fmla="*/ 219185 h 798544"/>
                  <a:gd name="connsiteX32" fmla="*/ 1068592 w 1097067"/>
                  <a:gd name="connsiteY32" fmla="*/ 101075 h 798544"/>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8093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49542 w 1101061"/>
                  <a:gd name="connsiteY19" fmla="*/ 40397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66612 w 1101061"/>
                  <a:gd name="connsiteY22" fmla="*/ 74306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2420"/>
                  <a:gd name="connsiteX1" fmla="*/ 866662 w 1101061"/>
                  <a:gd name="connsiteY1" fmla="*/ 26780 h 792420"/>
                  <a:gd name="connsiteX2" fmla="*/ 660922 w 1101061"/>
                  <a:gd name="connsiteY2" fmla="*/ 110 h 792420"/>
                  <a:gd name="connsiteX3" fmla="*/ 384697 w 1101061"/>
                  <a:gd name="connsiteY3" fmla="*/ 21065 h 792420"/>
                  <a:gd name="connsiteX4" fmla="*/ 104662 w 1101061"/>
                  <a:gd name="connsiteY4" fmla="*/ 101075 h 792420"/>
                  <a:gd name="connsiteX5" fmla="*/ 28462 w 1101061"/>
                  <a:gd name="connsiteY5" fmla="*/ 118220 h 792420"/>
                  <a:gd name="connsiteX6" fmla="*/ 3697 w 1101061"/>
                  <a:gd name="connsiteY6" fmla="*/ 129650 h 792420"/>
                  <a:gd name="connsiteX7" fmla="*/ 5602 w 1101061"/>
                  <a:gd name="connsiteY7" fmla="*/ 213470 h 792420"/>
                  <a:gd name="connsiteX8" fmla="*/ 55132 w 1101061"/>
                  <a:gd name="connsiteY8" fmla="*/ 253475 h 792420"/>
                  <a:gd name="connsiteX9" fmla="*/ 125617 w 1101061"/>
                  <a:gd name="connsiteY9" fmla="*/ 327770 h 792420"/>
                  <a:gd name="connsiteX10" fmla="*/ 178957 w 1101061"/>
                  <a:gd name="connsiteY10" fmla="*/ 491600 h 792420"/>
                  <a:gd name="connsiteX11" fmla="*/ 287542 w 1101061"/>
                  <a:gd name="connsiteY11" fmla="*/ 670670 h 792420"/>
                  <a:gd name="connsiteX12" fmla="*/ 504712 w 1101061"/>
                  <a:gd name="connsiteY12" fmla="*/ 786875 h 792420"/>
                  <a:gd name="connsiteX13" fmla="*/ 843802 w 1101061"/>
                  <a:gd name="connsiteY13" fmla="*/ 758300 h 792420"/>
                  <a:gd name="connsiteX14" fmla="*/ 1005727 w 1101061"/>
                  <a:gd name="connsiteY14" fmla="*/ 623045 h 792420"/>
                  <a:gd name="connsiteX15" fmla="*/ 1070497 w 1101061"/>
                  <a:gd name="connsiteY15" fmla="*/ 493505 h 792420"/>
                  <a:gd name="connsiteX16" fmla="*/ 1100977 w 1101061"/>
                  <a:gd name="connsiteY16" fmla="*/ 335390 h 792420"/>
                  <a:gd name="connsiteX17" fmla="*/ 1078117 w 1101061"/>
                  <a:gd name="connsiteY17" fmla="*/ 190610 h 792420"/>
                  <a:gd name="connsiteX18" fmla="*/ 1036207 w 1101061"/>
                  <a:gd name="connsiteY18" fmla="*/ 200135 h 792420"/>
                  <a:gd name="connsiteX19" fmla="*/ 1051447 w 1101061"/>
                  <a:gd name="connsiteY19" fmla="*/ 407780 h 792420"/>
                  <a:gd name="connsiteX20" fmla="*/ 933337 w 1101061"/>
                  <a:gd name="connsiteY20" fmla="*/ 645905 h 792420"/>
                  <a:gd name="connsiteX21" fmla="*/ 780937 w 1101061"/>
                  <a:gd name="connsiteY21" fmla="*/ 733535 h 792420"/>
                  <a:gd name="connsiteX22" fmla="*/ 466612 w 1101061"/>
                  <a:gd name="connsiteY22" fmla="*/ 743060 h 792420"/>
                  <a:gd name="connsiteX23" fmla="*/ 281827 w 1101061"/>
                  <a:gd name="connsiteY23" fmla="*/ 609710 h 792420"/>
                  <a:gd name="connsiteX24" fmla="*/ 198007 w 1101061"/>
                  <a:gd name="connsiteY24" fmla="*/ 386825 h 792420"/>
                  <a:gd name="connsiteX25" fmla="*/ 188482 w 1101061"/>
                  <a:gd name="connsiteY25" fmla="*/ 232520 h 792420"/>
                  <a:gd name="connsiteX26" fmla="*/ 247537 w 1101061"/>
                  <a:gd name="connsiteY26" fmla="*/ 129650 h 792420"/>
                  <a:gd name="connsiteX27" fmla="*/ 453277 w 1101061"/>
                  <a:gd name="connsiteY27" fmla="*/ 62975 h 792420"/>
                  <a:gd name="connsiteX28" fmla="*/ 685687 w 1101061"/>
                  <a:gd name="connsiteY28" fmla="*/ 49640 h 792420"/>
                  <a:gd name="connsiteX29" fmla="*/ 855232 w 1101061"/>
                  <a:gd name="connsiteY29" fmla="*/ 76310 h 792420"/>
                  <a:gd name="connsiteX30" fmla="*/ 961912 w 1101061"/>
                  <a:gd name="connsiteY30" fmla="*/ 125840 h 792420"/>
                  <a:gd name="connsiteX31" fmla="*/ 1022872 w 1101061"/>
                  <a:gd name="connsiteY31" fmla="*/ 177275 h 792420"/>
                  <a:gd name="connsiteX32" fmla="*/ 1072402 w 1101061"/>
                  <a:gd name="connsiteY32" fmla="*/ 219185 h 792420"/>
                  <a:gd name="connsiteX33" fmla="*/ 1068592 w 1101061"/>
                  <a:gd name="connsiteY33" fmla="*/ 101075 h 79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01061" h="792420">
                    <a:moveTo>
                      <a:pt x="1068592" y="101075"/>
                    </a:moveTo>
                    <a:cubicBezTo>
                      <a:pt x="1034302" y="69008"/>
                      <a:pt x="934607" y="43607"/>
                      <a:pt x="866662" y="26780"/>
                    </a:cubicBezTo>
                    <a:cubicBezTo>
                      <a:pt x="798717" y="9952"/>
                      <a:pt x="741249" y="1062"/>
                      <a:pt x="660922" y="110"/>
                    </a:cubicBezTo>
                    <a:cubicBezTo>
                      <a:pt x="580595" y="-842"/>
                      <a:pt x="477407" y="4238"/>
                      <a:pt x="384697" y="21065"/>
                    </a:cubicBezTo>
                    <a:cubicBezTo>
                      <a:pt x="291987" y="37892"/>
                      <a:pt x="164034" y="84882"/>
                      <a:pt x="104662" y="101075"/>
                    </a:cubicBezTo>
                    <a:cubicBezTo>
                      <a:pt x="45289" y="117268"/>
                      <a:pt x="45289" y="113458"/>
                      <a:pt x="28462" y="118220"/>
                    </a:cubicBezTo>
                    <a:cubicBezTo>
                      <a:pt x="11635" y="122982"/>
                      <a:pt x="7507" y="113775"/>
                      <a:pt x="3697" y="129650"/>
                    </a:cubicBezTo>
                    <a:cubicBezTo>
                      <a:pt x="-113" y="145525"/>
                      <a:pt x="-2971" y="192833"/>
                      <a:pt x="5602" y="213470"/>
                    </a:cubicBezTo>
                    <a:cubicBezTo>
                      <a:pt x="14174" y="234108"/>
                      <a:pt x="35129" y="234425"/>
                      <a:pt x="55132" y="253475"/>
                    </a:cubicBezTo>
                    <a:cubicBezTo>
                      <a:pt x="75134" y="272525"/>
                      <a:pt x="104979" y="288083"/>
                      <a:pt x="125617" y="327770"/>
                    </a:cubicBezTo>
                    <a:cubicBezTo>
                      <a:pt x="146254" y="367458"/>
                      <a:pt x="151970" y="434450"/>
                      <a:pt x="178957" y="491600"/>
                    </a:cubicBezTo>
                    <a:cubicBezTo>
                      <a:pt x="205944" y="548750"/>
                      <a:pt x="233250" y="621458"/>
                      <a:pt x="287542" y="670670"/>
                    </a:cubicBezTo>
                    <a:cubicBezTo>
                      <a:pt x="341835" y="719883"/>
                      <a:pt x="412002" y="772270"/>
                      <a:pt x="504712" y="786875"/>
                    </a:cubicBezTo>
                    <a:cubicBezTo>
                      <a:pt x="597422" y="801480"/>
                      <a:pt x="760300" y="785605"/>
                      <a:pt x="843802" y="758300"/>
                    </a:cubicBezTo>
                    <a:cubicBezTo>
                      <a:pt x="927304" y="730995"/>
                      <a:pt x="994615" y="634793"/>
                      <a:pt x="1005727" y="623045"/>
                    </a:cubicBezTo>
                    <a:cubicBezTo>
                      <a:pt x="1030175" y="584628"/>
                      <a:pt x="1054622" y="541448"/>
                      <a:pt x="1070497" y="493505"/>
                    </a:cubicBezTo>
                    <a:cubicBezTo>
                      <a:pt x="1086372" y="445562"/>
                      <a:pt x="1099707" y="385873"/>
                      <a:pt x="1100977" y="335390"/>
                    </a:cubicBezTo>
                    <a:cubicBezTo>
                      <a:pt x="1102247" y="284908"/>
                      <a:pt x="1088912" y="213152"/>
                      <a:pt x="1078117" y="190610"/>
                    </a:cubicBezTo>
                    <a:cubicBezTo>
                      <a:pt x="1067322" y="168068"/>
                      <a:pt x="1040652" y="163940"/>
                      <a:pt x="1036207" y="200135"/>
                    </a:cubicBezTo>
                    <a:cubicBezTo>
                      <a:pt x="1031762" y="236330"/>
                      <a:pt x="1062877" y="329675"/>
                      <a:pt x="1051447" y="407780"/>
                    </a:cubicBezTo>
                    <a:cubicBezTo>
                      <a:pt x="1040017" y="485885"/>
                      <a:pt x="978422" y="591613"/>
                      <a:pt x="933337" y="645905"/>
                    </a:cubicBezTo>
                    <a:cubicBezTo>
                      <a:pt x="888252" y="700197"/>
                      <a:pt x="858724" y="717343"/>
                      <a:pt x="780937" y="733535"/>
                    </a:cubicBezTo>
                    <a:cubicBezTo>
                      <a:pt x="703150" y="749727"/>
                      <a:pt x="549797" y="763697"/>
                      <a:pt x="466612" y="743060"/>
                    </a:cubicBezTo>
                    <a:cubicBezTo>
                      <a:pt x="383427" y="722423"/>
                      <a:pt x="326594" y="669082"/>
                      <a:pt x="281827" y="609710"/>
                    </a:cubicBezTo>
                    <a:cubicBezTo>
                      <a:pt x="237060" y="550338"/>
                      <a:pt x="213564" y="449690"/>
                      <a:pt x="198007" y="386825"/>
                    </a:cubicBezTo>
                    <a:cubicBezTo>
                      <a:pt x="182450" y="323960"/>
                      <a:pt x="180227" y="275382"/>
                      <a:pt x="188482" y="232520"/>
                    </a:cubicBezTo>
                    <a:cubicBezTo>
                      <a:pt x="196737" y="189658"/>
                      <a:pt x="203405" y="157907"/>
                      <a:pt x="247537" y="129650"/>
                    </a:cubicBezTo>
                    <a:cubicBezTo>
                      <a:pt x="291669" y="101393"/>
                      <a:pt x="380252" y="76310"/>
                      <a:pt x="453277" y="62975"/>
                    </a:cubicBezTo>
                    <a:cubicBezTo>
                      <a:pt x="526302" y="49640"/>
                      <a:pt x="618695" y="47418"/>
                      <a:pt x="685687" y="49640"/>
                    </a:cubicBezTo>
                    <a:cubicBezTo>
                      <a:pt x="752679" y="51862"/>
                      <a:pt x="809195" y="63610"/>
                      <a:pt x="855232" y="76310"/>
                    </a:cubicBezTo>
                    <a:cubicBezTo>
                      <a:pt x="901269" y="89010"/>
                      <a:pt x="933972" y="109013"/>
                      <a:pt x="961912" y="125840"/>
                    </a:cubicBezTo>
                    <a:cubicBezTo>
                      <a:pt x="989852" y="142668"/>
                      <a:pt x="1009854" y="159812"/>
                      <a:pt x="1022872" y="177275"/>
                    </a:cubicBezTo>
                    <a:cubicBezTo>
                      <a:pt x="1035890" y="194738"/>
                      <a:pt x="1064464" y="226488"/>
                      <a:pt x="1072402" y="219185"/>
                    </a:cubicBezTo>
                    <a:cubicBezTo>
                      <a:pt x="1080339" y="211883"/>
                      <a:pt x="1102882" y="133142"/>
                      <a:pt x="1068592" y="101075"/>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4" name="フリーフォーム: 図形 193">
                <a:extLst>
                  <a:ext uri="{FF2B5EF4-FFF2-40B4-BE49-F238E27FC236}">
                    <a16:creationId xmlns:a16="http://schemas.microsoft.com/office/drawing/2014/main" id="{D1055F79-5BAF-2A70-2780-FA49F1FCE8DD}"/>
                  </a:ext>
                </a:extLst>
              </p:cNvPr>
              <p:cNvSpPr/>
              <p:nvPr/>
            </p:nvSpPr>
            <p:spPr>
              <a:xfrm>
                <a:off x="6014491" y="3229006"/>
                <a:ext cx="1130856" cy="798941"/>
              </a:xfrm>
              <a:custGeom>
                <a:avLst/>
                <a:gdLst>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29278 w 1112434"/>
                  <a:gd name="connsiteY27" fmla="*/ 429306 h 798941"/>
                  <a:gd name="connsiteX28" fmla="*/ 952138 w 1112434"/>
                  <a:gd name="connsiteY28" fmla="*/ 234996 h 798941"/>
                  <a:gd name="connsiteX29" fmla="*/ 875938 w 1112434"/>
                  <a:gd name="connsiteY29" fmla="*/ 105456 h 798941"/>
                  <a:gd name="connsiteX30" fmla="*/ 634003 w 1112434"/>
                  <a:gd name="connsiteY30" fmla="*/ 48306 h 798941"/>
                  <a:gd name="connsiteX31" fmla="*/ 344443 w 1112434"/>
                  <a:gd name="connsiteY31" fmla="*/ 59736 h 798941"/>
                  <a:gd name="connsiteX32" fmla="*/ 190138 w 1112434"/>
                  <a:gd name="connsiteY32" fmla="*/ 109266 h 798941"/>
                  <a:gd name="connsiteX33" fmla="*/ 121558 w 1112434"/>
                  <a:gd name="connsiteY33" fmla="*/ 168321 h 798941"/>
                  <a:gd name="connsiteX34" fmla="*/ 62503 w 1112434"/>
                  <a:gd name="connsiteY34" fmla="*/ 255951 h 798941"/>
                  <a:gd name="connsiteX35" fmla="*/ 30118 w 1112434"/>
                  <a:gd name="connsiteY35" fmla="*/ 309291 h 798941"/>
                  <a:gd name="connsiteX36" fmla="*/ 3448 w 1112434"/>
                  <a:gd name="connsiteY36"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32023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50550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942 w 1112928"/>
                  <a:gd name="connsiteY0" fmla="*/ 202611 h 798941"/>
                  <a:gd name="connsiteX1" fmla="*/ 118242 w 1112928"/>
                  <a:gd name="connsiteY1" fmla="*/ 86406 h 798941"/>
                  <a:gd name="connsiteX2" fmla="*/ 377322 w 1112928"/>
                  <a:gd name="connsiteY2" fmla="*/ 4491 h 798941"/>
                  <a:gd name="connsiteX3" fmla="*/ 752607 w 1112928"/>
                  <a:gd name="connsiteY3" fmla="*/ 15921 h 798941"/>
                  <a:gd name="connsiteX4" fmla="*/ 971682 w 1112928"/>
                  <a:gd name="connsiteY4" fmla="*/ 59736 h 798941"/>
                  <a:gd name="connsiteX5" fmla="*/ 1059312 w 1112928"/>
                  <a:gd name="connsiteY5" fmla="*/ 65451 h 798941"/>
                  <a:gd name="connsiteX6" fmla="*/ 1097412 w 1112928"/>
                  <a:gd name="connsiteY6" fmla="*/ 113076 h 798941"/>
                  <a:gd name="connsiteX7" fmla="*/ 1112652 w 1112928"/>
                  <a:gd name="connsiteY7" fmla="*/ 156891 h 798941"/>
                  <a:gd name="connsiteX8" fmla="*/ 1085982 w 1112928"/>
                  <a:gd name="connsiteY8" fmla="*/ 194991 h 798941"/>
                  <a:gd name="connsiteX9" fmla="*/ 1019307 w 1112928"/>
                  <a:gd name="connsiteY9" fmla="*/ 278811 h 798941"/>
                  <a:gd name="connsiteX10" fmla="*/ 977397 w 1112928"/>
                  <a:gd name="connsiteY10" fmla="*/ 396921 h 798941"/>
                  <a:gd name="connsiteX11" fmla="*/ 948822 w 1112928"/>
                  <a:gd name="connsiteY11" fmla="*/ 503601 h 798941"/>
                  <a:gd name="connsiteX12" fmla="*/ 906912 w 1112928"/>
                  <a:gd name="connsiteY12" fmla="*/ 608376 h 798941"/>
                  <a:gd name="connsiteX13" fmla="*/ 746892 w 1112928"/>
                  <a:gd name="connsiteY13" fmla="*/ 756966 h 798941"/>
                  <a:gd name="connsiteX14" fmla="*/ 543057 w 1112928"/>
                  <a:gd name="connsiteY14" fmla="*/ 798876 h 798941"/>
                  <a:gd name="connsiteX15" fmla="*/ 325887 w 1112928"/>
                  <a:gd name="connsiteY15" fmla="*/ 764586 h 798941"/>
                  <a:gd name="connsiteX16" fmla="*/ 179202 w 1112928"/>
                  <a:gd name="connsiteY16" fmla="*/ 690291 h 798941"/>
                  <a:gd name="connsiteX17" fmla="*/ 91572 w 1112928"/>
                  <a:gd name="connsiteY17" fmla="*/ 572181 h 798941"/>
                  <a:gd name="connsiteX18" fmla="*/ 22992 w 1112928"/>
                  <a:gd name="connsiteY18" fmla="*/ 423591 h 798941"/>
                  <a:gd name="connsiteX19" fmla="*/ 3942 w 1112928"/>
                  <a:gd name="connsiteY19" fmla="*/ 288336 h 798941"/>
                  <a:gd name="connsiteX20" fmla="*/ 43947 w 1112928"/>
                  <a:gd name="connsiteY20" fmla="*/ 315006 h 798941"/>
                  <a:gd name="connsiteX21" fmla="*/ 85857 w 1112928"/>
                  <a:gd name="connsiteY21" fmla="*/ 436926 h 798941"/>
                  <a:gd name="connsiteX22" fmla="*/ 200157 w 1112928"/>
                  <a:gd name="connsiteY22" fmla="*/ 654096 h 798941"/>
                  <a:gd name="connsiteX23" fmla="*/ 394467 w 1112928"/>
                  <a:gd name="connsiteY23" fmla="*/ 749346 h 798941"/>
                  <a:gd name="connsiteX24" fmla="*/ 613542 w 1112928"/>
                  <a:gd name="connsiteY24" fmla="*/ 756966 h 798941"/>
                  <a:gd name="connsiteX25" fmla="*/ 760227 w 1112928"/>
                  <a:gd name="connsiteY25" fmla="*/ 697911 h 798941"/>
                  <a:gd name="connsiteX26" fmla="*/ 865002 w 1112928"/>
                  <a:gd name="connsiteY26" fmla="*/ 589326 h 798941"/>
                  <a:gd name="connsiteX27" fmla="*/ 905007 w 1112928"/>
                  <a:gd name="connsiteY27" fmla="*/ 505506 h 798941"/>
                  <a:gd name="connsiteX28" fmla="*/ 929772 w 1112928"/>
                  <a:gd name="connsiteY28" fmla="*/ 429306 h 798941"/>
                  <a:gd name="connsiteX29" fmla="*/ 952632 w 1112928"/>
                  <a:gd name="connsiteY29" fmla="*/ 234996 h 798941"/>
                  <a:gd name="connsiteX30" fmla="*/ 876432 w 1112928"/>
                  <a:gd name="connsiteY30" fmla="*/ 105456 h 798941"/>
                  <a:gd name="connsiteX31" fmla="*/ 634497 w 1112928"/>
                  <a:gd name="connsiteY31" fmla="*/ 48306 h 798941"/>
                  <a:gd name="connsiteX32" fmla="*/ 344937 w 1112928"/>
                  <a:gd name="connsiteY32" fmla="*/ 59736 h 798941"/>
                  <a:gd name="connsiteX33" fmla="*/ 190632 w 1112928"/>
                  <a:gd name="connsiteY33" fmla="*/ 109266 h 798941"/>
                  <a:gd name="connsiteX34" fmla="*/ 122052 w 1112928"/>
                  <a:gd name="connsiteY34" fmla="*/ 168321 h 798941"/>
                  <a:gd name="connsiteX35" fmla="*/ 72522 w 1112928"/>
                  <a:gd name="connsiteY35" fmla="*/ 189276 h 798941"/>
                  <a:gd name="connsiteX36" fmla="*/ 30612 w 1112928"/>
                  <a:gd name="connsiteY36" fmla="*/ 309291 h 798941"/>
                  <a:gd name="connsiteX37" fmla="*/ 3942 w 1112928"/>
                  <a:gd name="connsiteY37" fmla="*/ 202611 h 798941"/>
                  <a:gd name="connsiteX0" fmla="*/ 4056 w 1113042"/>
                  <a:gd name="connsiteY0" fmla="*/ 202611 h 798941"/>
                  <a:gd name="connsiteX1" fmla="*/ 118356 w 1113042"/>
                  <a:gd name="connsiteY1" fmla="*/ 86406 h 798941"/>
                  <a:gd name="connsiteX2" fmla="*/ 377436 w 1113042"/>
                  <a:gd name="connsiteY2" fmla="*/ 4491 h 798941"/>
                  <a:gd name="connsiteX3" fmla="*/ 752721 w 1113042"/>
                  <a:gd name="connsiteY3" fmla="*/ 15921 h 798941"/>
                  <a:gd name="connsiteX4" fmla="*/ 971796 w 1113042"/>
                  <a:gd name="connsiteY4" fmla="*/ 59736 h 798941"/>
                  <a:gd name="connsiteX5" fmla="*/ 1059426 w 1113042"/>
                  <a:gd name="connsiteY5" fmla="*/ 65451 h 798941"/>
                  <a:gd name="connsiteX6" fmla="*/ 1097526 w 1113042"/>
                  <a:gd name="connsiteY6" fmla="*/ 113076 h 798941"/>
                  <a:gd name="connsiteX7" fmla="*/ 1112766 w 1113042"/>
                  <a:gd name="connsiteY7" fmla="*/ 156891 h 798941"/>
                  <a:gd name="connsiteX8" fmla="*/ 1086096 w 1113042"/>
                  <a:gd name="connsiteY8" fmla="*/ 194991 h 798941"/>
                  <a:gd name="connsiteX9" fmla="*/ 1019421 w 1113042"/>
                  <a:gd name="connsiteY9" fmla="*/ 278811 h 798941"/>
                  <a:gd name="connsiteX10" fmla="*/ 977511 w 1113042"/>
                  <a:gd name="connsiteY10" fmla="*/ 396921 h 798941"/>
                  <a:gd name="connsiteX11" fmla="*/ 948936 w 1113042"/>
                  <a:gd name="connsiteY11" fmla="*/ 503601 h 798941"/>
                  <a:gd name="connsiteX12" fmla="*/ 907026 w 1113042"/>
                  <a:gd name="connsiteY12" fmla="*/ 608376 h 798941"/>
                  <a:gd name="connsiteX13" fmla="*/ 747006 w 1113042"/>
                  <a:gd name="connsiteY13" fmla="*/ 756966 h 798941"/>
                  <a:gd name="connsiteX14" fmla="*/ 543171 w 1113042"/>
                  <a:gd name="connsiteY14" fmla="*/ 798876 h 798941"/>
                  <a:gd name="connsiteX15" fmla="*/ 326001 w 1113042"/>
                  <a:gd name="connsiteY15" fmla="*/ 764586 h 798941"/>
                  <a:gd name="connsiteX16" fmla="*/ 179316 w 1113042"/>
                  <a:gd name="connsiteY16" fmla="*/ 690291 h 798941"/>
                  <a:gd name="connsiteX17" fmla="*/ 91686 w 1113042"/>
                  <a:gd name="connsiteY17" fmla="*/ 572181 h 798941"/>
                  <a:gd name="connsiteX18" fmla="*/ 23106 w 1113042"/>
                  <a:gd name="connsiteY18" fmla="*/ 423591 h 798941"/>
                  <a:gd name="connsiteX19" fmla="*/ 4056 w 1113042"/>
                  <a:gd name="connsiteY19" fmla="*/ 288336 h 798941"/>
                  <a:gd name="connsiteX20" fmla="*/ 44061 w 1113042"/>
                  <a:gd name="connsiteY20" fmla="*/ 315006 h 798941"/>
                  <a:gd name="connsiteX21" fmla="*/ 85971 w 1113042"/>
                  <a:gd name="connsiteY21" fmla="*/ 436926 h 798941"/>
                  <a:gd name="connsiteX22" fmla="*/ 200271 w 1113042"/>
                  <a:gd name="connsiteY22" fmla="*/ 654096 h 798941"/>
                  <a:gd name="connsiteX23" fmla="*/ 394581 w 1113042"/>
                  <a:gd name="connsiteY23" fmla="*/ 749346 h 798941"/>
                  <a:gd name="connsiteX24" fmla="*/ 613656 w 1113042"/>
                  <a:gd name="connsiteY24" fmla="*/ 756966 h 798941"/>
                  <a:gd name="connsiteX25" fmla="*/ 760341 w 1113042"/>
                  <a:gd name="connsiteY25" fmla="*/ 697911 h 798941"/>
                  <a:gd name="connsiteX26" fmla="*/ 865116 w 1113042"/>
                  <a:gd name="connsiteY26" fmla="*/ 589326 h 798941"/>
                  <a:gd name="connsiteX27" fmla="*/ 905121 w 1113042"/>
                  <a:gd name="connsiteY27" fmla="*/ 505506 h 798941"/>
                  <a:gd name="connsiteX28" fmla="*/ 929886 w 1113042"/>
                  <a:gd name="connsiteY28" fmla="*/ 429306 h 798941"/>
                  <a:gd name="connsiteX29" fmla="*/ 952746 w 1113042"/>
                  <a:gd name="connsiteY29" fmla="*/ 234996 h 798941"/>
                  <a:gd name="connsiteX30" fmla="*/ 876546 w 1113042"/>
                  <a:gd name="connsiteY30" fmla="*/ 105456 h 798941"/>
                  <a:gd name="connsiteX31" fmla="*/ 634611 w 1113042"/>
                  <a:gd name="connsiteY31" fmla="*/ 48306 h 798941"/>
                  <a:gd name="connsiteX32" fmla="*/ 345051 w 1113042"/>
                  <a:gd name="connsiteY32" fmla="*/ 59736 h 798941"/>
                  <a:gd name="connsiteX33" fmla="*/ 190746 w 1113042"/>
                  <a:gd name="connsiteY33" fmla="*/ 109266 h 798941"/>
                  <a:gd name="connsiteX34" fmla="*/ 122166 w 1113042"/>
                  <a:gd name="connsiteY34" fmla="*/ 168321 h 798941"/>
                  <a:gd name="connsiteX35" fmla="*/ 80256 w 1113042"/>
                  <a:gd name="connsiteY35" fmla="*/ 191181 h 798941"/>
                  <a:gd name="connsiteX36" fmla="*/ 30726 w 1113042"/>
                  <a:gd name="connsiteY36" fmla="*/ 309291 h 798941"/>
                  <a:gd name="connsiteX37" fmla="*/ 4056 w 1113042"/>
                  <a:gd name="connsiteY37" fmla="*/ 202611 h 798941"/>
                  <a:gd name="connsiteX0" fmla="*/ 2986 w 1111972"/>
                  <a:gd name="connsiteY0" fmla="*/ 202611 h 798941"/>
                  <a:gd name="connsiteX1" fmla="*/ 117286 w 1111972"/>
                  <a:gd name="connsiteY1" fmla="*/ 86406 h 798941"/>
                  <a:gd name="connsiteX2" fmla="*/ 376366 w 1111972"/>
                  <a:gd name="connsiteY2" fmla="*/ 4491 h 798941"/>
                  <a:gd name="connsiteX3" fmla="*/ 751651 w 1111972"/>
                  <a:gd name="connsiteY3" fmla="*/ 15921 h 798941"/>
                  <a:gd name="connsiteX4" fmla="*/ 970726 w 1111972"/>
                  <a:gd name="connsiteY4" fmla="*/ 59736 h 798941"/>
                  <a:gd name="connsiteX5" fmla="*/ 1058356 w 1111972"/>
                  <a:gd name="connsiteY5" fmla="*/ 65451 h 798941"/>
                  <a:gd name="connsiteX6" fmla="*/ 1096456 w 1111972"/>
                  <a:gd name="connsiteY6" fmla="*/ 113076 h 798941"/>
                  <a:gd name="connsiteX7" fmla="*/ 1111696 w 1111972"/>
                  <a:gd name="connsiteY7" fmla="*/ 156891 h 798941"/>
                  <a:gd name="connsiteX8" fmla="*/ 1085026 w 1111972"/>
                  <a:gd name="connsiteY8" fmla="*/ 194991 h 798941"/>
                  <a:gd name="connsiteX9" fmla="*/ 1018351 w 1111972"/>
                  <a:gd name="connsiteY9" fmla="*/ 278811 h 798941"/>
                  <a:gd name="connsiteX10" fmla="*/ 976441 w 1111972"/>
                  <a:gd name="connsiteY10" fmla="*/ 396921 h 798941"/>
                  <a:gd name="connsiteX11" fmla="*/ 947866 w 1111972"/>
                  <a:gd name="connsiteY11" fmla="*/ 503601 h 798941"/>
                  <a:gd name="connsiteX12" fmla="*/ 905956 w 1111972"/>
                  <a:gd name="connsiteY12" fmla="*/ 608376 h 798941"/>
                  <a:gd name="connsiteX13" fmla="*/ 745936 w 1111972"/>
                  <a:gd name="connsiteY13" fmla="*/ 756966 h 798941"/>
                  <a:gd name="connsiteX14" fmla="*/ 542101 w 1111972"/>
                  <a:gd name="connsiteY14" fmla="*/ 798876 h 798941"/>
                  <a:gd name="connsiteX15" fmla="*/ 324931 w 1111972"/>
                  <a:gd name="connsiteY15" fmla="*/ 764586 h 798941"/>
                  <a:gd name="connsiteX16" fmla="*/ 178246 w 1111972"/>
                  <a:gd name="connsiteY16" fmla="*/ 690291 h 798941"/>
                  <a:gd name="connsiteX17" fmla="*/ 90616 w 1111972"/>
                  <a:gd name="connsiteY17" fmla="*/ 572181 h 798941"/>
                  <a:gd name="connsiteX18" fmla="*/ 22036 w 1111972"/>
                  <a:gd name="connsiteY18" fmla="*/ 423591 h 798941"/>
                  <a:gd name="connsiteX19" fmla="*/ 2986 w 1111972"/>
                  <a:gd name="connsiteY19" fmla="*/ 288336 h 798941"/>
                  <a:gd name="connsiteX20" fmla="*/ 42991 w 1111972"/>
                  <a:gd name="connsiteY20" fmla="*/ 315006 h 798941"/>
                  <a:gd name="connsiteX21" fmla="*/ 84901 w 1111972"/>
                  <a:gd name="connsiteY21" fmla="*/ 436926 h 798941"/>
                  <a:gd name="connsiteX22" fmla="*/ 199201 w 1111972"/>
                  <a:gd name="connsiteY22" fmla="*/ 654096 h 798941"/>
                  <a:gd name="connsiteX23" fmla="*/ 393511 w 1111972"/>
                  <a:gd name="connsiteY23" fmla="*/ 749346 h 798941"/>
                  <a:gd name="connsiteX24" fmla="*/ 612586 w 1111972"/>
                  <a:gd name="connsiteY24" fmla="*/ 756966 h 798941"/>
                  <a:gd name="connsiteX25" fmla="*/ 759271 w 1111972"/>
                  <a:gd name="connsiteY25" fmla="*/ 697911 h 798941"/>
                  <a:gd name="connsiteX26" fmla="*/ 864046 w 1111972"/>
                  <a:gd name="connsiteY26" fmla="*/ 589326 h 798941"/>
                  <a:gd name="connsiteX27" fmla="*/ 904051 w 1111972"/>
                  <a:gd name="connsiteY27" fmla="*/ 505506 h 798941"/>
                  <a:gd name="connsiteX28" fmla="*/ 928816 w 1111972"/>
                  <a:gd name="connsiteY28" fmla="*/ 429306 h 798941"/>
                  <a:gd name="connsiteX29" fmla="*/ 951676 w 1111972"/>
                  <a:gd name="connsiteY29" fmla="*/ 234996 h 798941"/>
                  <a:gd name="connsiteX30" fmla="*/ 875476 w 1111972"/>
                  <a:gd name="connsiteY30" fmla="*/ 105456 h 798941"/>
                  <a:gd name="connsiteX31" fmla="*/ 633541 w 1111972"/>
                  <a:gd name="connsiteY31" fmla="*/ 48306 h 798941"/>
                  <a:gd name="connsiteX32" fmla="*/ 343981 w 1111972"/>
                  <a:gd name="connsiteY32" fmla="*/ 59736 h 798941"/>
                  <a:gd name="connsiteX33" fmla="*/ 189676 w 1111972"/>
                  <a:gd name="connsiteY33" fmla="*/ 109266 h 798941"/>
                  <a:gd name="connsiteX34" fmla="*/ 121096 w 1111972"/>
                  <a:gd name="connsiteY34" fmla="*/ 168321 h 798941"/>
                  <a:gd name="connsiteX35" fmla="*/ 79186 w 1111972"/>
                  <a:gd name="connsiteY35" fmla="*/ 191181 h 798941"/>
                  <a:gd name="connsiteX36" fmla="*/ 37276 w 1111972"/>
                  <a:gd name="connsiteY36" fmla="*/ 250236 h 798941"/>
                  <a:gd name="connsiteX37" fmla="*/ 2986 w 1111972"/>
                  <a:gd name="connsiteY37" fmla="*/ 202611 h 798941"/>
                  <a:gd name="connsiteX0" fmla="*/ 33204 w 1109805"/>
                  <a:gd name="connsiteY0" fmla="*/ 153081 h 798941"/>
                  <a:gd name="connsiteX1" fmla="*/ 115119 w 1109805"/>
                  <a:gd name="connsiteY1" fmla="*/ 86406 h 798941"/>
                  <a:gd name="connsiteX2" fmla="*/ 374199 w 1109805"/>
                  <a:gd name="connsiteY2" fmla="*/ 4491 h 798941"/>
                  <a:gd name="connsiteX3" fmla="*/ 749484 w 1109805"/>
                  <a:gd name="connsiteY3" fmla="*/ 15921 h 798941"/>
                  <a:gd name="connsiteX4" fmla="*/ 968559 w 1109805"/>
                  <a:gd name="connsiteY4" fmla="*/ 59736 h 798941"/>
                  <a:gd name="connsiteX5" fmla="*/ 1056189 w 1109805"/>
                  <a:gd name="connsiteY5" fmla="*/ 65451 h 798941"/>
                  <a:gd name="connsiteX6" fmla="*/ 1094289 w 1109805"/>
                  <a:gd name="connsiteY6" fmla="*/ 113076 h 798941"/>
                  <a:gd name="connsiteX7" fmla="*/ 1109529 w 1109805"/>
                  <a:gd name="connsiteY7" fmla="*/ 156891 h 798941"/>
                  <a:gd name="connsiteX8" fmla="*/ 1082859 w 1109805"/>
                  <a:gd name="connsiteY8" fmla="*/ 194991 h 798941"/>
                  <a:gd name="connsiteX9" fmla="*/ 1016184 w 1109805"/>
                  <a:gd name="connsiteY9" fmla="*/ 278811 h 798941"/>
                  <a:gd name="connsiteX10" fmla="*/ 974274 w 1109805"/>
                  <a:gd name="connsiteY10" fmla="*/ 396921 h 798941"/>
                  <a:gd name="connsiteX11" fmla="*/ 945699 w 1109805"/>
                  <a:gd name="connsiteY11" fmla="*/ 503601 h 798941"/>
                  <a:gd name="connsiteX12" fmla="*/ 903789 w 1109805"/>
                  <a:gd name="connsiteY12" fmla="*/ 608376 h 798941"/>
                  <a:gd name="connsiteX13" fmla="*/ 743769 w 1109805"/>
                  <a:gd name="connsiteY13" fmla="*/ 756966 h 798941"/>
                  <a:gd name="connsiteX14" fmla="*/ 539934 w 1109805"/>
                  <a:gd name="connsiteY14" fmla="*/ 798876 h 798941"/>
                  <a:gd name="connsiteX15" fmla="*/ 322764 w 1109805"/>
                  <a:gd name="connsiteY15" fmla="*/ 764586 h 798941"/>
                  <a:gd name="connsiteX16" fmla="*/ 176079 w 1109805"/>
                  <a:gd name="connsiteY16" fmla="*/ 690291 h 798941"/>
                  <a:gd name="connsiteX17" fmla="*/ 88449 w 1109805"/>
                  <a:gd name="connsiteY17" fmla="*/ 572181 h 798941"/>
                  <a:gd name="connsiteX18" fmla="*/ 19869 w 1109805"/>
                  <a:gd name="connsiteY18" fmla="*/ 423591 h 798941"/>
                  <a:gd name="connsiteX19" fmla="*/ 819 w 1109805"/>
                  <a:gd name="connsiteY19" fmla="*/ 288336 h 798941"/>
                  <a:gd name="connsiteX20" fmla="*/ 40824 w 1109805"/>
                  <a:gd name="connsiteY20" fmla="*/ 315006 h 798941"/>
                  <a:gd name="connsiteX21" fmla="*/ 82734 w 1109805"/>
                  <a:gd name="connsiteY21" fmla="*/ 436926 h 798941"/>
                  <a:gd name="connsiteX22" fmla="*/ 197034 w 1109805"/>
                  <a:gd name="connsiteY22" fmla="*/ 654096 h 798941"/>
                  <a:gd name="connsiteX23" fmla="*/ 391344 w 1109805"/>
                  <a:gd name="connsiteY23" fmla="*/ 749346 h 798941"/>
                  <a:gd name="connsiteX24" fmla="*/ 610419 w 1109805"/>
                  <a:gd name="connsiteY24" fmla="*/ 756966 h 798941"/>
                  <a:gd name="connsiteX25" fmla="*/ 757104 w 1109805"/>
                  <a:gd name="connsiteY25" fmla="*/ 697911 h 798941"/>
                  <a:gd name="connsiteX26" fmla="*/ 861879 w 1109805"/>
                  <a:gd name="connsiteY26" fmla="*/ 589326 h 798941"/>
                  <a:gd name="connsiteX27" fmla="*/ 901884 w 1109805"/>
                  <a:gd name="connsiteY27" fmla="*/ 505506 h 798941"/>
                  <a:gd name="connsiteX28" fmla="*/ 926649 w 1109805"/>
                  <a:gd name="connsiteY28" fmla="*/ 429306 h 798941"/>
                  <a:gd name="connsiteX29" fmla="*/ 949509 w 1109805"/>
                  <a:gd name="connsiteY29" fmla="*/ 234996 h 798941"/>
                  <a:gd name="connsiteX30" fmla="*/ 873309 w 1109805"/>
                  <a:gd name="connsiteY30" fmla="*/ 105456 h 798941"/>
                  <a:gd name="connsiteX31" fmla="*/ 631374 w 1109805"/>
                  <a:gd name="connsiteY31" fmla="*/ 48306 h 798941"/>
                  <a:gd name="connsiteX32" fmla="*/ 341814 w 1109805"/>
                  <a:gd name="connsiteY32" fmla="*/ 59736 h 798941"/>
                  <a:gd name="connsiteX33" fmla="*/ 187509 w 1109805"/>
                  <a:gd name="connsiteY33" fmla="*/ 109266 h 798941"/>
                  <a:gd name="connsiteX34" fmla="*/ 118929 w 1109805"/>
                  <a:gd name="connsiteY34" fmla="*/ 168321 h 798941"/>
                  <a:gd name="connsiteX35" fmla="*/ 77019 w 1109805"/>
                  <a:gd name="connsiteY35" fmla="*/ 191181 h 798941"/>
                  <a:gd name="connsiteX36" fmla="*/ 35109 w 1109805"/>
                  <a:gd name="connsiteY36" fmla="*/ 250236 h 798941"/>
                  <a:gd name="connsiteX37" fmla="*/ 33204 w 1109805"/>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21870 w 1130856"/>
                  <a:gd name="connsiteY19" fmla="*/ 288336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3300 w 1130856"/>
                  <a:gd name="connsiteY19" fmla="*/ 206421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1979 w 1130856"/>
                  <a:gd name="connsiteY19" fmla="*/ 28571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98654 w 1130856"/>
                  <a:gd name="connsiteY22" fmla="*/ 27619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7699 w 1130856"/>
                  <a:gd name="connsiteY22" fmla="*/ 29905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99975 w 1130856"/>
                  <a:gd name="connsiteY36" fmla="*/ 183561 h 798941"/>
                  <a:gd name="connsiteX37" fmla="*/ 98070 w 1130856"/>
                  <a:gd name="connsiteY37" fmla="*/ 191181 h 798941"/>
                  <a:gd name="connsiteX38" fmla="*/ 915 w 1130856"/>
                  <a:gd name="connsiteY38" fmla="*/ 193086 h 798941"/>
                  <a:gd name="connsiteX39" fmla="*/ 54255 w 1130856"/>
                  <a:gd name="connsiteY39" fmla="*/ 153081 h 79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0856" h="798941">
                    <a:moveTo>
                      <a:pt x="54255" y="153081"/>
                    </a:moveTo>
                    <a:cubicBezTo>
                      <a:pt x="76797" y="135301"/>
                      <a:pt x="79338" y="111171"/>
                      <a:pt x="136170" y="86406"/>
                    </a:cubicBezTo>
                    <a:cubicBezTo>
                      <a:pt x="193002" y="61641"/>
                      <a:pt x="289522" y="16239"/>
                      <a:pt x="395250" y="4491"/>
                    </a:cubicBezTo>
                    <a:cubicBezTo>
                      <a:pt x="500978" y="-7257"/>
                      <a:pt x="671475" y="6714"/>
                      <a:pt x="770535" y="15921"/>
                    </a:cubicBezTo>
                    <a:cubicBezTo>
                      <a:pt x="869595" y="25128"/>
                      <a:pt x="938493" y="51481"/>
                      <a:pt x="989610" y="59736"/>
                    </a:cubicBezTo>
                    <a:cubicBezTo>
                      <a:pt x="1040728" y="67991"/>
                      <a:pt x="1056285" y="56561"/>
                      <a:pt x="1077240" y="65451"/>
                    </a:cubicBezTo>
                    <a:cubicBezTo>
                      <a:pt x="1098195" y="74341"/>
                      <a:pt x="1106450" y="97836"/>
                      <a:pt x="1115340" y="113076"/>
                    </a:cubicBezTo>
                    <a:cubicBezTo>
                      <a:pt x="1124230" y="128316"/>
                      <a:pt x="1132485" y="143238"/>
                      <a:pt x="1130580" y="156891"/>
                    </a:cubicBezTo>
                    <a:cubicBezTo>
                      <a:pt x="1128675" y="170543"/>
                      <a:pt x="1119467" y="174671"/>
                      <a:pt x="1103910" y="194991"/>
                    </a:cubicBezTo>
                    <a:cubicBezTo>
                      <a:pt x="1088353" y="215311"/>
                      <a:pt x="1055332" y="245156"/>
                      <a:pt x="1037235" y="278811"/>
                    </a:cubicBezTo>
                    <a:cubicBezTo>
                      <a:pt x="1019138" y="312466"/>
                      <a:pt x="1007073" y="359456"/>
                      <a:pt x="995325" y="396921"/>
                    </a:cubicBezTo>
                    <a:cubicBezTo>
                      <a:pt x="983577" y="434386"/>
                      <a:pt x="982942" y="462326"/>
                      <a:pt x="966750" y="503601"/>
                    </a:cubicBezTo>
                    <a:cubicBezTo>
                      <a:pt x="950558" y="544876"/>
                      <a:pt x="931825" y="602344"/>
                      <a:pt x="898170" y="644571"/>
                    </a:cubicBezTo>
                    <a:cubicBezTo>
                      <a:pt x="864515" y="686799"/>
                      <a:pt x="821017" y="731249"/>
                      <a:pt x="764820" y="756966"/>
                    </a:cubicBezTo>
                    <a:cubicBezTo>
                      <a:pt x="708623" y="782683"/>
                      <a:pt x="631152" y="797606"/>
                      <a:pt x="560985" y="798876"/>
                    </a:cubicBezTo>
                    <a:cubicBezTo>
                      <a:pt x="490818" y="800146"/>
                      <a:pt x="404458" y="782684"/>
                      <a:pt x="343815" y="764586"/>
                    </a:cubicBezTo>
                    <a:cubicBezTo>
                      <a:pt x="283172" y="746488"/>
                      <a:pt x="236182" y="722358"/>
                      <a:pt x="197130" y="690291"/>
                    </a:cubicBezTo>
                    <a:cubicBezTo>
                      <a:pt x="158078" y="658224"/>
                      <a:pt x="135535" y="616631"/>
                      <a:pt x="109500" y="572181"/>
                    </a:cubicBezTo>
                    <a:cubicBezTo>
                      <a:pt x="83465" y="527731"/>
                      <a:pt x="57015" y="466890"/>
                      <a:pt x="40920" y="423591"/>
                    </a:cubicBezTo>
                    <a:cubicBezTo>
                      <a:pt x="24825" y="380292"/>
                      <a:pt x="14199" y="348584"/>
                      <a:pt x="12929" y="312389"/>
                    </a:cubicBezTo>
                    <a:cubicBezTo>
                      <a:pt x="11659" y="276194"/>
                      <a:pt x="18475" y="228845"/>
                      <a:pt x="33300" y="206421"/>
                    </a:cubicBezTo>
                    <a:cubicBezTo>
                      <a:pt x="48125" y="183997"/>
                      <a:pt x="95115" y="161455"/>
                      <a:pt x="101880" y="177846"/>
                    </a:cubicBezTo>
                    <a:cubicBezTo>
                      <a:pt x="108645" y="194237"/>
                      <a:pt x="73572" y="261589"/>
                      <a:pt x="73889" y="304769"/>
                    </a:cubicBezTo>
                    <a:cubicBezTo>
                      <a:pt x="74206" y="347949"/>
                      <a:pt x="79752" y="378705"/>
                      <a:pt x="103785" y="436926"/>
                    </a:cubicBezTo>
                    <a:cubicBezTo>
                      <a:pt x="127818" y="495147"/>
                      <a:pt x="166650" y="602026"/>
                      <a:pt x="218085" y="654096"/>
                    </a:cubicBezTo>
                    <a:cubicBezTo>
                      <a:pt x="269520" y="706166"/>
                      <a:pt x="343498" y="732201"/>
                      <a:pt x="412395" y="749346"/>
                    </a:cubicBezTo>
                    <a:cubicBezTo>
                      <a:pt x="481292" y="766491"/>
                      <a:pt x="570510" y="765538"/>
                      <a:pt x="631470" y="756966"/>
                    </a:cubicBezTo>
                    <a:cubicBezTo>
                      <a:pt x="692430" y="748394"/>
                      <a:pt x="736245" y="725851"/>
                      <a:pt x="778155" y="697911"/>
                    </a:cubicBezTo>
                    <a:cubicBezTo>
                      <a:pt x="820065" y="669971"/>
                      <a:pt x="858800" y="621393"/>
                      <a:pt x="882930" y="589326"/>
                    </a:cubicBezTo>
                    <a:cubicBezTo>
                      <a:pt x="907060" y="557259"/>
                      <a:pt x="912140" y="532176"/>
                      <a:pt x="922935" y="505506"/>
                    </a:cubicBezTo>
                    <a:cubicBezTo>
                      <a:pt x="933730" y="478836"/>
                      <a:pt x="939763" y="474391"/>
                      <a:pt x="947700" y="429306"/>
                    </a:cubicBezTo>
                    <a:cubicBezTo>
                      <a:pt x="955638" y="384221"/>
                      <a:pt x="979450" y="288971"/>
                      <a:pt x="970560" y="234996"/>
                    </a:cubicBezTo>
                    <a:cubicBezTo>
                      <a:pt x="961670" y="181021"/>
                      <a:pt x="947382" y="136571"/>
                      <a:pt x="894360" y="105456"/>
                    </a:cubicBezTo>
                    <a:cubicBezTo>
                      <a:pt x="841338" y="74341"/>
                      <a:pt x="741008" y="55926"/>
                      <a:pt x="652425" y="48306"/>
                    </a:cubicBezTo>
                    <a:cubicBezTo>
                      <a:pt x="563843" y="40686"/>
                      <a:pt x="436842" y="49576"/>
                      <a:pt x="362865" y="59736"/>
                    </a:cubicBezTo>
                    <a:cubicBezTo>
                      <a:pt x="288888" y="69896"/>
                      <a:pt x="252375" y="88629"/>
                      <a:pt x="208560" y="109266"/>
                    </a:cubicBezTo>
                    <a:cubicBezTo>
                      <a:pt x="164745" y="129904"/>
                      <a:pt x="118390" y="169909"/>
                      <a:pt x="99975" y="183561"/>
                    </a:cubicBezTo>
                    <a:cubicBezTo>
                      <a:pt x="81560" y="197213"/>
                      <a:pt x="113310" y="167686"/>
                      <a:pt x="98070" y="191181"/>
                    </a:cubicBezTo>
                    <a:cubicBezTo>
                      <a:pt x="82830" y="214676"/>
                      <a:pt x="8217" y="199436"/>
                      <a:pt x="915" y="193086"/>
                    </a:cubicBezTo>
                    <a:cubicBezTo>
                      <a:pt x="-6387" y="186736"/>
                      <a:pt x="31713" y="170861"/>
                      <a:pt x="54255" y="15308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5" name="フリーフォーム: 図形 194">
                <a:extLst>
                  <a:ext uri="{FF2B5EF4-FFF2-40B4-BE49-F238E27FC236}">
                    <a16:creationId xmlns:a16="http://schemas.microsoft.com/office/drawing/2014/main" id="{C373CC0B-EB75-4D4A-114A-C9BE530B7DB0}"/>
                  </a:ext>
                </a:extLst>
              </p:cNvPr>
              <p:cNvSpPr/>
              <p:nvPr/>
            </p:nvSpPr>
            <p:spPr>
              <a:xfrm>
                <a:off x="4570841" y="3606800"/>
                <a:ext cx="100219" cy="500380"/>
              </a:xfrm>
              <a:custGeom>
                <a:avLst/>
                <a:gdLst>
                  <a:gd name="connsiteX0" fmla="*/ 34179 w 100219"/>
                  <a:gd name="connsiteY0" fmla="*/ 0 h 500380"/>
                  <a:gd name="connsiteX1" fmla="*/ 6239 w 100219"/>
                  <a:gd name="connsiteY1" fmla="*/ 127000 h 500380"/>
                  <a:gd name="connsiteX2" fmla="*/ 3699 w 100219"/>
                  <a:gd name="connsiteY2" fmla="*/ 246380 h 500380"/>
                  <a:gd name="connsiteX3" fmla="*/ 49419 w 100219"/>
                  <a:gd name="connsiteY3" fmla="*/ 347980 h 500380"/>
                  <a:gd name="connsiteX4" fmla="*/ 69739 w 100219"/>
                  <a:gd name="connsiteY4" fmla="*/ 403860 h 500380"/>
                  <a:gd name="connsiteX5" fmla="*/ 90059 w 100219"/>
                  <a:gd name="connsiteY5" fmla="*/ 482600 h 500380"/>
                  <a:gd name="connsiteX6" fmla="*/ 100219 w 100219"/>
                  <a:gd name="connsiteY6" fmla="*/ 500380 h 500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19" h="500380">
                    <a:moveTo>
                      <a:pt x="34179" y="0"/>
                    </a:moveTo>
                    <a:cubicBezTo>
                      <a:pt x="22749" y="42968"/>
                      <a:pt x="11319" y="85937"/>
                      <a:pt x="6239" y="127000"/>
                    </a:cubicBezTo>
                    <a:cubicBezTo>
                      <a:pt x="1159" y="168063"/>
                      <a:pt x="-3498" y="209550"/>
                      <a:pt x="3699" y="246380"/>
                    </a:cubicBezTo>
                    <a:cubicBezTo>
                      <a:pt x="10896" y="283210"/>
                      <a:pt x="38412" y="321733"/>
                      <a:pt x="49419" y="347980"/>
                    </a:cubicBezTo>
                    <a:cubicBezTo>
                      <a:pt x="60426" y="374227"/>
                      <a:pt x="62966" y="381423"/>
                      <a:pt x="69739" y="403860"/>
                    </a:cubicBezTo>
                    <a:cubicBezTo>
                      <a:pt x="76512" y="426297"/>
                      <a:pt x="84979" y="466513"/>
                      <a:pt x="90059" y="482600"/>
                    </a:cubicBezTo>
                    <a:cubicBezTo>
                      <a:pt x="95139" y="498687"/>
                      <a:pt x="97679" y="499533"/>
                      <a:pt x="100219" y="5003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6" name="フリーフォーム: 図形 195">
                <a:extLst>
                  <a:ext uri="{FF2B5EF4-FFF2-40B4-BE49-F238E27FC236}">
                    <a16:creationId xmlns:a16="http://schemas.microsoft.com/office/drawing/2014/main" id="{6C65AA53-0F3C-39F6-C3D0-B48490D5A29A}"/>
                  </a:ext>
                </a:extLst>
              </p:cNvPr>
              <p:cNvSpPr/>
              <p:nvPr/>
            </p:nvSpPr>
            <p:spPr>
              <a:xfrm>
                <a:off x="7289838" y="3509128"/>
                <a:ext cx="144296" cy="576580"/>
              </a:xfrm>
              <a:custGeom>
                <a:avLst/>
                <a:gdLst>
                  <a:gd name="connsiteX0" fmla="*/ 86360 w 144296"/>
                  <a:gd name="connsiteY0" fmla="*/ 0 h 576580"/>
                  <a:gd name="connsiteX1" fmla="*/ 139700 w 144296"/>
                  <a:gd name="connsiteY1" fmla="*/ 139700 h 576580"/>
                  <a:gd name="connsiteX2" fmla="*/ 137160 w 144296"/>
                  <a:gd name="connsiteY2" fmla="*/ 327660 h 576580"/>
                  <a:gd name="connsiteX3" fmla="*/ 101600 w 144296"/>
                  <a:gd name="connsiteY3" fmla="*/ 401320 h 576580"/>
                  <a:gd name="connsiteX4" fmla="*/ 66040 w 144296"/>
                  <a:gd name="connsiteY4" fmla="*/ 439420 h 576580"/>
                  <a:gd name="connsiteX5" fmla="*/ 60960 w 144296"/>
                  <a:gd name="connsiteY5" fmla="*/ 439420 h 576580"/>
                  <a:gd name="connsiteX6" fmla="*/ 63500 w 144296"/>
                  <a:gd name="connsiteY6" fmla="*/ 520700 h 576580"/>
                  <a:gd name="connsiteX7" fmla="*/ 0 w 144296"/>
                  <a:gd name="connsiteY7" fmla="*/ 576580 h 576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296" h="576580">
                    <a:moveTo>
                      <a:pt x="86360" y="0"/>
                    </a:moveTo>
                    <a:cubicBezTo>
                      <a:pt x="108796" y="42545"/>
                      <a:pt x="131233" y="85090"/>
                      <a:pt x="139700" y="139700"/>
                    </a:cubicBezTo>
                    <a:cubicBezTo>
                      <a:pt x="148167" y="194310"/>
                      <a:pt x="143510" y="284057"/>
                      <a:pt x="137160" y="327660"/>
                    </a:cubicBezTo>
                    <a:cubicBezTo>
                      <a:pt x="130810" y="371263"/>
                      <a:pt x="113453" y="382694"/>
                      <a:pt x="101600" y="401320"/>
                    </a:cubicBezTo>
                    <a:cubicBezTo>
                      <a:pt x="89747" y="419946"/>
                      <a:pt x="72813" y="433070"/>
                      <a:pt x="66040" y="439420"/>
                    </a:cubicBezTo>
                    <a:cubicBezTo>
                      <a:pt x="59267" y="445770"/>
                      <a:pt x="61383" y="425873"/>
                      <a:pt x="60960" y="439420"/>
                    </a:cubicBezTo>
                    <a:cubicBezTo>
                      <a:pt x="60537" y="452967"/>
                      <a:pt x="73660" y="497840"/>
                      <a:pt x="63500" y="520700"/>
                    </a:cubicBezTo>
                    <a:cubicBezTo>
                      <a:pt x="53340" y="543560"/>
                      <a:pt x="26670" y="560070"/>
                      <a:pt x="0" y="5765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7" name="楕円 196">
                <a:extLst>
                  <a:ext uri="{FF2B5EF4-FFF2-40B4-BE49-F238E27FC236}">
                    <a16:creationId xmlns:a16="http://schemas.microsoft.com/office/drawing/2014/main" id="{0837EE24-74E5-744D-21D7-925A74B43A03}"/>
                  </a:ext>
                </a:extLst>
              </p:cNvPr>
              <p:cNvSpPr/>
              <p:nvPr/>
            </p:nvSpPr>
            <p:spPr>
              <a:xfrm>
                <a:off x="5332040" y="341743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8" name="楕円 197">
                <a:extLst>
                  <a:ext uri="{FF2B5EF4-FFF2-40B4-BE49-F238E27FC236}">
                    <a16:creationId xmlns:a16="http://schemas.microsoft.com/office/drawing/2014/main" id="{FC61F3C3-E679-81A4-2EFE-AF359E173BBA}"/>
                  </a:ext>
                </a:extLst>
              </p:cNvPr>
              <p:cNvSpPr/>
              <p:nvPr/>
            </p:nvSpPr>
            <p:spPr>
              <a:xfrm>
                <a:off x="6528769" y="340481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9" name="フリーフォーム: 図形 198">
                <a:extLst>
                  <a:ext uri="{FF2B5EF4-FFF2-40B4-BE49-F238E27FC236}">
                    <a16:creationId xmlns:a16="http://schemas.microsoft.com/office/drawing/2014/main" id="{64884591-9C6C-ED6F-8ACE-031A0CB89C7D}"/>
                  </a:ext>
                </a:extLst>
              </p:cNvPr>
              <p:cNvSpPr/>
              <p:nvPr/>
            </p:nvSpPr>
            <p:spPr>
              <a:xfrm>
                <a:off x="6430805" y="3373549"/>
                <a:ext cx="413385" cy="107117"/>
              </a:xfrm>
              <a:custGeom>
                <a:avLst/>
                <a:gdLst>
                  <a:gd name="connsiteX0" fmla="*/ 0 w 321945"/>
                  <a:gd name="connsiteY0" fmla="*/ 10608 h 92523"/>
                  <a:gd name="connsiteX1" fmla="*/ 144780 w 321945"/>
                  <a:gd name="connsiteY1" fmla="*/ 2988 h 92523"/>
                  <a:gd name="connsiteX2" fmla="*/ 226695 w 321945"/>
                  <a:gd name="connsiteY2" fmla="*/ 54423 h 92523"/>
                  <a:gd name="connsiteX3" fmla="*/ 321945 w 321945"/>
                  <a:gd name="connsiteY3" fmla="*/ 92523 h 92523"/>
                  <a:gd name="connsiteX0" fmla="*/ 0 w 348615"/>
                  <a:gd name="connsiteY0" fmla="*/ 10608 h 105858"/>
                  <a:gd name="connsiteX1" fmla="*/ 144780 w 348615"/>
                  <a:gd name="connsiteY1" fmla="*/ 2988 h 105858"/>
                  <a:gd name="connsiteX2" fmla="*/ 226695 w 348615"/>
                  <a:gd name="connsiteY2" fmla="*/ 54423 h 105858"/>
                  <a:gd name="connsiteX3" fmla="*/ 348615 w 348615"/>
                  <a:gd name="connsiteY3" fmla="*/ 105858 h 105858"/>
                  <a:gd name="connsiteX0" fmla="*/ 0 w 348615"/>
                  <a:gd name="connsiteY0" fmla="*/ 4000 h 99250"/>
                  <a:gd name="connsiteX1" fmla="*/ 150495 w 348615"/>
                  <a:gd name="connsiteY1" fmla="*/ 7810 h 99250"/>
                  <a:gd name="connsiteX2" fmla="*/ 226695 w 348615"/>
                  <a:gd name="connsiteY2" fmla="*/ 47815 h 99250"/>
                  <a:gd name="connsiteX3" fmla="*/ 348615 w 348615"/>
                  <a:gd name="connsiteY3" fmla="*/ 99250 h 99250"/>
                  <a:gd name="connsiteX0" fmla="*/ 0 w 413385"/>
                  <a:gd name="connsiteY0" fmla="*/ 11236 h 93151"/>
                  <a:gd name="connsiteX1" fmla="*/ 215265 w 413385"/>
                  <a:gd name="connsiteY1" fmla="*/ 1711 h 93151"/>
                  <a:gd name="connsiteX2" fmla="*/ 291465 w 413385"/>
                  <a:gd name="connsiteY2" fmla="*/ 41716 h 93151"/>
                  <a:gd name="connsiteX3" fmla="*/ 413385 w 413385"/>
                  <a:gd name="connsiteY3" fmla="*/ 93151 h 93151"/>
                  <a:gd name="connsiteX0" fmla="*/ 0 w 413385"/>
                  <a:gd name="connsiteY0" fmla="*/ 25202 h 107117"/>
                  <a:gd name="connsiteX1" fmla="*/ 93820 w 413385"/>
                  <a:gd name="connsiteY1" fmla="*/ 206 h 107117"/>
                  <a:gd name="connsiteX2" fmla="*/ 215265 w 413385"/>
                  <a:gd name="connsiteY2" fmla="*/ 15677 h 107117"/>
                  <a:gd name="connsiteX3" fmla="*/ 291465 w 413385"/>
                  <a:gd name="connsiteY3" fmla="*/ 55682 h 107117"/>
                  <a:gd name="connsiteX4" fmla="*/ 413385 w 413385"/>
                  <a:gd name="connsiteY4" fmla="*/ 107117 h 107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3385" h="107117">
                    <a:moveTo>
                      <a:pt x="0" y="25202"/>
                    </a:moveTo>
                    <a:cubicBezTo>
                      <a:pt x="16272" y="22941"/>
                      <a:pt x="57943" y="1793"/>
                      <a:pt x="93820" y="206"/>
                    </a:cubicBezTo>
                    <a:cubicBezTo>
                      <a:pt x="129697" y="-1381"/>
                      <a:pt x="182324" y="6431"/>
                      <a:pt x="215265" y="15677"/>
                    </a:cubicBezTo>
                    <a:cubicBezTo>
                      <a:pt x="248206" y="24923"/>
                      <a:pt x="261938" y="40760"/>
                      <a:pt x="291465" y="55682"/>
                    </a:cubicBezTo>
                    <a:cubicBezTo>
                      <a:pt x="320993" y="70605"/>
                      <a:pt x="380524" y="95528"/>
                      <a:pt x="413385" y="107117"/>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0" name="フリーフォーム: 図形 199">
                <a:extLst>
                  <a:ext uri="{FF2B5EF4-FFF2-40B4-BE49-F238E27FC236}">
                    <a16:creationId xmlns:a16="http://schemas.microsoft.com/office/drawing/2014/main" id="{BE214C20-DE55-FAC0-ACDC-EAD2C14B9B09}"/>
                  </a:ext>
                </a:extLst>
              </p:cNvPr>
              <p:cNvSpPr/>
              <p:nvPr/>
            </p:nvSpPr>
            <p:spPr>
              <a:xfrm>
                <a:off x="5132249" y="3393226"/>
                <a:ext cx="346181" cy="104567"/>
              </a:xfrm>
              <a:custGeom>
                <a:avLst/>
                <a:gdLst>
                  <a:gd name="connsiteX0" fmla="*/ 0 w 300990"/>
                  <a:gd name="connsiteY0" fmla="*/ 85191 h 85191"/>
                  <a:gd name="connsiteX1" fmla="*/ 110490 w 300990"/>
                  <a:gd name="connsiteY1" fmla="*/ 16611 h 85191"/>
                  <a:gd name="connsiteX2" fmla="*/ 184785 w 300990"/>
                  <a:gd name="connsiteY2" fmla="*/ 1371 h 85191"/>
                  <a:gd name="connsiteX3" fmla="*/ 245745 w 300990"/>
                  <a:gd name="connsiteY3" fmla="*/ 1371 h 85191"/>
                  <a:gd name="connsiteX4" fmla="*/ 300990 w 300990"/>
                  <a:gd name="connsiteY4" fmla="*/ 7086 h 85191"/>
                  <a:gd name="connsiteX0" fmla="*/ 0 w 318732"/>
                  <a:gd name="connsiteY0" fmla="*/ 85191 h 85191"/>
                  <a:gd name="connsiteX1" fmla="*/ 110490 w 318732"/>
                  <a:gd name="connsiteY1" fmla="*/ 16611 h 85191"/>
                  <a:gd name="connsiteX2" fmla="*/ 184785 w 318732"/>
                  <a:gd name="connsiteY2" fmla="*/ 1371 h 85191"/>
                  <a:gd name="connsiteX3" fmla="*/ 245745 w 318732"/>
                  <a:gd name="connsiteY3" fmla="*/ 1371 h 85191"/>
                  <a:gd name="connsiteX4" fmla="*/ 318732 w 318732"/>
                  <a:gd name="connsiteY4" fmla="*/ 18516 h 85191"/>
                  <a:gd name="connsiteX0" fmla="*/ 0 w 318732"/>
                  <a:gd name="connsiteY0" fmla="*/ 84045 h 84045"/>
                  <a:gd name="connsiteX1" fmla="*/ 110490 w 318732"/>
                  <a:gd name="connsiteY1" fmla="*/ 15465 h 84045"/>
                  <a:gd name="connsiteX2" fmla="*/ 198091 w 318732"/>
                  <a:gd name="connsiteY2" fmla="*/ 4035 h 84045"/>
                  <a:gd name="connsiteX3" fmla="*/ 245745 w 318732"/>
                  <a:gd name="connsiteY3" fmla="*/ 225 h 84045"/>
                  <a:gd name="connsiteX4" fmla="*/ 318732 w 318732"/>
                  <a:gd name="connsiteY4" fmla="*/ 17370 h 84045"/>
                  <a:gd name="connsiteX0" fmla="*/ 0 w 318732"/>
                  <a:gd name="connsiteY0" fmla="*/ 84067 h 84067"/>
                  <a:gd name="connsiteX1" fmla="*/ 117143 w 318732"/>
                  <a:gd name="connsiteY1" fmla="*/ 17392 h 84067"/>
                  <a:gd name="connsiteX2" fmla="*/ 198091 w 318732"/>
                  <a:gd name="connsiteY2" fmla="*/ 4057 h 84067"/>
                  <a:gd name="connsiteX3" fmla="*/ 245745 w 318732"/>
                  <a:gd name="connsiteY3" fmla="*/ 247 h 84067"/>
                  <a:gd name="connsiteX4" fmla="*/ 318732 w 318732"/>
                  <a:gd name="connsiteY4" fmla="*/ 17392 h 84067"/>
                  <a:gd name="connsiteX0" fmla="*/ 0 w 318732"/>
                  <a:gd name="connsiteY0" fmla="*/ 86769 h 86769"/>
                  <a:gd name="connsiteX1" fmla="*/ 117143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6769 h 86769"/>
                  <a:gd name="connsiteX1" fmla="*/ 110490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4068 h 84068"/>
                  <a:gd name="connsiteX1" fmla="*/ 110490 w 318732"/>
                  <a:gd name="connsiteY1" fmla="*/ 17393 h 84068"/>
                  <a:gd name="connsiteX2" fmla="*/ 184784 w 318732"/>
                  <a:gd name="connsiteY2" fmla="*/ 4058 h 84068"/>
                  <a:gd name="connsiteX3" fmla="*/ 245745 w 318732"/>
                  <a:gd name="connsiteY3" fmla="*/ 248 h 84068"/>
                  <a:gd name="connsiteX4" fmla="*/ 318732 w 318732"/>
                  <a:gd name="connsiteY4" fmla="*/ 17393 h 84068"/>
                  <a:gd name="connsiteX0" fmla="*/ 0 w 318732"/>
                  <a:gd name="connsiteY0" fmla="*/ 80651 h 80651"/>
                  <a:gd name="connsiteX1" fmla="*/ 110490 w 318732"/>
                  <a:gd name="connsiteY1" fmla="*/ 13976 h 80651"/>
                  <a:gd name="connsiteX2" fmla="*/ 184784 w 318732"/>
                  <a:gd name="connsiteY2" fmla="*/ 641 h 80651"/>
                  <a:gd name="connsiteX3" fmla="*/ 247963 w 318732"/>
                  <a:gd name="connsiteY3" fmla="*/ 2546 h 80651"/>
                  <a:gd name="connsiteX4" fmla="*/ 318732 w 318732"/>
                  <a:gd name="connsiteY4" fmla="*/ 13976 h 80651"/>
                  <a:gd name="connsiteX0" fmla="*/ 0 w 318732"/>
                  <a:gd name="connsiteY0" fmla="*/ 80749 h 80749"/>
                  <a:gd name="connsiteX1" fmla="*/ 126014 w 318732"/>
                  <a:gd name="connsiteY1" fmla="*/ 15488 h 80749"/>
                  <a:gd name="connsiteX2" fmla="*/ 184784 w 318732"/>
                  <a:gd name="connsiteY2" fmla="*/ 739 h 80749"/>
                  <a:gd name="connsiteX3" fmla="*/ 247963 w 318732"/>
                  <a:gd name="connsiteY3" fmla="*/ 2644 h 80749"/>
                  <a:gd name="connsiteX4" fmla="*/ 318732 w 318732"/>
                  <a:gd name="connsiteY4" fmla="*/ 14074 h 80749"/>
                  <a:gd name="connsiteX0" fmla="*/ 0 w 318732"/>
                  <a:gd name="connsiteY0" fmla="*/ 84030 h 84030"/>
                  <a:gd name="connsiteX1" fmla="*/ 126014 w 318732"/>
                  <a:gd name="connsiteY1" fmla="*/ 18769 h 84030"/>
                  <a:gd name="connsiteX2" fmla="*/ 184784 w 318732"/>
                  <a:gd name="connsiteY2" fmla="*/ 4020 h 84030"/>
                  <a:gd name="connsiteX3" fmla="*/ 301187 w 318732"/>
                  <a:gd name="connsiteY3" fmla="*/ 272 h 84030"/>
                  <a:gd name="connsiteX4" fmla="*/ 318732 w 318732"/>
                  <a:gd name="connsiteY4" fmla="*/ 17355 h 84030"/>
                  <a:gd name="connsiteX0" fmla="*/ 0 w 318732"/>
                  <a:gd name="connsiteY0" fmla="*/ 84260 h 84260"/>
                  <a:gd name="connsiteX1" fmla="*/ 126014 w 318732"/>
                  <a:gd name="connsiteY1" fmla="*/ 18999 h 84260"/>
                  <a:gd name="connsiteX2" fmla="*/ 226921 w 318732"/>
                  <a:gd name="connsiteY2" fmla="*/ 2837 h 84260"/>
                  <a:gd name="connsiteX3" fmla="*/ 301187 w 318732"/>
                  <a:gd name="connsiteY3" fmla="*/ 502 h 84260"/>
                  <a:gd name="connsiteX4" fmla="*/ 318732 w 318732"/>
                  <a:gd name="connsiteY4" fmla="*/ 17585 h 84260"/>
                  <a:gd name="connsiteX0" fmla="*/ 0 w 380827"/>
                  <a:gd name="connsiteY0" fmla="*/ 84260 h 84260"/>
                  <a:gd name="connsiteX1" fmla="*/ 126014 w 380827"/>
                  <a:gd name="connsiteY1" fmla="*/ 18999 h 84260"/>
                  <a:gd name="connsiteX2" fmla="*/ 226921 w 380827"/>
                  <a:gd name="connsiteY2" fmla="*/ 2837 h 84260"/>
                  <a:gd name="connsiteX3" fmla="*/ 301187 w 380827"/>
                  <a:gd name="connsiteY3" fmla="*/ 502 h 84260"/>
                  <a:gd name="connsiteX4" fmla="*/ 380827 w 380827"/>
                  <a:gd name="connsiteY4" fmla="*/ 16172 h 84260"/>
                  <a:gd name="connsiteX0" fmla="*/ 0 w 380827"/>
                  <a:gd name="connsiteY0" fmla="*/ 84315 h 84315"/>
                  <a:gd name="connsiteX1" fmla="*/ 134884 w 380827"/>
                  <a:gd name="connsiteY1" fmla="*/ 20467 h 84315"/>
                  <a:gd name="connsiteX2" fmla="*/ 226921 w 380827"/>
                  <a:gd name="connsiteY2" fmla="*/ 2892 h 84315"/>
                  <a:gd name="connsiteX3" fmla="*/ 301187 w 380827"/>
                  <a:gd name="connsiteY3" fmla="*/ 557 h 84315"/>
                  <a:gd name="connsiteX4" fmla="*/ 380827 w 380827"/>
                  <a:gd name="connsiteY4" fmla="*/ 16227 h 84315"/>
                  <a:gd name="connsiteX0" fmla="*/ 0 w 380827"/>
                  <a:gd name="connsiteY0" fmla="*/ 84315 h 84315"/>
                  <a:gd name="connsiteX1" fmla="*/ 134884 w 380827"/>
                  <a:gd name="connsiteY1" fmla="*/ 20467 h 84315"/>
                  <a:gd name="connsiteX2" fmla="*/ 226922 w 380827"/>
                  <a:gd name="connsiteY2" fmla="*/ 2892 h 84315"/>
                  <a:gd name="connsiteX3" fmla="*/ 301187 w 380827"/>
                  <a:gd name="connsiteY3" fmla="*/ 557 h 84315"/>
                  <a:gd name="connsiteX4" fmla="*/ 380827 w 380827"/>
                  <a:gd name="connsiteY4" fmla="*/ 16227 h 84315"/>
                  <a:gd name="connsiteX0" fmla="*/ 0 w 380827"/>
                  <a:gd name="connsiteY0" fmla="*/ 84169 h 84169"/>
                  <a:gd name="connsiteX1" fmla="*/ 126014 w 380827"/>
                  <a:gd name="connsiteY1" fmla="*/ 16081 h 84169"/>
                  <a:gd name="connsiteX2" fmla="*/ 226922 w 380827"/>
                  <a:gd name="connsiteY2" fmla="*/ 2746 h 84169"/>
                  <a:gd name="connsiteX3" fmla="*/ 301187 w 380827"/>
                  <a:gd name="connsiteY3" fmla="*/ 411 h 84169"/>
                  <a:gd name="connsiteX4" fmla="*/ 380827 w 380827"/>
                  <a:gd name="connsiteY4" fmla="*/ 16081 h 84169"/>
                  <a:gd name="connsiteX0" fmla="*/ 0 w 380827"/>
                  <a:gd name="connsiteY0" fmla="*/ 85422 h 85422"/>
                  <a:gd name="connsiteX1" fmla="*/ 126014 w 380827"/>
                  <a:gd name="connsiteY1" fmla="*/ 17334 h 85422"/>
                  <a:gd name="connsiteX2" fmla="*/ 226922 w 380827"/>
                  <a:gd name="connsiteY2" fmla="*/ 3999 h 85422"/>
                  <a:gd name="connsiteX3" fmla="*/ 303405 w 380827"/>
                  <a:gd name="connsiteY3" fmla="*/ 251 h 85422"/>
                  <a:gd name="connsiteX4" fmla="*/ 380827 w 380827"/>
                  <a:gd name="connsiteY4" fmla="*/ 17334 h 85422"/>
                  <a:gd name="connsiteX0" fmla="*/ 0 w 380827"/>
                  <a:gd name="connsiteY0" fmla="*/ 81539 h 81539"/>
                  <a:gd name="connsiteX1" fmla="*/ 126014 w 380827"/>
                  <a:gd name="connsiteY1" fmla="*/ 13451 h 81539"/>
                  <a:gd name="connsiteX2" fmla="*/ 226922 w 380827"/>
                  <a:gd name="connsiteY2" fmla="*/ 116 h 81539"/>
                  <a:gd name="connsiteX3" fmla="*/ 314493 w 380827"/>
                  <a:gd name="connsiteY3" fmla="*/ 16156 h 81539"/>
                  <a:gd name="connsiteX4" fmla="*/ 380827 w 380827"/>
                  <a:gd name="connsiteY4" fmla="*/ 13451 h 81539"/>
                  <a:gd name="connsiteX0" fmla="*/ 0 w 396351"/>
                  <a:gd name="connsiteY0" fmla="*/ 81539 h 81539"/>
                  <a:gd name="connsiteX1" fmla="*/ 126014 w 396351"/>
                  <a:gd name="connsiteY1" fmla="*/ 13451 h 81539"/>
                  <a:gd name="connsiteX2" fmla="*/ 226922 w 396351"/>
                  <a:gd name="connsiteY2" fmla="*/ 116 h 81539"/>
                  <a:gd name="connsiteX3" fmla="*/ 314493 w 396351"/>
                  <a:gd name="connsiteY3" fmla="*/ 16156 h 81539"/>
                  <a:gd name="connsiteX4" fmla="*/ 396351 w 396351"/>
                  <a:gd name="connsiteY4" fmla="*/ 33239 h 81539"/>
                  <a:gd name="connsiteX0" fmla="*/ 0 w 396351"/>
                  <a:gd name="connsiteY0" fmla="*/ 81428 h 81428"/>
                  <a:gd name="connsiteX1" fmla="*/ 126014 w 396351"/>
                  <a:gd name="connsiteY1" fmla="*/ 13340 h 81428"/>
                  <a:gd name="connsiteX2" fmla="*/ 226922 w 396351"/>
                  <a:gd name="connsiteY2" fmla="*/ 5 h 81428"/>
                  <a:gd name="connsiteX3" fmla="*/ 334452 w 396351"/>
                  <a:gd name="connsiteY3" fmla="*/ 11805 h 81428"/>
                  <a:gd name="connsiteX4" fmla="*/ 396351 w 396351"/>
                  <a:gd name="connsiteY4" fmla="*/ 33128 h 81428"/>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403004"/>
                  <a:gd name="connsiteY0" fmla="*/ 77585 h 77585"/>
                  <a:gd name="connsiteX1" fmla="*/ 126014 w 403004"/>
                  <a:gd name="connsiteY1" fmla="*/ 9497 h 77585"/>
                  <a:gd name="connsiteX2" fmla="*/ 244663 w 403004"/>
                  <a:gd name="connsiteY2" fmla="*/ 403 h 77585"/>
                  <a:gd name="connsiteX3" fmla="*/ 334452 w 403004"/>
                  <a:gd name="connsiteY3" fmla="*/ 7962 h 77585"/>
                  <a:gd name="connsiteX4" fmla="*/ 403004 w 403004"/>
                  <a:gd name="connsiteY4" fmla="*/ 22218 h 77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004" h="77585">
                    <a:moveTo>
                      <a:pt x="0" y="77585"/>
                    </a:moveTo>
                    <a:cubicBezTo>
                      <a:pt x="39846" y="50280"/>
                      <a:pt x="85237" y="22361"/>
                      <a:pt x="126014" y="9497"/>
                    </a:cubicBezTo>
                    <a:cubicBezTo>
                      <a:pt x="166791" y="-3367"/>
                      <a:pt x="209923" y="659"/>
                      <a:pt x="244663" y="403"/>
                    </a:cubicBezTo>
                    <a:cubicBezTo>
                      <a:pt x="279403" y="147"/>
                      <a:pt x="315085" y="7010"/>
                      <a:pt x="334452" y="7962"/>
                    </a:cubicBezTo>
                    <a:cubicBezTo>
                      <a:pt x="353819" y="8914"/>
                      <a:pt x="385065" y="19836"/>
                      <a:pt x="403004" y="22218"/>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1" name="フリーフォーム: 図形 200">
                <a:extLst>
                  <a:ext uri="{FF2B5EF4-FFF2-40B4-BE49-F238E27FC236}">
                    <a16:creationId xmlns:a16="http://schemas.microsoft.com/office/drawing/2014/main" id="{A14E5AFF-D963-368E-1475-13D7F8CECC5F}"/>
                  </a:ext>
                </a:extLst>
              </p:cNvPr>
              <p:cNvSpPr/>
              <p:nvPr/>
            </p:nvSpPr>
            <p:spPr>
              <a:xfrm>
                <a:off x="4603320" y="2235277"/>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2" name="フリーフォーム: 図形 201">
                <a:extLst>
                  <a:ext uri="{FF2B5EF4-FFF2-40B4-BE49-F238E27FC236}">
                    <a16:creationId xmlns:a16="http://schemas.microsoft.com/office/drawing/2014/main" id="{A210E4E1-255A-61CF-70E1-267A8BA51596}"/>
                  </a:ext>
                </a:extLst>
              </p:cNvPr>
              <p:cNvSpPr/>
              <p:nvPr/>
            </p:nvSpPr>
            <p:spPr>
              <a:xfrm>
                <a:off x="7145655" y="2225040"/>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3" name="フリーフォーム: 図形 202">
                <a:extLst>
                  <a:ext uri="{FF2B5EF4-FFF2-40B4-BE49-F238E27FC236}">
                    <a16:creationId xmlns:a16="http://schemas.microsoft.com/office/drawing/2014/main" id="{8AE5CD5F-071A-0F3C-CD37-8B52B568C2B9}"/>
                  </a:ext>
                </a:extLst>
              </p:cNvPr>
              <p:cNvSpPr/>
              <p:nvPr/>
            </p:nvSpPr>
            <p:spPr>
              <a:xfrm>
                <a:off x="7179945" y="2108835"/>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4" name="フリーフォーム: 図形 203">
                <a:extLst>
                  <a:ext uri="{FF2B5EF4-FFF2-40B4-BE49-F238E27FC236}">
                    <a16:creationId xmlns:a16="http://schemas.microsoft.com/office/drawing/2014/main" id="{CB21BC77-6DB1-C72B-DF7A-1381F1496E05}"/>
                  </a:ext>
                </a:extLst>
              </p:cNvPr>
              <p:cNvSpPr/>
              <p:nvPr/>
            </p:nvSpPr>
            <p:spPr>
              <a:xfrm>
                <a:off x="4724510" y="1673587"/>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5" name="フリーフォーム: 図形 204">
                <a:extLst>
                  <a:ext uri="{FF2B5EF4-FFF2-40B4-BE49-F238E27FC236}">
                    <a16:creationId xmlns:a16="http://schemas.microsoft.com/office/drawing/2014/main" id="{E4F7D249-00C1-8835-2808-49BF6435CAEF}"/>
                  </a:ext>
                </a:extLst>
              </p:cNvPr>
              <p:cNvSpPr/>
              <p:nvPr/>
            </p:nvSpPr>
            <p:spPr>
              <a:xfrm>
                <a:off x="7010400" y="1463040"/>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25" name="グループ化 124">
              <a:extLst>
                <a:ext uri="{FF2B5EF4-FFF2-40B4-BE49-F238E27FC236}">
                  <a16:creationId xmlns:a16="http://schemas.microsoft.com/office/drawing/2014/main" id="{6DA19881-3190-C035-72F0-2EC0E7F4A9FE}"/>
                </a:ext>
              </a:extLst>
            </p:cNvPr>
            <p:cNvGrpSpPr/>
            <p:nvPr/>
          </p:nvGrpSpPr>
          <p:grpSpPr>
            <a:xfrm rot="20969945">
              <a:off x="9392347" y="1013627"/>
              <a:ext cx="745746" cy="884967"/>
              <a:chOff x="4206240" y="1282785"/>
              <a:chExt cx="3769360" cy="4473037"/>
            </a:xfrm>
          </p:grpSpPr>
          <p:sp>
            <p:nvSpPr>
              <p:cNvPr id="126" name="フリーフォーム: 図形 125">
                <a:extLst>
                  <a:ext uri="{FF2B5EF4-FFF2-40B4-BE49-F238E27FC236}">
                    <a16:creationId xmlns:a16="http://schemas.microsoft.com/office/drawing/2014/main" id="{C52DC96C-BCC8-6B4E-7A3A-44476A68791A}"/>
                  </a:ext>
                </a:extLst>
              </p:cNvPr>
              <p:cNvSpPr/>
              <p:nvPr/>
            </p:nvSpPr>
            <p:spPr>
              <a:xfrm>
                <a:off x="7306232" y="3485339"/>
                <a:ext cx="378146" cy="1022145"/>
              </a:xfrm>
              <a:custGeom>
                <a:avLst/>
                <a:gdLst>
                  <a:gd name="connsiteX0" fmla="*/ 152478 w 331828"/>
                  <a:gd name="connsiteY0" fmla="*/ 84631 h 1022145"/>
                  <a:gd name="connsiteX1" fmla="*/ 270588 w 331828"/>
                  <a:gd name="connsiteY1" fmla="*/ 27481 h 1022145"/>
                  <a:gd name="connsiteX2" fmla="*/ 331548 w 331828"/>
                  <a:gd name="connsiteY2" fmla="*/ 92251 h 1022145"/>
                  <a:gd name="connsiteX3" fmla="*/ 293448 w 331828"/>
                  <a:gd name="connsiteY3" fmla="*/ 355141 h 1022145"/>
                  <a:gd name="connsiteX4" fmla="*/ 297258 w 331828"/>
                  <a:gd name="connsiteY4" fmla="*/ 458011 h 1022145"/>
                  <a:gd name="connsiteX5" fmla="*/ 259158 w 331828"/>
                  <a:gd name="connsiteY5" fmla="*/ 648511 h 1022145"/>
                  <a:gd name="connsiteX6" fmla="*/ 251538 w 331828"/>
                  <a:gd name="connsiteY6" fmla="*/ 690421 h 1022145"/>
                  <a:gd name="connsiteX7" fmla="*/ 228678 w 331828"/>
                  <a:gd name="connsiteY7" fmla="*/ 762811 h 1022145"/>
                  <a:gd name="connsiteX8" fmla="*/ 232488 w 331828"/>
                  <a:gd name="connsiteY8" fmla="*/ 930451 h 1022145"/>
                  <a:gd name="connsiteX9" fmla="*/ 129618 w 331828"/>
                  <a:gd name="connsiteY9" fmla="*/ 1018081 h 1022145"/>
                  <a:gd name="connsiteX10" fmla="*/ 78 w 331828"/>
                  <a:gd name="connsiteY10" fmla="*/ 907591 h 1022145"/>
                  <a:gd name="connsiteX11" fmla="*/ 152478 w 331828"/>
                  <a:gd name="connsiteY11" fmla="*/ 84631 h 1022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1828" h="1022145">
                    <a:moveTo>
                      <a:pt x="152478" y="84631"/>
                    </a:moveTo>
                    <a:cubicBezTo>
                      <a:pt x="197563" y="-62054"/>
                      <a:pt x="240743" y="26211"/>
                      <a:pt x="270588" y="27481"/>
                    </a:cubicBezTo>
                    <a:cubicBezTo>
                      <a:pt x="300433" y="28751"/>
                      <a:pt x="327738" y="37641"/>
                      <a:pt x="331548" y="92251"/>
                    </a:cubicBezTo>
                    <a:cubicBezTo>
                      <a:pt x="335358" y="146861"/>
                      <a:pt x="299163" y="294181"/>
                      <a:pt x="293448" y="355141"/>
                    </a:cubicBezTo>
                    <a:cubicBezTo>
                      <a:pt x="287733" y="416101"/>
                      <a:pt x="302973" y="409116"/>
                      <a:pt x="297258" y="458011"/>
                    </a:cubicBezTo>
                    <a:cubicBezTo>
                      <a:pt x="291543" y="506906"/>
                      <a:pt x="266778" y="609776"/>
                      <a:pt x="259158" y="648511"/>
                    </a:cubicBezTo>
                    <a:cubicBezTo>
                      <a:pt x="251538" y="687246"/>
                      <a:pt x="256618" y="671371"/>
                      <a:pt x="251538" y="690421"/>
                    </a:cubicBezTo>
                    <a:cubicBezTo>
                      <a:pt x="246458" y="709471"/>
                      <a:pt x="231853" y="722806"/>
                      <a:pt x="228678" y="762811"/>
                    </a:cubicBezTo>
                    <a:cubicBezTo>
                      <a:pt x="225503" y="802816"/>
                      <a:pt x="248998" y="887906"/>
                      <a:pt x="232488" y="930451"/>
                    </a:cubicBezTo>
                    <a:cubicBezTo>
                      <a:pt x="215978" y="972996"/>
                      <a:pt x="168353" y="1021891"/>
                      <a:pt x="129618" y="1018081"/>
                    </a:cubicBezTo>
                    <a:cubicBezTo>
                      <a:pt x="90883" y="1014271"/>
                      <a:pt x="-3097" y="1061896"/>
                      <a:pt x="78" y="907591"/>
                    </a:cubicBezTo>
                    <a:cubicBezTo>
                      <a:pt x="3253" y="753286"/>
                      <a:pt x="107393" y="231316"/>
                      <a:pt x="152478" y="84631"/>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7" name="フリーフォーム: 図形 126">
                <a:extLst>
                  <a:ext uri="{FF2B5EF4-FFF2-40B4-BE49-F238E27FC236}">
                    <a16:creationId xmlns:a16="http://schemas.microsoft.com/office/drawing/2014/main" id="{90B5AE94-3862-9FCF-DB83-11D024CAD136}"/>
                  </a:ext>
                </a:extLst>
              </p:cNvPr>
              <p:cNvSpPr/>
              <p:nvPr/>
            </p:nvSpPr>
            <p:spPr>
              <a:xfrm>
                <a:off x="4647603" y="3394690"/>
                <a:ext cx="324438" cy="1122809"/>
              </a:xfrm>
              <a:custGeom>
                <a:avLst/>
                <a:gdLst>
                  <a:gd name="connsiteX0" fmla="*/ 177127 w 321489"/>
                  <a:gd name="connsiteY0" fmla="*/ 156230 h 1152941"/>
                  <a:gd name="connsiteX1" fmla="*/ 93307 w 321489"/>
                  <a:gd name="connsiteY1" fmla="*/ 20 h 1152941"/>
                  <a:gd name="connsiteX2" fmla="*/ 5677 w 321489"/>
                  <a:gd name="connsiteY2" fmla="*/ 163850 h 1152941"/>
                  <a:gd name="connsiteX3" fmla="*/ 13297 w 321489"/>
                  <a:gd name="connsiteY3" fmla="*/ 392450 h 1152941"/>
                  <a:gd name="connsiteX4" fmla="*/ 51397 w 321489"/>
                  <a:gd name="connsiteY4" fmla="*/ 510560 h 1152941"/>
                  <a:gd name="connsiteX5" fmla="*/ 59017 w 321489"/>
                  <a:gd name="connsiteY5" fmla="*/ 647720 h 1152941"/>
                  <a:gd name="connsiteX6" fmla="*/ 51397 w 321489"/>
                  <a:gd name="connsiteY6" fmla="*/ 872510 h 1152941"/>
                  <a:gd name="connsiteX7" fmla="*/ 89497 w 321489"/>
                  <a:gd name="connsiteY7" fmla="*/ 1070630 h 1152941"/>
                  <a:gd name="connsiteX8" fmla="*/ 299047 w 321489"/>
                  <a:gd name="connsiteY8" fmla="*/ 1123970 h 1152941"/>
                  <a:gd name="connsiteX9" fmla="*/ 314287 w 321489"/>
                  <a:gd name="connsiteY9" fmla="*/ 628670 h 1152941"/>
                  <a:gd name="connsiteX10" fmla="*/ 287617 w 321489"/>
                  <a:gd name="connsiteY10" fmla="*/ 594380 h 1152941"/>
                  <a:gd name="connsiteX11" fmla="*/ 177127 w 321489"/>
                  <a:gd name="connsiteY11" fmla="*/ 156230 h 1152941"/>
                  <a:gd name="connsiteX0" fmla="*/ 177127 w 320006"/>
                  <a:gd name="connsiteY0" fmla="*/ 156230 h 1152941"/>
                  <a:gd name="connsiteX1" fmla="*/ 93307 w 320006"/>
                  <a:gd name="connsiteY1" fmla="*/ 20 h 1152941"/>
                  <a:gd name="connsiteX2" fmla="*/ 5677 w 320006"/>
                  <a:gd name="connsiteY2" fmla="*/ 163850 h 1152941"/>
                  <a:gd name="connsiteX3" fmla="*/ 13297 w 320006"/>
                  <a:gd name="connsiteY3" fmla="*/ 392450 h 1152941"/>
                  <a:gd name="connsiteX4" fmla="*/ 51397 w 320006"/>
                  <a:gd name="connsiteY4" fmla="*/ 510560 h 1152941"/>
                  <a:gd name="connsiteX5" fmla="*/ 59017 w 320006"/>
                  <a:gd name="connsiteY5" fmla="*/ 647720 h 1152941"/>
                  <a:gd name="connsiteX6" fmla="*/ 51397 w 320006"/>
                  <a:gd name="connsiteY6" fmla="*/ 872510 h 1152941"/>
                  <a:gd name="connsiteX7" fmla="*/ 112357 w 320006"/>
                  <a:gd name="connsiteY7" fmla="*/ 1070630 h 1152941"/>
                  <a:gd name="connsiteX8" fmla="*/ 299047 w 320006"/>
                  <a:gd name="connsiteY8" fmla="*/ 1123970 h 1152941"/>
                  <a:gd name="connsiteX9" fmla="*/ 314287 w 320006"/>
                  <a:gd name="connsiteY9" fmla="*/ 628670 h 1152941"/>
                  <a:gd name="connsiteX10" fmla="*/ 287617 w 320006"/>
                  <a:gd name="connsiteY10" fmla="*/ 594380 h 1152941"/>
                  <a:gd name="connsiteX11" fmla="*/ 177127 w 320006"/>
                  <a:gd name="connsiteY11" fmla="*/ 156230 h 1152941"/>
                  <a:gd name="connsiteX0" fmla="*/ 177127 w 324438"/>
                  <a:gd name="connsiteY0" fmla="*/ 156230 h 1122809"/>
                  <a:gd name="connsiteX1" fmla="*/ 93307 w 324438"/>
                  <a:gd name="connsiteY1" fmla="*/ 20 h 1122809"/>
                  <a:gd name="connsiteX2" fmla="*/ 5677 w 324438"/>
                  <a:gd name="connsiteY2" fmla="*/ 163850 h 1122809"/>
                  <a:gd name="connsiteX3" fmla="*/ 13297 w 324438"/>
                  <a:gd name="connsiteY3" fmla="*/ 392450 h 1122809"/>
                  <a:gd name="connsiteX4" fmla="*/ 51397 w 324438"/>
                  <a:gd name="connsiteY4" fmla="*/ 510560 h 1122809"/>
                  <a:gd name="connsiteX5" fmla="*/ 59017 w 324438"/>
                  <a:gd name="connsiteY5" fmla="*/ 647720 h 1122809"/>
                  <a:gd name="connsiteX6" fmla="*/ 51397 w 324438"/>
                  <a:gd name="connsiteY6" fmla="*/ 872510 h 1122809"/>
                  <a:gd name="connsiteX7" fmla="*/ 112357 w 324438"/>
                  <a:gd name="connsiteY7" fmla="*/ 1070630 h 1122809"/>
                  <a:gd name="connsiteX8" fmla="*/ 306667 w 324438"/>
                  <a:gd name="connsiteY8" fmla="*/ 1085870 h 1122809"/>
                  <a:gd name="connsiteX9" fmla="*/ 314287 w 324438"/>
                  <a:gd name="connsiteY9" fmla="*/ 628670 h 1122809"/>
                  <a:gd name="connsiteX10" fmla="*/ 287617 w 324438"/>
                  <a:gd name="connsiteY10" fmla="*/ 594380 h 1122809"/>
                  <a:gd name="connsiteX11" fmla="*/ 177127 w 324438"/>
                  <a:gd name="connsiteY11" fmla="*/ 156230 h 1122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438" h="1122809">
                    <a:moveTo>
                      <a:pt x="177127" y="156230"/>
                    </a:moveTo>
                    <a:cubicBezTo>
                      <a:pt x="144742" y="57170"/>
                      <a:pt x="121882" y="-1250"/>
                      <a:pt x="93307" y="20"/>
                    </a:cubicBezTo>
                    <a:cubicBezTo>
                      <a:pt x="64732" y="1290"/>
                      <a:pt x="19012" y="98445"/>
                      <a:pt x="5677" y="163850"/>
                    </a:cubicBezTo>
                    <a:cubicBezTo>
                      <a:pt x="-7658" y="229255"/>
                      <a:pt x="5677" y="334665"/>
                      <a:pt x="13297" y="392450"/>
                    </a:cubicBezTo>
                    <a:cubicBezTo>
                      <a:pt x="20917" y="450235"/>
                      <a:pt x="43777" y="468015"/>
                      <a:pt x="51397" y="510560"/>
                    </a:cubicBezTo>
                    <a:cubicBezTo>
                      <a:pt x="59017" y="553105"/>
                      <a:pt x="59017" y="587395"/>
                      <a:pt x="59017" y="647720"/>
                    </a:cubicBezTo>
                    <a:cubicBezTo>
                      <a:pt x="59017" y="708045"/>
                      <a:pt x="42507" y="802025"/>
                      <a:pt x="51397" y="872510"/>
                    </a:cubicBezTo>
                    <a:cubicBezTo>
                      <a:pt x="60287" y="942995"/>
                      <a:pt x="69812" y="1035070"/>
                      <a:pt x="112357" y="1070630"/>
                    </a:cubicBezTo>
                    <a:cubicBezTo>
                      <a:pt x="154902" y="1106190"/>
                      <a:pt x="273012" y="1159530"/>
                      <a:pt x="306667" y="1085870"/>
                    </a:cubicBezTo>
                    <a:cubicBezTo>
                      <a:pt x="340322" y="1012210"/>
                      <a:pt x="316192" y="716935"/>
                      <a:pt x="314287" y="628670"/>
                    </a:cubicBezTo>
                    <a:cubicBezTo>
                      <a:pt x="312382" y="540405"/>
                      <a:pt x="308572" y="673755"/>
                      <a:pt x="287617" y="594380"/>
                    </a:cubicBezTo>
                    <a:cubicBezTo>
                      <a:pt x="266662" y="515005"/>
                      <a:pt x="209512" y="255290"/>
                      <a:pt x="177127" y="156230"/>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8" name="フリーフォーム: 図形 127">
                <a:extLst>
                  <a:ext uri="{FF2B5EF4-FFF2-40B4-BE49-F238E27FC236}">
                    <a16:creationId xmlns:a16="http://schemas.microsoft.com/office/drawing/2014/main" id="{422EB53B-8535-FB28-CEF3-F5EE2DC837A8}"/>
                  </a:ext>
                </a:extLst>
              </p:cNvPr>
              <p:cNvSpPr/>
              <p:nvPr/>
            </p:nvSpPr>
            <p:spPr>
              <a:xfrm>
                <a:off x="4749363" y="1733116"/>
                <a:ext cx="2779812" cy="3892203"/>
              </a:xfrm>
              <a:custGeom>
                <a:avLst/>
                <a:gdLst>
                  <a:gd name="connsiteX0" fmla="*/ 24127 w 2678477"/>
                  <a:gd name="connsiteY0" fmla="*/ 1368247 h 4122539"/>
                  <a:gd name="connsiteX1" fmla="*/ 1267 w 2678477"/>
                  <a:gd name="connsiteY1" fmla="*/ 1886407 h 4122539"/>
                  <a:gd name="connsiteX2" fmla="*/ 62227 w 2678477"/>
                  <a:gd name="connsiteY2" fmla="*/ 2465527 h 4122539"/>
                  <a:gd name="connsiteX3" fmla="*/ 130807 w 2678477"/>
                  <a:gd name="connsiteY3" fmla="*/ 2968447 h 4122539"/>
                  <a:gd name="connsiteX4" fmla="*/ 336547 w 2678477"/>
                  <a:gd name="connsiteY4" fmla="*/ 3463747 h 4122539"/>
                  <a:gd name="connsiteX5" fmla="*/ 824227 w 2678477"/>
                  <a:gd name="connsiteY5" fmla="*/ 3943807 h 4122539"/>
                  <a:gd name="connsiteX6" fmla="*/ 969007 w 2678477"/>
                  <a:gd name="connsiteY6" fmla="*/ 4035247 h 4122539"/>
                  <a:gd name="connsiteX7" fmla="*/ 1220467 w 2678477"/>
                  <a:gd name="connsiteY7" fmla="*/ 4088587 h 4122539"/>
                  <a:gd name="connsiteX8" fmla="*/ 1487167 w 2678477"/>
                  <a:gd name="connsiteY8" fmla="*/ 4111447 h 4122539"/>
                  <a:gd name="connsiteX9" fmla="*/ 1822447 w 2678477"/>
                  <a:gd name="connsiteY9" fmla="*/ 3905707 h 4122539"/>
                  <a:gd name="connsiteX10" fmla="*/ 2203447 w 2678477"/>
                  <a:gd name="connsiteY10" fmla="*/ 3646627 h 4122539"/>
                  <a:gd name="connsiteX11" fmla="*/ 2477767 w 2678477"/>
                  <a:gd name="connsiteY11" fmla="*/ 3227527 h 4122539"/>
                  <a:gd name="connsiteX12" fmla="*/ 2538727 w 2678477"/>
                  <a:gd name="connsiteY12" fmla="*/ 2877007 h 4122539"/>
                  <a:gd name="connsiteX13" fmla="*/ 2637787 w 2678477"/>
                  <a:gd name="connsiteY13" fmla="*/ 2366467 h 4122539"/>
                  <a:gd name="connsiteX14" fmla="*/ 2675887 w 2678477"/>
                  <a:gd name="connsiteY14" fmla="*/ 1932127 h 4122539"/>
                  <a:gd name="connsiteX15" fmla="*/ 2653027 w 2678477"/>
                  <a:gd name="connsiteY15" fmla="*/ 1535887 h 4122539"/>
                  <a:gd name="connsiteX16" fmla="*/ 2477767 w 2678477"/>
                  <a:gd name="connsiteY16" fmla="*/ 911047 h 4122539"/>
                  <a:gd name="connsiteX17" fmla="*/ 1753867 w 2678477"/>
                  <a:gd name="connsiteY17" fmla="*/ 217627 h 4122539"/>
                  <a:gd name="connsiteX18" fmla="*/ 1022347 w 2678477"/>
                  <a:gd name="connsiteY18" fmla="*/ 19507 h 4122539"/>
                  <a:gd name="connsiteX19" fmla="*/ 306067 w 2678477"/>
                  <a:gd name="connsiteY19" fmla="*/ 621487 h 4122539"/>
                  <a:gd name="connsiteX20" fmla="*/ 62227 w 2678477"/>
                  <a:gd name="connsiteY20" fmla="*/ 1200607 h 4122539"/>
                  <a:gd name="connsiteX21" fmla="*/ 24127 w 2678477"/>
                  <a:gd name="connsiteY21" fmla="*/ 1368247 h 4122539"/>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203447 w 2678477"/>
                  <a:gd name="connsiteY10" fmla="*/ 364662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39667 w 2678477"/>
                  <a:gd name="connsiteY11" fmla="*/ 325038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78477" h="4120915">
                    <a:moveTo>
                      <a:pt x="24127" y="1368247"/>
                    </a:moveTo>
                    <a:cubicBezTo>
                      <a:pt x="13967" y="1482547"/>
                      <a:pt x="-5083" y="1703527"/>
                      <a:pt x="1267" y="1886407"/>
                    </a:cubicBezTo>
                    <a:cubicBezTo>
                      <a:pt x="7617" y="2069287"/>
                      <a:pt x="40637" y="2285187"/>
                      <a:pt x="62227" y="2465527"/>
                    </a:cubicBezTo>
                    <a:cubicBezTo>
                      <a:pt x="83817" y="2645867"/>
                      <a:pt x="85087" y="2802077"/>
                      <a:pt x="130807" y="2968447"/>
                    </a:cubicBezTo>
                    <a:cubicBezTo>
                      <a:pt x="176527" y="3134817"/>
                      <a:pt x="220977" y="3301187"/>
                      <a:pt x="336547" y="3463747"/>
                    </a:cubicBezTo>
                    <a:cubicBezTo>
                      <a:pt x="452117" y="3626307"/>
                      <a:pt x="718817" y="3848557"/>
                      <a:pt x="824227" y="3943807"/>
                    </a:cubicBezTo>
                    <a:cubicBezTo>
                      <a:pt x="929637" y="4039057"/>
                      <a:pt x="902967" y="4011117"/>
                      <a:pt x="969007" y="4035247"/>
                    </a:cubicBezTo>
                    <a:cubicBezTo>
                      <a:pt x="1035047" y="4059377"/>
                      <a:pt x="1134107" y="4075887"/>
                      <a:pt x="1220467" y="4088587"/>
                    </a:cubicBezTo>
                    <a:cubicBezTo>
                      <a:pt x="1306827" y="4101287"/>
                      <a:pt x="1386837" y="4138117"/>
                      <a:pt x="1487167" y="4111447"/>
                    </a:cubicBezTo>
                    <a:cubicBezTo>
                      <a:pt x="1587497" y="4084777"/>
                      <a:pt x="1709417" y="4007307"/>
                      <a:pt x="1822447" y="3928567"/>
                    </a:cubicBezTo>
                    <a:cubicBezTo>
                      <a:pt x="1935477" y="3849827"/>
                      <a:pt x="2062477" y="3752037"/>
                      <a:pt x="2165347" y="3639007"/>
                    </a:cubicBezTo>
                    <a:cubicBezTo>
                      <a:pt x="2268217" y="3525977"/>
                      <a:pt x="2377437" y="3377387"/>
                      <a:pt x="2439667" y="3250387"/>
                    </a:cubicBezTo>
                    <a:cubicBezTo>
                      <a:pt x="2501897" y="3123387"/>
                      <a:pt x="2505707" y="3024327"/>
                      <a:pt x="2538727" y="2877007"/>
                    </a:cubicBezTo>
                    <a:cubicBezTo>
                      <a:pt x="2571747" y="2729687"/>
                      <a:pt x="2614927" y="2523947"/>
                      <a:pt x="2637787" y="2366467"/>
                    </a:cubicBezTo>
                    <a:cubicBezTo>
                      <a:pt x="2660647" y="2208987"/>
                      <a:pt x="2673347" y="2070557"/>
                      <a:pt x="2675887" y="1932127"/>
                    </a:cubicBezTo>
                    <a:cubicBezTo>
                      <a:pt x="2678427" y="1793697"/>
                      <a:pt x="2686047" y="1706067"/>
                      <a:pt x="2653027" y="1535887"/>
                    </a:cubicBezTo>
                    <a:cubicBezTo>
                      <a:pt x="2620007" y="1365707"/>
                      <a:pt x="2627627" y="1130757"/>
                      <a:pt x="2477767" y="911047"/>
                    </a:cubicBezTo>
                    <a:cubicBezTo>
                      <a:pt x="2327907" y="691337"/>
                      <a:pt x="1996437" y="366217"/>
                      <a:pt x="1753867" y="217627"/>
                    </a:cubicBezTo>
                    <a:cubicBezTo>
                      <a:pt x="1511297" y="69037"/>
                      <a:pt x="1263647" y="-47803"/>
                      <a:pt x="1022347" y="19507"/>
                    </a:cubicBezTo>
                    <a:cubicBezTo>
                      <a:pt x="781047" y="86817"/>
                      <a:pt x="466087" y="424637"/>
                      <a:pt x="306067" y="621487"/>
                    </a:cubicBezTo>
                    <a:cubicBezTo>
                      <a:pt x="146047" y="818337"/>
                      <a:pt x="106677" y="1072337"/>
                      <a:pt x="62227" y="1200607"/>
                    </a:cubicBezTo>
                    <a:cubicBezTo>
                      <a:pt x="17777" y="1328877"/>
                      <a:pt x="34287" y="1253947"/>
                      <a:pt x="24127" y="1368247"/>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9" name="フリーフォーム: 図形 128">
                <a:extLst>
                  <a:ext uri="{FF2B5EF4-FFF2-40B4-BE49-F238E27FC236}">
                    <a16:creationId xmlns:a16="http://schemas.microsoft.com/office/drawing/2014/main" id="{5A5C11A0-344B-996A-38BC-FF8DD18491EE}"/>
                  </a:ext>
                </a:extLst>
              </p:cNvPr>
              <p:cNvSpPr/>
              <p:nvPr/>
            </p:nvSpPr>
            <p:spPr>
              <a:xfrm>
                <a:off x="5321965" y="3452499"/>
                <a:ext cx="507832" cy="234207"/>
              </a:xfrm>
              <a:custGeom>
                <a:avLst/>
                <a:gdLst>
                  <a:gd name="connsiteX0" fmla="*/ 683 w 557473"/>
                  <a:gd name="connsiteY0" fmla="*/ 131492 h 237733"/>
                  <a:gd name="connsiteX1" fmla="*/ 109268 w 557473"/>
                  <a:gd name="connsiteY1" fmla="*/ 34337 h 237733"/>
                  <a:gd name="connsiteX2" fmla="*/ 265478 w 557473"/>
                  <a:gd name="connsiteY2" fmla="*/ 47 h 237733"/>
                  <a:gd name="connsiteX3" fmla="*/ 406448 w 557473"/>
                  <a:gd name="connsiteY3" fmla="*/ 40052 h 237733"/>
                  <a:gd name="connsiteX4" fmla="*/ 488363 w 557473"/>
                  <a:gd name="connsiteY4" fmla="*/ 114347 h 237733"/>
                  <a:gd name="connsiteX5" fmla="*/ 528368 w 557473"/>
                  <a:gd name="connsiteY5" fmla="*/ 158162 h 237733"/>
                  <a:gd name="connsiteX6" fmla="*/ 555038 w 557473"/>
                  <a:gd name="connsiteY6" fmla="*/ 201977 h 237733"/>
                  <a:gd name="connsiteX7" fmla="*/ 465503 w 557473"/>
                  <a:gd name="connsiteY7" fmla="*/ 205787 h 237733"/>
                  <a:gd name="connsiteX8" fmla="*/ 345488 w 557473"/>
                  <a:gd name="connsiteY8" fmla="*/ 234362 h 237733"/>
                  <a:gd name="connsiteX9" fmla="*/ 179753 w 557473"/>
                  <a:gd name="connsiteY9" fmla="*/ 228647 h 237733"/>
                  <a:gd name="connsiteX10" fmla="*/ 67358 w 557473"/>
                  <a:gd name="connsiteY10" fmla="*/ 158162 h 237733"/>
                  <a:gd name="connsiteX11" fmla="*/ 683 w 557473"/>
                  <a:gd name="connsiteY11" fmla="*/ 131492 h 237733"/>
                  <a:gd name="connsiteX0" fmla="*/ 1100 w 538369"/>
                  <a:gd name="connsiteY0" fmla="*/ 131492 h 237733"/>
                  <a:gd name="connsiteX1" fmla="*/ 90164 w 538369"/>
                  <a:gd name="connsiteY1" fmla="*/ 34337 h 237733"/>
                  <a:gd name="connsiteX2" fmla="*/ 246374 w 538369"/>
                  <a:gd name="connsiteY2" fmla="*/ 47 h 237733"/>
                  <a:gd name="connsiteX3" fmla="*/ 387344 w 538369"/>
                  <a:gd name="connsiteY3" fmla="*/ 40052 h 237733"/>
                  <a:gd name="connsiteX4" fmla="*/ 469259 w 538369"/>
                  <a:gd name="connsiteY4" fmla="*/ 114347 h 237733"/>
                  <a:gd name="connsiteX5" fmla="*/ 509264 w 538369"/>
                  <a:gd name="connsiteY5" fmla="*/ 158162 h 237733"/>
                  <a:gd name="connsiteX6" fmla="*/ 535934 w 538369"/>
                  <a:gd name="connsiteY6" fmla="*/ 201977 h 237733"/>
                  <a:gd name="connsiteX7" fmla="*/ 446399 w 538369"/>
                  <a:gd name="connsiteY7" fmla="*/ 205787 h 237733"/>
                  <a:gd name="connsiteX8" fmla="*/ 326384 w 538369"/>
                  <a:gd name="connsiteY8" fmla="*/ 234362 h 237733"/>
                  <a:gd name="connsiteX9" fmla="*/ 160649 w 538369"/>
                  <a:gd name="connsiteY9" fmla="*/ 228647 h 237733"/>
                  <a:gd name="connsiteX10" fmla="*/ 48254 w 538369"/>
                  <a:gd name="connsiteY10" fmla="*/ 158162 h 237733"/>
                  <a:gd name="connsiteX11" fmla="*/ 1100 w 538369"/>
                  <a:gd name="connsiteY11" fmla="*/ 131492 h 237733"/>
                  <a:gd name="connsiteX0" fmla="*/ 1425 w 538694"/>
                  <a:gd name="connsiteY0" fmla="*/ 131492 h 237733"/>
                  <a:gd name="connsiteX1" fmla="*/ 90489 w 538694"/>
                  <a:gd name="connsiteY1" fmla="*/ 34337 h 237733"/>
                  <a:gd name="connsiteX2" fmla="*/ 246699 w 538694"/>
                  <a:gd name="connsiteY2" fmla="*/ 47 h 237733"/>
                  <a:gd name="connsiteX3" fmla="*/ 387669 w 538694"/>
                  <a:gd name="connsiteY3" fmla="*/ 40052 h 237733"/>
                  <a:gd name="connsiteX4" fmla="*/ 469584 w 538694"/>
                  <a:gd name="connsiteY4" fmla="*/ 114347 h 237733"/>
                  <a:gd name="connsiteX5" fmla="*/ 509589 w 538694"/>
                  <a:gd name="connsiteY5" fmla="*/ 158162 h 237733"/>
                  <a:gd name="connsiteX6" fmla="*/ 536259 w 538694"/>
                  <a:gd name="connsiteY6" fmla="*/ 201977 h 237733"/>
                  <a:gd name="connsiteX7" fmla="*/ 446724 w 538694"/>
                  <a:gd name="connsiteY7" fmla="*/ 205787 h 237733"/>
                  <a:gd name="connsiteX8" fmla="*/ 326709 w 538694"/>
                  <a:gd name="connsiteY8" fmla="*/ 234362 h 237733"/>
                  <a:gd name="connsiteX9" fmla="*/ 160974 w 538694"/>
                  <a:gd name="connsiteY9" fmla="*/ 228647 h 237733"/>
                  <a:gd name="connsiteX10" fmla="*/ 44674 w 538694"/>
                  <a:gd name="connsiteY10" fmla="*/ 163893 h 237733"/>
                  <a:gd name="connsiteX11" fmla="*/ 1425 w 538694"/>
                  <a:gd name="connsiteY11" fmla="*/ 131492 h 237733"/>
                  <a:gd name="connsiteX0" fmla="*/ 1905 w 529413"/>
                  <a:gd name="connsiteY0" fmla="*/ 120025 h 237729"/>
                  <a:gd name="connsiteX1" fmla="*/ 81208 w 529413"/>
                  <a:gd name="connsiteY1" fmla="*/ 34333 h 237729"/>
                  <a:gd name="connsiteX2" fmla="*/ 237418 w 529413"/>
                  <a:gd name="connsiteY2" fmla="*/ 43 h 237729"/>
                  <a:gd name="connsiteX3" fmla="*/ 378388 w 529413"/>
                  <a:gd name="connsiteY3" fmla="*/ 40048 h 237729"/>
                  <a:gd name="connsiteX4" fmla="*/ 460303 w 529413"/>
                  <a:gd name="connsiteY4" fmla="*/ 114343 h 237729"/>
                  <a:gd name="connsiteX5" fmla="*/ 500308 w 529413"/>
                  <a:gd name="connsiteY5" fmla="*/ 158158 h 237729"/>
                  <a:gd name="connsiteX6" fmla="*/ 526978 w 529413"/>
                  <a:gd name="connsiteY6" fmla="*/ 201973 h 237729"/>
                  <a:gd name="connsiteX7" fmla="*/ 437443 w 529413"/>
                  <a:gd name="connsiteY7" fmla="*/ 205783 h 237729"/>
                  <a:gd name="connsiteX8" fmla="*/ 317428 w 529413"/>
                  <a:gd name="connsiteY8" fmla="*/ 234358 h 237729"/>
                  <a:gd name="connsiteX9" fmla="*/ 151693 w 529413"/>
                  <a:gd name="connsiteY9" fmla="*/ 228643 h 237729"/>
                  <a:gd name="connsiteX10" fmla="*/ 35393 w 529413"/>
                  <a:gd name="connsiteY10" fmla="*/ 163889 h 237729"/>
                  <a:gd name="connsiteX11" fmla="*/ 1905 w 529413"/>
                  <a:gd name="connsiteY11" fmla="*/ 120025 h 237729"/>
                  <a:gd name="connsiteX0" fmla="*/ 1905 w 520405"/>
                  <a:gd name="connsiteY0" fmla="*/ 120025 h 237729"/>
                  <a:gd name="connsiteX1" fmla="*/ 81208 w 520405"/>
                  <a:gd name="connsiteY1" fmla="*/ 34333 h 237729"/>
                  <a:gd name="connsiteX2" fmla="*/ 237418 w 520405"/>
                  <a:gd name="connsiteY2" fmla="*/ 43 h 237729"/>
                  <a:gd name="connsiteX3" fmla="*/ 378388 w 520405"/>
                  <a:gd name="connsiteY3" fmla="*/ 40048 h 237729"/>
                  <a:gd name="connsiteX4" fmla="*/ 460303 w 520405"/>
                  <a:gd name="connsiteY4" fmla="*/ 114343 h 237729"/>
                  <a:gd name="connsiteX5" fmla="*/ 500308 w 520405"/>
                  <a:gd name="connsiteY5" fmla="*/ 158158 h 237729"/>
                  <a:gd name="connsiteX6" fmla="*/ 517217 w 520405"/>
                  <a:gd name="connsiteY6" fmla="*/ 190511 h 237729"/>
                  <a:gd name="connsiteX7" fmla="*/ 437443 w 520405"/>
                  <a:gd name="connsiteY7" fmla="*/ 205783 h 237729"/>
                  <a:gd name="connsiteX8" fmla="*/ 317428 w 520405"/>
                  <a:gd name="connsiteY8" fmla="*/ 234358 h 237729"/>
                  <a:gd name="connsiteX9" fmla="*/ 151693 w 520405"/>
                  <a:gd name="connsiteY9" fmla="*/ 228643 h 237729"/>
                  <a:gd name="connsiteX10" fmla="*/ 35393 w 520405"/>
                  <a:gd name="connsiteY10" fmla="*/ 163889 h 237729"/>
                  <a:gd name="connsiteX11" fmla="*/ 1905 w 520405"/>
                  <a:gd name="connsiteY11" fmla="*/ 120025 h 237729"/>
                  <a:gd name="connsiteX0" fmla="*/ 1905 w 520405"/>
                  <a:gd name="connsiteY0" fmla="*/ 120025 h 234881"/>
                  <a:gd name="connsiteX1" fmla="*/ 81208 w 520405"/>
                  <a:gd name="connsiteY1" fmla="*/ 34333 h 234881"/>
                  <a:gd name="connsiteX2" fmla="*/ 237418 w 520405"/>
                  <a:gd name="connsiteY2" fmla="*/ 43 h 234881"/>
                  <a:gd name="connsiteX3" fmla="*/ 378388 w 520405"/>
                  <a:gd name="connsiteY3" fmla="*/ 40048 h 234881"/>
                  <a:gd name="connsiteX4" fmla="*/ 460303 w 520405"/>
                  <a:gd name="connsiteY4" fmla="*/ 114343 h 234881"/>
                  <a:gd name="connsiteX5" fmla="*/ 500308 w 520405"/>
                  <a:gd name="connsiteY5" fmla="*/ 158158 h 234881"/>
                  <a:gd name="connsiteX6" fmla="*/ 517217 w 520405"/>
                  <a:gd name="connsiteY6" fmla="*/ 190511 h 234881"/>
                  <a:gd name="connsiteX7" fmla="*/ 437443 w 520405"/>
                  <a:gd name="connsiteY7" fmla="*/ 205783 h 234881"/>
                  <a:gd name="connsiteX8" fmla="*/ 317428 w 520405"/>
                  <a:gd name="connsiteY8" fmla="*/ 234358 h 234881"/>
                  <a:gd name="connsiteX9" fmla="*/ 151693 w 520405"/>
                  <a:gd name="connsiteY9" fmla="*/ 219091 h 234881"/>
                  <a:gd name="connsiteX10" fmla="*/ 35393 w 520405"/>
                  <a:gd name="connsiteY10" fmla="*/ 163889 h 234881"/>
                  <a:gd name="connsiteX11" fmla="*/ 1905 w 520405"/>
                  <a:gd name="connsiteY11" fmla="*/ 120025 h 23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405" h="234881">
                    <a:moveTo>
                      <a:pt x="1905" y="120025"/>
                    </a:moveTo>
                    <a:cubicBezTo>
                      <a:pt x="9541" y="98432"/>
                      <a:pt x="41956" y="54330"/>
                      <a:pt x="81208" y="34333"/>
                    </a:cubicBezTo>
                    <a:cubicBezTo>
                      <a:pt x="120460" y="14336"/>
                      <a:pt x="187888" y="-909"/>
                      <a:pt x="237418" y="43"/>
                    </a:cubicBezTo>
                    <a:cubicBezTo>
                      <a:pt x="286948" y="995"/>
                      <a:pt x="341241" y="20998"/>
                      <a:pt x="378388" y="40048"/>
                    </a:cubicBezTo>
                    <a:cubicBezTo>
                      <a:pt x="415536" y="59098"/>
                      <a:pt x="439983" y="94658"/>
                      <a:pt x="460303" y="114343"/>
                    </a:cubicBezTo>
                    <a:cubicBezTo>
                      <a:pt x="480623" y="134028"/>
                      <a:pt x="490822" y="145463"/>
                      <a:pt x="500308" y="158158"/>
                    </a:cubicBezTo>
                    <a:cubicBezTo>
                      <a:pt x="509794" y="170853"/>
                      <a:pt x="527694" y="182574"/>
                      <a:pt x="517217" y="190511"/>
                    </a:cubicBezTo>
                    <a:cubicBezTo>
                      <a:pt x="506740" y="198448"/>
                      <a:pt x="470741" y="198475"/>
                      <a:pt x="437443" y="205783"/>
                    </a:cubicBezTo>
                    <a:cubicBezTo>
                      <a:pt x="404145" y="213091"/>
                      <a:pt x="365053" y="232140"/>
                      <a:pt x="317428" y="234358"/>
                    </a:cubicBezTo>
                    <a:cubicBezTo>
                      <a:pt x="269803" y="236576"/>
                      <a:pt x="198048" y="231791"/>
                      <a:pt x="151693" y="219091"/>
                    </a:cubicBezTo>
                    <a:cubicBezTo>
                      <a:pt x="105338" y="206391"/>
                      <a:pt x="60358" y="180400"/>
                      <a:pt x="35393" y="163889"/>
                    </a:cubicBezTo>
                    <a:cubicBezTo>
                      <a:pt x="10428" y="147378"/>
                      <a:pt x="-5731" y="141618"/>
                      <a:pt x="1905" y="12002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0" name="フリーフォーム: 図形 129">
                <a:extLst>
                  <a:ext uri="{FF2B5EF4-FFF2-40B4-BE49-F238E27FC236}">
                    <a16:creationId xmlns:a16="http://schemas.microsoft.com/office/drawing/2014/main" id="{C387AD7B-4041-0CF2-B550-72564CFABB6B}"/>
                  </a:ext>
                </a:extLst>
              </p:cNvPr>
              <p:cNvSpPr/>
              <p:nvPr/>
            </p:nvSpPr>
            <p:spPr>
              <a:xfrm>
                <a:off x="6492224" y="3476480"/>
                <a:ext cx="528839" cy="221405"/>
              </a:xfrm>
              <a:custGeom>
                <a:avLst/>
                <a:gdLst>
                  <a:gd name="connsiteX0" fmla="*/ 105 w 537599"/>
                  <a:gd name="connsiteY0" fmla="*/ 186381 h 220993"/>
                  <a:gd name="connsiteX1" fmla="*/ 66780 w 537599"/>
                  <a:gd name="connsiteY1" fmla="*/ 91131 h 220993"/>
                  <a:gd name="connsiteX2" fmla="*/ 192510 w 537599"/>
                  <a:gd name="connsiteY2" fmla="*/ 16836 h 220993"/>
                  <a:gd name="connsiteX3" fmla="*/ 312525 w 537599"/>
                  <a:gd name="connsiteY3" fmla="*/ 1596 h 220993"/>
                  <a:gd name="connsiteX4" fmla="*/ 432540 w 537599"/>
                  <a:gd name="connsiteY4" fmla="*/ 43506 h 220993"/>
                  <a:gd name="connsiteX5" fmla="*/ 537315 w 537599"/>
                  <a:gd name="connsiteY5" fmla="*/ 146376 h 220993"/>
                  <a:gd name="connsiteX6" fmla="*/ 400155 w 537599"/>
                  <a:gd name="connsiteY6" fmla="*/ 201621 h 220993"/>
                  <a:gd name="connsiteX7" fmla="*/ 280140 w 537599"/>
                  <a:gd name="connsiteY7" fmla="*/ 220671 h 220993"/>
                  <a:gd name="connsiteX8" fmla="*/ 190605 w 537599"/>
                  <a:gd name="connsiteY8" fmla="*/ 211146 h 220993"/>
                  <a:gd name="connsiteX9" fmla="*/ 91545 w 537599"/>
                  <a:gd name="connsiteY9" fmla="*/ 180666 h 220993"/>
                  <a:gd name="connsiteX10" fmla="*/ 51540 w 537599"/>
                  <a:gd name="connsiteY10" fmla="*/ 182571 h 220993"/>
                  <a:gd name="connsiteX11" fmla="*/ 105 w 537599"/>
                  <a:gd name="connsiteY11" fmla="*/ 186381 h 220993"/>
                  <a:gd name="connsiteX0" fmla="*/ 105 w 537599"/>
                  <a:gd name="connsiteY0" fmla="*/ 186834 h 221446"/>
                  <a:gd name="connsiteX1" fmla="*/ 66780 w 537599"/>
                  <a:gd name="connsiteY1" fmla="*/ 91584 h 221446"/>
                  <a:gd name="connsiteX2" fmla="*/ 198225 w 537599"/>
                  <a:gd name="connsiteY2" fmla="*/ 15384 h 221446"/>
                  <a:gd name="connsiteX3" fmla="*/ 312525 w 537599"/>
                  <a:gd name="connsiteY3" fmla="*/ 2049 h 221446"/>
                  <a:gd name="connsiteX4" fmla="*/ 432540 w 537599"/>
                  <a:gd name="connsiteY4" fmla="*/ 43959 h 221446"/>
                  <a:gd name="connsiteX5" fmla="*/ 537315 w 537599"/>
                  <a:gd name="connsiteY5" fmla="*/ 146829 h 221446"/>
                  <a:gd name="connsiteX6" fmla="*/ 400155 w 537599"/>
                  <a:gd name="connsiteY6" fmla="*/ 202074 h 221446"/>
                  <a:gd name="connsiteX7" fmla="*/ 280140 w 537599"/>
                  <a:gd name="connsiteY7" fmla="*/ 221124 h 221446"/>
                  <a:gd name="connsiteX8" fmla="*/ 190605 w 537599"/>
                  <a:gd name="connsiteY8" fmla="*/ 211599 h 221446"/>
                  <a:gd name="connsiteX9" fmla="*/ 91545 w 537599"/>
                  <a:gd name="connsiteY9" fmla="*/ 181119 h 221446"/>
                  <a:gd name="connsiteX10" fmla="*/ 51540 w 537599"/>
                  <a:gd name="connsiteY10" fmla="*/ 183024 h 221446"/>
                  <a:gd name="connsiteX11" fmla="*/ 105 w 537599"/>
                  <a:gd name="connsiteY11" fmla="*/ 186834 h 221446"/>
                  <a:gd name="connsiteX0" fmla="*/ 121 w 537615"/>
                  <a:gd name="connsiteY0" fmla="*/ 186834 h 221405"/>
                  <a:gd name="connsiteX1" fmla="*/ 66796 w 537615"/>
                  <a:gd name="connsiteY1" fmla="*/ 91584 h 221405"/>
                  <a:gd name="connsiteX2" fmla="*/ 198241 w 537615"/>
                  <a:gd name="connsiteY2" fmla="*/ 15384 h 221405"/>
                  <a:gd name="connsiteX3" fmla="*/ 312541 w 537615"/>
                  <a:gd name="connsiteY3" fmla="*/ 2049 h 221405"/>
                  <a:gd name="connsiteX4" fmla="*/ 432556 w 537615"/>
                  <a:gd name="connsiteY4" fmla="*/ 43959 h 221405"/>
                  <a:gd name="connsiteX5" fmla="*/ 537331 w 537615"/>
                  <a:gd name="connsiteY5" fmla="*/ 146829 h 221405"/>
                  <a:gd name="connsiteX6" fmla="*/ 400171 w 537615"/>
                  <a:gd name="connsiteY6" fmla="*/ 202074 h 221405"/>
                  <a:gd name="connsiteX7" fmla="*/ 280156 w 537615"/>
                  <a:gd name="connsiteY7" fmla="*/ 221124 h 221405"/>
                  <a:gd name="connsiteX8" fmla="*/ 190621 w 537615"/>
                  <a:gd name="connsiteY8" fmla="*/ 211599 h 221405"/>
                  <a:gd name="connsiteX9" fmla="*/ 95319 w 537615"/>
                  <a:gd name="connsiteY9" fmla="*/ 186834 h 221405"/>
                  <a:gd name="connsiteX10" fmla="*/ 51556 w 537615"/>
                  <a:gd name="connsiteY10" fmla="*/ 183024 h 221405"/>
                  <a:gd name="connsiteX11" fmla="*/ 121 w 537615"/>
                  <a:gd name="connsiteY11" fmla="*/ 186834 h 221405"/>
                  <a:gd name="connsiteX0" fmla="*/ 121 w 546384"/>
                  <a:gd name="connsiteY0" fmla="*/ 186834 h 221405"/>
                  <a:gd name="connsiteX1" fmla="*/ 66796 w 546384"/>
                  <a:gd name="connsiteY1" fmla="*/ 91584 h 221405"/>
                  <a:gd name="connsiteX2" fmla="*/ 198241 w 546384"/>
                  <a:gd name="connsiteY2" fmla="*/ 15384 h 221405"/>
                  <a:gd name="connsiteX3" fmla="*/ 312541 w 546384"/>
                  <a:gd name="connsiteY3" fmla="*/ 2049 h 221405"/>
                  <a:gd name="connsiteX4" fmla="*/ 432556 w 546384"/>
                  <a:gd name="connsiteY4" fmla="*/ 43959 h 221405"/>
                  <a:gd name="connsiteX5" fmla="*/ 522304 w 546384"/>
                  <a:gd name="connsiteY5" fmla="*/ 127780 h 221405"/>
                  <a:gd name="connsiteX6" fmla="*/ 537331 w 546384"/>
                  <a:gd name="connsiteY6" fmla="*/ 146829 h 221405"/>
                  <a:gd name="connsiteX7" fmla="*/ 400171 w 546384"/>
                  <a:gd name="connsiteY7" fmla="*/ 202074 h 221405"/>
                  <a:gd name="connsiteX8" fmla="*/ 280156 w 546384"/>
                  <a:gd name="connsiteY8" fmla="*/ 221124 h 221405"/>
                  <a:gd name="connsiteX9" fmla="*/ 190621 w 546384"/>
                  <a:gd name="connsiteY9" fmla="*/ 211599 h 221405"/>
                  <a:gd name="connsiteX10" fmla="*/ 95319 w 546384"/>
                  <a:gd name="connsiteY10" fmla="*/ 186834 h 221405"/>
                  <a:gd name="connsiteX11" fmla="*/ 51556 w 546384"/>
                  <a:gd name="connsiteY11" fmla="*/ 183024 h 221405"/>
                  <a:gd name="connsiteX12" fmla="*/ 121 w 546384"/>
                  <a:gd name="connsiteY12" fmla="*/ 186834 h 221405"/>
                  <a:gd name="connsiteX0" fmla="*/ 121 w 539784"/>
                  <a:gd name="connsiteY0" fmla="*/ 186834 h 221405"/>
                  <a:gd name="connsiteX1" fmla="*/ 66796 w 539784"/>
                  <a:gd name="connsiteY1" fmla="*/ 91584 h 221405"/>
                  <a:gd name="connsiteX2" fmla="*/ 198241 w 539784"/>
                  <a:gd name="connsiteY2" fmla="*/ 15384 h 221405"/>
                  <a:gd name="connsiteX3" fmla="*/ 312541 w 539784"/>
                  <a:gd name="connsiteY3" fmla="*/ 2049 h 221405"/>
                  <a:gd name="connsiteX4" fmla="*/ 432556 w 539784"/>
                  <a:gd name="connsiteY4" fmla="*/ 43959 h 221405"/>
                  <a:gd name="connsiteX5" fmla="*/ 522304 w 539784"/>
                  <a:gd name="connsiteY5" fmla="*/ 127780 h 221405"/>
                  <a:gd name="connsiteX6" fmla="*/ 527937 w 539784"/>
                  <a:gd name="connsiteY6" fmla="*/ 129684 h 221405"/>
                  <a:gd name="connsiteX7" fmla="*/ 400171 w 539784"/>
                  <a:gd name="connsiteY7" fmla="*/ 202074 h 221405"/>
                  <a:gd name="connsiteX8" fmla="*/ 280156 w 539784"/>
                  <a:gd name="connsiteY8" fmla="*/ 221124 h 221405"/>
                  <a:gd name="connsiteX9" fmla="*/ 190621 w 539784"/>
                  <a:gd name="connsiteY9" fmla="*/ 211599 h 221405"/>
                  <a:gd name="connsiteX10" fmla="*/ 95319 w 539784"/>
                  <a:gd name="connsiteY10" fmla="*/ 186834 h 221405"/>
                  <a:gd name="connsiteX11" fmla="*/ 51556 w 539784"/>
                  <a:gd name="connsiteY11" fmla="*/ 183024 h 221405"/>
                  <a:gd name="connsiteX12" fmla="*/ 121 w 539784"/>
                  <a:gd name="connsiteY12" fmla="*/ 186834 h 221405"/>
                  <a:gd name="connsiteX0" fmla="*/ 121 w 530651"/>
                  <a:gd name="connsiteY0" fmla="*/ 186834 h 221405"/>
                  <a:gd name="connsiteX1" fmla="*/ 66796 w 530651"/>
                  <a:gd name="connsiteY1" fmla="*/ 91584 h 221405"/>
                  <a:gd name="connsiteX2" fmla="*/ 198241 w 530651"/>
                  <a:gd name="connsiteY2" fmla="*/ 15384 h 221405"/>
                  <a:gd name="connsiteX3" fmla="*/ 312541 w 530651"/>
                  <a:gd name="connsiteY3" fmla="*/ 2049 h 221405"/>
                  <a:gd name="connsiteX4" fmla="*/ 432556 w 530651"/>
                  <a:gd name="connsiteY4" fmla="*/ 43959 h 221405"/>
                  <a:gd name="connsiteX5" fmla="*/ 522304 w 530651"/>
                  <a:gd name="connsiteY5" fmla="*/ 127780 h 221405"/>
                  <a:gd name="connsiteX6" fmla="*/ 512907 w 530651"/>
                  <a:gd name="connsiteY6" fmla="*/ 129684 h 221405"/>
                  <a:gd name="connsiteX7" fmla="*/ 400171 w 530651"/>
                  <a:gd name="connsiteY7" fmla="*/ 202074 h 221405"/>
                  <a:gd name="connsiteX8" fmla="*/ 280156 w 530651"/>
                  <a:gd name="connsiteY8" fmla="*/ 221124 h 221405"/>
                  <a:gd name="connsiteX9" fmla="*/ 190621 w 530651"/>
                  <a:gd name="connsiteY9" fmla="*/ 211599 h 221405"/>
                  <a:gd name="connsiteX10" fmla="*/ 95319 w 530651"/>
                  <a:gd name="connsiteY10" fmla="*/ 186834 h 221405"/>
                  <a:gd name="connsiteX11" fmla="*/ 51556 w 530651"/>
                  <a:gd name="connsiteY11" fmla="*/ 183024 h 221405"/>
                  <a:gd name="connsiteX12" fmla="*/ 121 w 530651"/>
                  <a:gd name="connsiteY12" fmla="*/ 186834 h 221405"/>
                  <a:gd name="connsiteX0" fmla="*/ 121 w 521548"/>
                  <a:gd name="connsiteY0" fmla="*/ 186834 h 221405"/>
                  <a:gd name="connsiteX1" fmla="*/ 66796 w 521548"/>
                  <a:gd name="connsiteY1" fmla="*/ 91584 h 221405"/>
                  <a:gd name="connsiteX2" fmla="*/ 198241 w 521548"/>
                  <a:gd name="connsiteY2" fmla="*/ 15384 h 221405"/>
                  <a:gd name="connsiteX3" fmla="*/ 312541 w 521548"/>
                  <a:gd name="connsiteY3" fmla="*/ 2049 h 221405"/>
                  <a:gd name="connsiteX4" fmla="*/ 432556 w 521548"/>
                  <a:gd name="connsiteY4" fmla="*/ 43959 h 221405"/>
                  <a:gd name="connsiteX5" fmla="*/ 504769 w 521548"/>
                  <a:gd name="connsiteY5" fmla="*/ 127780 h 221405"/>
                  <a:gd name="connsiteX6" fmla="*/ 512907 w 521548"/>
                  <a:gd name="connsiteY6" fmla="*/ 129684 h 221405"/>
                  <a:gd name="connsiteX7" fmla="*/ 400171 w 521548"/>
                  <a:gd name="connsiteY7" fmla="*/ 202074 h 221405"/>
                  <a:gd name="connsiteX8" fmla="*/ 280156 w 521548"/>
                  <a:gd name="connsiteY8" fmla="*/ 221124 h 221405"/>
                  <a:gd name="connsiteX9" fmla="*/ 190621 w 521548"/>
                  <a:gd name="connsiteY9" fmla="*/ 211599 h 221405"/>
                  <a:gd name="connsiteX10" fmla="*/ 95319 w 521548"/>
                  <a:gd name="connsiteY10" fmla="*/ 186834 h 221405"/>
                  <a:gd name="connsiteX11" fmla="*/ 51556 w 521548"/>
                  <a:gd name="connsiteY11" fmla="*/ 183024 h 221405"/>
                  <a:gd name="connsiteX12" fmla="*/ 121 w 521548"/>
                  <a:gd name="connsiteY12" fmla="*/ 186834 h 22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1548" h="221405">
                    <a:moveTo>
                      <a:pt x="121" y="186834"/>
                    </a:moveTo>
                    <a:cubicBezTo>
                      <a:pt x="2661" y="171594"/>
                      <a:pt x="33776" y="120159"/>
                      <a:pt x="66796" y="91584"/>
                    </a:cubicBezTo>
                    <a:cubicBezTo>
                      <a:pt x="99816" y="63009"/>
                      <a:pt x="157284" y="30306"/>
                      <a:pt x="198241" y="15384"/>
                    </a:cubicBezTo>
                    <a:cubicBezTo>
                      <a:pt x="239198" y="462"/>
                      <a:pt x="273489" y="-2713"/>
                      <a:pt x="312541" y="2049"/>
                    </a:cubicBezTo>
                    <a:cubicBezTo>
                      <a:pt x="351593" y="6811"/>
                      <a:pt x="400518" y="23004"/>
                      <a:pt x="432556" y="43959"/>
                    </a:cubicBezTo>
                    <a:cubicBezTo>
                      <a:pt x="464594" y="64914"/>
                      <a:pt x="491377" y="113493"/>
                      <a:pt x="504769" y="127780"/>
                    </a:cubicBezTo>
                    <a:cubicBezTo>
                      <a:pt x="518161" y="142068"/>
                      <a:pt x="530340" y="117302"/>
                      <a:pt x="512907" y="129684"/>
                    </a:cubicBezTo>
                    <a:cubicBezTo>
                      <a:pt x="495474" y="142066"/>
                      <a:pt x="438963" y="186834"/>
                      <a:pt x="400171" y="202074"/>
                    </a:cubicBezTo>
                    <a:cubicBezTo>
                      <a:pt x="361379" y="217314"/>
                      <a:pt x="315081" y="219536"/>
                      <a:pt x="280156" y="221124"/>
                    </a:cubicBezTo>
                    <a:cubicBezTo>
                      <a:pt x="245231" y="222712"/>
                      <a:pt x="221427" y="217314"/>
                      <a:pt x="190621" y="211599"/>
                    </a:cubicBezTo>
                    <a:cubicBezTo>
                      <a:pt x="159815" y="205884"/>
                      <a:pt x="118497" y="191596"/>
                      <a:pt x="95319" y="186834"/>
                    </a:cubicBezTo>
                    <a:cubicBezTo>
                      <a:pt x="72142" y="182071"/>
                      <a:pt x="67422" y="183024"/>
                      <a:pt x="51556" y="183024"/>
                    </a:cubicBezTo>
                    <a:cubicBezTo>
                      <a:pt x="35690" y="183024"/>
                      <a:pt x="-2419" y="202074"/>
                      <a:pt x="121" y="18683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1" name="フリーフォーム: 図形 130">
                <a:extLst>
                  <a:ext uri="{FF2B5EF4-FFF2-40B4-BE49-F238E27FC236}">
                    <a16:creationId xmlns:a16="http://schemas.microsoft.com/office/drawing/2014/main" id="{3B11B944-6964-B6B4-6548-1A86B4B266F4}"/>
                  </a:ext>
                </a:extLst>
              </p:cNvPr>
              <p:cNvSpPr/>
              <p:nvPr/>
            </p:nvSpPr>
            <p:spPr>
              <a:xfrm>
                <a:off x="5247640" y="3426988"/>
                <a:ext cx="586740" cy="202037"/>
              </a:xfrm>
              <a:custGeom>
                <a:avLst/>
                <a:gdLst>
                  <a:gd name="connsiteX0" fmla="*/ 0 w 586740"/>
                  <a:gd name="connsiteY0" fmla="*/ 127742 h 202037"/>
                  <a:gd name="connsiteX1" fmla="*/ 78105 w 586740"/>
                  <a:gd name="connsiteY1" fmla="*/ 51542 h 202037"/>
                  <a:gd name="connsiteX2" fmla="*/ 228600 w 586740"/>
                  <a:gd name="connsiteY2" fmla="*/ 3917 h 202037"/>
                  <a:gd name="connsiteX3" fmla="*/ 354330 w 586740"/>
                  <a:gd name="connsiteY3" fmla="*/ 5822 h 202037"/>
                  <a:gd name="connsiteX4" fmla="*/ 447675 w 586740"/>
                  <a:gd name="connsiteY4" fmla="*/ 30587 h 202037"/>
                  <a:gd name="connsiteX5" fmla="*/ 523875 w 586740"/>
                  <a:gd name="connsiteY5" fmla="*/ 91547 h 202037"/>
                  <a:gd name="connsiteX6" fmla="*/ 571500 w 586740"/>
                  <a:gd name="connsiteY6" fmla="*/ 163937 h 202037"/>
                  <a:gd name="connsiteX7" fmla="*/ 586740 w 586740"/>
                  <a:gd name="connsiteY7" fmla="*/ 202037 h 20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740" h="202037">
                    <a:moveTo>
                      <a:pt x="0" y="127742"/>
                    </a:moveTo>
                    <a:cubicBezTo>
                      <a:pt x="20002" y="99960"/>
                      <a:pt x="40005" y="72179"/>
                      <a:pt x="78105" y="51542"/>
                    </a:cubicBezTo>
                    <a:cubicBezTo>
                      <a:pt x="116205" y="30905"/>
                      <a:pt x="182563" y="11537"/>
                      <a:pt x="228600" y="3917"/>
                    </a:cubicBezTo>
                    <a:cubicBezTo>
                      <a:pt x="274637" y="-3703"/>
                      <a:pt x="317818" y="1377"/>
                      <a:pt x="354330" y="5822"/>
                    </a:cubicBezTo>
                    <a:cubicBezTo>
                      <a:pt x="390842" y="10267"/>
                      <a:pt x="419417" y="16299"/>
                      <a:pt x="447675" y="30587"/>
                    </a:cubicBezTo>
                    <a:cubicBezTo>
                      <a:pt x="475933" y="44875"/>
                      <a:pt x="503238" y="69322"/>
                      <a:pt x="523875" y="91547"/>
                    </a:cubicBezTo>
                    <a:cubicBezTo>
                      <a:pt x="544512" y="113772"/>
                      <a:pt x="561023" y="145522"/>
                      <a:pt x="571500" y="163937"/>
                    </a:cubicBezTo>
                    <a:cubicBezTo>
                      <a:pt x="581977" y="182352"/>
                      <a:pt x="584358" y="192194"/>
                      <a:pt x="586740" y="20203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2" name="フリーフォーム: 図形 131">
                <a:extLst>
                  <a:ext uri="{FF2B5EF4-FFF2-40B4-BE49-F238E27FC236}">
                    <a16:creationId xmlns:a16="http://schemas.microsoft.com/office/drawing/2014/main" id="{711CD5B5-1368-6EE6-D391-2A9721F0FBEA}"/>
                  </a:ext>
                </a:extLst>
              </p:cNvPr>
              <p:cNvSpPr/>
              <p:nvPr/>
            </p:nvSpPr>
            <p:spPr>
              <a:xfrm>
                <a:off x="6524625" y="3445822"/>
                <a:ext cx="561975" cy="154627"/>
              </a:xfrm>
              <a:custGeom>
                <a:avLst/>
                <a:gdLst>
                  <a:gd name="connsiteX0" fmla="*/ 0 w 561975"/>
                  <a:gd name="connsiteY0" fmla="*/ 144965 h 154490"/>
                  <a:gd name="connsiteX1" fmla="*/ 89535 w 561975"/>
                  <a:gd name="connsiteY1" fmla="*/ 51620 h 154490"/>
                  <a:gd name="connsiteX2" fmla="*/ 241935 w 561975"/>
                  <a:gd name="connsiteY2" fmla="*/ 185 h 154490"/>
                  <a:gd name="connsiteX3" fmla="*/ 430530 w 561975"/>
                  <a:gd name="connsiteY3" fmla="*/ 36380 h 154490"/>
                  <a:gd name="connsiteX4" fmla="*/ 499110 w 561975"/>
                  <a:gd name="connsiteY4" fmla="*/ 87815 h 154490"/>
                  <a:gd name="connsiteX5" fmla="*/ 544830 w 561975"/>
                  <a:gd name="connsiteY5" fmla="*/ 135440 h 154490"/>
                  <a:gd name="connsiteX6" fmla="*/ 561975 w 561975"/>
                  <a:gd name="connsiteY6" fmla="*/ 154490 h 154490"/>
                  <a:gd name="connsiteX0" fmla="*/ 0 w 561975"/>
                  <a:gd name="connsiteY0" fmla="*/ 145102 h 154627"/>
                  <a:gd name="connsiteX1" fmla="*/ 89535 w 561975"/>
                  <a:gd name="connsiteY1" fmla="*/ 51757 h 154627"/>
                  <a:gd name="connsiteX2" fmla="*/ 241935 w 561975"/>
                  <a:gd name="connsiteY2" fmla="*/ 322 h 154627"/>
                  <a:gd name="connsiteX3" fmla="*/ 413385 w 561975"/>
                  <a:gd name="connsiteY3" fmla="*/ 32707 h 154627"/>
                  <a:gd name="connsiteX4" fmla="*/ 499110 w 561975"/>
                  <a:gd name="connsiteY4" fmla="*/ 87952 h 154627"/>
                  <a:gd name="connsiteX5" fmla="*/ 544830 w 561975"/>
                  <a:gd name="connsiteY5" fmla="*/ 135577 h 154627"/>
                  <a:gd name="connsiteX6" fmla="*/ 561975 w 561975"/>
                  <a:gd name="connsiteY6" fmla="*/ 154627 h 15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975" h="154627">
                    <a:moveTo>
                      <a:pt x="0" y="145102"/>
                    </a:moveTo>
                    <a:cubicBezTo>
                      <a:pt x="24606" y="110494"/>
                      <a:pt x="49213" y="75887"/>
                      <a:pt x="89535" y="51757"/>
                    </a:cubicBezTo>
                    <a:cubicBezTo>
                      <a:pt x="129857" y="27627"/>
                      <a:pt x="187960" y="3497"/>
                      <a:pt x="241935" y="322"/>
                    </a:cubicBezTo>
                    <a:cubicBezTo>
                      <a:pt x="295910" y="-2853"/>
                      <a:pt x="370523" y="18102"/>
                      <a:pt x="413385" y="32707"/>
                    </a:cubicBezTo>
                    <a:cubicBezTo>
                      <a:pt x="456247" y="47312"/>
                      <a:pt x="477203" y="70807"/>
                      <a:pt x="499110" y="87952"/>
                    </a:cubicBezTo>
                    <a:cubicBezTo>
                      <a:pt x="521018" y="105097"/>
                      <a:pt x="534353" y="124465"/>
                      <a:pt x="544830" y="135577"/>
                    </a:cubicBezTo>
                    <a:cubicBezTo>
                      <a:pt x="555307" y="146689"/>
                      <a:pt x="558641" y="150658"/>
                      <a:pt x="561975" y="15462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3" name="フリーフォーム: 図形 132">
                <a:extLst>
                  <a:ext uri="{FF2B5EF4-FFF2-40B4-BE49-F238E27FC236}">
                    <a16:creationId xmlns:a16="http://schemas.microsoft.com/office/drawing/2014/main" id="{35ADA045-54F2-72D9-487F-199E14398131}"/>
                  </a:ext>
                </a:extLst>
              </p:cNvPr>
              <p:cNvSpPr/>
              <p:nvPr/>
            </p:nvSpPr>
            <p:spPr>
              <a:xfrm>
                <a:off x="5367018" y="3723640"/>
                <a:ext cx="426721" cy="101904"/>
              </a:xfrm>
              <a:custGeom>
                <a:avLst/>
                <a:gdLst>
                  <a:gd name="connsiteX0" fmla="*/ 393738 w 393738"/>
                  <a:gd name="connsiteY0" fmla="*/ 0 h 101904"/>
                  <a:gd name="connsiteX1" fmla="*/ 279438 w 393738"/>
                  <a:gd name="connsiteY1" fmla="*/ 83820 h 101904"/>
                  <a:gd name="connsiteX2" fmla="*/ 154978 w 393738"/>
                  <a:gd name="connsiteY2" fmla="*/ 101600 h 101904"/>
                  <a:gd name="connsiteX3" fmla="*/ 25438 w 393738"/>
                  <a:gd name="connsiteY3" fmla="*/ 76200 h 101904"/>
                  <a:gd name="connsiteX4" fmla="*/ 38 w 393738"/>
                  <a:gd name="connsiteY4" fmla="*/ 38100 h 101904"/>
                  <a:gd name="connsiteX0" fmla="*/ 426721 w 426721"/>
                  <a:gd name="connsiteY0" fmla="*/ 0 h 101904"/>
                  <a:gd name="connsiteX1" fmla="*/ 312421 w 426721"/>
                  <a:gd name="connsiteY1" fmla="*/ 83820 h 101904"/>
                  <a:gd name="connsiteX2" fmla="*/ 187961 w 426721"/>
                  <a:gd name="connsiteY2" fmla="*/ 101600 h 101904"/>
                  <a:gd name="connsiteX3" fmla="*/ 58421 w 426721"/>
                  <a:gd name="connsiteY3" fmla="*/ 76200 h 101904"/>
                  <a:gd name="connsiteX4" fmla="*/ 1 w 426721"/>
                  <a:gd name="connsiteY4" fmla="*/ 33020 h 1019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721" h="101904">
                    <a:moveTo>
                      <a:pt x="426721" y="0"/>
                    </a:moveTo>
                    <a:cubicBezTo>
                      <a:pt x="389467" y="33443"/>
                      <a:pt x="352214" y="66887"/>
                      <a:pt x="312421" y="83820"/>
                    </a:cubicBezTo>
                    <a:cubicBezTo>
                      <a:pt x="272628" y="100753"/>
                      <a:pt x="230294" y="102870"/>
                      <a:pt x="187961" y="101600"/>
                    </a:cubicBezTo>
                    <a:cubicBezTo>
                      <a:pt x="145628" y="100330"/>
                      <a:pt x="84244" y="86783"/>
                      <a:pt x="58421" y="76200"/>
                    </a:cubicBezTo>
                    <a:cubicBezTo>
                      <a:pt x="32598" y="65617"/>
                      <a:pt x="-211" y="46778"/>
                      <a:pt x="1" y="330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4" name="フリーフォーム: 図形 133">
                <a:extLst>
                  <a:ext uri="{FF2B5EF4-FFF2-40B4-BE49-F238E27FC236}">
                    <a16:creationId xmlns:a16="http://schemas.microsoft.com/office/drawing/2014/main" id="{1F00DA9A-53C9-F012-00A3-4D53F996C939}"/>
                  </a:ext>
                </a:extLst>
              </p:cNvPr>
              <p:cNvSpPr/>
              <p:nvPr/>
            </p:nvSpPr>
            <p:spPr>
              <a:xfrm>
                <a:off x="6520180" y="3703320"/>
                <a:ext cx="485140" cy="118709"/>
              </a:xfrm>
              <a:custGeom>
                <a:avLst/>
                <a:gdLst>
                  <a:gd name="connsiteX0" fmla="*/ 0 w 485140"/>
                  <a:gd name="connsiteY0" fmla="*/ 0 h 92019"/>
                  <a:gd name="connsiteX1" fmla="*/ 162560 w 485140"/>
                  <a:gd name="connsiteY1" fmla="*/ 78740 h 92019"/>
                  <a:gd name="connsiteX2" fmla="*/ 393700 w 485140"/>
                  <a:gd name="connsiteY2" fmla="*/ 88900 h 92019"/>
                  <a:gd name="connsiteX3" fmla="*/ 485140 w 485140"/>
                  <a:gd name="connsiteY3" fmla="*/ 45720 h 92019"/>
                </a:gdLst>
                <a:ahLst/>
                <a:cxnLst>
                  <a:cxn ang="0">
                    <a:pos x="connsiteX0" y="connsiteY0"/>
                  </a:cxn>
                  <a:cxn ang="0">
                    <a:pos x="connsiteX1" y="connsiteY1"/>
                  </a:cxn>
                  <a:cxn ang="0">
                    <a:pos x="connsiteX2" y="connsiteY2"/>
                  </a:cxn>
                  <a:cxn ang="0">
                    <a:pos x="connsiteX3" y="connsiteY3"/>
                  </a:cxn>
                </a:cxnLst>
                <a:rect l="l" t="t" r="r" b="b"/>
                <a:pathLst>
                  <a:path w="485140" h="92019">
                    <a:moveTo>
                      <a:pt x="0" y="0"/>
                    </a:moveTo>
                    <a:cubicBezTo>
                      <a:pt x="48471" y="31961"/>
                      <a:pt x="96943" y="63923"/>
                      <a:pt x="162560" y="78740"/>
                    </a:cubicBezTo>
                    <a:cubicBezTo>
                      <a:pt x="228177" y="93557"/>
                      <a:pt x="339937" y="94403"/>
                      <a:pt x="393700" y="88900"/>
                    </a:cubicBezTo>
                    <a:cubicBezTo>
                      <a:pt x="447463" y="83397"/>
                      <a:pt x="466301" y="64558"/>
                      <a:pt x="485140" y="457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5" name="フリーフォーム: 図形 134">
                <a:extLst>
                  <a:ext uri="{FF2B5EF4-FFF2-40B4-BE49-F238E27FC236}">
                    <a16:creationId xmlns:a16="http://schemas.microsoft.com/office/drawing/2014/main" id="{C618BBFF-28F3-29D3-ED41-4AF7B1E20713}"/>
                  </a:ext>
                </a:extLst>
              </p:cNvPr>
              <p:cNvSpPr/>
              <p:nvPr/>
            </p:nvSpPr>
            <p:spPr>
              <a:xfrm>
                <a:off x="5171697" y="3125515"/>
                <a:ext cx="787143" cy="232365"/>
              </a:xfrm>
              <a:custGeom>
                <a:avLst/>
                <a:gdLst>
                  <a:gd name="connsiteX0" fmla="*/ 721103 w 787143"/>
                  <a:gd name="connsiteY0" fmla="*/ 120071 h 272471"/>
                  <a:gd name="connsiteX1" fmla="*/ 517903 w 787143"/>
                  <a:gd name="connsiteY1" fmla="*/ 54031 h 272471"/>
                  <a:gd name="connsiteX2" fmla="*/ 357883 w 787143"/>
                  <a:gd name="connsiteY2" fmla="*/ 10851 h 272471"/>
                  <a:gd name="connsiteX3" fmla="*/ 233423 w 787143"/>
                  <a:gd name="connsiteY3" fmla="*/ 10851 h 272471"/>
                  <a:gd name="connsiteX4" fmla="*/ 2283 w 787143"/>
                  <a:gd name="connsiteY4" fmla="*/ 132771 h 272471"/>
                  <a:gd name="connsiteX5" fmla="*/ 108963 w 787143"/>
                  <a:gd name="connsiteY5" fmla="*/ 137851 h 272471"/>
                  <a:gd name="connsiteX6" fmla="*/ 360423 w 787143"/>
                  <a:gd name="connsiteY6" fmla="*/ 135311 h 272471"/>
                  <a:gd name="connsiteX7" fmla="*/ 497583 w 787143"/>
                  <a:gd name="connsiteY7" fmla="*/ 160711 h 272471"/>
                  <a:gd name="connsiteX8" fmla="*/ 670303 w 787143"/>
                  <a:gd name="connsiteY8" fmla="*/ 231831 h 272471"/>
                  <a:gd name="connsiteX9" fmla="*/ 787143 w 787143"/>
                  <a:gd name="connsiteY9" fmla="*/ 272471 h 27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7143" h="272471">
                    <a:moveTo>
                      <a:pt x="721103" y="120071"/>
                    </a:moveTo>
                    <a:cubicBezTo>
                      <a:pt x="649771" y="96152"/>
                      <a:pt x="578440" y="72234"/>
                      <a:pt x="517903" y="54031"/>
                    </a:cubicBezTo>
                    <a:cubicBezTo>
                      <a:pt x="457366" y="35828"/>
                      <a:pt x="405296" y="18048"/>
                      <a:pt x="357883" y="10851"/>
                    </a:cubicBezTo>
                    <a:cubicBezTo>
                      <a:pt x="310470" y="3654"/>
                      <a:pt x="292690" y="-9469"/>
                      <a:pt x="233423" y="10851"/>
                    </a:cubicBezTo>
                    <a:cubicBezTo>
                      <a:pt x="174156" y="31171"/>
                      <a:pt x="23026" y="111604"/>
                      <a:pt x="2283" y="132771"/>
                    </a:cubicBezTo>
                    <a:cubicBezTo>
                      <a:pt x="-18460" y="153938"/>
                      <a:pt x="108963" y="137851"/>
                      <a:pt x="108963" y="137851"/>
                    </a:cubicBezTo>
                    <a:cubicBezTo>
                      <a:pt x="168653" y="138274"/>
                      <a:pt x="295653" y="131501"/>
                      <a:pt x="360423" y="135311"/>
                    </a:cubicBezTo>
                    <a:cubicBezTo>
                      <a:pt x="425193" y="139121"/>
                      <a:pt x="445936" y="144624"/>
                      <a:pt x="497583" y="160711"/>
                    </a:cubicBezTo>
                    <a:cubicBezTo>
                      <a:pt x="549230" y="176798"/>
                      <a:pt x="622043" y="213204"/>
                      <a:pt x="670303" y="231831"/>
                    </a:cubicBezTo>
                    <a:cubicBezTo>
                      <a:pt x="718563" y="250458"/>
                      <a:pt x="752853" y="261464"/>
                      <a:pt x="787143" y="272471"/>
                    </a:cubicBez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6" name="フリーフォーム: 図形 135">
                <a:extLst>
                  <a:ext uri="{FF2B5EF4-FFF2-40B4-BE49-F238E27FC236}">
                    <a16:creationId xmlns:a16="http://schemas.microsoft.com/office/drawing/2014/main" id="{E01AB0BF-3D6F-1F82-F5BA-AF048C84951F}"/>
                  </a:ext>
                </a:extLst>
              </p:cNvPr>
              <p:cNvSpPr/>
              <p:nvPr/>
            </p:nvSpPr>
            <p:spPr>
              <a:xfrm>
                <a:off x="6372860" y="3154820"/>
                <a:ext cx="888027" cy="192899"/>
              </a:xfrm>
              <a:custGeom>
                <a:avLst/>
                <a:gdLst>
                  <a:gd name="connsiteX0" fmla="*/ 38100 w 888027"/>
                  <a:gd name="connsiteY0" fmla="*/ 108688 h 230608"/>
                  <a:gd name="connsiteX1" fmla="*/ 284480 w 888027"/>
                  <a:gd name="connsiteY1" fmla="*/ 52808 h 230608"/>
                  <a:gd name="connsiteX2" fmla="*/ 480060 w 888027"/>
                  <a:gd name="connsiteY2" fmla="*/ 22328 h 230608"/>
                  <a:gd name="connsiteX3" fmla="*/ 622300 w 888027"/>
                  <a:gd name="connsiteY3" fmla="*/ 7088 h 230608"/>
                  <a:gd name="connsiteX4" fmla="*/ 830580 w 888027"/>
                  <a:gd name="connsiteY4" fmla="*/ 141708 h 230608"/>
                  <a:gd name="connsiteX5" fmla="*/ 878840 w 888027"/>
                  <a:gd name="connsiteY5" fmla="*/ 200128 h 230608"/>
                  <a:gd name="connsiteX6" fmla="*/ 678180 w 888027"/>
                  <a:gd name="connsiteY6" fmla="*/ 174728 h 230608"/>
                  <a:gd name="connsiteX7" fmla="*/ 429260 w 888027"/>
                  <a:gd name="connsiteY7" fmla="*/ 156948 h 230608"/>
                  <a:gd name="connsiteX8" fmla="*/ 226060 w 888027"/>
                  <a:gd name="connsiteY8" fmla="*/ 200128 h 230608"/>
                  <a:gd name="connsiteX9" fmla="*/ 60960 w 888027"/>
                  <a:gd name="connsiteY9" fmla="*/ 222988 h 230608"/>
                  <a:gd name="connsiteX10" fmla="*/ 0 w 888027"/>
                  <a:gd name="connsiteY10" fmla="*/ 230608 h 230608"/>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26060 w 888027"/>
                  <a:gd name="connsiteY8" fmla="*/ 20143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56540 w 888027"/>
                  <a:gd name="connsiteY8" fmla="*/ 19127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65875 h 231915"/>
                  <a:gd name="connsiteX8" fmla="*/ 256540 w 888027"/>
                  <a:gd name="connsiteY8" fmla="*/ 191275 h 231915"/>
                  <a:gd name="connsiteX9" fmla="*/ 60960 w 888027"/>
                  <a:gd name="connsiteY9" fmla="*/ 224295 h 231915"/>
                  <a:gd name="connsiteX10" fmla="*/ 0 w 888027"/>
                  <a:gd name="connsiteY10" fmla="*/ 231915 h 23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027" h="231915">
                    <a:moveTo>
                      <a:pt x="38100" y="109995"/>
                    </a:moveTo>
                    <a:cubicBezTo>
                      <a:pt x="124460" y="89251"/>
                      <a:pt x="210820" y="69355"/>
                      <a:pt x="284480" y="54115"/>
                    </a:cubicBezTo>
                    <a:cubicBezTo>
                      <a:pt x="358140" y="38875"/>
                      <a:pt x="423757" y="26175"/>
                      <a:pt x="480060" y="18555"/>
                    </a:cubicBezTo>
                    <a:cubicBezTo>
                      <a:pt x="536363" y="10935"/>
                      <a:pt x="563880" y="-12348"/>
                      <a:pt x="622300" y="8395"/>
                    </a:cubicBezTo>
                    <a:cubicBezTo>
                      <a:pt x="680720" y="29138"/>
                      <a:pt x="787823" y="110842"/>
                      <a:pt x="830580" y="143015"/>
                    </a:cubicBezTo>
                    <a:cubicBezTo>
                      <a:pt x="873337" y="175188"/>
                      <a:pt x="904240" y="195932"/>
                      <a:pt x="878840" y="201435"/>
                    </a:cubicBezTo>
                    <a:cubicBezTo>
                      <a:pt x="853440" y="206938"/>
                      <a:pt x="753110" y="181962"/>
                      <a:pt x="678180" y="176035"/>
                    </a:cubicBezTo>
                    <a:cubicBezTo>
                      <a:pt x="603250" y="170108"/>
                      <a:pt x="499533" y="163335"/>
                      <a:pt x="429260" y="165875"/>
                    </a:cubicBezTo>
                    <a:cubicBezTo>
                      <a:pt x="358987" y="168415"/>
                      <a:pt x="317923" y="181538"/>
                      <a:pt x="256540" y="191275"/>
                    </a:cubicBezTo>
                    <a:cubicBezTo>
                      <a:pt x="195157" y="201012"/>
                      <a:pt x="60960" y="224295"/>
                      <a:pt x="60960" y="224295"/>
                    </a:cubicBezTo>
                    <a:lnTo>
                      <a:pt x="0" y="231915"/>
                    </a:ln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7" name="フリーフォーム: 図形 136">
                <a:extLst>
                  <a:ext uri="{FF2B5EF4-FFF2-40B4-BE49-F238E27FC236}">
                    <a16:creationId xmlns:a16="http://schemas.microsoft.com/office/drawing/2014/main" id="{1B944B59-F410-4CB4-BF68-31073CEFC498}"/>
                  </a:ext>
                </a:extLst>
              </p:cNvPr>
              <p:cNvSpPr/>
              <p:nvPr/>
            </p:nvSpPr>
            <p:spPr>
              <a:xfrm>
                <a:off x="5962720" y="3604260"/>
                <a:ext cx="234354" cy="878840"/>
              </a:xfrm>
              <a:custGeom>
                <a:avLst/>
                <a:gdLst>
                  <a:gd name="connsiteX0" fmla="*/ 131926 w 233526"/>
                  <a:gd name="connsiteY0" fmla="*/ 0 h 929640"/>
                  <a:gd name="connsiteX1" fmla="*/ 48106 w 233526"/>
                  <a:gd name="connsiteY1" fmla="*/ 474980 h 929640"/>
                  <a:gd name="connsiteX2" fmla="*/ 10006 w 233526"/>
                  <a:gd name="connsiteY2" fmla="*/ 739140 h 929640"/>
                  <a:gd name="connsiteX3" fmla="*/ 233526 w 233526"/>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Lst>
                <a:ahLst/>
                <a:cxnLst>
                  <a:cxn ang="0">
                    <a:pos x="connsiteX0" y="connsiteY0"/>
                  </a:cxn>
                  <a:cxn ang="0">
                    <a:pos x="connsiteX1" y="connsiteY1"/>
                  </a:cxn>
                  <a:cxn ang="0">
                    <a:pos x="connsiteX2" y="connsiteY2"/>
                  </a:cxn>
                  <a:cxn ang="0">
                    <a:pos x="connsiteX3" y="connsiteY3"/>
                  </a:cxn>
                </a:cxnLst>
                <a:rect l="l" t="t" r="r" b="b"/>
                <a:pathLst>
                  <a:path w="234354" h="929640">
                    <a:moveTo>
                      <a:pt x="170854" y="0"/>
                    </a:moveTo>
                    <a:cubicBezTo>
                      <a:pt x="123864" y="173355"/>
                      <a:pt x="75604" y="351790"/>
                      <a:pt x="48934" y="474980"/>
                    </a:cubicBezTo>
                    <a:cubicBezTo>
                      <a:pt x="22264" y="598170"/>
                      <a:pt x="-20069" y="663363"/>
                      <a:pt x="10834" y="739140"/>
                    </a:cubicBezTo>
                    <a:cubicBezTo>
                      <a:pt x="41737" y="814917"/>
                      <a:pt x="138045" y="872278"/>
                      <a:pt x="234354" y="92964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8" name="フリーフォーム: 図形 137">
                <a:extLst>
                  <a:ext uri="{FF2B5EF4-FFF2-40B4-BE49-F238E27FC236}">
                    <a16:creationId xmlns:a16="http://schemas.microsoft.com/office/drawing/2014/main" id="{AD65DAC8-3926-5C3F-01DF-310462057D78}"/>
                  </a:ext>
                </a:extLst>
              </p:cNvPr>
              <p:cNvSpPr/>
              <p:nvPr/>
            </p:nvSpPr>
            <p:spPr>
              <a:xfrm>
                <a:off x="5786447" y="4873046"/>
                <a:ext cx="788924" cy="54920"/>
              </a:xfrm>
              <a:custGeom>
                <a:avLst/>
                <a:gdLst>
                  <a:gd name="connsiteX0" fmla="*/ 0 w 939800"/>
                  <a:gd name="connsiteY0" fmla="*/ 7634 h 67483"/>
                  <a:gd name="connsiteX1" fmla="*/ 266700 w 939800"/>
                  <a:gd name="connsiteY1" fmla="*/ 5094 h 67483"/>
                  <a:gd name="connsiteX2" fmla="*/ 406400 w 939800"/>
                  <a:gd name="connsiteY2" fmla="*/ 66054 h 67483"/>
                  <a:gd name="connsiteX3" fmla="*/ 561340 w 939800"/>
                  <a:gd name="connsiteY3" fmla="*/ 45734 h 67483"/>
                  <a:gd name="connsiteX4" fmla="*/ 652780 w 939800"/>
                  <a:gd name="connsiteY4" fmla="*/ 17794 h 67483"/>
                  <a:gd name="connsiteX5" fmla="*/ 855980 w 939800"/>
                  <a:gd name="connsiteY5" fmla="*/ 25414 h 67483"/>
                  <a:gd name="connsiteX6" fmla="*/ 939800 w 939800"/>
                  <a:gd name="connsiteY6" fmla="*/ 5094 h 67483"/>
                  <a:gd name="connsiteX0" fmla="*/ 0 w 939800"/>
                  <a:gd name="connsiteY0" fmla="*/ 2540 h 61756"/>
                  <a:gd name="connsiteX1" fmla="*/ 261620 w 939800"/>
                  <a:gd name="connsiteY1" fmla="*/ 12700 h 61756"/>
                  <a:gd name="connsiteX2" fmla="*/ 406400 w 939800"/>
                  <a:gd name="connsiteY2" fmla="*/ 60960 h 61756"/>
                  <a:gd name="connsiteX3" fmla="*/ 561340 w 939800"/>
                  <a:gd name="connsiteY3" fmla="*/ 40640 h 61756"/>
                  <a:gd name="connsiteX4" fmla="*/ 652780 w 939800"/>
                  <a:gd name="connsiteY4" fmla="*/ 12700 h 61756"/>
                  <a:gd name="connsiteX5" fmla="*/ 855980 w 939800"/>
                  <a:gd name="connsiteY5" fmla="*/ 20320 h 61756"/>
                  <a:gd name="connsiteX6" fmla="*/ 939800 w 939800"/>
                  <a:gd name="connsiteY6" fmla="*/ 0 h 61756"/>
                  <a:gd name="connsiteX0" fmla="*/ 0 w 939800"/>
                  <a:gd name="connsiteY0" fmla="*/ 2540 h 61414"/>
                  <a:gd name="connsiteX1" fmla="*/ 261620 w 939800"/>
                  <a:gd name="connsiteY1" fmla="*/ 12700 h 61414"/>
                  <a:gd name="connsiteX2" fmla="*/ 406400 w 939800"/>
                  <a:gd name="connsiteY2" fmla="*/ 60960 h 61414"/>
                  <a:gd name="connsiteX3" fmla="*/ 589280 w 939800"/>
                  <a:gd name="connsiteY3" fmla="*/ 35560 h 61414"/>
                  <a:gd name="connsiteX4" fmla="*/ 652780 w 939800"/>
                  <a:gd name="connsiteY4" fmla="*/ 12700 h 61414"/>
                  <a:gd name="connsiteX5" fmla="*/ 855980 w 939800"/>
                  <a:gd name="connsiteY5" fmla="*/ 20320 h 61414"/>
                  <a:gd name="connsiteX6" fmla="*/ 939800 w 939800"/>
                  <a:gd name="connsiteY6" fmla="*/ 0 h 61414"/>
                  <a:gd name="connsiteX0" fmla="*/ 0 w 939800"/>
                  <a:gd name="connsiteY0" fmla="*/ 2540 h 58918"/>
                  <a:gd name="connsiteX1" fmla="*/ 261620 w 939800"/>
                  <a:gd name="connsiteY1" fmla="*/ 12700 h 58918"/>
                  <a:gd name="connsiteX2" fmla="*/ 431800 w 939800"/>
                  <a:gd name="connsiteY2" fmla="*/ 58420 h 58918"/>
                  <a:gd name="connsiteX3" fmla="*/ 589280 w 939800"/>
                  <a:gd name="connsiteY3" fmla="*/ 35560 h 58918"/>
                  <a:gd name="connsiteX4" fmla="*/ 652780 w 939800"/>
                  <a:gd name="connsiteY4" fmla="*/ 12700 h 58918"/>
                  <a:gd name="connsiteX5" fmla="*/ 855980 w 939800"/>
                  <a:gd name="connsiteY5" fmla="*/ 20320 h 58918"/>
                  <a:gd name="connsiteX6" fmla="*/ 939800 w 939800"/>
                  <a:gd name="connsiteY6" fmla="*/ 0 h 58918"/>
                  <a:gd name="connsiteX0" fmla="*/ 0 w 939800"/>
                  <a:gd name="connsiteY0" fmla="*/ 2540 h 58742"/>
                  <a:gd name="connsiteX1" fmla="*/ 261620 w 939800"/>
                  <a:gd name="connsiteY1" fmla="*/ 1270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58742"/>
                  <a:gd name="connsiteX1" fmla="*/ 248920 w 939800"/>
                  <a:gd name="connsiteY1" fmla="*/ 762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65433"/>
                  <a:gd name="connsiteX1" fmla="*/ 248920 w 939800"/>
                  <a:gd name="connsiteY1" fmla="*/ 7620 h 65433"/>
                  <a:gd name="connsiteX2" fmla="*/ 347980 w 939800"/>
                  <a:gd name="connsiteY2" fmla="*/ 17780 h 65433"/>
                  <a:gd name="connsiteX3" fmla="*/ 431800 w 939800"/>
                  <a:gd name="connsiteY3" fmla="*/ 58420 h 65433"/>
                  <a:gd name="connsiteX4" fmla="*/ 563880 w 939800"/>
                  <a:gd name="connsiteY4" fmla="*/ 60960 h 65433"/>
                  <a:gd name="connsiteX5" fmla="*/ 652780 w 939800"/>
                  <a:gd name="connsiteY5" fmla="*/ 12700 h 65433"/>
                  <a:gd name="connsiteX6" fmla="*/ 855980 w 939800"/>
                  <a:gd name="connsiteY6" fmla="*/ 20320 h 65433"/>
                  <a:gd name="connsiteX7" fmla="*/ 939800 w 939800"/>
                  <a:gd name="connsiteY7" fmla="*/ 0 h 65433"/>
                  <a:gd name="connsiteX0" fmla="*/ 0 w 939800"/>
                  <a:gd name="connsiteY0" fmla="*/ 2540 h 62485"/>
                  <a:gd name="connsiteX1" fmla="*/ 248920 w 939800"/>
                  <a:gd name="connsiteY1" fmla="*/ 7620 h 62485"/>
                  <a:gd name="connsiteX2" fmla="*/ 347980 w 939800"/>
                  <a:gd name="connsiteY2" fmla="*/ 17780 h 62485"/>
                  <a:gd name="connsiteX3" fmla="*/ 431800 w 939800"/>
                  <a:gd name="connsiteY3" fmla="*/ 58420 h 62485"/>
                  <a:gd name="connsiteX4" fmla="*/ 558800 w 939800"/>
                  <a:gd name="connsiteY4" fmla="*/ 55880 h 62485"/>
                  <a:gd name="connsiteX5" fmla="*/ 652780 w 939800"/>
                  <a:gd name="connsiteY5" fmla="*/ 12700 h 62485"/>
                  <a:gd name="connsiteX6" fmla="*/ 855980 w 939800"/>
                  <a:gd name="connsiteY6" fmla="*/ 20320 h 62485"/>
                  <a:gd name="connsiteX7" fmla="*/ 939800 w 939800"/>
                  <a:gd name="connsiteY7" fmla="*/ 0 h 62485"/>
                  <a:gd name="connsiteX0" fmla="*/ 0 w 836168"/>
                  <a:gd name="connsiteY0" fmla="*/ 20828 h 62485"/>
                  <a:gd name="connsiteX1" fmla="*/ 145288 w 836168"/>
                  <a:gd name="connsiteY1" fmla="*/ 7620 h 62485"/>
                  <a:gd name="connsiteX2" fmla="*/ 244348 w 836168"/>
                  <a:gd name="connsiteY2" fmla="*/ 17780 h 62485"/>
                  <a:gd name="connsiteX3" fmla="*/ 328168 w 836168"/>
                  <a:gd name="connsiteY3" fmla="*/ 58420 h 62485"/>
                  <a:gd name="connsiteX4" fmla="*/ 455168 w 836168"/>
                  <a:gd name="connsiteY4" fmla="*/ 55880 h 62485"/>
                  <a:gd name="connsiteX5" fmla="*/ 549148 w 836168"/>
                  <a:gd name="connsiteY5" fmla="*/ 12700 h 62485"/>
                  <a:gd name="connsiteX6" fmla="*/ 752348 w 836168"/>
                  <a:gd name="connsiteY6" fmla="*/ 20320 h 62485"/>
                  <a:gd name="connsiteX7" fmla="*/ 836168 w 836168"/>
                  <a:gd name="connsiteY7" fmla="*/ 0 h 62485"/>
                  <a:gd name="connsiteX0" fmla="*/ 0 w 752348"/>
                  <a:gd name="connsiteY0" fmla="*/ 13263 h 54920"/>
                  <a:gd name="connsiteX1" fmla="*/ 145288 w 752348"/>
                  <a:gd name="connsiteY1" fmla="*/ 55 h 54920"/>
                  <a:gd name="connsiteX2" fmla="*/ 244348 w 752348"/>
                  <a:gd name="connsiteY2" fmla="*/ 10215 h 54920"/>
                  <a:gd name="connsiteX3" fmla="*/ 328168 w 752348"/>
                  <a:gd name="connsiteY3" fmla="*/ 50855 h 54920"/>
                  <a:gd name="connsiteX4" fmla="*/ 455168 w 752348"/>
                  <a:gd name="connsiteY4" fmla="*/ 48315 h 54920"/>
                  <a:gd name="connsiteX5" fmla="*/ 549148 w 752348"/>
                  <a:gd name="connsiteY5" fmla="*/ 5135 h 54920"/>
                  <a:gd name="connsiteX6" fmla="*/ 752348 w 752348"/>
                  <a:gd name="connsiteY6" fmla="*/ 12755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55168 w 788924"/>
                  <a:gd name="connsiteY4" fmla="*/ 48315 h 54920"/>
                  <a:gd name="connsiteX5" fmla="*/ 549148 w 788924"/>
                  <a:gd name="connsiteY5" fmla="*/ 5135 h 54920"/>
                  <a:gd name="connsiteX6" fmla="*/ 788924 w 788924"/>
                  <a:gd name="connsiteY6" fmla="*/ 37139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24688 w 788924"/>
                  <a:gd name="connsiteY4" fmla="*/ 48315 h 54920"/>
                  <a:gd name="connsiteX5" fmla="*/ 549148 w 788924"/>
                  <a:gd name="connsiteY5" fmla="*/ 5135 h 54920"/>
                  <a:gd name="connsiteX6" fmla="*/ 788924 w 788924"/>
                  <a:gd name="connsiteY6" fmla="*/ 37139 h 54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8924" h="54920">
                    <a:moveTo>
                      <a:pt x="0" y="13263"/>
                    </a:moveTo>
                    <a:cubicBezTo>
                      <a:pt x="99483" y="7124"/>
                      <a:pt x="104563" y="563"/>
                      <a:pt x="145288" y="55"/>
                    </a:cubicBezTo>
                    <a:cubicBezTo>
                      <a:pt x="186013" y="-453"/>
                      <a:pt x="215985" y="2595"/>
                      <a:pt x="244348" y="10215"/>
                    </a:cubicBezTo>
                    <a:cubicBezTo>
                      <a:pt x="272711" y="17835"/>
                      <a:pt x="298111" y="44505"/>
                      <a:pt x="328168" y="50855"/>
                    </a:cubicBezTo>
                    <a:cubicBezTo>
                      <a:pt x="358225" y="57205"/>
                      <a:pt x="387858" y="55935"/>
                      <a:pt x="424688" y="48315"/>
                    </a:cubicBezTo>
                    <a:cubicBezTo>
                      <a:pt x="461518" y="40695"/>
                      <a:pt x="488442" y="6998"/>
                      <a:pt x="549148" y="5135"/>
                    </a:cubicBezTo>
                    <a:cubicBezTo>
                      <a:pt x="609854" y="3272"/>
                      <a:pt x="741088" y="39256"/>
                      <a:pt x="788924" y="37139"/>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9" name="フリーフォーム: 図形 138">
                <a:extLst>
                  <a:ext uri="{FF2B5EF4-FFF2-40B4-BE49-F238E27FC236}">
                    <a16:creationId xmlns:a16="http://schemas.microsoft.com/office/drawing/2014/main" id="{F3105ADD-84D8-9A72-9874-848D78645F96}"/>
                  </a:ext>
                </a:extLst>
              </p:cNvPr>
              <p:cNvSpPr/>
              <p:nvPr/>
            </p:nvSpPr>
            <p:spPr>
              <a:xfrm>
                <a:off x="5891095" y="4984860"/>
                <a:ext cx="533400" cy="77029"/>
              </a:xfrm>
              <a:custGeom>
                <a:avLst/>
                <a:gdLst>
                  <a:gd name="connsiteX0" fmla="*/ 0 w 533400"/>
                  <a:gd name="connsiteY0" fmla="*/ 0 h 77029"/>
                  <a:gd name="connsiteX1" fmla="*/ 177800 w 533400"/>
                  <a:gd name="connsiteY1" fmla="*/ 71120 h 77029"/>
                  <a:gd name="connsiteX2" fmla="*/ 393700 w 533400"/>
                  <a:gd name="connsiteY2" fmla="*/ 66040 h 77029"/>
                  <a:gd name="connsiteX3" fmla="*/ 533400 w 533400"/>
                  <a:gd name="connsiteY3" fmla="*/ 10160 h 77029"/>
                </a:gdLst>
                <a:ahLst/>
                <a:cxnLst>
                  <a:cxn ang="0">
                    <a:pos x="connsiteX0" y="connsiteY0"/>
                  </a:cxn>
                  <a:cxn ang="0">
                    <a:pos x="connsiteX1" y="connsiteY1"/>
                  </a:cxn>
                  <a:cxn ang="0">
                    <a:pos x="connsiteX2" y="connsiteY2"/>
                  </a:cxn>
                  <a:cxn ang="0">
                    <a:pos x="connsiteX3" y="connsiteY3"/>
                  </a:cxn>
                </a:cxnLst>
                <a:rect l="l" t="t" r="r" b="b"/>
                <a:pathLst>
                  <a:path w="533400" h="77029">
                    <a:moveTo>
                      <a:pt x="0" y="0"/>
                    </a:moveTo>
                    <a:cubicBezTo>
                      <a:pt x="56091" y="30056"/>
                      <a:pt x="112183" y="60113"/>
                      <a:pt x="177800" y="71120"/>
                    </a:cubicBezTo>
                    <a:cubicBezTo>
                      <a:pt x="243417" y="82127"/>
                      <a:pt x="334433" y="76200"/>
                      <a:pt x="393700" y="66040"/>
                    </a:cubicBezTo>
                    <a:cubicBezTo>
                      <a:pt x="452967" y="55880"/>
                      <a:pt x="493183" y="33020"/>
                      <a:pt x="533400" y="1016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0" name="フリーフォーム: 図形 139">
                <a:extLst>
                  <a:ext uri="{FF2B5EF4-FFF2-40B4-BE49-F238E27FC236}">
                    <a16:creationId xmlns:a16="http://schemas.microsoft.com/office/drawing/2014/main" id="{59B92497-CA4A-0BB9-2538-5454B19ACA73}"/>
                  </a:ext>
                </a:extLst>
              </p:cNvPr>
              <p:cNvSpPr/>
              <p:nvPr/>
            </p:nvSpPr>
            <p:spPr>
              <a:xfrm>
                <a:off x="5649304" y="4213860"/>
                <a:ext cx="182736" cy="445280"/>
              </a:xfrm>
              <a:custGeom>
                <a:avLst/>
                <a:gdLst>
                  <a:gd name="connsiteX0" fmla="*/ 182736 w 182736"/>
                  <a:gd name="connsiteY0" fmla="*/ 0 h 445280"/>
                  <a:gd name="connsiteX1" fmla="*/ 123681 w 182736"/>
                  <a:gd name="connsiteY1" fmla="*/ 139065 h 445280"/>
                  <a:gd name="connsiteX2" fmla="*/ 58911 w 182736"/>
                  <a:gd name="connsiteY2" fmla="*/ 260985 h 445280"/>
                  <a:gd name="connsiteX3" fmla="*/ 41766 w 182736"/>
                  <a:gd name="connsiteY3" fmla="*/ 325755 h 445280"/>
                  <a:gd name="connsiteX4" fmla="*/ 3666 w 182736"/>
                  <a:gd name="connsiteY4" fmla="*/ 428625 h 445280"/>
                  <a:gd name="connsiteX5" fmla="*/ 3666 w 182736"/>
                  <a:gd name="connsiteY5" fmla="*/ 443865 h 445280"/>
                  <a:gd name="connsiteX0" fmla="*/ 182736 w 182736"/>
                  <a:gd name="connsiteY0" fmla="*/ 0 h 445280"/>
                  <a:gd name="connsiteX1" fmla="*/ 123681 w 182736"/>
                  <a:gd name="connsiteY1" fmla="*/ 139065 h 445280"/>
                  <a:gd name="connsiteX2" fmla="*/ 58911 w 182736"/>
                  <a:gd name="connsiteY2" fmla="*/ 260985 h 445280"/>
                  <a:gd name="connsiteX3" fmla="*/ 28431 w 182736"/>
                  <a:gd name="connsiteY3" fmla="*/ 329565 h 445280"/>
                  <a:gd name="connsiteX4" fmla="*/ 3666 w 182736"/>
                  <a:gd name="connsiteY4" fmla="*/ 428625 h 445280"/>
                  <a:gd name="connsiteX5" fmla="*/ 3666 w 182736"/>
                  <a:gd name="connsiteY5" fmla="*/ 443865 h 445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736" h="445280">
                    <a:moveTo>
                      <a:pt x="182736" y="0"/>
                    </a:moveTo>
                    <a:cubicBezTo>
                      <a:pt x="163527" y="47784"/>
                      <a:pt x="144318" y="95568"/>
                      <a:pt x="123681" y="139065"/>
                    </a:cubicBezTo>
                    <a:cubicBezTo>
                      <a:pt x="103043" y="182563"/>
                      <a:pt x="74786" y="229235"/>
                      <a:pt x="58911" y="260985"/>
                    </a:cubicBezTo>
                    <a:cubicBezTo>
                      <a:pt x="43036" y="292735"/>
                      <a:pt x="37638" y="301625"/>
                      <a:pt x="28431" y="329565"/>
                    </a:cubicBezTo>
                    <a:cubicBezTo>
                      <a:pt x="19223" y="357505"/>
                      <a:pt x="10016" y="408940"/>
                      <a:pt x="3666" y="428625"/>
                    </a:cubicBezTo>
                    <a:cubicBezTo>
                      <a:pt x="-2684" y="448310"/>
                      <a:pt x="491" y="446087"/>
                      <a:pt x="3666" y="443865"/>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1" name="フリーフォーム: 図形 140">
                <a:extLst>
                  <a:ext uri="{FF2B5EF4-FFF2-40B4-BE49-F238E27FC236}">
                    <a16:creationId xmlns:a16="http://schemas.microsoft.com/office/drawing/2014/main" id="{68ECD5DF-D2D2-C898-27D2-9B62829674C3}"/>
                  </a:ext>
                </a:extLst>
              </p:cNvPr>
              <p:cNvSpPr/>
              <p:nvPr/>
            </p:nvSpPr>
            <p:spPr>
              <a:xfrm>
                <a:off x="6493710" y="4229100"/>
                <a:ext cx="160936" cy="446237"/>
              </a:xfrm>
              <a:custGeom>
                <a:avLst/>
                <a:gdLst>
                  <a:gd name="connsiteX0" fmla="*/ 0 w 160936"/>
                  <a:gd name="connsiteY0" fmla="*/ 0 h 446237"/>
                  <a:gd name="connsiteX1" fmla="*/ 102870 w 160936"/>
                  <a:gd name="connsiteY1" fmla="*/ 213360 h 446237"/>
                  <a:gd name="connsiteX2" fmla="*/ 150495 w 160936"/>
                  <a:gd name="connsiteY2" fmla="*/ 339090 h 446237"/>
                  <a:gd name="connsiteX3" fmla="*/ 160020 w 160936"/>
                  <a:gd name="connsiteY3" fmla="*/ 436245 h 446237"/>
                  <a:gd name="connsiteX4" fmla="*/ 160020 w 160936"/>
                  <a:gd name="connsiteY4" fmla="*/ 438150 h 446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936" h="446237">
                    <a:moveTo>
                      <a:pt x="0" y="0"/>
                    </a:moveTo>
                    <a:cubicBezTo>
                      <a:pt x="38894" y="78422"/>
                      <a:pt x="77788" y="156845"/>
                      <a:pt x="102870" y="213360"/>
                    </a:cubicBezTo>
                    <a:cubicBezTo>
                      <a:pt x="127953" y="269875"/>
                      <a:pt x="140970" y="301943"/>
                      <a:pt x="150495" y="339090"/>
                    </a:cubicBezTo>
                    <a:cubicBezTo>
                      <a:pt x="160020" y="376238"/>
                      <a:pt x="160020" y="436245"/>
                      <a:pt x="160020" y="436245"/>
                    </a:cubicBezTo>
                    <a:cubicBezTo>
                      <a:pt x="161608" y="452755"/>
                      <a:pt x="160814" y="445452"/>
                      <a:pt x="160020" y="438150"/>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2" name="フリーフォーム: 図形 141">
                <a:extLst>
                  <a:ext uri="{FF2B5EF4-FFF2-40B4-BE49-F238E27FC236}">
                    <a16:creationId xmlns:a16="http://schemas.microsoft.com/office/drawing/2014/main" id="{D1434B80-E865-C421-7477-20380BA97C72}"/>
                  </a:ext>
                </a:extLst>
              </p:cNvPr>
              <p:cNvSpPr/>
              <p:nvPr/>
            </p:nvSpPr>
            <p:spPr>
              <a:xfrm>
                <a:off x="5425370" y="5272739"/>
                <a:ext cx="1332490" cy="483083"/>
              </a:xfrm>
              <a:custGeom>
                <a:avLst/>
                <a:gdLst>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22993 w 1465344"/>
                  <a:gd name="connsiteY54" fmla="*/ 424193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05848 w 1465344"/>
                  <a:gd name="connsiteY54" fmla="*/ 384188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083"/>
                  <a:gd name="connsiteY0" fmla="*/ 13 h 678614"/>
                  <a:gd name="connsiteX1" fmla="*/ 14893 w 1465083"/>
                  <a:gd name="connsiteY1" fmla="*/ 104153 h 678614"/>
                  <a:gd name="connsiteX2" fmla="*/ 14893 w 1465083"/>
                  <a:gd name="connsiteY2" fmla="*/ 91453 h 678614"/>
                  <a:gd name="connsiteX3" fmla="*/ 42833 w 1465083"/>
                  <a:gd name="connsiteY3" fmla="*/ 45733 h 678614"/>
                  <a:gd name="connsiteX4" fmla="*/ 103793 w 1465083"/>
                  <a:gd name="connsiteY4" fmla="*/ 142253 h 678614"/>
                  <a:gd name="connsiteX5" fmla="*/ 101253 w 1465083"/>
                  <a:gd name="connsiteY5" fmla="*/ 218453 h 678614"/>
                  <a:gd name="connsiteX6" fmla="*/ 121573 w 1465083"/>
                  <a:gd name="connsiteY6" fmla="*/ 187973 h 678614"/>
                  <a:gd name="connsiteX7" fmla="*/ 164753 w 1465083"/>
                  <a:gd name="connsiteY7" fmla="*/ 228613 h 678614"/>
                  <a:gd name="connsiteX8" fmla="*/ 207933 w 1465083"/>
                  <a:gd name="connsiteY8" fmla="*/ 289573 h 678614"/>
                  <a:gd name="connsiteX9" fmla="*/ 218093 w 1465083"/>
                  <a:gd name="connsiteY9" fmla="*/ 259093 h 678614"/>
                  <a:gd name="connsiteX10" fmla="*/ 279053 w 1465083"/>
                  <a:gd name="connsiteY10" fmla="*/ 358153 h 678614"/>
                  <a:gd name="connsiteX11" fmla="*/ 319693 w 1465083"/>
                  <a:gd name="connsiteY11" fmla="*/ 495313 h 678614"/>
                  <a:gd name="connsiteX12" fmla="*/ 322233 w 1465083"/>
                  <a:gd name="connsiteY12" fmla="*/ 386093 h 678614"/>
                  <a:gd name="connsiteX13" fmla="*/ 373033 w 1465083"/>
                  <a:gd name="connsiteY13" fmla="*/ 447053 h 678614"/>
                  <a:gd name="connsiteX14" fmla="*/ 406053 w 1465083"/>
                  <a:gd name="connsiteY14" fmla="*/ 487693 h 678614"/>
                  <a:gd name="connsiteX15" fmla="*/ 461933 w 1465083"/>
                  <a:gd name="connsiteY15" fmla="*/ 558813 h 678614"/>
                  <a:gd name="connsiteX16" fmla="*/ 467013 w 1465083"/>
                  <a:gd name="connsiteY16" fmla="*/ 604533 h 678614"/>
                  <a:gd name="connsiteX17" fmla="*/ 461933 w 1465083"/>
                  <a:gd name="connsiteY17" fmla="*/ 525793 h 678614"/>
                  <a:gd name="connsiteX18" fmla="*/ 484793 w 1465083"/>
                  <a:gd name="connsiteY18" fmla="*/ 543573 h 678614"/>
                  <a:gd name="connsiteX19" fmla="*/ 540673 w 1465083"/>
                  <a:gd name="connsiteY19" fmla="*/ 553733 h 678614"/>
                  <a:gd name="connsiteX20" fmla="*/ 611793 w 1465083"/>
                  <a:gd name="connsiteY20" fmla="*/ 576593 h 678614"/>
                  <a:gd name="connsiteX21" fmla="*/ 662593 w 1465083"/>
                  <a:gd name="connsiteY21" fmla="*/ 609613 h 678614"/>
                  <a:gd name="connsiteX22" fmla="*/ 662593 w 1465083"/>
                  <a:gd name="connsiteY22" fmla="*/ 642633 h 678614"/>
                  <a:gd name="connsiteX23" fmla="*/ 698153 w 1465083"/>
                  <a:gd name="connsiteY23" fmla="*/ 612153 h 678614"/>
                  <a:gd name="connsiteX24" fmla="*/ 743873 w 1465083"/>
                  <a:gd name="connsiteY24" fmla="*/ 657873 h 678614"/>
                  <a:gd name="connsiteX25" fmla="*/ 781973 w 1465083"/>
                  <a:gd name="connsiteY25" fmla="*/ 612153 h 678614"/>
                  <a:gd name="connsiteX26" fmla="*/ 860713 w 1465083"/>
                  <a:gd name="connsiteY26" fmla="*/ 660413 h 678614"/>
                  <a:gd name="connsiteX27" fmla="*/ 845473 w 1465083"/>
                  <a:gd name="connsiteY27" fmla="*/ 678193 h 678614"/>
                  <a:gd name="connsiteX28" fmla="*/ 891193 w 1465083"/>
                  <a:gd name="connsiteY28" fmla="*/ 645173 h 678614"/>
                  <a:gd name="connsiteX29" fmla="*/ 908973 w 1465083"/>
                  <a:gd name="connsiteY29" fmla="*/ 622313 h 678614"/>
                  <a:gd name="connsiteX30" fmla="*/ 947073 w 1465083"/>
                  <a:gd name="connsiteY30" fmla="*/ 650253 h 678614"/>
                  <a:gd name="connsiteX31" fmla="*/ 972473 w 1465083"/>
                  <a:gd name="connsiteY31" fmla="*/ 629933 h 678614"/>
                  <a:gd name="connsiteX32" fmla="*/ 1008033 w 1465083"/>
                  <a:gd name="connsiteY32" fmla="*/ 627393 h 678614"/>
                  <a:gd name="connsiteX33" fmla="*/ 1033433 w 1465083"/>
                  <a:gd name="connsiteY33" fmla="*/ 650253 h 678614"/>
                  <a:gd name="connsiteX34" fmla="*/ 1018193 w 1465083"/>
                  <a:gd name="connsiteY34" fmla="*/ 678193 h 678614"/>
                  <a:gd name="connsiteX35" fmla="*/ 1051213 w 1465083"/>
                  <a:gd name="connsiteY35" fmla="*/ 635013 h 678614"/>
                  <a:gd name="connsiteX36" fmla="*/ 1089313 w 1465083"/>
                  <a:gd name="connsiteY36" fmla="*/ 617233 h 678614"/>
                  <a:gd name="connsiteX37" fmla="*/ 1099473 w 1465083"/>
                  <a:gd name="connsiteY37" fmla="*/ 632473 h 678614"/>
                  <a:gd name="connsiteX38" fmla="*/ 1147733 w 1465083"/>
                  <a:gd name="connsiteY38" fmla="*/ 604533 h 678614"/>
                  <a:gd name="connsiteX39" fmla="*/ 1165513 w 1465083"/>
                  <a:gd name="connsiteY39" fmla="*/ 596913 h 678614"/>
                  <a:gd name="connsiteX40" fmla="*/ 1122333 w 1465083"/>
                  <a:gd name="connsiteY40" fmla="*/ 668033 h 678614"/>
                  <a:gd name="connsiteX41" fmla="*/ 1188373 w 1465083"/>
                  <a:gd name="connsiteY41" fmla="*/ 599453 h 678614"/>
                  <a:gd name="connsiteX42" fmla="*/ 1234093 w 1465083"/>
                  <a:gd name="connsiteY42" fmla="*/ 561353 h 678614"/>
                  <a:gd name="connsiteX43" fmla="*/ 1269653 w 1465083"/>
                  <a:gd name="connsiteY43" fmla="*/ 520713 h 678614"/>
                  <a:gd name="connsiteX44" fmla="*/ 1262033 w 1465083"/>
                  <a:gd name="connsiteY44" fmla="*/ 579133 h 678614"/>
                  <a:gd name="connsiteX45" fmla="*/ 1267113 w 1465083"/>
                  <a:gd name="connsiteY45" fmla="*/ 581673 h 678614"/>
                  <a:gd name="connsiteX46" fmla="*/ 1328073 w 1465083"/>
                  <a:gd name="connsiteY46" fmla="*/ 520713 h 678614"/>
                  <a:gd name="connsiteX47" fmla="*/ 1401733 w 1465083"/>
                  <a:gd name="connsiteY47" fmla="*/ 469913 h 678614"/>
                  <a:gd name="connsiteX48" fmla="*/ 1422053 w 1465083"/>
                  <a:gd name="connsiteY48" fmla="*/ 373393 h 678614"/>
                  <a:gd name="connsiteX49" fmla="*/ 1424593 w 1465083"/>
                  <a:gd name="connsiteY49" fmla="*/ 350533 h 678614"/>
                  <a:gd name="connsiteX50" fmla="*/ 1439833 w 1465083"/>
                  <a:gd name="connsiteY50" fmla="*/ 401333 h 678614"/>
                  <a:gd name="connsiteX51" fmla="*/ 1460153 w 1465083"/>
                  <a:gd name="connsiteY51" fmla="*/ 353073 h 678614"/>
                  <a:gd name="connsiteX52" fmla="*/ 1455073 w 1465083"/>
                  <a:gd name="connsiteY52" fmla="*/ 317513 h 678614"/>
                  <a:gd name="connsiteX53" fmla="*/ 1357283 w 1465083"/>
                  <a:gd name="connsiteY53" fmla="*/ 408318 h 678614"/>
                  <a:gd name="connsiteX54" fmla="*/ 1305848 w 1465083"/>
                  <a:gd name="connsiteY54" fmla="*/ 384188 h 678614"/>
                  <a:gd name="connsiteX55" fmla="*/ 1272193 w 1465083"/>
                  <a:gd name="connsiteY55" fmla="*/ 436893 h 678614"/>
                  <a:gd name="connsiteX56" fmla="*/ 1244253 w 1465083"/>
                  <a:gd name="connsiteY56" fmla="*/ 452133 h 678614"/>
                  <a:gd name="connsiteX57" fmla="*/ 1229013 w 1465083"/>
                  <a:gd name="connsiteY57" fmla="*/ 414033 h 678614"/>
                  <a:gd name="connsiteX58" fmla="*/ 1160433 w 1465083"/>
                  <a:gd name="connsiteY58" fmla="*/ 487693 h 678614"/>
                  <a:gd name="connsiteX59" fmla="*/ 1145193 w 1465083"/>
                  <a:gd name="connsiteY59" fmla="*/ 436893 h 678614"/>
                  <a:gd name="connsiteX60" fmla="*/ 1081693 w 1465083"/>
                  <a:gd name="connsiteY60" fmla="*/ 457213 h 678614"/>
                  <a:gd name="connsiteX61" fmla="*/ 1096933 w 1465083"/>
                  <a:gd name="connsiteY61" fmla="*/ 403873 h 678614"/>
                  <a:gd name="connsiteX62" fmla="*/ 1068993 w 1465083"/>
                  <a:gd name="connsiteY62" fmla="*/ 302273 h 678614"/>
                  <a:gd name="connsiteX63" fmla="*/ 1030893 w 1465083"/>
                  <a:gd name="connsiteY63" fmla="*/ 373393 h 678614"/>
                  <a:gd name="connsiteX64" fmla="*/ 992793 w 1465083"/>
                  <a:gd name="connsiteY64" fmla="*/ 340373 h 678614"/>
                  <a:gd name="connsiteX65" fmla="*/ 962313 w 1465083"/>
                  <a:gd name="connsiteY65" fmla="*/ 314973 h 678614"/>
                  <a:gd name="connsiteX66" fmla="*/ 959773 w 1465083"/>
                  <a:gd name="connsiteY66" fmla="*/ 358153 h 678614"/>
                  <a:gd name="connsiteX67" fmla="*/ 924213 w 1465083"/>
                  <a:gd name="connsiteY67" fmla="*/ 320053 h 678614"/>
                  <a:gd name="connsiteX68" fmla="*/ 934373 w 1465083"/>
                  <a:gd name="connsiteY68" fmla="*/ 391173 h 678614"/>
                  <a:gd name="connsiteX69" fmla="*/ 908973 w 1465083"/>
                  <a:gd name="connsiteY69" fmla="*/ 426733 h 678614"/>
                  <a:gd name="connsiteX70" fmla="*/ 896273 w 1465083"/>
                  <a:gd name="connsiteY70" fmla="*/ 464833 h 678614"/>
                  <a:gd name="connsiteX71" fmla="*/ 868333 w 1465083"/>
                  <a:gd name="connsiteY71" fmla="*/ 383553 h 678614"/>
                  <a:gd name="connsiteX72" fmla="*/ 870873 w 1465083"/>
                  <a:gd name="connsiteY72" fmla="*/ 342913 h 678614"/>
                  <a:gd name="connsiteX73" fmla="*/ 842933 w 1465083"/>
                  <a:gd name="connsiteY73" fmla="*/ 388633 h 678614"/>
                  <a:gd name="connsiteX74" fmla="*/ 837853 w 1465083"/>
                  <a:gd name="connsiteY74" fmla="*/ 452133 h 678614"/>
                  <a:gd name="connsiteX75" fmla="*/ 809913 w 1465083"/>
                  <a:gd name="connsiteY75" fmla="*/ 431813 h 678614"/>
                  <a:gd name="connsiteX76" fmla="*/ 794673 w 1465083"/>
                  <a:gd name="connsiteY76" fmla="*/ 373393 h 678614"/>
                  <a:gd name="connsiteX77" fmla="*/ 789593 w 1465083"/>
                  <a:gd name="connsiteY77" fmla="*/ 375933 h 678614"/>
                  <a:gd name="connsiteX78" fmla="*/ 776893 w 1465083"/>
                  <a:gd name="connsiteY78" fmla="*/ 391173 h 678614"/>
                  <a:gd name="connsiteX79" fmla="*/ 779433 w 1465083"/>
                  <a:gd name="connsiteY79" fmla="*/ 332753 h 678614"/>
                  <a:gd name="connsiteX80" fmla="*/ 748953 w 1465083"/>
                  <a:gd name="connsiteY80" fmla="*/ 345453 h 678614"/>
                  <a:gd name="connsiteX81" fmla="*/ 746413 w 1465083"/>
                  <a:gd name="connsiteY81" fmla="*/ 360693 h 678614"/>
                  <a:gd name="connsiteX82" fmla="*/ 728633 w 1465083"/>
                  <a:gd name="connsiteY82" fmla="*/ 317513 h 678614"/>
                  <a:gd name="connsiteX83" fmla="*/ 708313 w 1465083"/>
                  <a:gd name="connsiteY83" fmla="*/ 302273 h 678614"/>
                  <a:gd name="connsiteX84" fmla="*/ 705773 w 1465083"/>
                  <a:gd name="connsiteY84" fmla="*/ 330213 h 678614"/>
                  <a:gd name="connsiteX85" fmla="*/ 660053 w 1465083"/>
                  <a:gd name="connsiteY85" fmla="*/ 342913 h 678614"/>
                  <a:gd name="connsiteX86" fmla="*/ 644813 w 1465083"/>
                  <a:gd name="connsiteY86" fmla="*/ 373393 h 678614"/>
                  <a:gd name="connsiteX87" fmla="*/ 639733 w 1465083"/>
                  <a:gd name="connsiteY87" fmla="*/ 424193 h 678614"/>
                  <a:gd name="connsiteX88" fmla="*/ 621953 w 1465083"/>
                  <a:gd name="connsiteY88" fmla="*/ 408953 h 678614"/>
                  <a:gd name="connsiteX89" fmla="*/ 596553 w 1465083"/>
                  <a:gd name="connsiteY89" fmla="*/ 345453 h 678614"/>
                  <a:gd name="connsiteX90" fmla="*/ 566073 w 1465083"/>
                  <a:gd name="connsiteY90" fmla="*/ 375933 h 678614"/>
                  <a:gd name="connsiteX91" fmla="*/ 558453 w 1465083"/>
                  <a:gd name="connsiteY91" fmla="*/ 398793 h 678614"/>
                  <a:gd name="connsiteX92" fmla="*/ 530513 w 1465083"/>
                  <a:gd name="connsiteY92" fmla="*/ 434353 h 678614"/>
                  <a:gd name="connsiteX93" fmla="*/ 484793 w 1465083"/>
                  <a:gd name="connsiteY93" fmla="*/ 414033 h 678614"/>
                  <a:gd name="connsiteX94" fmla="*/ 461933 w 1465083"/>
                  <a:gd name="connsiteY94" fmla="*/ 401333 h 678614"/>
                  <a:gd name="connsiteX95" fmla="*/ 454313 w 1465083"/>
                  <a:gd name="connsiteY95" fmla="*/ 421653 h 678614"/>
                  <a:gd name="connsiteX96" fmla="*/ 423833 w 1465083"/>
                  <a:gd name="connsiteY96" fmla="*/ 373393 h 678614"/>
                  <a:gd name="connsiteX97" fmla="*/ 400973 w 1465083"/>
                  <a:gd name="connsiteY97" fmla="*/ 406413 h 678614"/>
                  <a:gd name="connsiteX98" fmla="*/ 388273 w 1465083"/>
                  <a:gd name="connsiteY98" fmla="*/ 347993 h 678614"/>
                  <a:gd name="connsiteX99" fmla="*/ 383193 w 1465083"/>
                  <a:gd name="connsiteY99" fmla="*/ 388633 h 678614"/>
                  <a:gd name="connsiteX100" fmla="*/ 345093 w 1465083"/>
                  <a:gd name="connsiteY100" fmla="*/ 314973 h 678614"/>
                  <a:gd name="connsiteX101" fmla="*/ 342553 w 1465083"/>
                  <a:gd name="connsiteY101" fmla="*/ 345453 h 678614"/>
                  <a:gd name="connsiteX102" fmla="*/ 268893 w 1465083"/>
                  <a:gd name="connsiteY102" fmla="*/ 287033 h 678614"/>
                  <a:gd name="connsiteX103" fmla="*/ 230793 w 1465083"/>
                  <a:gd name="connsiteY103" fmla="*/ 236233 h 678614"/>
                  <a:gd name="connsiteX104" fmla="*/ 179993 w 1465083"/>
                  <a:gd name="connsiteY104" fmla="*/ 195593 h 678614"/>
                  <a:gd name="connsiteX105" fmla="*/ 101253 w 1465083"/>
                  <a:gd name="connsiteY105" fmla="*/ 111773 h 678614"/>
                  <a:gd name="connsiteX106" fmla="*/ 4733 w 1465083"/>
                  <a:gd name="connsiteY106" fmla="*/ 13 h 678614"/>
                  <a:gd name="connsiteX0" fmla="*/ 4733 w 1495518"/>
                  <a:gd name="connsiteY0" fmla="*/ 13 h 678614"/>
                  <a:gd name="connsiteX1" fmla="*/ 14893 w 1495518"/>
                  <a:gd name="connsiteY1" fmla="*/ 104153 h 678614"/>
                  <a:gd name="connsiteX2" fmla="*/ 14893 w 1495518"/>
                  <a:gd name="connsiteY2" fmla="*/ 91453 h 678614"/>
                  <a:gd name="connsiteX3" fmla="*/ 42833 w 1495518"/>
                  <a:gd name="connsiteY3" fmla="*/ 45733 h 678614"/>
                  <a:gd name="connsiteX4" fmla="*/ 103793 w 1495518"/>
                  <a:gd name="connsiteY4" fmla="*/ 142253 h 678614"/>
                  <a:gd name="connsiteX5" fmla="*/ 101253 w 1495518"/>
                  <a:gd name="connsiteY5" fmla="*/ 218453 h 678614"/>
                  <a:gd name="connsiteX6" fmla="*/ 121573 w 1495518"/>
                  <a:gd name="connsiteY6" fmla="*/ 187973 h 678614"/>
                  <a:gd name="connsiteX7" fmla="*/ 164753 w 1495518"/>
                  <a:gd name="connsiteY7" fmla="*/ 228613 h 678614"/>
                  <a:gd name="connsiteX8" fmla="*/ 207933 w 1495518"/>
                  <a:gd name="connsiteY8" fmla="*/ 289573 h 678614"/>
                  <a:gd name="connsiteX9" fmla="*/ 218093 w 1495518"/>
                  <a:gd name="connsiteY9" fmla="*/ 259093 h 678614"/>
                  <a:gd name="connsiteX10" fmla="*/ 279053 w 1495518"/>
                  <a:gd name="connsiteY10" fmla="*/ 358153 h 678614"/>
                  <a:gd name="connsiteX11" fmla="*/ 319693 w 1495518"/>
                  <a:gd name="connsiteY11" fmla="*/ 495313 h 678614"/>
                  <a:gd name="connsiteX12" fmla="*/ 322233 w 1495518"/>
                  <a:gd name="connsiteY12" fmla="*/ 386093 h 678614"/>
                  <a:gd name="connsiteX13" fmla="*/ 373033 w 1495518"/>
                  <a:gd name="connsiteY13" fmla="*/ 447053 h 678614"/>
                  <a:gd name="connsiteX14" fmla="*/ 406053 w 1495518"/>
                  <a:gd name="connsiteY14" fmla="*/ 487693 h 678614"/>
                  <a:gd name="connsiteX15" fmla="*/ 461933 w 1495518"/>
                  <a:gd name="connsiteY15" fmla="*/ 558813 h 678614"/>
                  <a:gd name="connsiteX16" fmla="*/ 467013 w 1495518"/>
                  <a:gd name="connsiteY16" fmla="*/ 604533 h 678614"/>
                  <a:gd name="connsiteX17" fmla="*/ 461933 w 1495518"/>
                  <a:gd name="connsiteY17" fmla="*/ 525793 h 678614"/>
                  <a:gd name="connsiteX18" fmla="*/ 484793 w 1495518"/>
                  <a:gd name="connsiteY18" fmla="*/ 543573 h 678614"/>
                  <a:gd name="connsiteX19" fmla="*/ 540673 w 1495518"/>
                  <a:gd name="connsiteY19" fmla="*/ 553733 h 678614"/>
                  <a:gd name="connsiteX20" fmla="*/ 611793 w 1495518"/>
                  <a:gd name="connsiteY20" fmla="*/ 576593 h 678614"/>
                  <a:gd name="connsiteX21" fmla="*/ 662593 w 1495518"/>
                  <a:gd name="connsiteY21" fmla="*/ 609613 h 678614"/>
                  <a:gd name="connsiteX22" fmla="*/ 662593 w 1495518"/>
                  <a:gd name="connsiteY22" fmla="*/ 642633 h 678614"/>
                  <a:gd name="connsiteX23" fmla="*/ 698153 w 1495518"/>
                  <a:gd name="connsiteY23" fmla="*/ 612153 h 678614"/>
                  <a:gd name="connsiteX24" fmla="*/ 743873 w 1495518"/>
                  <a:gd name="connsiteY24" fmla="*/ 657873 h 678614"/>
                  <a:gd name="connsiteX25" fmla="*/ 781973 w 1495518"/>
                  <a:gd name="connsiteY25" fmla="*/ 612153 h 678614"/>
                  <a:gd name="connsiteX26" fmla="*/ 860713 w 1495518"/>
                  <a:gd name="connsiteY26" fmla="*/ 660413 h 678614"/>
                  <a:gd name="connsiteX27" fmla="*/ 845473 w 1495518"/>
                  <a:gd name="connsiteY27" fmla="*/ 678193 h 678614"/>
                  <a:gd name="connsiteX28" fmla="*/ 891193 w 1495518"/>
                  <a:gd name="connsiteY28" fmla="*/ 645173 h 678614"/>
                  <a:gd name="connsiteX29" fmla="*/ 908973 w 1495518"/>
                  <a:gd name="connsiteY29" fmla="*/ 622313 h 678614"/>
                  <a:gd name="connsiteX30" fmla="*/ 947073 w 1495518"/>
                  <a:gd name="connsiteY30" fmla="*/ 650253 h 678614"/>
                  <a:gd name="connsiteX31" fmla="*/ 972473 w 1495518"/>
                  <a:gd name="connsiteY31" fmla="*/ 629933 h 678614"/>
                  <a:gd name="connsiteX32" fmla="*/ 1008033 w 1495518"/>
                  <a:gd name="connsiteY32" fmla="*/ 627393 h 678614"/>
                  <a:gd name="connsiteX33" fmla="*/ 1033433 w 1495518"/>
                  <a:gd name="connsiteY33" fmla="*/ 650253 h 678614"/>
                  <a:gd name="connsiteX34" fmla="*/ 1018193 w 1495518"/>
                  <a:gd name="connsiteY34" fmla="*/ 678193 h 678614"/>
                  <a:gd name="connsiteX35" fmla="*/ 1051213 w 1495518"/>
                  <a:gd name="connsiteY35" fmla="*/ 635013 h 678614"/>
                  <a:gd name="connsiteX36" fmla="*/ 1089313 w 1495518"/>
                  <a:gd name="connsiteY36" fmla="*/ 617233 h 678614"/>
                  <a:gd name="connsiteX37" fmla="*/ 1099473 w 1495518"/>
                  <a:gd name="connsiteY37" fmla="*/ 632473 h 678614"/>
                  <a:gd name="connsiteX38" fmla="*/ 1147733 w 1495518"/>
                  <a:gd name="connsiteY38" fmla="*/ 604533 h 678614"/>
                  <a:gd name="connsiteX39" fmla="*/ 1165513 w 1495518"/>
                  <a:gd name="connsiteY39" fmla="*/ 596913 h 678614"/>
                  <a:gd name="connsiteX40" fmla="*/ 1122333 w 1495518"/>
                  <a:gd name="connsiteY40" fmla="*/ 668033 h 678614"/>
                  <a:gd name="connsiteX41" fmla="*/ 1188373 w 1495518"/>
                  <a:gd name="connsiteY41" fmla="*/ 599453 h 678614"/>
                  <a:gd name="connsiteX42" fmla="*/ 1234093 w 1495518"/>
                  <a:gd name="connsiteY42" fmla="*/ 561353 h 678614"/>
                  <a:gd name="connsiteX43" fmla="*/ 1269653 w 1495518"/>
                  <a:gd name="connsiteY43" fmla="*/ 520713 h 678614"/>
                  <a:gd name="connsiteX44" fmla="*/ 1262033 w 1495518"/>
                  <a:gd name="connsiteY44" fmla="*/ 579133 h 678614"/>
                  <a:gd name="connsiteX45" fmla="*/ 1267113 w 1495518"/>
                  <a:gd name="connsiteY45" fmla="*/ 581673 h 678614"/>
                  <a:gd name="connsiteX46" fmla="*/ 1328073 w 1495518"/>
                  <a:gd name="connsiteY46" fmla="*/ 520713 h 678614"/>
                  <a:gd name="connsiteX47" fmla="*/ 1401733 w 1495518"/>
                  <a:gd name="connsiteY47" fmla="*/ 469913 h 678614"/>
                  <a:gd name="connsiteX48" fmla="*/ 1422053 w 1495518"/>
                  <a:gd name="connsiteY48" fmla="*/ 373393 h 678614"/>
                  <a:gd name="connsiteX49" fmla="*/ 1424593 w 1495518"/>
                  <a:gd name="connsiteY49" fmla="*/ 350533 h 678614"/>
                  <a:gd name="connsiteX50" fmla="*/ 1439833 w 1495518"/>
                  <a:gd name="connsiteY50" fmla="*/ 401333 h 678614"/>
                  <a:gd name="connsiteX51" fmla="*/ 1460153 w 1495518"/>
                  <a:gd name="connsiteY51" fmla="*/ 353073 h 678614"/>
                  <a:gd name="connsiteX52" fmla="*/ 1491268 w 1495518"/>
                  <a:gd name="connsiteY52" fmla="*/ 288938 h 678614"/>
                  <a:gd name="connsiteX53" fmla="*/ 1357283 w 1495518"/>
                  <a:gd name="connsiteY53" fmla="*/ 408318 h 678614"/>
                  <a:gd name="connsiteX54" fmla="*/ 1305848 w 1495518"/>
                  <a:gd name="connsiteY54" fmla="*/ 384188 h 678614"/>
                  <a:gd name="connsiteX55" fmla="*/ 1272193 w 1495518"/>
                  <a:gd name="connsiteY55" fmla="*/ 436893 h 678614"/>
                  <a:gd name="connsiteX56" fmla="*/ 1244253 w 1495518"/>
                  <a:gd name="connsiteY56" fmla="*/ 452133 h 678614"/>
                  <a:gd name="connsiteX57" fmla="*/ 1229013 w 1495518"/>
                  <a:gd name="connsiteY57" fmla="*/ 414033 h 678614"/>
                  <a:gd name="connsiteX58" fmla="*/ 1160433 w 1495518"/>
                  <a:gd name="connsiteY58" fmla="*/ 487693 h 678614"/>
                  <a:gd name="connsiteX59" fmla="*/ 1145193 w 1495518"/>
                  <a:gd name="connsiteY59" fmla="*/ 436893 h 678614"/>
                  <a:gd name="connsiteX60" fmla="*/ 1081693 w 1495518"/>
                  <a:gd name="connsiteY60" fmla="*/ 457213 h 678614"/>
                  <a:gd name="connsiteX61" fmla="*/ 1096933 w 1495518"/>
                  <a:gd name="connsiteY61" fmla="*/ 403873 h 678614"/>
                  <a:gd name="connsiteX62" fmla="*/ 1068993 w 1495518"/>
                  <a:gd name="connsiteY62" fmla="*/ 302273 h 678614"/>
                  <a:gd name="connsiteX63" fmla="*/ 1030893 w 1495518"/>
                  <a:gd name="connsiteY63" fmla="*/ 373393 h 678614"/>
                  <a:gd name="connsiteX64" fmla="*/ 992793 w 1495518"/>
                  <a:gd name="connsiteY64" fmla="*/ 340373 h 678614"/>
                  <a:gd name="connsiteX65" fmla="*/ 962313 w 1495518"/>
                  <a:gd name="connsiteY65" fmla="*/ 314973 h 678614"/>
                  <a:gd name="connsiteX66" fmla="*/ 959773 w 1495518"/>
                  <a:gd name="connsiteY66" fmla="*/ 358153 h 678614"/>
                  <a:gd name="connsiteX67" fmla="*/ 924213 w 1495518"/>
                  <a:gd name="connsiteY67" fmla="*/ 320053 h 678614"/>
                  <a:gd name="connsiteX68" fmla="*/ 934373 w 1495518"/>
                  <a:gd name="connsiteY68" fmla="*/ 391173 h 678614"/>
                  <a:gd name="connsiteX69" fmla="*/ 908973 w 1495518"/>
                  <a:gd name="connsiteY69" fmla="*/ 426733 h 678614"/>
                  <a:gd name="connsiteX70" fmla="*/ 896273 w 1495518"/>
                  <a:gd name="connsiteY70" fmla="*/ 464833 h 678614"/>
                  <a:gd name="connsiteX71" fmla="*/ 868333 w 1495518"/>
                  <a:gd name="connsiteY71" fmla="*/ 383553 h 678614"/>
                  <a:gd name="connsiteX72" fmla="*/ 870873 w 1495518"/>
                  <a:gd name="connsiteY72" fmla="*/ 342913 h 678614"/>
                  <a:gd name="connsiteX73" fmla="*/ 842933 w 1495518"/>
                  <a:gd name="connsiteY73" fmla="*/ 388633 h 678614"/>
                  <a:gd name="connsiteX74" fmla="*/ 837853 w 1495518"/>
                  <a:gd name="connsiteY74" fmla="*/ 452133 h 678614"/>
                  <a:gd name="connsiteX75" fmla="*/ 809913 w 1495518"/>
                  <a:gd name="connsiteY75" fmla="*/ 431813 h 678614"/>
                  <a:gd name="connsiteX76" fmla="*/ 794673 w 1495518"/>
                  <a:gd name="connsiteY76" fmla="*/ 373393 h 678614"/>
                  <a:gd name="connsiteX77" fmla="*/ 789593 w 1495518"/>
                  <a:gd name="connsiteY77" fmla="*/ 375933 h 678614"/>
                  <a:gd name="connsiteX78" fmla="*/ 776893 w 1495518"/>
                  <a:gd name="connsiteY78" fmla="*/ 391173 h 678614"/>
                  <a:gd name="connsiteX79" fmla="*/ 779433 w 1495518"/>
                  <a:gd name="connsiteY79" fmla="*/ 332753 h 678614"/>
                  <a:gd name="connsiteX80" fmla="*/ 748953 w 1495518"/>
                  <a:gd name="connsiteY80" fmla="*/ 345453 h 678614"/>
                  <a:gd name="connsiteX81" fmla="*/ 746413 w 1495518"/>
                  <a:gd name="connsiteY81" fmla="*/ 360693 h 678614"/>
                  <a:gd name="connsiteX82" fmla="*/ 728633 w 1495518"/>
                  <a:gd name="connsiteY82" fmla="*/ 317513 h 678614"/>
                  <a:gd name="connsiteX83" fmla="*/ 708313 w 1495518"/>
                  <a:gd name="connsiteY83" fmla="*/ 302273 h 678614"/>
                  <a:gd name="connsiteX84" fmla="*/ 705773 w 1495518"/>
                  <a:gd name="connsiteY84" fmla="*/ 330213 h 678614"/>
                  <a:gd name="connsiteX85" fmla="*/ 660053 w 1495518"/>
                  <a:gd name="connsiteY85" fmla="*/ 342913 h 678614"/>
                  <a:gd name="connsiteX86" fmla="*/ 644813 w 1495518"/>
                  <a:gd name="connsiteY86" fmla="*/ 373393 h 678614"/>
                  <a:gd name="connsiteX87" fmla="*/ 639733 w 1495518"/>
                  <a:gd name="connsiteY87" fmla="*/ 424193 h 678614"/>
                  <a:gd name="connsiteX88" fmla="*/ 621953 w 1495518"/>
                  <a:gd name="connsiteY88" fmla="*/ 408953 h 678614"/>
                  <a:gd name="connsiteX89" fmla="*/ 596553 w 1495518"/>
                  <a:gd name="connsiteY89" fmla="*/ 345453 h 678614"/>
                  <a:gd name="connsiteX90" fmla="*/ 566073 w 1495518"/>
                  <a:gd name="connsiteY90" fmla="*/ 375933 h 678614"/>
                  <a:gd name="connsiteX91" fmla="*/ 558453 w 1495518"/>
                  <a:gd name="connsiteY91" fmla="*/ 398793 h 678614"/>
                  <a:gd name="connsiteX92" fmla="*/ 530513 w 1495518"/>
                  <a:gd name="connsiteY92" fmla="*/ 434353 h 678614"/>
                  <a:gd name="connsiteX93" fmla="*/ 484793 w 1495518"/>
                  <a:gd name="connsiteY93" fmla="*/ 414033 h 678614"/>
                  <a:gd name="connsiteX94" fmla="*/ 461933 w 1495518"/>
                  <a:gd name="connsiteY94" fmla="*/ 401333 h 678614"/>
                  <a:gd name="connsiteX95" fmla="*/ 454313 w 1495518"/>
                  <a:gd name="connsiteY95" fmla="*/ 421653 h 678614"/>
                  <a:gd name="connsiteX96" fmla="*/ 423833 w 1495518"/>
                  <a:gd name="connsiteY96" fmla="*/ 373393 h 678614"/>
                  <a:gd name="connsiteX97" fmla="*/ 400973 w 1495518"/>
                  <a:gd name="connsiteY97" fmla="*/ 406413 h 678614"/>
                  <a:gd name="connsiteX98" fmla="*/ 388273 w 1495518"/>
                  <a:gd name="connsiteY98" fmla="*/ 347993 h 678614"/>
                  <a:gd name="connsiteX99" fmla="*/ 383193 w 1495518"/>
                  <a:gd name="connsiteY99" fmla="*/ 388633 h 678614"/>
                  <a:gd name="connsiteX100" fmla="*/ 345093 w 1495518"/>
                  <a:gd name="connsiteY100" fmla="*/ 314973 h 678614"/>
                  <a:gd name="connsiteX101" fmla="*/ 342553 w 1495518"/>
                  <a:gd name="connsiteY101" fmla="*/ 345453 h 678614"/>
                  <a:gd name="connsiteX102" fmla="*/ 268893 w 1495518"/>
                  <a:gd name="connsiteY102" fmla="*/ 287033 h 678614"/>
                  <a:gd name="connsiteX103" fmla="*/ 230793 w 1495518"/>
                  <a:gd name="connsiteY103" fmla="*/ 236233 h 678614"/>
                  <a:gd name="connsiteX104" fmla="*/ 179993 w 1495518"/>
                  <a:gd name="connsiteY104" fmla="*/ 195593 h 678614"/>
                  <a:gd name="connsiteX105" fmla="*/ 101253 w 1495518"/>
                  <a:gd name="connsiteY105" fmla="*/ 111773 h 678614"/>
                  <a:gd name="connsiteX106" fmla="*/ 4733 w 1495518"/>
                  <a:gd name="connsiteY106" fmla="*/ 13 h 678614"/>
                  <a:gd name="connsiteX0" fmla="*/ 2665 w 1523930"/>
                  <a:gd name="connsiteY0" fmla="*/ 15 h 668456"/>
                  <a:gd name="connsiteX1" fmla="*/ 43305 w 1523930"/>
                  <a:gd name="connsiteY1" fmla="*/ 93995 h 668456"/>
                  <a:gd name="connsiteX2" fmla="*/ 43305 w 1523930"/>
                  <a:gd name="connsiteY2" fmla="*/ 81295 h 668456"/>
                  <a:gd name="connsiteX3" fmla="*/ 71245 w 1523930"/>
                  <a:gd name="connsiteY3" fmla="*/ 355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15 h 668456"/>
                  <a:gd name="connsiteX1" fmla="*/ 43305 w 1523930"/>
                  <a:gd name="connsiteY1" fmla="*/ 93995 h 668456"/>
                  <a:gd name="connsiteX2" fmla="*/ 43305 w 1523930"/>
                  <a:gd name="connsiteY2" fmla="*/ 81295 h 668456"/>
                  <a:gd name="connsiteX3" fmla="*/ 56005 w 1523930"/>
                  <a:gd name="connsiteY3" fmla="*/ 609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40 h 668481"/>
                  <a:gd name="connsiteX1" fmla="*/ 43305 w 1523930"/>
                  <a:gd name="connsiteY1" fmla="*/ 94020 h 668481"/>
                  <a:gd name="connsiteX2" fmla="*/ 43305 w 1523930"/>
                  <a:gd name="connsiteY2" fmla="*/ 81320 h 668481"/>
                  <a:gd name="connsiteX3" fmla="*/ 56005 w 1523930"/>
                  <a:gd name="connsiteY3" fmla="*/ 61000 h 668481"/>
                  <a:gd name="connsiteX4" fmla="*/ 132205 w 1523930"/>
                  <a:gd name="connsiteY4" fmla="*/ 132120 h 668481"/>
                  <a:gd name="connsiteX5" fmla="*/ 129665 w 1523930"/>
                  <a:gd name="connsiteY5" fmla="*/ 208320 h 668481"/>
                  <a:gd name="connsiteX6" fmla="*/ 149985 w 1523930"/>
                  <a:gd name="connsiteY6" fmla="*/ 177840 h 668481"/>
                  <a:gd name="connsiteX7" fmla="*/ 193165 w 1523930"/>
                  <a:gd name="connsiteY7" fmla="*/ 218480 h 668481"/>
                  <a:gd name="connsiteX8" fmla="*/ 236345 w 1523930"/>
                  <a:gd name="connsiteY8" fmla="*/ 279440 h 668481"/>
                  <a:gd name="connsiteX9" fmla="*/ 246505 w 1523930"/>
                  <a:gd name="connsiteY9" fmla="*/ 248960 h 668481"/>
                  <a:gd name="connsiteX10" fmla="*/ 307465 w 1523930"/>
                  <a:gd name="connsiteY10" fmla="*/ 348020 h 668481"/>
                  <a:gd name="connsiteX11" fmla="*/ 348105 w 1523930"/>
                  <a:gd name="connsiteY11" fmla="*/ 485180 h 668481"/>
                  <a:gd name="connsiteX12" fmla="*/ 350645 w 1523930"/>
                  <a:gd name="connsiteY12" fmla="*/ 375960 h 668481"/>
                  <a:gd name="connsiteX13" fmla="*/ 401445 w 1523930"/>
                  <a:gd name="connsiteY13" fmla="*/ 436920 h 668481"/>
                  <a:gd name="connsiteX14" fmla="*/ 434465 w 1523930"/>
                  <a:gd name="connsiteY14" fmla="*/ 477560 h 668481"/>
                  <a:gd name="connsiteX15" fmla="*/ 490345 w 1523930"/>
                  <a:gd name="connsiteY15" fmla="*/ 548680 h 668481"/>
                  <a:gd name="connsiteX16" fmla="*/ 495425 w 1523930"/>
                  <a:gd name="connsiteY16" fmla="*/ 594400 h 668481"/>
                  <a:gd name="connsiteX17" fmla="*/ 490345 w 1523930"/>
                  <a:gd name="connsiteY17" fmla="*/ 515660 h 668481"/>
                  <a:gd name="connsiteX18" fmla="*/ 513205 w 1523930"/>
                  <a:gd name="connsiteY18" fmla="*/ 533440 h 668481"/>
                  <a:gd name="connsiteX19" fmla="*/ 569085 w 1523930"/>
                  <a:gd name="connsiteY19" fmla="*/ 543600 h 668481"/>
                  <a:gd name="connsiteX20" fmla="*/ 640205 w 1523930"/>
                  <a:gd name="connsiteY20" fmla="*/ 566460 h 668481"/>
                  <a:gd name="connsiteX21" fmla="*/ 691005 w 1523930"/>
                  <a:gd name="connsiteY21" fmla="*/ 599480 h 668481"/>
                  <a:gd name="connsiteX22" fmla="*/ 691005 w 1523930"/>
                  <a:gd name="connsiteY22" fmla="*/ 632500 h 668481"/>
                  <a:gd name="connsiteX23" fmla="*/ 726565 w 1523930"/>
                  <a:gd name="connsiteY23" fmla="*/ 602020 h 668481"/>
                  <a:gd name="connsiteX24" fmla="*/ 772285 w 1523930"/>
                  <a:gd name="connsiteY24" fmla="*/ 647740 h 668481"/>
                  <a:gd name="connsiteX25" fmla="*/ 810385 w 1523930"/>
                  <a:gd name="connsiteY25" fmla="*/ 602020 h 668481"/>
                  <a:gd name="connsiteX26" fmla="*/ 889125 w 1523930"/>
                  <a:gd name="connsiteY26" fmla="*/ 650280 h 668481"/>
                  <a:gd name="connsiteX27" fmla="*/ 873885 w 1523930"/>
                  <a:gd name="connsiteY27" fmla="*/ 668060 h 668481"/>
                  <a:gd name="connsiteX28" fmla="*/ 919605 w 1523930"/>
                  <a:gd name="connsiteY28" fmla="*/ 635040 h 668481"/>
                  <a:gd name="connsiteX29" fmla="*/ 937385 w 1523930"/>
                  <a:gd name="connsiteY29" fmla="*/ 612180 h 668481"/>
                  <a:gd name="connsiteX30" fmla="*/ 975485 w 1523930"/>
                  <a:gd name="connsiteY30" fmla="*/ 640120 h 668481"/>
                  <a:gd name="connsiteX31" fmla="*/ 1000885 w 1523930"/>
                  <a:gd name="connsiteY31" fmla="*/ 619800 h 668481"/>
                  <a:gd name="connsiteX32" fmla="*/ 1036445 w 1523930"/>
                  <a:gd name="connsiteY32" fmla="*/ 617260 h 668481"/>
                  <a:gd name="connsiteX33" fmla="*/ 1061845 w 1523930"/>
                  <a:gd name="connsiteY33" fmla="*/ 640120 h 668481"/>
                  <a:gd name="connsiteX34" fmla="*/ 1046605 w 1523930"/>
                  <a:gd name="connsiteY34" fmla="*/ 668060 h 668481"/>
                  <a:gd name="connsiteX35" fmla="*/ 1079625 w 1523930"/>
                  <a:gd name="connsiteY35" fmla="*/ 624880 h 668481"/>
                  <a:gd name="connsiteX36" fmla="*/ 1117725 w 1523930"/>
                  <a:gd name="connsiteY36" fmla="*/ 607100 h 668481"/>
                  <a:gd name="connsiteX37" fmla="*/ 1127885 w 1523930"/>
                  <a:gd name="connsiteY37" fmla="*/ 622340 h 668481"/>
                  <a:gd name="connsiteX38" fmla="*/ 1176145 w 1523930"/>
                  <a:gd name="connsiteY38" fmla="*/ 594400 h 668481"/>
                  <a:gd name="connsiteX39" fmla="*/ 1193925 w 1523930"/>
                  <a:gd name="connsiteY39" fmla="*/ 586780 h 668481"/>
                  <a:gd name="connsiteX40" fmla="*/ 1150745 w 1523930"/>
                  <a:gd name="connsiteY40" fmla="*/ 657900 h 668481"/>
                  <a:gd name="connsiteX41" fmla="*/ 1216785 w 1523930"/>
                  <a:gd name="connsiteY41" fmla="*/ 589320 h 668481"/>
                  <a:gd name="connsiteX42" fmla="*/ 1262505 w 1523930"/>
                  <a:gd name="connsiteY42" fmla="*/ 551220 h 668481"/>
                  <a:gd name="connsiteX43" fmla="*/ 1298065 w 1523930"/>
                  <a:gd name="connsiteY43" fmla="*/ 510580 h 668481"/>
                  <a:gd name="connsiteX44" fmla="*/ 1290445 w 1523930"/>
                  <a:gd name="connsiteY44" fmla="*/ 569000 h 668481"/>
                  <a:gd name="connsiteX45" fmla="*/ 1295525 w 1523930"/>
                  <a:gd name="connsiteY45" fmla="*/ 571540 h 668481"/>
                  <a:gd name="connsiteX46" fmla="*/ 1356485 w 1523930"/>
                  <a:gd name="connsiteY46" fmla="*/ 510580 h 668481"/>
                  <a:gd name="connsiteX47" fmla="*/ 1430145 w 1523930"/>
                  <a:gd name="connsiteY47" fmla="*/ 459780 h 668481"/>
                  <a:gd name="connsiteX48" fmla="*/ 1450465 w 1523930"/>
                  <a:gd name="connsiteY48" fmla="*/ 363260 h 668481"/>
                  <a:gd name="connsiteX49" fmla="*/ 1453005 w 1523930"/>
                  <a:gd name="connsiteY49" fmla="*/ 340400 h 668481"/>
                  <a:gd name="connsiteX50" fmla="*/ 1468245 w 1523930"/>
                  <a:gd name="connsiteY50" fmla="*/ 391200 h 668481"/>
                  <a:gd name="connsiteX51" fmla="*/ 1488565 w 1523930"/>
                  <a:gd name="connsiteY51" fmla="*/ 342940 h 668481"/>
                  <a:gd name="connsiteX52" fmla="*/ 1519680 w 1523930"/>
                  <a:gd name="connsiteY52" fmla="*/ 278805 h 668481"/>
                  <a:gd name="connsiteX53" fmla="*/ 1385695 w 1523930"/>
                  <a:gd name="connsiteY53" fmla="*/ 398185 h 668481"/>
                  <a:gd name="connsiteX54" fmla="*/ 1334260 w 1523930"/>
                  <a:gd name="connsiteY54" fmla="*/ 374055 h 668481"/>
                  <a:gd name="connsiteX55" fmla="*/ 1300605 w 1523930"/>
                  <a:gd name="connsiteY55" fmla="*/ 426760 h 668481"/>
                  <a:gd name="connsiteX56" fmla="*/ 1272665 w 1523930"/>
                  <a:gd name="connsiteY56" fmla="*/ 442000 h 668481"/>
                  <a:gd name="connsiteX57" fmla="*/ 1257425 w 1523930"/>
                  <a:gd name="connsiteY57" fmla="*/ 403900 h 668481"/>
                  <a:gd name="connsiteX58" fmla="*/ 1188845 w 1523930"/>
                  <a:gd name="connsiteY58" fmla="*/ 477560 h 668481"/>
                  <a:gd name="connsiteX59" fmla="*/ 1173605 w 1523930"/>
                  <a:gd name="connsiteY59" fmla="*/ 426760 h 668481"/>
                  <a:gd name="connsiteX60" fmla="*/ 1110105 w 1523930"/>
                  <a:gd name="connsiteY60" fmla="*/ 447080 h 668481"/>
                  <a:gd name="connsiteX61" fmla="*/ 1125345 w 1523930"/>
                  <a:gd name="connsiteY61" fmla="*/ 393740 h 668481"/>
                  <a:gd name="connsiteX62" fmla="*/ 1097405 w 1523930"/>
                  <a:gd name="connsiteY62" fmla="*/ 292140 h 668481"/>
                  <a:gd name="connsiteX63" fmla="*/ 1059305 w 1523930"/>
                  <a:gd name="connsiteY63" fmla="*/ 363260 h 668481"/>
                  <a:gd name="connsiteX64" fmla="*/ 1021205 w 1523930"/>
                  <a:gd name="connsiteY64" fmla="*/ 330240 h 668481"/>
                  <a:gd name="connsiteX65" fmla="*/ 990725 w 1523930"/>
                  <a:gd name="connsiteY65" fmla="*/ 304840 h 668481"/>
                  <a:gd name="connsiteX66" fmla="*/ 988185 w 1523930"/>
                  <a:gd name="connsiteY66" fmla="*/ 348020 h 668481"/>
                  <a:gd name="connsiteX67" fmla="*/ 952625 w 1523930"/>
                  <a:gd name="connsiteY67" fmla="*/ 309920 h 668481"/>
                  <a:gd name="connsiteX68" fmla="*/ 962785 w 1523930"/>
                  <a:gd name="connsiteY68" fmla="*/ 381040 h 668481"/>
                  <a:gd name="connsiteX69" fmla="*/ 937385 w 1523930"/>
                  <a:gd name="connsiteY69" fmla="*/ 416600 h 668481"/>
                  <a:gd name="connsiteX70" fmla="*/ 924685 w 1523930"/>
                  <a:gd name="connsiteY70" fmla="*/ 454700 h 668481"/>
                  <a:gd name="connsiteX71" fmla="*/ 896745 w 1523930"/>
                  <a:gd name="connsiteY71" fmla="*/ 373420 h 668481"/>
                  <a:gd name="connsiteX72" fmla="*/ 899285 w 1523930"/>
                  <a:gd name="connsiteY72" fmla="*/ 332780 h 668481"/>
                  <a:gd name="connsiteX73" fmla="*/ 871345 w 1523930"/>
                  <a:gd name="connsiteY73" fmla="*/ 378500 h 668481"/>
                  <a:gd name="connsiteX74" fmla="*/ 866265 w 1523930"/>
                  <a:gd name="connsiteY74" fmla="*/ 442000 h 668481"/>
                  <a:gd name="connsiteX75" fmla="*/ 838325 w 1523930"/>
                  <a:gd name="connsiteY75" fmla="*/ 421680 h 668481"/>
                  <a:gd name="connsiteX76" fmla="*/ 823085 w 1523930"/>
                  <a:gd name="connsiteY76" fmla="*/ 363260 h 668481"/>
                  <a:gd name="connsiteX77" fmla="*/ 818005 w 1523930"/>
                  <a:gd name="connsiteY77" fmla="*/ 365800 h 668481"/>
                  <a:gd name="connsiteX78" fmla="*/ 805305 w 1523930"/>
                  <a:gd name="connsiteY78" fmla="*/ 381040 h 668481"/>
                  <a:gd name="connsiteX79" fmla="*/ 807845 w 1523930"/>
                  <a:gd name="connsiteY79" fmla="*/ 322620 h 668481"/>
                  <a:gd name="connsiteX80" fmla="*/ 777365 w 1523930"/>
                  <a:gd name="connsiteY80" fmla="*/ 335320 h 668481"/>
                  <a:gd name="connsiteX81" fmla="*/ 774825 w 1523930"/>
                  <a:gd name="connsiteY81" fmla="*/ 350560 h 668481"/>
                  <a:gd name="connsiteX82" fmla="*/ 757045 w 1523930"/>
                  <a:gd name="connsiteY82" fmla="*/ 307380 h 668481"/>
                  <a:gd name="connsiteX83" fmla="*/ 736725 w 1523930"/>
                  <a:gd name="connsiteY83" fmla="*/ 292140 h 668481"/>
                  <a:gd name="connsiteX84" fmla="*/ 734185 w 1523930"/>
                  <a:gd name="connsiteY84" fmla="*/ 320080 h 668481"/>
                  <a:gd name="connsiteX85" fmla="*/ 688465 w 1523930"/>
                  <a:gd name="connsiteY85" fmla="*/ 332780 h 668481"/>
                  <a:gd name="connsiteX86" fmla="*/ 673225 w 1523930"/>
                  <a:gd name="connsiteY86" fmla="*/ 363260 h 668481"/>
                  <a:gd name="connsiteX87" fmla="*/ 668145 w 1523930"/>
                  <a:gd name="connsiteY87" fmla="*/ 414060 h 668481"/>
                  <a:gd name="connsiteX88" fmla="*/ 650365 w 1523930"/>
                  <a:gd name="connsiteY88" fmla="*/ 398820 h 668481"/>
                  <a:gd name="connsiteX89" fmla="*/ 624965 w 1523930"/>
                  <a:gd name="connsiteY89" fmla="*/ 335320 h 668481"/>
                  <a:gd name="connsiteX90" fmla="*/ 594485 w 1523930"/>
                  <a:gd name="connsiteY90" fmla="*/ 365800 h 668481"/>
                  <a:gd name="connsiteX91" fmla="*/ 586865 w 1523930"/>
                  <a:gd name="connsiteY91" fmla="*/ 388660 h 668481"/>
                  <a:gd name="connsiteX92" fmla="*/ 558925 w 1523930"/>
                  <a:gd name="connsiteY92" fmla="*/ 424220 h 668481"/>
                  <a:gd name="connsiteX93" fmla="*/ 513205 w 1523930"/>
                  <a:gd name="connsiteY93" fmla="*/ 403900 h 668481"/>
                  <a:gd name="connsiteX94" fmla="*/ 490345 w 1523930"/>
                  <a:gd name="connsiteY94" fmla="*/ 391200 h 668481"/>
                  <a:gd name="connsiteX95" fmla="*/ 482725 w 1523930"/>
                  <a:gd name="connsiteY95" fmla="*/ 411520 h 668481"/>
                  <a:gd name="connsiteX96" fmla="*/ 452245 w 1523930"/>
                  <a:gd name="connsiteY96" fmla="*/ 363260 h 668481"/>
                  <a:gd name="connsiteX97" fmla="*/ 429385 w 1523930"/>
                  <a:gd name="connsiteY97" fmla="*/ 396280 h 668481"/>
                  <a:gd name="connsiteX98" fmla="*/ 416685 w 1523930"/>
                  <a:gd name="connsiteY98" fmla="*/ 337860 h 668481"/>
                  <a:gd name="connsiteX99" fmla="*/ 411605 w 1523930"/>
                  <a:gd name="connsiteY99" fmla="*/ 378500 h 668481"/>
                  <a:gd name="connsiteX100" fmla="*/ 373505 w 1523930"/>
                  <a:gd name="connsiteY100" fmla="*/ 304840 h 668481"/>
                  <a:gd name="connsiteX101" fmla="*/ 370965 w 1523930"/>
                  <a:gd name="connsiteY101" fmla="*/ 335320 h 668481"/>
                  <a:gd name="connsiteX102" fmla="*/ 297305 w 1523930"/>
                  <a:gd name="connsiteY102" fmla="*/ 276900 h 668481"/>
                  <a:gd name="connsiteX103" fmla="*/ 259205 w 1523930"/>
                  <a:gd name="connsiteY103" fmla="*/ 226100 h 668481"/>
                  <a:gd name="connsiteX104" fmla="*/ 208405 w 1523930"/>
                  <a:gd name="connsiteY104" fmla="*/ 185460 h 668481"/>
                  <a:gd name="connsiteX105" fmla="*/ 129665 w 1523930"/>
                  <a:gd name="connsiteY105" fmla="*/ 106720 h 668481"/>
                  <a:gd name="connsiteX106" fmla="*/ 2665 w 1523930"/>
                  <a:gd name="connsiteY106" fmla="*/ 40 h 668481"/>
                  <a:gd name="connsiteX0" fmla="*/ 2665 w 1524388"/>
                  <a:gd name="connsiteY0" fmla="*/ 40 h 668481"/>
                  <a:gd name="connsiteX1" fmla="*/ 43305 w 1524388"/>
                  <a:gd name="connsiteY1" fmla="*/ 94020 h 668481"/>
                  <a:gd name="connsiteX2" fmla="*/ 43305 w 1524388"/>
                  <a:gd name="connsiteY2" fmla="*/ 81320 h 668481"/>
                  <a:gd name="connsiteX3" fmla="*/ 56005 w 1524388"/>
                  <a:gd name="connsiteY3" fmla="*/ 61000 h 668481"/>
                  <a:gd name="connsiteX4" fmla="*/ 132205 w 1524388"/>
                  <a:gd name="connsiteY4" fmla="*/ 132120 h 668481"/>
                  <a:gd name="connsiteX5" fmla="*/ 129665 w 1524388"/>
                  <a:gd name="connsiteY5" fmla="*/ 208320 h 668481"/>
                  <a:gd name="connsiteX6" fmla="*/ 149985 w 1524388"/>
                  <a:gd name="connsiteY6" fmla="*/ 177840 h 668481"/>
                  <a:gd name="connsiteX7" fmla="*/ 193165 w 1524388"/>
                  <a:gd name="connsiteY7" fmla="*/ 218480 h 668481"/>
                  <a:gd name="connsiteX8" fmla="*/ 236345 w 1524388"/>
                  <a:gd name="connsiteY8" fmla="*/ 279440 h 668481"/>
                  <a:gd name="connsiteX9" fmla="*/ 246505 w 1524388"/>
                  <a:gd name="connsiteY9" fmla="*/ 248960 h 668481"/>
                  <a:gd name="connsiteX10" fmla="*/ 307465 w 1524388"/>
                  <a:gd name="connsiteY10" fmla="*/ 348020 h 668481"/>
                  <a:gd name="connsiteX11" fmla="*/ 348105 w 1524388"/>
                  <a:gd name="connsiteY11" fmla="*/ 485180 h 668481"/>
                  <a:gd name="connsiteX12" fmla="*/ 350645 w 1524388"/>
                  <a:gd name="connsiteY12" fmla="*/ 375960 h 668481"/>
                  <a:gd name="connsiteX13" fmla="*/ 401445 w 1524388"/>
                  <a:gd name="connsiteY13" fmla="*/ 436920 h 668481"/>
                  <a:gd name="connsiteX14" fmla="*/ 434465 w 1524388"/>
                  <a:gd name="connsiteY14" fmla="*/ 477560 h 668481"/>
                  <a:gd name="connsiteX15" fmla="*/ 490345 w 1524388"/>
                  <a:gd name="connsiteY15" fmla="*/ 548680 h 668481"/>
                  <a:gd name="connsiteX16" fmla="*/ 495425 w 1524388"/>
                  <a:gd name="connsiteY16" fmla="*/ 594400 h 668481"/>
                  <a:gd name="connsiteX17" fmla="*/ 490345 w 1524388"/>
                  <a:gd name="connsiteY17" fmla="*/ 515660 h 668481"/>
                  <a:gd name="connsiteX18" fmla="*/ 513205 w 1524388"/>
                  <a:gd name="connsiteY18" fmla="*/ 533440 h 668481"/>
                  <a:gd name="connsiteX19" fmla="*/ 569085 w 1524388"/>
                  <a:gd name="connsiteY19" fmla="*/ 543600 h 668481"/>
                  <a:gd name="connsiteX20" fmla="*/ 640205 w 1524388"/>
                  <a:gd name="connsiteY20" fmla="*/ 566460 h 668481"/>
                  <a:gd name="connsiteX21" fmla="*/ 691005 w 1524388"/>
                  <a:gd name="connsiteY21" fmla="*/ 599480 h 668481"/>
                  <a:gd name="connsiteX22" fmla="*/ 691005 w 1524388"/>
                  <a:gd name="connsiteY22" fmla="*/ 632500 h 668481"/>
                  <a:gd name="connsiteX23" fmla="*/ 726565 w 1524388"/>
                  <a:gd name="connsiteY23" fmla="*/ 602020 h 668481"/>
                  <a:gd name="connsiteX24" fmla="*/ 772285 w 1524388"/>
                  <a:gd name="connsiteY24" fmla="*/ 647740 h 668481"/>
                  <a:gd name="connsiteX25" fmla="*/ 810385 w 1524388"/>
                  <a:gd name="connsiteY25" fmla="*/ 602020 h 668481"/>
                  <a:gd name="connsiteX26" fmla="*/ 889125 w 1524388"/>
                  <a:gd name="connsiteY26" fmla="*/ 650280 h 668481"/>
                  <a:gd name="connsiteX27" fmla="*/ 873885 w 1524388"/>
                  <a:gd name="connsiteY27" fmla="*/ 668060 h 668481"/>
                  <a:gd name="connsiteX28" fmla="*/ 919605 w 1524388"/>
                  <a:gd name="connsiteY28" fmla="*/ 635040 h 668481"/>
                  <a:gd name="connsiteX29" fmla="*/ 937385 w 1524388"/>
                  <a:gd name="connsiteY29" fmla="*/ 612180 h 668481"/>
                  <a:gd name="connsiteX30" fmla="*/ 975485 w 1524388"/>
                  <a:gd name="connsiteY30" fmla="*/ 640120 h 668481"/>
                  <a:gd name="connsiteX31" fmla="*/ 1000885 w 1524388"/>
                  <a:gd name="connsiteY31" fmla="*/ 619800 h 668481"/>
                  <a:gd name="connsiteX32" fmla="*/ 1036445 w 1524388"/>
                  <a:gd name="connsiteY32" fmla="*/ 617260 h 668481"/>
                  <a:gd name="connsiteX33" fmla="*/ 1061845 w 1524388"/>
                  <a:gd name="connsiteY33" fmla="*/ 640120 h 668481"/>
                  <a:gd name="connsiteX34" fmla="*/ 1046605 w 1524388"/>
                  <a:gd name="connsiteY34" fmla="*/ 668060 h 668481"/>
                  <a:gd name="connsiteX35" fmla="*/ 1079625 w 1524388"/>
                  <a:gd name="connsiteY35" fmla="*/ 624880 h 668481"/>
                  <a:gd name="connsiteX36" fmla="*/ 1117725 w 1524388"/>
                  <a:gd name="connsiteY36" fmla="*/ 607100 h 668481"/>
                  <a:gd name="connsiteX37" fmla="*/ 1127885 w 1524388"/>
                  <a:gd name="connsiteY37" fmla="*/ 622340 h 668481"/>
                  <a:gd name="connsiteX38" fmla="*/ 1176145 w 1524388"/>
                  <a:gd name="connsiteY38" fmla="*/ 594400 h 668481"/>
                  <a:gd name="connsiteX39" fmla="*/ 1193925 w 1524388"/>
                  <a:gd name="connsiteY39" fmla="*/ 586780 h 668481"/>
                  <a:gd name="connsiteX40" fmla="*/ 1150745 w 1524388"/>
                  <a:gd name="connsiteY40" fmla="*/ 657900 h 668481"/>
                  <a:gd name="connsiteX41" fmla="*/ 1216785 w 1524388"/>
                  <a:gd name="connsiteY41" fmla="*/ 589320 h 668481"/>
                  <a:gd name="connsiteX42" fmla="*/ 1262505 w 1524388"/>
                  <a:gd name="connsiteY42" fmla="*/ 551220 h 668481"/>
                  <a:gd name="connsiteX43" fmla="*/ 1298065 w 1524388"/>
                  <a:gd name="connsiteY43" fmla="*/ 510580 h 668481"/>
                  <a:gd name="connsiteX44" fmla="*/ 1290445 w 1524388"/>
                  <a:gd name="connsiteY44" fmla="*/ 569000 h 668481"/>
                  <a:gd name="connsiteX45" fmla="*/ 1295525 w 1524388"/>
                  <a:gd name="connsiteY45" fmla="*/ 571540 h 668481"/>
                  <a:gd name="connsiteX46" fmla="*/ 1356485 w 1524388"/>
                  <a:gd name="connsiteY46" fmla="*/ 510580 h 668481"/>
                  <a:gd name="connsiteX47" fmla="*/ 1430145 w 1524388"/>
                  <a:gd name="connsiteY47" fmla="*/ 459780 h 668481"/>
                  <a:gd name="connsiteX48" fmla="*/ 1450465 w 1524388"/>
                  <a:gd name="connsiteY48" fmla="*/ 363260 h 668481"/>
                  <a:gd name="connsiteX49" fmla="*/ 1453005 w 1524388"/>
                  <a:gd name="connsiteY49" fmla="*/ 340400 h 668481"/>
                  <a:gd name="connsiteX50" fmla="*/ 1468245 w 1524388"/>
                  <a:gd name="connsiteY50" fmla="*/ 391200 h 668481"/>
                  <a:gd name="connsiteX51" fmla="*/ 1488565 w 1524388"/>
                  <a:gd name="connsiteY51" fmla="*/ 342940 h 668481"/>
                  <a:gd name="connsiteX52" fmla="*/ 1519680 w 1524388"/>
                  <a:gd name="connsiteY52" fmla="*/ 278805 h 668481"/>
                  <a:gd name="connsiteX53" fmla="*/ 1378075 w 1524388"/>
                  <a:gd name="connsiteY53" fmla="*/ 377865 h 668481"/>
                  <a:gd name="connsiteX54" fmla="*/ 1334260 w 1524388"/>
                  <a:gd name="connsiteY54" fmla="*/ 374055 h 668481"/>
                  <a:gd name="connsiteX55" fmla="*/ 1300605 w 1524388"/>
                  <a:gd name="connsiteY55" fmla="*/ 426760 h 668481"/>
                  <a:gd name="connsiteX56" fmla="*/ 1272665 w 1524388"/>
                  <a:gd name="connsiteY56" fmla="*/ 442000 h 668481"/>
                  <a:gd name="connsiteX57" fmla="*/ 1257425 w 1524388"/>
                  <a:gd name="connsiteY57" fmla="*/ 403900 h 668481"/>
                  <a:gd name="connsiteX58" fmla="*/ 1188845 w 1524388"/>
                  <a:gd name="connsiteY58" fmla="*/ 477560 h 668481"/>
                  <a:gd name="connsiteX59" fmla="*/ 1173605 w 1524388"/>
                  <a:gd name="connsiteY59" fmla="*/ 426760 h 668481"/>
                  <a:gd name="connsiteX60" fmla="*/ 1110105 w 1524388"/>
                  <a:gd name="connsiteY60" fmla="*/ 447080 h 668481"/>
                  <a:gd name="connsiteX61" fmla="*/ 1125345 w 1524388"/>
                  <a:gd name="connsiteY61" fmla="*/ 393740 h 668481"/>
                  <a:gd name="connsiteX62" fmla="*/ 1097405 w 1524388"/>
                  <a:gd name="connsiteY62" fmla="*/ 292140 h 668481"/>
                  <a:gd name="connsiteX63" fmla="*/ 1059305 w 1524388"/>
                  <a:gd name="connsiteY63" fmla="*/ 363260 h 668481"/>
                  <a:gd name="connsiteX64" fmla="*/ 1021205 w 1524388"/>
                  <a:gd name="connsiteY64" fmla="*/ 330240 h 668481"/>
                  <a:gd name="connsiteX65" fmla="*/ 990725 w 1524388"/>
                  <a:gd name="connsiteY65" fmla="*/ 304840 h 668481"/>
                  <a:gd name="connsiteX66" fmla="*/ 988185 w 1524388"/>
                  <a:gd name="connsiteY66" fmla="*/ 348020 h 668481"/>
                  <a:gd name="connsiteX67" fmla="*/ 952625 w 1524388"/>
                  <a:gd name="connsiteY67" fmla="*/ 309920 h 668481"/>
                  <a:gd name="connsiteX68" fmla="*/ 962785 w 1524388"/>
                  <a:gd name="connsiteY68" fmla="*/ 381040 h 668481"/>
                  <a:gd name="connsiteX69" fmla="*/ 937385 w 1524388"/>
                  <a:gd name="connsiteY69" fmla="*/ 416600 h 668481"/>
                  <a:gd name="connsiteX70" fmla="*/ 924685 w 1524388"/>
                  <a:gd name="connsiteY70" fmla="*/ 454700 h 668481"/>
                  <a:gd name="connsiteX71" fmla="*/ 896745 w 1524388"/>
                  <a:gd name="connsiteY71" fmla="*/ 373420 h 668481"/>
                  <a:gd name="connsiteX72" fmla="*/ 899285 w 1524388"/>
                  <a:gd name="connsiteY72" fmla="*/ 332780 h 668481"/>
                  <a:gd name="connsiteX73" fmla="*/ 871345 w 1524388"/>
                  <a:gd name="connsiteY73" fmla="*/ 378500 h 668481"/>
                  <a:gd name="connsiteX74" fmla="*/ 866265 w 1524388"/>
                  <a:gd name="connsiteY74" fmla="*/ 442000 h 668481"/>
                  <a:gd name="connsiteX75" fmla="*/ 838325 w 1524388"/>
                  <a:gd name="connsiteY75" fmla="*/ 421680 h 668481"/>
                  <a:gd name="connsiteX76" fmla="*/ 823085 w 1524388"/>
                  <a:gd name="connsiteY76" fmla="*/ 363260 h 668481"/>
                  <a:gd name="connsiteX77" fmla="*/ 818005 w 1524388"/>
                  <a:gd name="connsiteY77" fmla="*/ 365800 h 668481"/>
                  <a:gd name="connsiteX78" fmla="*/ 805305 w 1524388"/>
                  <a:gd name="connsiteY78" fmla="*/ 381040 h 668481"/>
                  <a:gd name="connsiteX79" fmla="*/ 807845 w 1524388"/>
                  <a:gd name="connsiteY79" fmla="*/ 322620 h 668481"/>
                  <a:gd name="connsiteX80" fmla="*/ 777365 w 1524388"/>
                  <a:gd name="connsiteY80" fmla="*/ 335320 h 668481"/>
                  <a:gd name="connsiteX81" fmla="*/ 774825 w 1524388"/>
                  <a:gd name="connsiteY81" fmla="*/ 350560 h 668481"/>
                  <a:gd name="connsiteX82" fmla="*/ 757045 w 1524388"/>
                  <a:gd name="connsiteY82" fmla="*/ 307380 h 668481"/>
                  <a:gd name="connsiteX83" fmla="*/ 736725 w 1524388"/>
                  <a:gd name="connsiteY83" fmla="*/ 292140 h 668481"/>
                  <a:gd name="connsiteX84" fmla="*/ 734185 w 1524388"/>
                  <a:gd name="connsiteY84" fmla="*/ 320080 h 668481"/>
                  <a:gd name="connsiteX85" fmla="*/ 688465 w 1524388"/>
                  <a:gd name="connsiteY85" fmla="*/ 332780 h 668481"/>
                  <a:gd name="connsiteX86" fmla="*/ 673225 w 1524388"/>
                  <a:gd name="connsiteY86" fmla="*/ 363260 h 668481"/>
                  <a:gd name="connsiteX87" fmla="*/ 668145 w 1524388"/>
                  <a:gd name="connsiteY87" fmla="*/ 414060 h 668481"/>
                  <a:gd name="connsiteX88" fmla="*/ 650365 w 1524388"/>
                  <a:gd name="connsiteY88" fmla="*/ 398820 h 668481"/>
                  <a:gd name="connsiteX89" fmla="*/ 624965 w 1524388"/>
                  <a:gd name="connsiteY89" fmla="*/ 335320 h 668481"/>
                  <a:gd name="connsiteX90" fmla="*/ 594485 w 1524388"/>
                  <a:gd name="connsiteY90" fmla="*/ 365800 h 668481"/>
                  <a:gd name="connsiteX91" fmla="*/ 586865 w 1524388"/>
                  <a:gd name="connsiteY91" fmla="*/ 388660 h 668481"/>
                  <a:gd name="connsiteX92" fmla="*/ 558925 w 1524388"/>
                  <a:gd name="connsiteY92" fmla="*/ 424220 h 668481"/>
                  <a:gd name="connsiteX93" fmla="*/ 513205 w 1524388"/>
                  <a:gd name="connsiteY93" fmla="*/ 403900 h 668481"/>
                  <a:gd name="connsiteX94" fmla="*/ 490345 w 1524388"/>
                  <a:gd name="connsiteY94" fmla="*/ 391200 h 668481"/>
                  <a:gd name="connsiteX95" fmla="*/ 482725 w 1524388"/>
                  <a:gd name="connsiteY95" fmla="*/ 411520 h 668481"/>
                  <a:gd name="connsiteX96" fmla="*/ 452245 w 1524388"/>
                  <a:gd name="connsiteY96" fmla="*/ 363260 h 668481"/>
                  <a:gd name="connsiteX97" fmla="*/ 429385 w 1524388"/>
                  <a:gd name="connsiteY97" fmla="*/ 396280 h 668481"/>
                  <a:gd name="connsiteX98" fmla="*/ 416685 w 1524388"/>
                  <a:gd name="connsiteY98" fmla="*/ 337860 h 668481"/>
                  <a:gd name="connsiteX99" fmla="*/ 411605 w 1524388"/>
                  <a:gd name="connsiteY99" fmla="*/ 378500 h 668481"/>
                  <a:gd name="connsiteX100" fmla="*/ 373505 w 1524388"/>
                  <a:gd name="connsiteY100" fmla="*/ 304840 h 668481"/>
                  <a:gd name="connsiteX101" fmla="*/ 370965 w 1524388"/>
                  <a:gd name="connsiteY101" fmla="*/ 335320 h 668481"/>
                  <a:gd name="connsiteX102" fmla="*/ 297305 w 1524388"/>
                  <a:gd name="connsiteY102" fmla="*/ 276900 h 668481"/>
                  <a:gd name="connsiteX103" fmla="*/ 259205 w 1524388"/>
                  <a:gd name="connsiteY103" fmla="*/ 226100 h 668481"/>
                  <a:gd name="connsiteX104" fmla="*/ 208405 w 1524388"/>
                  <a:gd name="connsiteY104" fmla="*/ 185460 h 668481"/>
                  <a:gd name="connsiteX105" fmla="*/ 129665 w 1524388"/>
                  <a:gd name="connsiteY105" fmla="*/ 106720 h 668481"/>
                  <a:gd name="connsiteX106" fmla="*/ 2665 w 1524388"/>
                  <a:gd name="connsiteY106" fmla="*/ 40 h 668481"/>
                  <a:gd name="connsiteX0" fmla="*/ 93254 w 1487977"/>
                  <a:gd name="connsiteY0" fmla="*/ 47555 h 609316"/>
                  <a:gd name="connsiteX1" fmla="*/ 6894 w 1487977"/>
                  <a:gd name="connsiteY1" fmla="*/ 34855 h 609316"/>
                  <a:gd name="connsiteX2" fmla="*/ 6894 w 1487977"/>
                  <a:gd name="connsiteY2" fmla="*/ 22155 h 609316"/>
                  <a:gd name="connsiteX3" fmla="*/ 19594 w 1487977"/>
                  <a:gd name="connsiteY3" fmla="*/ 1835 h 609316"/>
                  <a:gd name="connsiteX4" fmla="*/ 95794 w 1487977"/>
                  <a:gd name="connsiteY4" fmla="*/ 72955 h 609316"/>
                  <a:gd name="connsiteX5" fmla="*/ 93254 w 1487977"/>
                  <a:gd name="connsiteY5" fmla="*/ 149155 h 609316"/>
                  <a:gd name="connsiteX6" fmla="*/ 113574 w 1487977"/>
                  <a:gd name="connsiteY6" fmla="*/ 118675 h 609316"/>
                  <a:gd name="connsiteX7" fmla="*/ 156754 w 1487977"/>
                  <a:gd name="connsiteY7" fmla="*/ 159315 h 609316"/>
                  <a:gd name="connsiteX8" fmla="*/ 199934 w 1487977"/>
                  <a:gd name="connsiteY8" fmla="*/ 220275 h 609316"/>
                  <a:gd name="connsiteX9" fmla="*/ 210094 w 1487977"/>
                  <a:gd name="connsiteY9" fmla="*/ 189795 h 609316"/>
                  <a:gd name="connsiteX10" fmla="*/ 271054 w 1487977"/>
                  <a:gd name="connsiteY10" fmla="*/ 288855 h 609316"/>
                  <a:gd name="connsiteX11" fmla="*/ 311694 w 1487977"/>
                  <a:gd name="connsiteY11" fmla="*/ 426015 h 609316"/>
                  <a:gd name="connsiteX12" fmla="*/ 314234 w 1487977"/>
                  <a:gd name="connsiteY12" fmla="*/ 316795 h 609316"/>
                  <a:gd name="connsiteX13" fmla="*/ 365034 w 1487977"/>
                  <a:gd name="connsiteY13" fmla="*/ 377755 h 609316"/>
                  <a:gd name="connsiteX14" fmla="*/ 398054 w 1487977"/>
                  <a:gd name="connsiteY14" fmla="*/ 418395 h 609316"/>
                  <a:gd name="connsiteX15" fmla="*/ 453934 w 1487977"/>
                  <a:gd name="connsiteY15" fmla="*/ 489515 h 609316"/>
                  <a:gd name="connsiteX16" fmla="*/ 459014 w 1487977"/>
                  <a:gd name="connsiteY16" fmla="*/ 535235 h 609316"/>
                  <a:gd name="connsiteX17" fmla="*/ 453934 w 1487977"/>
                  <a:gd name="connsiteY17" fmla="*/ 456495 h 609316"/>
                  <a:gd name="connsiteX18" fmla="*/ 476794 w 1487977"/>
                  <a:gd name="connsiteY18" fmla="*/ 474275 h 609316"/>
                  <a:gd name="connsiteX19" fmla="*/ 532674 w 1487977"/>
                  <a:gd name="connsiteY19" fmla="*/ 484435 h 609316"/>
                  <a:gd name="connsiteX20" fmla="*/ 603794 w 1487977"/>
                  <a:gd name="connsiteY20" fmla="*/ 507295 h 609316"/>
                  <a:gd name="connsiteX21" fmla="*/ 654594 w 1487977"/>
                  <a:gd name="connsiteY21" fmla="*/ 540315 h 609316"/>
                  <a:gd name="connsiteX22" fmla="*/ 654594 w 1487977"/>
                  <a:gd name="connsiteY22" fmla="*/ 573335 h 609316"/>
                  <a:gd name="connsiteX23" fmla="*/ 690154 w 1487977"/>
                  <a:gd name="connsiteY23" fmla="*/ 542855 h 609316"/>
                  <a:gd name="connsiteX24" fmla="*/ 735874 w 1487977"/>
                  <a:gd name="connsiteY24" fmla="*/ 588575 h 609316"/>
                  <a:gd name="connsiteX25" fmla="*/ 773974 w 1487977"/>
                  <a:gd name="connsiteY25" fmla="*/ 542855 h 609316"/>
                  <a:gd name="connsiteX26" fmla="*/ 852714 w 1487977"/>
                  <a:gd name="connsiteY26" fmla="*/ 591115 h 609316"/>
                  <a:gd name="connsiteX27" fmla="*/ 837474 w 1487977"/>
                  <a:gd name="connsiteY27" fmla="*/ 608895 h 609316"/>
                  <a:gd name="connsiteX28" fmla="*/ 883194 w 1487977"/>
                  <a:gd name="connsiteY28" fmla="*/ 575875 h 609316"/>
                  <a:gd name="connsiteX29" fmla="*/ 900974 w 1487977"/>
                  <a:gd name="connsiteY29" fmla="*/ 553015 h 609316"/>
                  <a:gd name="connsiteX30" fmla="*/ 939074 w 1487977"/>
                  <a:gd name="connsiteY30" fmla="*/ 580955 h 609316"/>
                  <a:gd name="connsiteX31" fmla="*/ 964474 w 1487977"/>
                  <a:gd name="connsiteY31" fmla="*/ 560635 h 609316"/>
                  <a:gd name="connsiteX32" fmla="*/ 1000034 w 1487977"/>
                  <a:gd name="connsiteY32" fmla="*/ 558095 h 609316"/>
                  <a:gd name="connsiteX33" fmla="*/ 1025434 w 1487977"/>
                  <a:gd name="connsiteY33" fmla="*/ 580955 h 609316"/>
                  <a:gd name="connsiteX34" fmla="*/ 1010194 w 1487977"/>
                  <a:gd name="connsiteY34" fmla="*/ 608895 h 609316"/>
                  <a:gd name="connsiteX35" fmla="*/ 1043214 w 1487977"/>
                  <a:gd name="connsiteY35" fmla="*/ 565715 h 609316"/>
                  <a:gd name="connsiteX36" fmla="*/ 1081314 w 1487977"/>
                  <a:gd name="connsiteY36" fmla="*/ 547935 h 609316"/>
                  <a:gd name="connsiteX37" fmla="*/ 1091474 w 1487977"/>
                  <a:gd name="connsiteY37" fmla="*/ 563175 h 609316"/>
                  <a:gd name="connsiteX38" fmla="*/ 1139734 w 1487977"/>
                  <a:gd name="connsiteY38" fmla="*/ 535235 h 609316"/>
                  <a:gd name="connsiteX39" fmla="*/ 1157514 w 1487977"/>
                  <a:gd name="connsiteY39" fmla="*/ 527615 h 609316"/>
                  <a:gd name="connsiteX40" fmla="*/ 1114334 w 1487977"/>
                  <a:gd name="connsiteY40" fmla="*/ 598735 h 609316"/>
                  <a:gd name="connsiteX41" fmla="*/ 1180374 w 1487977"/>
                  <a:gd name="connsiteY41" fmla="*/ 530155 h 609316"/>
                  <a:gd name="connsiteX42" fmla="*/ 1226094 w 1487977"/>
                  <a:gd name="connsiteY42" fmla="*/ 492055 h 609316"/>
                  <a:gd name="connsiteX43" fmla="*/ 1261654 w 1487977"/>
                  <a:gd name="connsiteY43" fmla="*/ 451415 h 609316"/>
                  <a:gd name="connsiteX44" fmla="*/ 1254034 w 1487977"/>
                  <a:gd name="connsiteY44" fmla="*/ 509835 h 609316"/>
                  <a:gd name="connsiteX45" fmla="*/ 1259114 w 1487977"/>
                  <a:gd name="connsiteY45" fmla="*/ 512375 h 609316"/>
                  <a:gd name="connsiteX46" fmla="*/ 1320074 w 1487977"/>
                  <a:gd name="connsiteY46" fmla="*/ 451415 h 609316"/>
                  <a:gd name="connsiteX47" fmla="*/ 1393734 w 1487977"/>
                  <a:gd name="connsiteY47" fmla="*/ 400615 h 609316"/>
                  <a:gd name="connsiteX48" fmla="*/ 1414054 w 1487977"/>
                  <a:gd name="connsiteY48" fmla="*/ 304095 h 609316"/>
                  <a:gd name="connsiteX49" fmla="*/ 1416594 w 1487977"/>
                  <a:gd name="connsiteY49" fmla="*/ 281235 h 609316"/>
                  <a:gd name="connsiteX50" fmla="*/ 1431834 w 1487977"/>
                  <a:gd name="connsiteY50" fmla="*/ 332035 h 609316"/>
                  <a:gd name="connsiteX51" fmla="*/ 1452154 w 1487977"/>
                  <a:gd name="connsiteY51" fmla="*/ 283775 h 609316"/>
                  <a:gd name="connsiteX52" fmla="*/ 1483269 w 1487977"/>
                  <a:gd name="connsiteY52" fmla="*/ 219640 h 609316"/>
                  <a:gd name="connsiteX53" fmla="*/ 1341664 w 1487977"/>
                  <a:gd name="connsiteY53" fmla="*/ 318700 h 609316"/>
                  <a:gd name="connsiteX54" fmla="*/ 1297849 w 1487977"/>
                  <a:gd name="connsiteY54" fmla="*/ 314890 h 609316"/>
                  <a:gd name="connsiteX55" fmla="*/ 1264194 w 1487977"/>
                  <a:gd name="connsiteY55" fmla="*/ 367595 h 609316"/>
                  <a:gd name="connsiteX56" fmla="*/ 1236254 w 1487977"/>
                  <a:gd name="connsiteY56" fmla="*/ 382835 h 609316"/>
                  <a:gd name="connsiteX57" fmla="*/ 1221014 w 1487977"/>
                  <a:gd name="connsiteY57" fmla="*/ 344735 h 609316"/>
                  <a:gd name="connsiteX58" fmla="*/ 1152434 w 1487977"/>
                  <a:gd name="connsiteY58" fmla="*/ 418395 h 609316"/>
                  <a:gd name="connsiteX59" fmla="*/ 1137194 w 1487977"/>
                  <a:gd name="connsiteY59" fmla="*/ 367595 h 609316"/>
                  <a:gd name="connsiteX60" fmla="*/ 1073694 w 1487977"/>
                  <a:gd name="connsiteY60" fmla="*/ 387915 h 609316"/>
                  <a:gd name="connsiteX61" fmla="*/ 1088934 w 1487977"/>
                  <a:gd name="connsiteY61" fmla="*/ 334575 h 609316"/>
                  <a:gd name="connsiteX62" fmla="*/ 1060994 w 1487977"/>
                  <a:gd name="connsiteY62" fmla="*/ 232975 h 609316"/>
                  <a:gd name="connsiteX63" fmla="*/ 1022894 w 1487977"/>
                  <a:gd name="connsiteY63" fmla="*/ 304095 h 609316"/>
                  <a:gd name="connsiteX64" fmla="*/ 984794 w 1487977"/>
                  <a:gd name="connsiteY64" fmla="*/ 271075 h 609316"/>
                  <a:gd name="connsiteX65" fmla="*/ 954314 w 1487977"/>
                  <a:gd name="connsiteY65" fmla="*/ 245675 h 609316"/>
                  <a:gd name="connsiteX66" fmla="*/ 951774 w 1487977"/>
                  <a:gd name="connsiteY66" fmla="*/ 288855 h 609316"/>
                  <a:gd name="connsiteX67" fmla="*/ 916214 w 1487977"/>
                  <a:gd name="connsiteY67" fmla="*/ 250755 h 609316"/>
                  <a:gd name="connsiteX68" fmla="*/ 926374 w 1487977"/>
                  <a:gd name="connsiteY68" fmla="*/ 321875 h 609316"/>
                  <a:gd name="connsiteX69" fmla="*/ 900974 w 1487977"/>
                  <a:gd name="connsiteY69" fmla="*/ 357435 h 609316"/>
                  <a:gd name="connsiteX70" fmla="*/ 888274 w 1487977"/>
                  <a:gd name="connsiteY70" fmla="*/ 395535 h 609316"/>
                  <a:gd name="connsiteX71" fmla="*/ 860334 w 1487977"/>
                  <a:gd name="connsiteY71" fmla="*/ 314255 h 609316"/>
                  <a:gd name="connsiteX72" fmla="*/ 862874 w 1487977"/>
                  <a:gd name="connsiteY72" fmla="*/ 273615 h 609316"/>
                  <a:gd name="connsiteX73" fmla="*/ 834934 w 1487977"/>
                  <a:gd name="connsiteY73" fmla="*/ 319335 h 609316"/>
                  <a:gd name="connsiteX74" fmla="*/ 829854 w 1487977"/>
                  <a:gd name="connsiteY74" fmla="*/ 382835 h 609316"/>
                  <a:gd name="connsiteX75" fmla="*/ 801914 w 1487977"/>
                  <a:gd name="connsiteY75" fmla="*/ 362515 h 609316"/>
                  <a:gd name="connsiteX76" fmla="*/ 786674 w 1487977"/>
                  <a:gd name="connsiteY76" fmla="*/ 304095 h 609316"/>
                  <a:gd name="connsiteX77" fmla="*/ 781594 w 1487977"/>
                  <a:gd name="connsiteY77" fmla="*/ 306635 h 609316"/>
                  <a:gd name="connsiteX78" fmla="*/ 768894 w 1487977"/>
                  <a:gd name="connsiteY78" fmla="*/ 321875 h 609316"/>
                  <a:gd name="connsiteX79" fmla="*/ 771434 w 1487977"/>
                  <a:gd name="connsiteY79" fmla="*/ 263455 h 609316"/>
                  <a:gd name="connsiteX80" fmla="*/ 740954 w 1487977"/>
                  <a:gd name="connsiteY80" fmla="*/ 276155 h 609316"/>
                  <a:gd name="connsiteX81" fmla="*/ 738414 w 1487977"/>
                  <a:gd name="connsiteY81" fmla="*/ 291395 h 609316"/>
                  <a:gd name="connsiteX82" fmla="*/ 720634 w 1487977"/>
                  <a:gd name="connsiteY82" fmla="*/ 248215 h 609316"/>
                  <a:gd name="connsiteX83" fmla="*/ 700314 w 1487977"/>
                  <a:gd name="connsiteY83" fmla="*/ 232975 h 609316"/>
                  <a:gd name="connsiteX84" fmla="*/ 697774 w 1487977"/>
                  <a:gd name="connsiteY84" fmla="*/ 260915 h 609316"/>
                  <a:gd name="connsiteX85" fmla="*/ 652054 w 1487977"/>
                  <a:gd name="connsiteY85" fmla="*/ 273615 h 609316"/>
                  <a:gd name="connsiteX86" fmla="*/ 636814 w 1487977"/>
                  <a:gd name="connsiteY86" fmla="*/ 304095 h 609316"/>
                  <a:gd name="connsiteX87" fmla="*/ 631734 w 1487977"/>
                  <a:gd name="connsiteY87" fmla="*/ 354895 h 609316"/>
                  <a:gd name="connsiteX88" fmla="*/ 613954 w 1487977"/>
                  <a:gd name="connsiteY88" fmla="*/ 339655 h 609316"/>
                  <a:gd name="connsiteX89" fmla="*/ 588554 w 1487977"/>
                  <a:gd name="connsiteY89" fmla="*/ 276155 h 609316"/>
                  <a:gd name="connsiteX90" fmla="*/ 558074 w 1487977"/>
                  <a:gd name="connsiteY90" fmla="*/ 306635 h 609316"/>
                  <a:gd name="connsiteX91" fmla="*/ 550454 w 1487977"/>
                  <a:gd name="connsiteY91" fmla="*/ 329495 h 609316"/>
                  <a:gd name="connsiteX92" fmla="*/ 522514 w 1487977"/>
                  <a:gd name="connsiteY92" fmla="*/ 365055 h 609316"/>
                  <a:gd name="connsiteX93" fmla="*/ 476794 w 1487977"/>
                  <a:gd name="connsiteY93" fmla="*/ 344735 h 609316"/>
                  <a:gd name="connsiteX94" fmla="*/ 453934 w 1487977"/>
                  <a:gd name="connsiteY94" fmla="*/ 332035 h 609316"/>
                  <a:gd name="connsiteX95" fmla="*/ 446314 w 1487977"/>
                  <a:gd name="connsiteY95" fmla="*/ 352355 h 609316"/>
                  <a:gd name="connsiteX96" fmla="*/ 415834 w 1487977"/>
                  <a:gd name="connsiteY96" fmla="*/ 304095 h 609316"/>
                  <a:gd name="connsiteX97" fmla="*/ 392974 w 1487977"/>
                  <a:gd name="connsiteY97" fmla="*/ 337115 h 609316"/>
                  <a:gd name="connsiteX98" fmla="*/ 380274 w 1487977"/>
                  <a:gd name="connsiteY98" fmla="*/ 278695 h 609316"/>
                  <a:gd name="connsiteX99" fmla="*/ 375194 w 1487977"/>
                  <a:gd name="connsiteY99" fmla="*/ 319335 h 609316"/>
                  <a:gd name="connsiteX100" fmla="*/ 337094 w 1487977"/>
                  <a:gd name="connsiteY100" fmla="*/ 245675 h 609316"/>
                  <a:gd name="connsiteX101" fmla="*/ 334554 w 1487977"/>
                  <a:gd name="connsiteY101" fmla="*/ 276155 h 609316"/>
                  <a:gd name="connsiteX102" fmla="*/ 260894 w 1487977"/>
                  <a:gd name="connsiteY102" fmla="*/ 217735 h 609316"/>
                  <a:gd name="connsiteX103" fmla="*/ 222794 w 1487977"/>
                  <a:gd name="connsiteY103" fmla="*/ 166935 h 609316"/>
                  <a:gd name="connsiteX104" fmla="*/ 171994 w 1487977"/>
                  <a:gd name="connsiteY104" fmla="*/ 126295 h 609316"/>
                  <a:gd name="connsiteX105" fmla="*/ 93254 w 1487977"/>
                  <a:gd name="connsiteY105" fmla="*/ 47555 h 609316"/>
                  <a:gd name="connsiteX0" fmla="*/ 97314 w 1492037"/>
                  <a:gd name="connsiteY0" fmla="*/ 26960 h 588721"/>
                  <a:gd name="connsiteX1" fmla="*/ 10954 w 1492037"/>
                  <a:gd name="connsiteY1" fmla="*/ 14260 h 588721"/>
                  <a:gd name="connsiteX2" fmla="*/ 10954 w 1492037"/>
                  <a:gd name="connsiteY2" fmla="*/ 1560 h 588721"/>
                  <a:gd name="connsiteX3" fmla="*/ 99854 w 1492037"/>
                  <a:gd name="connsiteY3" fmla="*/ 52360 h 588721"/>
                  <a:gd name="connsiteX4" fmla="*/ 97314 w 1492037"/>
                  <a:gd name="connsiteY4" fmla="*/ 128560 h 588721"/>
                  <a:gd name="connsiteX5" fmla="*/ 117634 w 1492037"/>
                  <a:gd name="connsiteY5" fmla="*/ 98080 h 588721"/>
                  <a:gd name="connsiteX6" fmla="*/ 160814 w 1492037"/>
                  <a:gd name="connsiteY6" fmla="*/ 138720 h 588721"/>
                  <a:gd name="connsiteX7" fmla="*/ 203994 w 1492037"/>
                  <a:gd name="connsiteY7" fmla="*/ 199680 h 588721"/>
                  <a:gd name="connsiteX8" fmla="*/ 214154 w 1492037"/>
                  <a:gd name="connsiteY8" fmla="*/ 169200 h 588721"/>
                  <a:gd name="connsiteX9" fmla="*/ 275114 w 1492037"/>
                  <a:gd name="connsiteY9" fmla="*/ 268260 h 588721"/>
                  <a:gd name="connsiteX10" fmla="*/ 315754 w 1492037"/>
                  <a:gd name="connsiteY10" fmla="*/ 405420 h 588721"/>
                  <a:gd name="connsiteX11" fmla="*/ 318294 w 1492037"/>
                  <a:gd name="connsiteY11" fmla="*/ 296200 h 588721"/>
                  <a:gd name="connsiteX12" fmla="*/ 369094 w 1492037"/>
                  <a:gd name="connsiteY12" fmla="*/ 357160 h 588721"/>
                  <a:gd name="connsiteX13" fmla="*/ 402114 w 1492037"/>
                  <a:gd name="connsiteY13" fmla="*/ 397800 h 588721"/>
                  <a:gd name="connsiteX14" fmla="*/ 457994 w 1492037"/>
                  <a:gd name="connsiteY14" fmla="*/ 468920 h 588721"/>
                  <a:gd name="connsiteX15" fmla="*/ 463074 w 1492037"/>
                  <a:gd name="connsiteY15" fmla="*/ 514640 h 588721"/>
                  <a:gd name="connsiteX16" fmla="*/ 457994 w 1492037"/>
                  <a:gd name="connsiteY16" fmla="*/ 435900 h 588721"/>
                  <a:gd name="connsiteX17" fmla="*/ 480854 w 1492037"/>
                  <a:gd name="connsiteY17" fmla="*/ 453680 h 588721"/>
                  <a:gd name="connsiteX18" fmla="*/ 536734 w 1492037"/>
                  <a:gd name="connsiteY18" fmla="*/ 463840 h 588721"/>
                  <a:gd name="connsiteX19" fmla="*/ 607854 w 1492037"/>
                  <a:gd name="connsiteY19" fmla="*/ 486700 h 588721"/>
                  <a:gd name="connsiteX20" fmla="*/ 658654 w 1492037"/>
                  <a:gd name="connsiteY20" fmla="*/ 519720 h 588721"/>
                  <a:gd name="connsiteX21" fmla="*/ 658654 w 1492037"/>
                  <a:gd name="connsiteY21" fmla="*/ 552740 h 588721"/>
                  <a:gd name="connsiteX22" fmla="*/ 694214 w 1492037"/>
                  <a:gd name="connsiteY22" fmla="*/ 522260 h 588721"/>
                  <a:gd name="connsiteX23" fmla="*/ 739934 w 1492037"/>
                  <a:gd name="connsiteY23" fmla="*/ 567980 h 588721"/>
                  <a:gd name="connsiteX24" fmla="*/ 778034 w 1492037"/>
                  <a:gd name="connsiteY24" fmla="*/ 522260 h 588721"/>
                  <a:gd name="connsiteX25" fmla="*/ 856774 w 1492037"/>
                  <a:gd name="connsiteY25" fmla="*/ 570520 h 588721"/>
                  <a:gd name="connsiteX26" fmla="*/ 841534 w 1492037"/>
                  <a:gd name="connsiteY26" fmla="*/ 588300 h 588721"/>
                  <a:gd name="connsiteX27" fmla="*/ 887254 w 1492037"/>
                  <a:gd name="connsiteY27" fmla="*/ 555280 h 588721"/>
                  <a:gd name="connsiteX28" fmla="*/ 905034 w 1492037"/>
                  <a:gd name="connsiteY28" fmla="*/ 532420 h 588721"/>
                  <a:gd name="connsiteX29" fmla="*/ 943134 w 1492037"/>
                  <a:gd name="connsiteY29" fmla="*/ 560360 h 588721"/>
                  <a:gd name="connsiteX30" fmla="*/ 968534 w 1492037"/>
                  <a:gd name="connsiteY30" fmla="*/ 540040 h 588721"/>
                  <a:gd name="connsiteX31" fmla="*/ 1004094 w 1492037"/>
                  <a:gd name="connsiteY31" fmla="*/ 537500 h 588721"/>
                  <a:gd name="connsiteX32" fmla="*/ 1029494 w 1492037"/>
                  <a:gd name="connsiteY32" fmla="*/ 560360 h 588721"/>
                  <a:gd name="connsiteX33" fmla="*/ 1014254 w 1492037"/>
                  <a:gd name="connsiteY33" fmla="*/ 588300 h 588721"/>
                  <a:gd name="connsiteX34" fmla="*/ 1047274 w 1492037"/>
                  <a:gd name="connsiteY34" fmla="*/ 545120 h 588721"/>
                  <a:gd name="connsiteX35" fmla="*/ 1085374 w 1492037"/>
                  <a:gd name="connsiteY35" fmla="*/ 527340 h 588721"/>
                  <a:gd name="connsiteX36" fmla="*/ 1095534 w 1492037"/>
                  <a:gd name="connsiteY36" fmla="*/ 542580 h 588721"/>
                  <a:gd name="connsiteX37" fmla="*/ 1143794 w 1492037"/>
                  <a:gd name="connsiteY37" fmla="*/ 514640 h 588721"/>
                  <a:gd name="connsiteX38" fmla="*/ 1161574 w 1492037"/>
                  <a:gd name="connsiteY38" fmla="*/ 507020 h 588721"/>
                  <a:gd name="connsiteX39" fmla="*/ 1118394 w 1492037"/>
                  <a:gd name="connsiteY39" fmla="*/ 578140 h 588721"/>
                  <a:gd name="connsiteX40" fmla="*/ 1184434 w 1492037"/>
                  <a:gd name="connsiteY40" fmla="*/ 509560 h 588721"/>
                  <a:gd name="connsiteX41" fmla="*/ 1230154 w 1492037"/>
                  <a:gd name="connsiteY41" fmla="*/ 471460 h 588721"/>
                  <a:gd name="connsiteX42" fmla="*/ 1265714 w 1492037"/>
                  <a:gd name="connsiteY42" fmla="*/ 430820 h 588721"/>
                  <a:gd name="connsiteX43" fmla="*/ 1258094 w 1492037"/>
                  <a:gd name="connsiteY43" fmla="*/ 489240 h 588721"/>
                  <a:gd name="connsiteX44" fmla="*/ 1263174 w 1492037"/>
                  <a:gd name="connsiteY44" fmla="*/ 491780 h 588721"/>
                  <a:gd name="connsiteX45" fmla="*/ 1324134 w 1492037"/>
                  <a:gd name="connsiteY45" fmla="*/ 430820 h 588721"/>
                  <a:gd name="connsiteX46" fmla="*/ 1397794 w 1492037"/>
                  <a:gd name="connsiteY46" fmla="*/ 380020 h 588721"/>
                  <a:gd name="connsiteX47" fmla="*/ 1418114 w 1492037"/>
                  <a:gd name="connsiteY47" fmla="*/ 283500 h 588721"/>
                  <a:gd name="connsiteX48" fmla="*/ 1420654 w 1492037"/>
                  <a:gd name="connsiteY48" fmla="*/ 260640 h 588721"/>
                  <a:gd name="connsiteX49" fmla="*/ 1435894 w 1492037"/>
                  <a:gd name="connsiteY49" fmla="*/ 311440 h 588721"/>
                  <a:gd name="connsiteX50" fmla="*/ 1456214 w 1492037"/>
                  <a:gd name="connsiteY50" fmla="*/ 263180 h 588721"/>
                  <a:gd name="connsiteX51" fmla="*/ 1487329 w 1492037"/>
                  <a:gd name="connsiteY51" fmla="*/ 199045 h 588721"/>
                  <a:gd name="connsiteX52" fmla="*/ 1345724 w 1492037"/>
                  <a:gd name="connsiteY52" fmla="*/ 298105 h 588721"/>
                  <a:gd name="connsiteX53" fmla="*/ 1301909 w 1492037"/>
                  <a:gd name="connsiteY53" fmla="*/ 294295 h 588721"/>
                  <a:gd name="connsiteX54" fmla="*/ 1268254 w 1492037"/>
                  <a:gd name="connsiteY54" fmla="*/ 347000 h 588721"/>
                  <a:gd name="connsiteX55" fmla="*/ 1240314 w 1492037"/>
                  <a:gd name="connsiteY55" fmla="*/ 362240 h 588721"/>
                  <a:gd name="connsiteX56" fmla="*/ 1225074 w 1492037"/>
                  <a:gd name="connsiteY56" fmla="*/ 324140 h 588721"/>
                  <a:gd name="connsiteX57" fmla="*/ 1156494 w 1492037"/>
                  <a:gd name="connsiteY57" fmla="*/ 397800 h 588721"/>
                  <a:gd name="connsiteX58" fmla="*/ 1141254 w 1492037"/>
                  <a:gd name="connsiteY58" fmla="*/ 347000 h 588721"/>
                  <a:gd name="connsiteX59" fmla="*/ 1077754 w 1492037"/>
                  <a:gd name="connsiteY59" fmla="*/ 367320 h 588721"/>
                  <a:gd name="connsiteX60" fmla="*/ 1092994 w 1492037"/>
                  <a:gd name="connsiteY60" fmla="*/ 313980 h 588721"/>
                  <a:gd name="connsiteX61" fmla="*/ 1065054 w 1492037"/>
                  <a:gd name="connsiteY61" fmla="*/ 212380 h 588721"/>
                  <a:gd name="connsiteX62" fmla="*/ 1026954 w 1492037"/>
                  <a:gd name="connsiteY62" fmla="*/ 283500 h 588721"/>
                  <a:gd name="connsiteX63" fmla="*/ 988854 w 1492037"/>
                  <a:gd name="connsiteY63" fmla="*/ 250480 h 588721"/>
                  <a:gd name="connsiteX64" fmla="*/ 958374 w 1492037"/>
                  <a:gd name="connsiteY64" fmla="*/ 225080 h 588721"/>
                  <a:gd name="connsiteX65" fmla="*/ 955834 w 1492037"/>
                  <a:gd name="connsiteY65" fmla="*/ 268260 h 588721"/>
                  <a:gd name="connsiteX66" fmla="*/ 920274 w 1492037"/>
                  <a:gd name="connsiteY66" fmla="*/ 230160 h 588721"/>
                  <a:gd name="connsiteX67" fmla="*/ 930434 w 1492037"/>
                  <a:gd name="connsiteY67" fmla="*/ 301280 h 588721"/>
                  <a:gd name="connsiteX68" fmla="*/ 905034 w 1492037"/>
                  <a:gd name="connsiteY68" fmla="*/ 336840 h 588721"/>
                  <a:gd name="connsiteX69" fmla="*/ 892334 w 1492037"/>
                  <a:gd name="connsiteY69" fmla="*/ 374940 h 588721"/>
                  <a:gd name="connsiteX70" fmla="*/ 864394 w 1492037"/>
                  <a:gd name="connsiteY70" fmla="*/ 293660 h 588721"/>
                  <a:gd name="connsiteX71" fmla="*/ 866934 w 1492037"/>
                  <a:gd name="connsiteY71" fmla="*/ 253020 h 588721"/>
                  <a:gd name="connsiteX72" fmla="*/ 838994 w 1492037"/>
                  <a:gd name="connsiteY72" fmla="*/ 298740 h 588721"/>
                  <a:gd name="connsiteX73" fmla="*/ 833914 w 1492037"/>
                  <a:gd name="connsiteY73" fmla="*/ 362240 h 588721"/>
                  <a:gd name="connsiteX74" fmla="*/ 805974 w 1492037"/>
                  <a:gd name="connsiteY74" fmla="*/ 341920 h 588721"/>
                  <a:gd name="connsiteX75" fmla="*/ 790734 w 1492037"/>
                  <a:gd name="connsiteY75" fmla="*/ 283500 h 588721"/>
                  <a:gd name="connsiteX76" fmla="*/ 785654 w 1492037"/>
                  <a:gd name="connsiteY76" fmla="*/ 286040 h 588721"/>
                  <a:gd name="connsiteX77" fmla="*/ 772954 w 1492037"/>
                  <a:gd name="connsiteY77" fmla="*/ 301280 h 588721"/>
                  <a:gd name="connsiteX78" fmla="*/ 775494 w 1492037"/>
                  <a:gd name="connsiteY78" fmla="*/ 242860 h 588721"/>
                  <a:gd name="connsiteX79" fmla="*/ 745014 w 1492037"/>
                  <a:gd name="connsiteY79" fmla="*/ 255560 h 588721"/>
                  <a:gd name="connsiteX80" fmla="*/ 742474 w 1492037"/>
                  <a:gd name="connsiteY80" fmla="*/ 270800 h 588721"/>
                  <a:gd name="connsiteX81" fmla="*/ 724694 w 1492037"/>
                  <a:gd name="connsiteY81" fmla="*/ 227620 h 588721"/>
                  <a:gd name="connsiteX82" fmla="*/ 704374 w 1492037"/>
                  <a:gd name="connsiteY82" fmla="*/ 212380 h 588721"/>
                  <a:gd name="connsiteX83" fmla="*/ 701834 w 1492037"/>
                  <a:gd name="connsiteY83" fmla="*/ 240320 h 588721"/>
                  <a:gd name="connsiteX84" fmla="*/ 656114 w 1492037"/>
                  <a:gd name="connsiteY84" fmla="*/ 253020 h 588721"/>
                  <a:gd name="connsiteX85" fmla="*/ 640874 w 1492037"/>
                  <a:gd name="connsiteY85" fmla="*/ 283500 h 588721"/>
                  <a:gd name="connsiteX86" fmla="*/ 635794 w 1492037"/>
                  <a:gd name="connsiteY86" fmla="*/ 334300 h 588721"/>
                  <a:gd name="connsiteX87" fmla="*/ 618014 w 1492037"/>
                  <a:gd name="connsiteY87" fmla="*/ 319060 h 588721"/>
                  <a:gd name="connsiteX88" fmla="*/ 592614 w 1492037"/>
                  <a:gd name="connsiteY88" fmla="*/ 255560 h 588721"/>
                  <a:gd name="connsiteX89" fmla="*/ 562134 w 1492037"/>
                  <a:gd name="connsiteY89" fmla="*/ 286040 h 588721"/>
                  <a:gd name="connsiteX90" fmla="*/ 554514 w 1492037"/>
                  <a:gd name="connsiteY90" fmla="*/ 308900 h 588721"/>
                  <a:gd name="connsiteX91" fmla="*/ 526574 w 1492037"/>
                  <a:gd name="connsiteY91" fmla="*/ 344460 h 588721"/>
                  <a:gd name="connsiteX92" fmla="*/ 480854 w 1492037"/>
                  <a:gd name="connsiteY92" fmla="*/ 324140 h 588721"/>
                  <a:gd name="connsiteX93" fmla="*/ 457994 w 1492037"/>
                  <a:gd name="connsiteY93" fmla="*/ 311440 h 588721"/>
                  <a:gd name="connsiteX94" fmla="*/ 450374 w 1492037"/>
                  <a:gd name="connsiteY94" fmla="*/ 331760 h 588721"/>
                  <a:gd name="connsiteX95" fmla="*/ 419894 w 1492037"/>
                  <a:gd name="connsiteY95" fmla="*/ 283500 h 588721"/>
                  <a:gd name="connsiteX96" fmla="*/ 397034 w 1492037"/>
                  <a:gd name="connsiteY96" fmla="*/ 316520 h 588721"/>
                  <a:gd name="connsiteX97" fmla="*/ 384334 w 1492037"/>
                  <a:gd name="connsiteY97" fmla="*/ 258100 h 588721"/>
                  <a:gd name="connsiteX98" fmla="*/ 379254 w 1492037"/>
                  <a:gd name="connsiteY98" fmla="*/ 298740 h 588721"/>
                  <a:gd name="connsiteX99" fmla="*/ 341154 w 1492037"/>
                  <a:gd name="connsiteY99" fmla="*/ 225080 h 588721"/>
                  <a:gd name="connsiteX100" fmla="*/ 338614 w 1492037"/>
                  <a:gd name="connsiteY100" fmla="*/ 255560 h 588721"/>
                  <a:gd name="connsiteX101" fmla="*/ 264954 w 1492037"/>
                  <a:gd name="connsiteY101" fmla="*/ 197140 h 588721"/>
                  <a:gd name="connsiteX102" fmla="*/ 226854 w 1492037"/>
                  <a:gd name="connsiteY102" fmla="*/ 146340 h 588721"/>
                  <a:gd name="connsiteX103" fmla="*/ 176054 w 1492037"/>
                  <a:gd name="connsiteY103" fmla="*/ 105700 h 588721"/>
                  <a:gd name="connsiteX104" fmla="*/ 97314 w 1492037"/>
                  <a:gd name="connsiteY104" fmla="*/ 26960 h 588721"/>
                  <a:gd name="connsiteX0" fmla="*/ 86363 w 1481086"/>
                  <a:gd name="connsiteY0" fmla="*/ 14704 h 576465"/>
                  <a:gd name="connsiteX1" fmla="*/ 3 w 1481086"/>
                  <a:gd name="connsiteY1" fmla="*/ 2004 h 576465"/>
                  <a:gd name="connsiteX2" fmla="*/ 88903 w 1481086"/>
                  <a:gd name="connsiteY2" fmla="*/ 40104 h 576465"/>
                  <a:gd name="connsiteX3" fmla="*/ 86363 w 1481086"/>
                  <a:gd name="connsiteY3" fmla="*/ 116304 h 576465"/>
                  <a:gd name="connsiteX4" fmla="*/ 106683 w 1481086"/>
                  <a:gd name="connsiteY4" fmla="*/ 85824 h 576465"/>
                  <a:gd name="connsiteX5" fmla="*/ 149863 w 1481086"/>
                  <a:gd name="connsiteY5" fmla="*/ 126464 h 576465"/>
                  <a:gd name="connsiteX6" fmla="*/ 193043 w 1481086"/>
                  <a:gd name="connsiteY6" fmla="*/ 187424 h 576465"/>
                  <a:gd name="connsiteX7" fmla="*/ 203203 w 1481086"/>
                  <a:gd name="connsiteY7" fmla="*/ 156944 h 576465"/>
                  <a:gd name="connsiteX8" fmla="*/ 264163 w 1481086"/>
                  <a:gd name="connsiteY8" fmla="*/ 256004 h 576465"/>
                  <a:gd name="connsiteX9" fmla="*/ 304803 w 1481086"/>
                  <a:gd name="connsiteY9" fmla="*/ 393164 h 576465"/>
                  <a:gd name="connsiteX10" fmla="*/ 307343 w 1481086"/>
                  <a:gd name="connsiteY10" fmla="*/ 283944 h 576465"/>
                  <a:gd name="connsiteX11" fmla="*/ 358143 w 1481086"/>
                  <a:gd name="connsiteY11" fmla="*/ 344904 h 576465"/>
                  <a:gd name="connsiteX12" fmla="*/ 391163 w 1481086"/>
                  <a:gd name="connsiteY12" fmla="*/ 385544 h 576465"/>
                  <a:gd name="connsiteX13" fmla="*/ 447043 w 1481086"/>
                  <a:gd name="connsiteY13" fmla="*/ 456664 h 576465"/>
                  <a:gd name="connsiteX14" fmla="*/ 452123 w 1481086"/>
                  <a:gd name="connsiteY14" fmla="*/ 502384 h 576465"/>
                  <a:gd name="connsiteX15" fmla="*/ 447043 w 1481086"/>
                  <a:gd name="connsiteY15" fmla="*/ 423644 h 576465"/>
                  <a:gd name="connsiteX16" fmla="*/ 469903 w 1481086"/>
                  <a:gd name="connsiteY16" fmla="*/ 441424 h 576465"/>
                  <a:gd name="connsiteX17" fmla="*/ 525783 w 1481086"/>
                  <a:gd name="connsiteY17" fmla="*/ 451584 h 576465"/>
                  <a:gd name="connsiteX18" fmla="*/ 596903 w 1481086"/>
                  <a:gd name="connsiteY18" fmla="*/ 474444 h 576465"/>
                  <a:gd name="connsiteX19" fmla="*/ 647703 w 1481086"/>
                  <a:gd name="connsiteY19" fmla="*/ 507464 h 576465"/>
                  <a:gd name="connsiteX20" fmla="*/ 647703 w 1481086"/>
                  <a:gd name="connsiteY20" fmla="*/ 540484 h 576465"/>
                  <a:gd name="connsiteX21" fmla="*/ 683263 w 1481086"/>
                  <a:gd name="connsiteY21" fmla="*/ 510004 h 576465"/>
                  <a:gd name="connsiteX22" fmla="*/ 728983 w 1481086"/>
                  <a:gd name="connsiteY22" fmla="*/ 555724 h 576465"/>
                  <a:gd name="connsiteX23" fmla="*/ 767083 w 1481086"/>
                  <a:gd name="connsiteY23" fmla="*/ 510004 h 576465"/>
                  <a:gd name="connsiteX24" fmla="*/ 845823 w 1481086"/>
                  <a:gd name="connsiteY24" fmla="*/ 558264 h 576465"/>
                  <a:gd name="connsiteX25" fmla="*/ 830583 w 1481086"/>
                  <a:gd name="connsiteY25" fmla="*/ 576044 h 576465"/>
                  <a:gd name="connsiteX26" fmla="*/ 876303 w 1481086"/>
                  <a:gd name="connsiteY26" fmla="*/ 543024 h 576465"/>
                  <a:gd name="connsiteX27" fmla="*/ 894083 w 1481086"/>
                  <a:gd name="connsiteY27" fmla="*/ 520164 h 576465"/>
                  <a:gd name="connsiteX28" fmla="*/ 932183 w 1481086"/>
                  <a:gd name="connsiteY28" fmla="*/ 548104 h 576465"/>
                  <a:gd name="connsiteX29" fmla="*/ 957583 w 1481086"/>
                  <a:gd name="connsiteY29" fmla="*/ 527784 h 576465"/>
                  <a:gd name="connsiteX30" fmla="*/ 993143 w 1481086"/>
                  <a:gd name="connsiteY30" fmla="*/ 525244 h 576465"/>
                  <a:gd name="connsiteX31" fmla="*/ 1018543 w 1481086"/>
                  <a:gd name="connsiteY31" fmla="*/ 548104 h 576465"/>
                  <a:gd name="connsiteX32" fmla="*/ 1003303 w 1481086"/>
                  <a:gd name="connsiteY32" fmla="*/ 576044 h 576465"/>
                  <a:gd name="connsiteX33" fmla="*/ 1036323 w 1481086"/>
                  <a:gd name="connsiteY33" fmla="*/ 532864 h 576465"/>
                  <a:gd name="connsiteX34" fmla="*/ 1074423 w 1481086"/>
                  <a:gd name="connsiteY34" fmla="*/ 515084 h 576465"/>
                  <a:gd name="connsiteX35" fmla="*/ 1084583 w 1481086"/>
                  <a:gd name="connsiteY35" fmla="*/ 530324 h 576465"/>
                  <a:gd name="connsiteX36" fmla="*/ 1132843 w 1481086"/>
                  <a:gd name="connsiteY36" fmla="*/ 502384 h 576465"/>
                  <a:gd name="connsiteX37" fmla="*/ 1150623 w 1481086"/>
                  <a:gd name="connsiteY37" fmla="*/ 494764 h 576465"/>
                  <a:gd name="connsiteX38" fmla="*/ 1107443 w 1481086"/>
                  <a:gd name="connsiteY38" fmla="*/ 565884 h 576465"/>
                  <a:gd name="connsiteX39" fmla="*/ 1173483 w 1481086"/>
                  <a:gd name="connsiteY39" fmla="*/ 497304 h 576465"/>
                  <a:gd name="connsiteX40" fmla="*/ 1219203 w 1481086"/>
                  <a:gd name="connsiteY40" fmla="*/ 459204 h 576465"/>
                  <a:gd name="connsiteX41" fmla="*/ 1254763 w 1481086"/>
                  <a:gd name="connsiteY41" fmla="*/ 418564 h 576465"/>
                  <a:gd name="connsiteX42" fmla="*/ 1247143 w 1481086"/>
                  <a:gd name="connsiteY42" fmla="*/ 476984 h 576465"/>
                  <a:gd name="connsiteX43" fmla="*/ 1252223 w 1481086"/>
                  <a:gd name="connsiteY43" fmla="*/ 479524 h 576465"/>
                  <a:gd name="connsiteX44" fmla="*/ 1313183 w 1481086"/>
                  <a:gd name="connsiteY44" fmla="*/ 418564 h 576465"/>
                  <a:gd name="connsiteX45" fmla="*/ 1386843 w 1481086"/>
                  <a:gd name="connsiteY45" fmla="*/ 367764 h 576465"/>
                  <a:gd name="connsiteX46" fmla="*/ 1407163 w 1481086"/>
                  <a:gd name="connsiteY46" fmla="*/ 271244 h 576465"/>
                  <a:gd name="connsiteX47" fmla="*/ 1409703 w 1481086"/>
                  <a:gd name="connsiteY47" fmla="*/ 248384 h 576465"/>
                  <a:gd name="connsiteX48" fmla="*/ 1424943 w 1481086"/>
                  <a:gd name="connsiteY48" fmla="*/ 299184 h 576465"/>
                  <a:gd name="connsiteX49" fmla="*/ 1445263 w 1481086"/>
                  <a:gd name="connsiteY49" fmla="*/ 250924 h 576465"/>
                  <a:gd name="connsiteX50" fmla="*/ 1476378 w 1481086"/>
                  <a:gd name="connsiteY50" fmla="*/ 186789 h 576465"/>
                  <a:gd name="connsiteX51" fmla="*/ 1334773 w 1481086"/>
                  <a:gd name="connsiteY51" fmla="*/ 285849 h 576465"/>
                  <a:gd name="connsiteX52" fmla="*/ 1290958 w 1481086"/>
                  <a:gd name="connsiteY52" fmla="*/ 282039 h 576465"/>
                  <a:gd name="connsiteX53" fmla="*/ 1257303 w 1481086"/>
                  <a:gd name="connsiteY53" fmla="*/ 334744 h 576465"/>
                  <a:gd name="connsiteX54" fmla="*/ 1229363 w 1481086"/>
                  <a:gd name="connsiteY54" fmla="*/ 349984 h 576465"/>
                  <a:gd name="connsiteX55" fmla="*/ 1214123 w 1481086"/>
                  <a:gd name="connsiteY55" fmla="*/ 311884 h 576465"/>
                  <a:gd name="connsiteX56" fmla="*/ 1145543 w 1481086"/>
                  <a:gd name="connsiteY56" fmla="*/ 385544 h 576465"/>
                  <a:gd name="connsiteX57" fmla="*/ 1130303 w 1481086"/>
                  <a:gd name="connsiteY57" fmla="*/ 334744 h 576465"/>
                  <a:gd name="connsiteX58" fmla="*/ 1066803 w 1481086"/>
                  <a:gd name="connsiteY58" fmla="*/ 355064 h 576465"/>
                  <a:gd name="connsiteX59" fmla="*/ 1082043 w 1481086"/>
                  <a:gd name="connsiteY59" fmla="*/ 301724 h 576465"/>
                  <a:gd name="connsiteX60" fmla="*/ 1054103 w 1481086"/>
                  <a:gd name="connsiteY60" fmla="*/ 200124 h 576465"/>
                  <a:gd name="connsiteX61" fmla="*/ 1016003 w 1481086"/>
                  <a:gd name="connsiteY61" fmla="*/ 271244 h 576465"/>
                  <a:gd name="connsiteX62" fmla="*/ 977903 w 1481086"/>
                  <a:gd name="connsiteY62" fmla="*/ 238224 h 576465"/>
                  <a:gd name="connsiteX63" fmla="*/ 947423 w 1481086"/>
                  <a:gd name="connsiteY63" fmla="*/ 212824 h 576465"/>
                  <a:gd name="connsiteX64" fmla="*/ 944883 w 1481086"/>
                  <a:gd name="connsiteY64" fmla="*/ 256004 h 576465"/>
                  <a:gd name="connsiteX65" fmla="*/ 909323 w 1481086"/>
                  <a:gd name="connsiteY65" fmla="*/ 217904 h 576465"/>
                  <a:gd name="connsiteX66" fmla="*/ 919483 w 1481086"/>
                  <a:gd name="connsiteY66" fmla="*/ 289024 h 576465"/>
                  <a:gd name="connsiteX67" fmla="*/ 894083 w 1481086"/>
                  <a:gd name="connsiteY67" fmla="*/ 324584 h 576465"/>
                  <a:gd name="connsiteX68" fmla="*/ 881383 w 1481086"/>
                  <a:gd name="connsiteY68" fmla="*/ 362684 h 576465"/>
                  <a:gd name="connsiteX69" fmla="*/ 853443 w 1481086"/>
                  <a:gd name="connsiteY69" fmla="*/ 281404 h 576465"/>
                  <a:gd name="connsiteX70" fmla="*/ 855983 w 1481086"/>
                  <a:gd name="connsiteY70" fmla="*/ 240764 h 576465"/>
                  <a:gd name="connsiteX71" fmla="*/ 828043 w 1481086"/>
                  <a:gd name="connsiteY71" fmla="*/ 286484 h 576465"/>
                  <a:gd name="connsiteX72" fmla="*/ 822963 w 1481086"/>
                  <a:gd name="connsiteY72" fmla="*/ 349984 h 576465"/>
                  <a:gd name="connsiteX73" fmla="*/ 795023 w 1481086"/>
                  <a:gd name="connsiteY73" fmla="*/ 329664 h 576465"/>
                  <a:gd name="connsiteX74" fmla="*/ 779783 w 1481086"/>
                  <a:gd name="connsiteY74" fmla="*/ 271244 h 576465"/>
                  <a:gd name="connsiteX75" fmla="*/ 774703 w 1481086"/>
                  <a:gd name="connsiteY75" fmla="*/ 273784 h 576465"/>
                  <a:gd name="connsiteX76" fmla="*/ 762003 w 1481086"/>
                  <a:gd name="connsiteY76" fmla="*/ 289024 h 576465"/>
                  <a:gd name="connsiteX77" fmla="*/ 764543 w 1481086"/>
                  <a:gd name="connsiteY77" fmla="*/ 230604 h 576465"/>
                  <a:gd name="connsiteX78" fmla="*/ 734063 w 1481086"/>
                  <a:gd name="connsiteY78" fmla="*/ 243304 h 576465"/>
                  <a:gd name="connsiteX79" fmla="*/ 731523 w 1481086"/>
                  <a:gd name="connsiteY79" fmla="*/ 258544 h 576465"/>
                  <a:gd name="connsiteX80" fmla="*/ 713743 w 1481086"/>
                  <a:gd name="connsiteY80" fmla="*/ 215364 h 576465"/>
                  <a:gd name="connsiteX81" fmla="*/ 693423 w 1481086"/>
                  <a:gd name="connsiteY81" fmla="*/ 200124 h 576465"/>
                  <a:gd name="connsiteX82" fmla="*/ 690883 w 1481086"/>
                  <a:gd name="connsiteY82" fmla="*/ 228064 h 576465"/>
                  <a:gd name="connsiteX83" fmla="*/ 645163 w 1481086"/>
                  <a:gd name="connsiteY83" fmla="*/ 240764 h 576465"/>
                  <a:gd name="connsiteX84" fmla="*/ 629923 w 1481086"/>
                  <a:gd name="connsiteY84" fmla="*/ 271244 h 576465"/>
                  <a:gd name="connsiteX85" fmla="*/ 624843 w 1481086"/>
                  <a:gd name="connsiteY85" fmla="*/ 322044 h 576465"/>
                  <a:gd name="connsiteX86" fmla="*/ 607063 w 1481086"/>
                  <a:gd name="connsiteY86" fmla="*/ 306804 h 576465"/>
                  <a:gd name="connsiteX87" fmla="*/ 581663 w 1481086"/>
                  <a:gd name="connsiteY87" fmla="*/ 243304 h 576465"/>
                  <a:gd name="connsiteX88" fmla="*/ 551183 w 1481086"/>
                  <a:gd name="connsiteY88" fmla="*/ 273784 h 576465"/>
                  <a:gd name="connsiteX89" fmla="*/ 543563 w 1481086"/>
                  <a:gd name="connsiteY89" fmla="*/ 296644 h 576465"/>
                  <a:gd name="connsiteX90" fmla="*/ 515623 w 1481086"/>
                  <a:gd name="connsiteY90" fmla="*/ 332204 h 576465"/>
                  <a:gd name="connsiteX91" fmla="*/ 469903 w 1481086"/>
                  <a:gd name="connsiteY91" fmla="*/ 311884 h 576465"/>
                  <a:gd name="connsiteX92" fmla="*/ 447043 w 1481086"/>
                  <a:gd name="connsiteY92" fmla="*/ 299184 h 576465"/>
                  <a:gd name="connsiteX93" fmla="*/ 439423 w 1481086"/>
                  <a:gd name="connsiteY93" fmla="*/ 319504 h 576465"/>
                  <a:gd name="connsiteX94" fmla="*/ 408943 w 1481086"/>
                  <a:gd name="connsiteY94" fmla="*/ 271244 h 576465"/>
                  <a:gd name="connsiteX95" fmla="*/ 386083 w 1481086"/>
                  <a:gd name="connsiteY95" fmla="*/ 304264 h 576465"/>
                  <a:gd name="connsiteX96" fmla="*/ 373383 w 1481086"/>
                  <a:gd name="connsiteY96" fmla="*/ 245844 h 576465"/>
                  <a:gd name="connsiteX97" fmla="*/ 368303 w 1481086"/>
                  <a:gd name="connsiteY97" fmla="*/ 286484 h 576465"/>
                  <a:gd name="connsiteX98" fmla="*/ 330203 w 1481086"/>
                  <a:gd name="connsiteY98" fmla="*/ 212824 h 576465"/>
                  <a:gd name="connsiteX99" fmla="*/ 327663 w 1481086"/>
                  <a:gd name="connsiteY99" fmla="*/ 243304 h 576465"/>
                  <a:gd name="connsiteX100" fmla="*/ 254003 w 1481086"/>
                  <a:gd name="connsiteY100" fmla="*/ 184884 h 576465"/>
                  <a:gd name="connsiteX101" fmla="*/ 215903 w 1481086"/>
                  <a:gd name="connsiteY101" fmla="*/ 134084 h 576465"/>
                  <a:gd name="connsiteX102" fmla="*/ 165103 w 1481086"/>
                  <a:gd name="connsiteY102" fmla="*/ 93444 h 576465"/>
                  <a:gd name="connsiteX103" fmla="*/ 86363 w 1481086"/>
                  <a:gd name="connsiteY103" fmla="*/ 14704 h 576465"/>
                  <a:gd name="connsiteX0" fmla="*/ 5054 w 1399777"/>
                  <a:gd name="connsiteY0" fmla="*/ 2409 h 564170"/>
                  <a:gd name="connsiteX1" fmla="*/ 7594 w 1399777"/>
                  <a:gd name="connsiteY1" fmla="*/ 27809 h 564170"/>
                  <a:gd name="connsiteX2" fmla="*/ 5054 w 1399777"/>
                  <a:gd name="connsiteY2" fmla="*/ 104009 h 564170"/>
                  <a:gd name="connsiteX3" fmla="*/ 25374 w 1399777"/>
                  <a:gd name="connsiteY3" fmla="*/ 73529 h 564170"/>
                  <a:gd name="connsiteX4" fmla="*/ 68554 w 1399777"/>
                  <a:gd name="connsiteY4" fmla="*/ 114169 h 564170"/>
                  <a:gd name="connsiteX5" fmla="*/ 111734 w 1399777"/>
                  <a:gd name="connsiteY5" fmla="*/ 175129 h 564170"/>
                  <a:gd name="connsiteX6" fmla="*/ 121894 w 1399777"/>
                  <a:gd name="connsiteY6" fmla="*/ 144649 h 564170"/>
                  <a:gd name="connsiteX7" fmla="*/ 182854 w 1399777"/>
                  <a:gd name="connsiteY7" fmla="*/ 243709 h 564170"/>
                  <a:gd name="connsiteX8" fmla="*/ 223494 w 1399777"/>
                  <a:gd name="connsiteY8" fmla="*/ 380869 h 564170"/>
                  <a:gd name="connsiteX9" fmla="*/ 226034 w 1399777"/>
                  <a:gd name="connsiteY9" fmla="*/ 271649 h 564170"/>
                  <a:gd name="connsiteX10" fmla="*/ 276834 w 1399777"/>
                  <a:gd name="connsiteY10" fmla="*/ 332609 h 564170"/>
                  <a:gd name="connsiteX11" fmla="*/ 309854 w 1399777"/>
                  <a:gd name="connsiteY11" fmla="*/ 373249 h 564170"/>
                  <a:gd name="connsiteX12" fmla="*/ 365734 w 1399777"/>
                  <a:gd name="connsiteY12" fmla="*/ 444369 h 564170"/>
                  <a:gd name="connsiteX13" fmla="*/ 370814 w 1399777"/>
                  <a:gd name="connsiteY13" fmla="*/ 490089 h 564170"/>
                  <a:gd name="connsiteX14" fmla="*/ 365734 w 1399777"/>
                  <a:gd name="connsiteY14" fmla="*/ 411349 h 564170"/>
                  <a:gd name="connsiteX15" fmla="*/ 388594 w 1399777"/>
                  <a:gd name="connsiteY15" fmla="*/ 429129 h 564170"/>
                  <a:gd name="connsiteX16" fmla="*/ 444474 w 1399777"/>
                  <a:gd name="connsiteY16" fmla="*/ 439289 h 564170"/>
                  <a:gd name="connsiteX17" fmla="*/ 515594 w 1399777"/>
                  <a:gd name="connsiteY17" fmla="*/ 462149 h 564170"/>
                  <a:gd name="connsiteX18" fmla="*/ 566394 w 1399777"/>
                  <a:gd name="connsiteY18" fmla="*/ 495169 h 564170"/>
                  <a:gd name="connsiteX19" fmla="*/ 566394 w 1399777"/>
                  <a:gd name="connsiteY19" fmla="*/ 528189 h 564170"/>
                  <a:gd name="connsiteX20" fmla="*/ 601954 w 1399777"/>
                  <a:gd name="connsiteY20" fmla="*/ 497709 h 564170"/>
                  <a:gd name="connsiteX21" fmla="*/ 647674 w 1399777"/>
                  <a:gd name="connsiteY21" fmla="*/ 543429 h 564170"/>
                  <a:gd name="connsiteX22" fmla="*/ 685774 w 1399777"/>
                  <a:gd name="connsiteY22" fmla="*/ 497709 h 564170"/>
                  <a:gd name="connsiteX23" fmla="*/ 764514 w 1399777"/>
                  <a:gd name="connsiteY23" fmla="*/ 545969 h 564170"/>
                  <a:gd name="connsiteX24" fmla="*/ 749274 w 1399777"/>
                  <a:gd name="connsiteY24" fmla="*/ 563749 h 564170"/>
                  <a:gd name="connsiteX25" fmla="*/ 794994 w 1399777"/>
                  <a:gd name="connsiteY25" fmla="*/ 530729 h 564170"/>
                  <a:gd name="connsiteX26" fmla="*/ 812774 w 1399777"/>
                  <a:gd name="connsiteY26" fmla="*/ 507869 h 564170"/>
                  <a:gd name="connsiteX27" fmla="*/ 850874 w 1399777"/>
                  <a:gd name="connsiteY27" fmla="*/ 535809 h 564170"/>
                  <a:gd name="connsiteX28" fmla="*/ 876274 w 1399777"/>
                  <a:gd name="connsiteY28" fmla="*/ 515489 h 564170"/>
                  <a:gd name="connsiteX29" fmla="*/ 911834 w 1399777"/>
                  <a:gd name="connsiteY29" fmla="*/ 512949 h 564170"/>
                  <a:gd name="connsiteX30" fmla="*/ 937234 w 1399777"/>
                  <a:gd name="connsiteY30" fmla="*/ 535809 h 564170"/>
                  <a:gd name="connsiteX31" fmla="*/ 921994 w 1399777"/>
                  <a:gd name="connsiteY31" fmla="*/ 563749 h 564170"/>
                  <a:gd name="connsiteX32" fmla="*/ 955014 w 1399777"/>
                  <a:gd name="connsiteY32" fmla="*/ 520569 h 564170"/>
                  <a:gd name="connsiteX33" fmla="*/ 993114 w 1399777"/>
                  <a:gd name="connsiteY33" fmla="*/ 502789 h 564170"/>
                  <a:gd name="connsiteX34" fmla="*/ 1003274 w 1399777"/>
                  <a:gd name="connsiteY34" fmla="*/ 518029 h 564170"/>
                  <a:gd name="connsiteX35" fmla="*/ 1051534 w 1399777"/>
                  <a:gd name="connsiteY35" fmla="*/ 490089 h 564170"/>
                  <a:gd name="connsiteX36" fmla="*/ 1069314 w 1399777"/>
                  <a:gd name="connsiteY36" fmla="*/ 482469 h 564170"/>
                  <a:gd name="connsiteX37" fmla="*/ 1026134 w 1399777"/>
                  <a:gd name="connsiteY37" fmla="*/ 553589 h 564170"/>
                  <a:gd name="connsiteX38" fmla="*/ 1092174 w 1399777"/>
                  <a:gd name="connsiteY38" fmla="*/ 485009 h 564170"/>
                  <a:gd name="connsiteX39" fmla="*/ 1137894 w 1399777"/>
                  <a:gd name="connsiteY39" fmla="*/ 446909 h 564170"/>
                  <a:gd name="connsiteX40" fmla="*/ 1173454 w 1399777"/>
                  <a:gd name="connsiteY40" fmla="*/ 406269 h 564170"/>
                  <a:gd name="connsiteX41" fmla="*/ 1165834 w 1399777"/>
                  <a:gd name="connsiteY41" fmla="*/ 464689 h 564170"/>
                  <a:gd name="connsiteX42" fmla="*/ 1170914 w 1399777"/>
                  <a:gd name="connsiteY42" fmla="*/ 467229 h 564170"/>
                  <a:gd name="connsiteX43" fmla="*/ 1231874 w 1399777"/>
                  <a:gd name="connsiteY43" fmla="*/ 406269 h 564170"/>
                  <a:gd name="connsiteX44" fmla="*/ 1305534 w 1399777"/>
                  <a:gd name="connsiteY44" fmla="*/ 355469 h 564170"/>
                  <a:gd name="connsiteX45" fmla="*/ 1325854 w 1399777"/>
                  <a:gd name="connsiteY45" fmla="*/ 258949 h 564170"/>
                  <a:gd name="connsiteX46" fmla="*/ 1328394 w 1399777"/>
                  <a:gd name="connsiteY46" fmla="*/ 236089 h 564170"/>
                  <a:gd name="connsiteX47" fmla="*/ 1343634 w 1399777"/>
                  <a:gd name="connsiteY47" fmla="*/ 286889 h 564170"/>
                  <a:gd name="connsiteX48" fmla="*/ 1363954 w 1399777"/>
                  <a:gd name="connsiteY48" fmla="*/ 238629 h 564170"/>
                  <a:gd name="connsiteX49" fmla="*/ 1395069 w 1399777"/>
                  <a:gd name="connsiteY49" fmla="*/ 174494 h 564170"/>
                  <a:gd name="connsiteX50" fmla="*/ 1253464 w 1399777"/>
                  <a:gd name="connsiteY50" fmla="*/ 273554 h 564170"/>
                  <a:gd name="connsiteX51" fmla="*/ 1209649 w 1399777"/>
                  <a:gd name="connsiteY51" fmla="*/ 269744 h 564170"/>
                  <a:gd name="connsiteX52" fmla="*/ 1175994 w 1399777"/>
                  <a:gd name="connsiteY52" fmla="*/ 322449 h 564170"/>
                  <a:gd name="connsiteX53" fmla="*/ 1148054 w 1399777"/>
                  <a:gd name="connsiteY53" fmla="*/ 337689 h 564170"/>
                  <a:gd name="connsiteX54" fmla="*/ 1132814 w 1399777"/>
                  <a:gd name="connsiteY54" fmla="*/ 299589 h 564170"/>
                  <a:gd name="connsiteX55" fmla="*/ 1064234 w 1399777"/>
                  <a:gd name="connsiteY55" fmla="*/ 373249 h 564170"/>
                  <a:gd name="connsiteX56" fmla="*/ 1048994 w 1399777"/>
                  <a:gd name="connsiteY56" fmla="*/ 322449 h 564170"/>
                  <a:gd name="connsiteX57" fmla="*/ 985494 w 1399777"/>
                  <a:gd name="connsiteY57" fmla="*/ 342769 h 564170"/>
                  <a:gd name="connsiteX58" fmla="*/ 1000734 w 1399777"/>
                  <a:gd name="connsiteY58" fmla="*/ 289429 h 564170"/>
                  <a:gd name="connsiteX59" fmla="*/ 972794 w 1399777"/>
                  <a:gd name="connsiteY59" fmla="*/ 187829 h 564170"/>
                  <a:gd name="connsiteX60" fmla="*/ 934694 w 1399777"/>
                  <a:gd name="connsiteY60" fmla="*/ 258949 h 564170"/>
                  <a:gd name="connsiteX61" fmla="*/ 896594 w 1399777"/>
                  <a:gd name="connsiteY61" fmla="*/ 225929 h 564170"/>
                  <a:gd name="connsiteX62" fmla="*/ 866114 w 1399777"/>
                  <a:gd name="connsiteY62" fmla="*/ 200529 h 564170"/>
                  <a:gd name="connsiteX63" fmla="*/ 863574 w 1399777"/>
                  <a:gd name="connsiteY63" fmla="*/ 243709 h 564170"/>
                  <a:gd name="connsiteX64" fmla="*/ 828014 w 1399777"/>
                  <a:gd name="connsiteY64" fmla="*/ 205609 h 564170"/>
                  <a:gd name="connsiteX65" fmla="*/ 838174 w 1399777"/>
                  <a:gd name="connsiteY65" fmla="*/ 276729 h 564170"/>
                  <a:gd name="connsiteX66" fmla="*/ 812774 w 1399777"/>
                  <a:gd name="connsiteY66" fmla="*/ 312289 h 564170"/>
                  <a:gd name="connsiteX67" fmla="*/ 800074 w 1399777"/>
                  <a:gd name="connsiteY67" fmla="*/ 350389 h 564170"/>
                  <a:gd name="connsiteX68" fmla="*/ 772134 w 1399777"/>
                  <a:gd name="connsiteY68" fmla="*/ 269109 h 564170"/>
                  <a:gd name="connsiteX69" fmla="*/ 774674 w 1399777"/>
                  <a:gd name="connsiteY69" fmla="*/ 228469 h 564170"/>
                  <a:gd name="connsiteX70" fmla="*/ 746734 w 1399777"/>
                  <a:gd name="connsiteY70" fmla="*/ 274189 h 564170"/>
                  <a:gd name="connsiteX71" fmla="*/ 741654 w 1399777"/>
                  <a:gd name="connsiteY71" fmla="*/ 337689 h 564170"/>
                  <a:gd name="connsiteX72" fmla="*/ 713714 w 1399777"/>
                  <a:gd name="connsiteY72" fmla="*/ 317369 h 564170"/>
                  <a:gd name="connsiteX73" fmla="*/ 698474 w 1399777"/>
                  <a:gd name="connsiteY73" fmla="*/ 258949 h 564170"/>
                  <a:gd name="connsiteX74" fmla="*/ 693394 w 1399777"/>
                  <a:gd name="connsiteY74" fmla="*/ 261489 h 564170"/>
                  <a:gd name="connsiteX75" fmla="*/ 680694 w 1399777"/>
                  <a:gd name="connsiteY75" fmla="*/ 276729 h 564170"/>
                  <a:gd name="connsiteX76" fmla="*/ 683234 w 1399777"/>
                  <a:gd name="connsiteY76" fmla="*/ 218309 h 564170"/>
                  <a:gd name="connsiteX77" fmla="*/ 652754 w 1399777"/>
                  <a:gd name="connsiteY77" fmla="*/ 231009 h 564170"/>
                  <a:gd name="connsiteX78" fmla="*/ 650214 w 1399777"/>
                  <a:gd name="connsiteY78" fmla="*/ 246249 h 564170"/>
                  <a:gd name="connsiteX79" fmla="*/ 632434 w 1399777"/>
                  <a:gd name="connsiteY79" fmla="*/ 203069 h 564170"/>
                  <a:gd name="connsiteX80" fmla="*/ 612114 w 1399777"/>
                  <a:gd name="connsiteY80" fmla="*/ 187829 h 564170"/>
                  <a:gd name="connsiteX81" fmla="*/ 609574 w 1399777"/>
                  <a:gd name="connsiteY81" fmla="*/ 215769 h 564170"/>
                  <a:gd name="connsiteX82" fmla="*/ 563854 w 1399777"/>
                  <a:gd name="connsiteY82" fmla="*/ 228469 h 564170"/>
                  <a:gd name="connsiteX83" fmla="*/ 548614 w 1399777"/>
                  <a:gd name="connsiteY83" fmla="*/ 258949 h 564170"/>
                  <a:gd name="connsiteX84" fmla="*/ 543534 w 1399777"/>
                  <a:gd name="connsiteY84" fmla="*/ 309749 h 564170"/>
                  <a:gd name="connsiteX85" fmla="*/ 525754 w 1399777"/>
                  <a:gd name="connsiteY85" fmla="*/ 294509 h 564170"/>
                  <a:gd name="connsiteX86" fmla="*/ 500354 w 1399777"/>
                  <a:gd name="connsiteY86" fmla="*/ 231009 h 564170"/>
                  <a:gd name="connsiteX87" fmla="*/ 469874 w 1399777"/>
                  <a:gd name="connsiteY87" fmla="*/ 261489 h 564170"/>
                  <a:gd name="connsiteX88" fmla="*/ 462254 w 1399777"/>
                  <a:gd name="connsiteY88" fmla="*/ 284349 h 564170"/>
                  <a:gd name="connsiteX89" fmla="*/ 434314 w 1399777"/>
                  <a:gd name="connsiteY89" fmla="*/ 319909 h 564170"/>
                  <a:gd name="connsiteX90" fmla="*/ 388594 w 1399777"/>
                  <a:gd name="connsiteY90" fmla="*/ 299589 h 564170"/>
                  <a:gd name="connsiteX91" fmla="*/ 365734 w 1399777"/>
                  <a:gd name="connsiteY91" fmla="*/ 286889 h 564170"/>
                  <a:gd name="connsiteX92" fmla="*/ 358114 w 1399777"/>
                  <a:gd name="connsiteY92" fmla="*/ 307209 h 564170"/>
                  <a:gd name="connsiteX93" fmla="*/ 327634 w 1399777"/>
                  <a:gd name="connsiteY93" fmla="*/ 258949 h 564170"/>
                  <a:gd name="connsiteX94" fmla="*/ 304774 w 1399777"/>
                  <a:gd name="connsiteY94" fmla="*/ 291969 h 564170"/>
                  <a:gd name="connsiteX95" fmla="*/ 292074 w 1399777"/>
                  <a:gd name="connsiteY95" fmla="*/ 233549 h 564170"/>
                  <a:gd name="connsiteX96" fmla="*/ 286994 w 1399777"/>
                  <a:gd name="connsiteY96" fmla="*/ 274189 h 564170"/>
                  <a:gd name="connsiteX97" fmla="*/ 248894 w 1399777"/>
                  <a:gd name="connsiteY97" fmla="*/ 200529 h 564170"/>
                  <a:gd name="connsiteX98" fmla="*/ 246354 w 1399777"/>
                  <a:gd name="connsiteY98" fmla="*/ 231009 h 564170"/>
                  <a:gd name="connsiteX99" fmla="*/ 172694 w 1399777"/>
                  <a:gd name="connsiteY99" fmla="*/ 172589 h 564170"/>
                  <a:gd name="connsiteX100" fmla="*/ 134594 w 1399777"/>
                  <a:gd name="connsiteY100" fmla="*/ 121789 h 564170"/>
                  <a:gd name="connsiteX101" fmla="*/ 83794 w 1399777"/>
                  <a:gd name="connsiteY101" fmla="*/ 81149 h 564170"/>
                  <a:gd name="connsiteX102" fmla="*/ 5054 w 1399777"/>
                  <a:gd name="connsiteY102" fmla="*/ 2409 h 564170"/>
                  <a:gd name="connsiteX0" fmla="*/ 2125 w 1436261"/>
                  <a:gd name="connsiteY0" fmla="*/ 17459 h 539806"/>
                  <a:gd name="connsiteX1" fmla="*/ 44078 w 1436261"/>
                  <a:gd name="connsiteY1" fmla="*/ 3445 h 539806"/>
                  <a:gd name="connsiteX2" fmla="*/ 41538 w 1436261"/>
                  <a:gd name="connsiteY2" fmla="*/ 79645 h 539806"/>
                  <a:gd name="connsiteX3" fmla="*/ 61858 w 1436261"/>
                  <a:gd name="connsiteY3" fmla="*/ 49165 h 539806"/>
                  <a:gd name="connsiteX4" fmla="*/ 105038 w 1436261"/>
                  <a:gd name="connsiteY4" fmla="*/ 89805 h 539806"/>
                  <a:gd name="connsiteX5" fmla="*/ 148218 w 1436261"/>
                  <a:gd name="connsiteY5" fmla="*/ 150765 h 539806"/>
                  <a:gd name="connsiteX6" fmla="*/ 158378 w 1436261"/>
                  <a:gd name="connsiteY6" fmla="*/ 120285 h 539806"/>
                  <a:gd name="connsiteX7" fmla="*/ 219338 w 1436261"/>
                  <a:gd name="connsiteY7" fmla="*/ 219345 h 539806"/>
                  <a:gd name="connsiteX8" fmla="*/ 259978 w 1436261"/>
                  <a:gd name="connsiteY8" fmla="*/ 356505 h 539806"/>
                  <a:gd name="connsiteX9" fmla="*/ 262518 w 1436261"/>
                  <a:gd name="connsiteY9" fmla="*/ 247285 h 539806"/>
                  <a:gd name="connsiteX10" fmla="*/ 313318 w 1436261"/>
                  <a:gd name="connsiteY10" fmla="*/ 308245 h 539806"/>
                  <a:gd name="connsiteX11" fmla="*/ 346338 w 1436261"/>
                  <a:gd name="connsiteY11" fmla="*/ 348885 h 539806"/>
                  <a:gd name="connsiteX12" fmla="*/ 402218 w 1436261"/>
                  <a:gd name="connsiteY12" fmla="*/ 420005 h 539806"/>
                  <a:gd name="connsiteX13" fmla="*/ 407298 w 1436261"/>
                  <a:gd name="connsiteY13" fmla="*/ 465725 h 539806"/>
                  <a:gd name="connsiteX14" fmla="*/ 402218 w 1436261"/>
                  <a:gd name="connsiteY14" fmla="*/ 386985 h 539806"/>
                  <a:gd name="connsiteX15" fmla="*/ 425078 w 1436261"/>
                  <a:gd name="connsiteY15" fmla="*/ 404765 h 539806"/>
                  <a:gd name="connsiteX16" fmla="*/ 480958 w 1436261"/>
                  <a:gd name="connsiteY16" fmla="*/ 414925 h 539806"/>
                  <a:gd name="connsiteX17" fmla="*/ 552078 w 1436261"/>
                  <a:gd name="connsiteY17" fmla="*/ 437785 h 539806"/>
                  <a:gd name="connsiteX18" fmla="*/ 602878 w 1436261"/>
                  <a:gd name="connsiteY18" fmla="*/ 470805 h 539806"/>
                  <a:gd name="connsiteX19" fmla="*/ 602878 w 1436261"/>
                  <a:gd name="connsiteY19" fmla="*/ 503825 h 539806"/>
                  <a:gd name="connsiteX20" fmla="*/ 638438 w 1436261"/>
                  <a:gd name="connsiteY20" fmla="*/ 473345 h 539806"/>
                  <a:gd name="connsiteX21" fmla="*/ 684158 w 1436261"/>
                  <a:gd name="connsiteY21" fmla="*/ 519065 h 539806"/>
                  <a:gd name="connsiteX22" fmla="*/ 722258 w 1436261"/>
                  <a:gd name="connsiteY22" fmla="*/ 473345 h 539806"/>
                  <a:gd name="connsiteX23" fmla="*/ 800998 w 1436261"/>
                  <a:gd name="connsiteY23" fmla="*/ 521605 h 539806"/>
                  <a:gd name="connsiteX24" fmla="*/ 785758 w 1436261"/>
                  <a:gd name="connsiteY24" fmla="*/ 539385 h 539806"/>
                  <a:gd name="connsiteX25" fmla="*/ 831478 w 1436261"/>
                  <a:gd name="connsiteY25" fmla="*/ 506365 h 539806"/>
                  <a:gd name="connsiteX26" fmla="*/ 849258 w 1436261"/>
                  <a:gd name="connsiteY26" fmla="*/ 483505 h 539806"/>
                  <a:gd name="connsiteX27" fmla="*/ 887358 w 1436261"/>
                  <a:gd name="connsiteY27" fmla="*/ 511445 h 539806"/>
                  <a:gd name="connsiteX28" fmla="*/ 912758 w 1436261"/>
                  <a:gd name="connsiteY28" fmla="*/ 491125 h 539806"/>
                  <a:gd name="connsiteX29" fmla="*/ 948318 w 1436261"/>
                  <a:gd name="connsiteY29" fmla="*/ 488585 h 539806"/>
                  <a:gd name="connsiteX30" fmla="*/ 973718 w 1436261"/>
                  <a:gd name="connsiteY30" fmla="*/ 511445 h 539806"/>
                  <a:gd name="connsiteX31" fmla="*/ 958478 w 1436261"/>
                  <a:gd name="connsiteY31" fmla="*/ 539385 h 539806"/>
                  <a:gd name="connsiteX32" fmla="*/ 991498 w 1436261"/>
                  <a:gd name="connsiteY32" fmla="*/ 496205 h 539806"/>
                  <a:gd name="connsiteX33" fmla="*/ 1029598 w 1436261"/>
                  <a:gd name="connsiteY33" fmla="*/ 478425 h 539806"/>
                  <a:gd name="connsiteX34" fmla="*/ 1039758 w 1436261"/>
                  <a:gd name="connsiteY34" fmla="*/ 493665 h 539806"/>
                  <a:gd name="connsiteX35" fmla="*/ 1088018 w 1436261"/>
                  <a:gd name="connsiteY35" fmla="*/ 465725 h 539806"/>
                  <a:gd name="connsiteX36" fmla="*/ 1105798 w 1436261"/>
                  <a:gd name="connsiteY36" fmla="*/ 458105 h 539806"/>
                  <a:gd name="connsiteX37" fmla="*/ 1062618 w 1436261"/>
                  <a:gd name="connsiteY37" fmla="*/ 529225 h 539806"/>
                  <a:gd name="connsiteX38" fmla="*/ 1128658 w 1436261"/>
                  <a:gd name="connsiteY38" fmla="*/ 460645 h 539806"/>
                  <a:gd name="connsiteX39" fmla="*/ 1174378 w 1436261"/>
                  <a:gd name="connsiteY39" fmla="*/ 422545 h 539806"/>
                  <a:gd name="connsiteX40" fmla="*/ 1209938 w 1436261"/>
                  <a:gd name="connsiteY40" fmla="*/ 381905 h 539806"/>
                  <a:gd name="connsiteX41" fmla="*/ 1202318 w 1436261"/>
                  <a:gd name="connsiteY41" fmla="*/ 440325 h 539806"/>
                  <a:gd name="connsiteX42" fmla="*/ 1207398 w 1436261"/>
                  <a:gd name="connsiteY42" fmla="*/ 442865 h 539806"/>
                  <a:gd name="connsiteX43" fmla="*/ 1268358 w 1436261"/>
                  <a:gd name="connsiteY43" fmla="*/ 381905 h 539806"/>
                  <a:gd name="connsiteX44" fmla="*/ 1342018 w 1436261"/>
                  <a:gd name="connsiteY44" fmla="*/ 331105 h 539806"/>
                  <a:gd name="connsiteX45" fmla="*/ 1362338 w 1436261"/>
                  <a:gd name="connsiteY45" fmla="*/ 234585 h 539806"/>
                  <a:gd name="connsiteX46" fmla="*/ 1364878 w 1436261"/>
                  <a:gd name="connsiteY46" fmla="*/ 211725 h 539806"/>
                  <a:gd name="connsiteX47" fmla="*/ 1380118 w 1436261"/>
                  <a:gd name="connsiteY47" fmla="*/ 262525 h 539806"/>
                  <a:gd name="connsiteX48" fmla="*/ 1400438 w 1436261"/>
                  <a:gd name="connsiteY48" fmla="*/ 214265 h 539806"/>
                  <a:gd name="connsiteX49" fmla="*/ 1431553 w 1436261"/>
                  <a:gd name="connsiteY49" fmla="*/ 150130 h 539806"/>
                  <a:gd name="connsiteX50" fmla="*/ 1289948 w 1436261"/>
                  <a:gd name="connsiteY50" fmla="*/ 249190 h 539806"/>
                  <a:gd name="connsiteX51" fmla="*/ 1246133 w 1436261"/>
                  <a:gd name="connsiteY51" fmla="*/ 245380 h 539806"/>
                  <a:gd name="connsiteX52" fmla="*/ 1212478 w 1436261"/>
                  <a:gd name="connsiteY52" fmla="*/ 298085 h 539806"/>
                  <a:gd name="connsiteX53" fmla="*/ 1184538 w 1436261"/>
                  <a:gd name="connsiteY53" fmla="*/ 313325 h 539806"/>
                  <a:gd name="connsiteX54" fmla="*/ 1169298 w 1436261"/>
                  <a:gd name="connsiteY54" fmla="*/ 275225 h 539806"/>
                  <a:gd name="connsiteX55" fmla="*/ 1100718 w 1436261"/>
                  <a:gd name="connsiteY55" fmla="*/ 348885 h 539806"/>
                  <a:gd name="connsiteX56" fmla="*/ 1085478 w 1436261"/>
                  <a:gd name="connsiteY56" fmla="*/ 298085 h 539806"/>
                  <a:gd name="connsiteX57" fmla="*/ 1021978 w 1436261"/>
                  <a:gd name="connsiteY57" fmla="*/ 318405 h 539806"/>
                  <a:gd name="connsiteX58" fmla="*/ 1037218 w 1436261"/>
                  <a:gd name="connsiteY58" fmla="*/ 265065 h 539806"/>
                  <a:gd name="connsiteX59" fmla="*/ 1009278 w 1436261"/>
                  <a:gd name="connsiteY59" fmla="*/ 163465 h 539806"/>
                  <a:gd name="connsiteX60" fmla="*/ 971178 w 1436261"/>
                  <a:gd name="connsiteY60" fmla="*/ 234585 h 539806"/>
                  <a:gd name="connsiteX61" fmla="*/ 933078 w 1436261"/>
                  <a:gd name="connsiteY61" fmla="*/ 201565 h 539806"/>
                  <a:gd name="connsiteX62" fmla="*/ 902598 w 1436261"/>
                  <a:gd name="connsiteY62" fmla="*/ 176165 h 539806"/>
                  <a:gd name="connsiteX63" fmla="*/ 900058 w 1436261"/>
                  <a:gd name="connsiteY63" fmla="*/ 219345 h 539806"/>
                  <a:gd name="connsiteX64" fmla="*/ 864498 w 1436261"/>
                  <a:gd name="connsiteY64" fmla="*/ 181245 h 539806"/>
                  <a:gd name="connsiteX65" fmla="*/ 874658 w 1436261"/>
                  <a:gd name="connsiteY65" fmla="*/ 252365 h 539806"/>
                  <a:gd name="connsiteX66" fmla="*/ 849258 w 1436261"/>
                  <a:gd name="connsiteY66" fmla="*/ 287925 h 539806"/>
                  <a:gd name="connsiteX67" fmla="*/ 836558 w 1436261"/>
                  <a:gd name="connsiteY67" fmla="*/ 326025 h 539806"/>
                  <a:gd name="connsiteX68" fmla="*/ 808618 w 1436261"/>
                  <a:gd name="connsiteY68" fmla="*/ 244745 h 539806"/>
                  <a:gd name="connsiteX69" fmla="*/ 811158 w 1436261"/>
                  <a:gd name="connsiteY69" fmla="*/ 204105 h 539806"/>
                  <a:gd name="connsiteX70" fmla="*/ 783218 w 1436261"/>
                  <a:gd name="connsiteY70" fmla="*/ 249825 h 539806"/>
                  <a:gd name="connsiteX71" fmla="*/ 778138 w 1436261"/>
                  <a:gd name="connsiteY71" fmla="*/ 313325 h 539806"/>
                  <a:gd name="connsiteX72" fmla="*/ 750198 w 1436261"/>
                  <a:gd name="connsiteY72" fmla="*/ 293005 h 539806"/>
                  <a:gd name="connsiteX73" fmla="*/ 734958 w 1436261"/>
                  <a:gd name="connsiteY73" fmla="*/ 234585 h 539806"/>
                  <a:gd name="connsiteX74" fmla="*/ 729878 w 1436261"/>
                  <a:gd name="connsiteY74" fmla="*/ 237125 h 539806"/>
                  <a:gd name="connsiteX75" fmla="*/ 717178 w 1436261"/>
                  <a:gd name="connsiteY75" fmla="*/ 252365 h 539806"/>
                  <a:gd name="connsiteX76" fmla="*/ 719718 w 1436261"/>
                  <a:gd name="connsiteY76" fmla="*/ 193945 h 539806"/>
                  <a:gd name="connsiteX77" fmla="*/ 689238 w 1436261"/>
                  <a:gd name="connsiteY77" fmla="*/ 206645 h 539806"/>
                  <a:gd name="connsiteX78" fmla="*/ 686698 w 1436261"/>
                  <a:gd name="connsiteY78" fmla="*/ 221885 h 539806"/>
                  <a:gd name="connsiteX79" fmla="*/ 668918 w 1436261"/>
                  <a:gd name="connsiteY79" fmla="*/ 178705 h 539806"/>
                  <a:gd name="connsiteX80" fmla="*/ 648598 w 1436261"/>
                  <a:gd name="connsiteY80" fmla="*/ 163465 h 539806"/>
                  <a:gd name="connsiteX81" fmla="*/ 646058 w 1436261"/>
                  <a:gd name="connsiteY81" fmla="*/ 191405 h 539806"/>
                  <a:gd name="connsiteX82" fmla="*/ 600338 w 1436261"/>
                  <a:gd name="connsiteY82" fmla="*/ 204105 h 539806"/>
                  <a:gd name="connsiteX83" fmla="*/ 585098 w 1436261"/>
                  <a:gd name="connsiteY83" fmla="*/ 234585 h 539806"/>
                  <a:gd name="connsiteX84" fmla="*/ 580018 w 1436261"/>
                  <a:gd name="connsiteY84" fmla="*/ 285385 h 539806"/>
                  <a:gd name="connsiteX85" fmla="*/ 562238 w 1436261"/>
                  <a:gd name="connsiteY85" fmla="*/ 270145 h 539806"/>
                  <a:gd name="connsiteX86" fmla="*/ 536838 w 1436261"/>
                  <a:gd name="connsiteY86" fmla="*/ 206645 h 539806"/>
                  <a:gd name="connsiteX87" fmla="*/ 506358 w 1436261"/>
                  <a:gd name="connsiteY87" fmla="*/ 237125 h 539806"/>
                  <a:gd name="connsiteX88" fmla="*/ 498738 w 1436261"/>
                  <a:gd name="connsiteY88" fmla="*/ 259985 h 539806"/>
                  <a:gd name="connsiteX89" fmla="*/ 470798 w 1436261"/>
                  <a:gd name="connsiteY89" fmla="*/ 295545 h 539806"/>
                  <a:gd name="connsiteX90" fmla="*/ 425078 w 1436261"/>
                  <a:gd name="connsiteY90" fmla="*/ 275225 h 539806"/>
                  <a:gd name="connsiteX91" fmla="*/ 402218 w 1436261"/>
                  <a:gd name="connsiteY91" fmla="*/ 262525 h 539806"/>
                  <a:gd name="connsiteX92" fmla="*/ 394598 w 1436261"/>
                  <a:gd name="connsiteY92" fmla="*/ 282845 h 539806"/>
                  <a:gd name="connsiteX93" fmla="*/ 364118 w 1436261"/>
                  <a:gd name="connsiteY93" fmla="*/ 234585 h 539806"/>
                  <a:gd name="connsiteX94" fmla="*/ 341258 w 1436261"/>
                  <a:gd name="connsiteY94" fmla="*/ 267605 h 539806"/>
                  <a:gd name="connsiteX95" fmla="*/ 328558 w 1436261"/>
                  <a:gd name="connsiteY95" fmla="*/ 209185 h 539806"/>
                  <a:gd name="connsiteX96" fmla="*/ 323478 w 1436261"/>
                  <a:gd name="connsiteY96" fmla="*/ 249825 h 539806"/>
                  <a:gd name="connsiteX97" fmla="*/ 285378 w 1436261"/>
                  <a:gd name="connsiteY97" fmla="*/ 176165 h 539806"/>
                  <a:gd name="connsiteX98" fmla="*/ 282838 w 1436261"/>
                  <a:gd name="connsiteY98" fmla="*/ 206645 h 539806"/>
                  <a:gd name="connsiteX99" fmla="*/ 209178 w 1436261"/>
                  <a:gd name="connsiteY99" fmla="*/ 148225 h 539806"/>
                  <a:gd name="connsiteX100" fmla="*/ 171078 w 1436261"/>
                  <a:gd name="connsiteY100" fmla="*/ 97425 h 539806"/>
                  <a:gd name="connsiteX101" fmla="*/ 120278 w 1436261"/>
                  <a:gd name="connsiteY101" fmla="*/ 56785 h 539806"/>
                  <a:gd name="connsiteX102" fmla="*/ 2125 w 1436261"/>
                  <a:gd name="connsiteY102" fmla="*/ 17459 h 539806"/>
                  <a:gd name="connsiteX0" fmla="*/ 83643 w 1399626"/>
                  <a:gd name="connsiteY0" fmla="*/ 53586 h 536607"/>
                  <a:gd name="connsiteX1" fmla="*/ 7443 w 1399626"/>
                  <a:gd name="connsiteY1" fmla="*/ 246 h 536607"/>
                  <a:gd name="connsiteX2" fmla="*/ 4903 w 1399626"/>
                  <a:gd name="connsiteY2" fmla="*/ 76446 h 536607"/>
                  <a:gd name="connsiteX3" fmla="*/ 25223 w 1399626"/>
                  <a:gd name="connsiteY3" fmla="*/ 45966 h 536607"/>
                  <a:gd name="connsiteX4" fmla="*/ 68403 w 1399626"/>
                  <a:gd name="connsiteY4" fmla="*/ 86606 h 536607"/>
                  <a:gd name="connsiteX5" fmla="*/ 111583 w 1399626"/>
                  <a:gd name="connsiteY5" fmla="*/ 147566 h 536607"/>
                  <a:gd name="connsiteX6" fmla="*/ 121743 w 1399626"/>
                  <a:gd name="connsiteY6" fmla="*/ 117086 h 536607"/>
                  <a:gd name="connsiteX7" fmla="*/ 182703 w 1399626"/>
                  <a:gd name="connsiteY7" fmla="*/ 216146 h 536607"/>
                  <a:gd name="connsiteX8" fmla="*/ 223343 w 1399626"/>
                  <a:gd name="connsiteY8" fmla="*/ 353306 h 536607"/>
                  <a:gd name="connsiteX9" fmla="*/ 225883 w 1399626"/>
                  <a:gd name="connsiteY9" fmla="*/ 244086 h 536607"/>
                  <a:gd name="connsiteX10" fmla="*/ 276683 w 1399626"/>
                  <a:gd name="connsiteY10" fmla="*/ 305046 h 536607"/>
                  <a:gd name="connsiteX11" fmla="*/ 309703 w 1399626"/>
                  <a:gd name="connsiteY11" fmla="*/ 345686 h 536607"/>
                  <a:gd name="connsiteX12" fmla="*/ 365583 w 1399626"/>
                  <a:gd name="connsiteY12" fmla="*/ 416806 h 536607"/>
                  <a:gd name="connsiteX13" fmla="*/ 370663 w 1399626"/>
                  <a:gd name="connsiteY13" fmla="*/ 462526 h 536607"/>
                  <a:gd name="connsiteX14" fmla="*/ 365583 w 1399626"/>
                  <a:gd name="connsiteY14" fmla="*/ 383786 h 536607"/>
                  <a:gd name="connsiteX15" fmla="*/ 388443 w 1399626"/>
                  <a:gd name="connsiteY15" fmla="*/ 401566 h 536607"/>
                  <a:gd name="connsiteX16" fmla="*/ 444323 w 1399626"/>
                  <a:gd name="connsiteY16" fmla="*/ 411726 h 536607"/>
                  <a:gd name="connsiteX17" fmla="*/ 515443 w 1399626"/>
                  <a:gd name="connsiteY17" fmla="*/ 434586 h 536607"/>
                  <a:gd name="connsiteX18" fmla="*/ 566243 w 1399626"/>
                  <a:gd name="connsiteY18" fmla="*/ 467606 h 536607"/>
                  <a:gd name="connsiteX19" fmla="*/ 566243 w 1399626"/>
                  <a:gd name="connsiteY19" fmla="*/ 500626 h 536607"/>
                  <a:gd name="connsiteX20" fmla="*/ 601803 w 1399626"/>
                  <a:gd name="connsiteY20" fmla="*/ 470146 h 536607"/>
                  <a:gd name="connsiteX21" fmla="*/ 647523 w 1399626"/>
                  <a:gd name="connsiteY21" fmla="*/ 515866 h 536607"/>
                  <a:gd name="connsiteX22" fmla="*/ 685623 w 1399626"/>
                  <a:gd name="connsiteY22" fmla="*/ 470146 h 536607"/>
                  <a:gd name="connsiteX23" fmla="*/ 764363 w 1399626"/>
                  <a:gd name="connsiteY23" fmla="*/ 518406 h 536607"/>
                  <a:gd name="connsiteX24" fmla="*/ 749123 w 1399626"/>
                  <a:gd name="connsiteY24" fmla="*/ 536186 h 536607"/>
                  <a:gd name="connsiteX25" fmla="*/ 794843 w 1399626"/>
                  <a:gd name="connsiteY25" fmla="*/ 503166 h 536607"/>
                  <a:gd name="connsiteX26" fmla="*/ 812623 w 1399626"/>
                  <a:gd name="connsiteY26" fmla="*/ 480306 h 536607"/>
                  <a:gd name="connsiteX27" fmla="*/ 850723 w 1399626"/>
                  <a:gd name="connsiteY27" fmla="*/ 508246 h 536607"/>
                  <a:gd name="connsiteX28" fmla="*/ 876123 w 1399626"/>
                  <a:gd name="connsiteY28" fmla="*/ 487926 h 536607"/>
                  <a:gd name="connsiteX29" fmla="*/ 911683 w 1399626"/>
                  <a:gd name="connsiteY29" fmla="*/ 485386 h 536607"/>
                  <a:gd name="connsiteX30" fmla="*/ 937083 w 1399626"/>
                  <a:gd name="connsiteY30" fmla="*/ 508246 h 536607"/>
                  <a:gd name="connsiteX31" fmla="*/ 921843 w 1399626"/>
                  <a:gd name="connsiteY31" fmla="*/ 536186 h 536607"/>
                  <a:gd name="connsiteX32" fmla="*/ 954863 w 1399626"/>
                  <a:gd name="connsiteY32" fmla="*/ 493006 h 536607"/>
                  <a:gd name="connsiteX33" fmla="*/ 992963 w 1399626"/>
                  <a:gd name="connsiteY33" fmla="*/ 475226 h 536607"/>
                  <a:gd name="connsiteX34" fmla="*/ 1003123 w 1399626"/>
                  <a:gd name="connsiteY34" fmla="*/ 490466 h 536607"/>
                  <a:gd name="connsiteX35" fmla="*/ 1051383 w 1399626"/>
                  <a:gd name="connsiteY35" fmla="*/ 462526 h 536607"/>
                  <a:gd name="connsiteX36" fmla="*/ 1069163 w 1399626"/>
                  <a:gd name="connsiteY36" fmla="*/ 454906 h 536607"/>
                  <a:gd name="connsiteX37" fmla="*/ 1025983 w 1399626"/>
                  <a:gd name="connsiteY37" fmla="*/ 526026 h 536607"/>
                  <a:gd name="connsiteX38" fmla="*/ 1092023 w 1399626"/>
                  <a:gd name="connsiteY38" fmla="*/ 457446 h 536607"/>
                  <a:gd name="connsiteX39" fmla="*/ 1137743 w 1399626"/>
                  <a:gd name="connsiteY39" fmla="*/ 419346 h 536607"/>
                  <a:gd name="connsiteX40" fmla="*/ 1173303 w 1399626"/>
                  <a:gd name="connsiteY40" fmla="*/ 378706 h 536607"/>
                  <a:gd name="connsiteX41" fmla="*/ 1165683 w 1399626"/>
                  <a:gd name="connsiteY41" fmla="*/ 437126 h 536607"/>
                  <a:gd name="connsiteX42" fmla="*/ 1170763 w 1399626"/>
                  <a:gd name="connsiteY42" fmla="*/ 439666 h 536607"/>
                  <a:gd name="connsiteX43" fmla="*/ 1231723 w 1399626"/>
                  <a:gd name="connsiteY43" fmla="*/ 378706 h 536607"/>
                  <a:gd name="connsiteX44" fmla="*/ 1305383 w 1399626"/>
                  <a:gd name="connsiteY44" fmla="*/ 327906 h 536607"/>
                  <a:gd name="connsiteX45" fmla="*/ 1325703 w 1399626"/>
                  <a:gd name="connsiteY45" fmla="*/ 231386 h 536607"/>
                  <a:gd name="connsiteX46" fmla="*/ 1328243 w 1399626"/>
                  <a:gd name="connsiteY46" fmla="*/ 208526 h 536607"/>
                  <a:gd name="connsiteX47" fmla="*/ 1343483 w 1399626"/>
                  <a:gd name="connsiteY47" fmla="*/ 259326 h 536607"/>
                  <a:gd name="connsiteX48" fmla="*/ 1363803 w 1399626"/>
                  <a:gd name="connsiteY48" fmla="*/ 211066 h 536607"/>
                  <a:gd name="connsiteX49" fmla="*/ 1394918 w 1399626"/>
                  <a:gd name="connsiteY49" fmla="*/ 146931 h 536607"/>
                  <a:gd name="connsiteX50" fmla="*/ 1253313 w 1399626"/>
                  <a:gd name="connsiteY50" fmla="*/ 245991 h 536607"/>
                  <a:gd name="connsiteX51" fmla="*/ 1209498 w 1399626"/>
                  <a:gd name="connsiteY51" fmla="*/ 242181 h 536607"/>
                  <a:gd name="connsiteX52" fmla="*/ 1175843 w 1399626"/>
                  <a:gd name="connsiteY52" fmla="*/ 294886 h 536607"/>
                  <a:gd name="connsiteX53" fmla="*/ 1147903 w 1399626"/>
                  <a:gd name="connsiteY53" fmla="*/ 310126 h 536607"/>
                  <a:gd name="connsiteX54" fmla="*/ 1132663 w 1399626"/>
                  <a:gd name="connsiteY54" fmla="*/ 272026 h 536607"/>
                  <a:gd name="connsiteX55" fmla="*/ 1064083 w 1399626"/>
                  <a:gd name="connsiteY55" fmla="*/ 345686 h 536607"/>
                  <a:gd name="connsiteX56" fmla="*/ 1048843 w 1399626"/>
                  <a:gd name="connsiteY56" fmla="*/ 294886 h 536607"/>
                  <a:gd name="connsiteX57" fmla="*/ 985343 w 1399626"/>
                  <a:gd name="connsiteY57" fmla="*/ 315206 h 536607"/>
                  <a:gd name="connsiteX58" fmla="*/ 1000583 w 1399626"/>
                  <a:gd name="connsiteY58" fmla="*/ 261866 h 536607"/>
                  <a:gd name="connsiteX59" fmla="*/ 972643 w 1399626"/>
                  <a:gd name="connsiteY59" fmla="*/ 160266 h 536607"/>
                  <a:gd name="connsiteX60" fmla="*/ 934543 w 1399626"/>
                  <a:gd name="connsiteY60" fmla="*/ 231386 h 536607"/>
                  <a:gd name="connsiteX61" fmla="*/ 896443 w 1399626"/>
                  <a:gd name="connsiteY61" fmla="*/ 198366 h 536607"/>
                  <a:gd name="connsiteX62" fmla="*/ 865963 w 1399626"/>
                  <a:gd name="connsiteY62" fmla="*/ 172966 h 536607"/>
                  <a:gd name="connsiteX63" fmla="*/ 863423 w 1399626"/>
                  <a:gd name="connsiteY63" fmla="*/ 216146 h 536607"/>
                  <a:gd name="connsiteX64" fmla="*/ 827863 w 1399626"/>
                  <a:gd name="connsiteY64" fmla="*/ 178046 h 536607"/>
                  <a:gd name="connsiteX65" fmla="*/ 838023 w 1399626"/>
                  <a:gd name="connsiteY65" fmla="*/ 249166 h 536607"/>
                  <a:gd name="connsiteX66" fmla="*/ 812623 w 1399626"/>
                  <a:gd name="connsiteY66" fmla="*/ 284726 h 536607"/>
                  <a:gd name="connsiteX67" fmla="*/ 799923 w 1399626"/>
                  <a:gd name="connsiteY67" fmla="*/ 322826 h 536607"/>
                  <a:gd name="connsiteX68" fmla="*/ 771983 w 1399626"/>
                  <a:gd name="connsiteY68" fmla="*/ 241546 h 536607"/>
                  <a:gd name="connsiteX69" fmla="*/ 774523 w 1399626"/>
                  <a:gd name="connsiteY69" fmla="*/ 200906 h 536607"/>
                  <a:gd name="connsiteX70" fmla="*/ 746583 w 1399626"/>
                  <a:gd name="connsiteY70" fmla="*/ 246626 h 536607"/>
                  <a:gd name="connsiteX71" fmla="*/ 741503 w 1399626"/>
                  <a:gd name="connsiteY71" fmla="*/ 310126 h 536607"/>
                  <a:gd name="connsiteX72" fmla="*/ 713563 w 1399626"/>
                  <a:gd name="connsiteY72" fmla="*/ 289806 h 536607"/>
                  <a:gd name="connsiteX73" fmla="*/ 698323 w 1399626"/>
                  <a:gd name="connsiteY73" fmla="*/ 231386 h 536607"/>
                  <a:gd name="connsiteX74" fmla="*/ 693243 w 1399626"/>
                  <a:gd name="connsiteY74" fmla="*/ 233926 h 536607"/>
                  <a:gd name="connsiteX75" fmla="*/ 680543 w 1399626"/>
                  <a:gd name="connsiteY75" fmla="*/ 249166 h 536607"/>
                  <a:gd name="connsiteX76" fmla="*/ 683083 w 1399626"/>
                  <a:gd name="connsiteY76" fmla="*/ 190746 h 536607"/>
                  <a:gd name="connsiteX77" fmla="*/ 652603 w 1399626"/>
                  <a:gd name="connsiteY77" fmla="*/ 203446 h 536607"/>
                  <a:gd name="connsiteX78" fmla="*/ 650063 w 1399626"/>
                  <a:gd name="connsiteY78" fmla="*/ 218686 h 536607"/>
                  <a:gd name="connsiteX79" fmla="*/ 632283 w 1399626"/>
                  <a:gd name="connsiteY79" fmla="*/ 175506 h 536607"/>
                  <a:gd name="connsiteX80" fmla="*/ 611963 w 1399626"/>
                  <a:gd name="connsiteY80" fmla="*/ 160266 h 536607"/>
                  <a:gd name="connsiteX81" fmla="*/ 609423 w 1399626"/>
                  <a:gd name="connsiteY81" fmla="*/ 188206 h 536607"/>
                  <a:gd name="connsiteX82" fmla="*/ 563703 w 1399626"/>
                  <a:gd name="connsiteY82" fmla="*/ 200906 h 536607"/>
                  <a:gd name="connsiteX83" fmla="*/ 548463 w 1399626"/>
                  <a:gd name="connsiteY83" fmla="*/ 231386 h 536607"/>
                  <a:gd name="connsiteX84" fmla="*/ 543383 w 1399626"/>
                  <a:gd name="connsiteY84" fmla="*/ 282186 h 536607"/>
                  <a:gd name="connsiteX85" fmla="*/ 525603 w 1399626"/>
                  <a:gd name="connsiteY85" fmla="*/ 266946 h 536607"/>
                  <a:gd name="connsiteX86" fmla="*/ 500203 w 1399626"/>
                  <a:gd name="connsiteY86" fmla="*/ 203446 h 536607"/>
                  <a:gd name="connsiteX87" fmla="*/ 469723 w 1399626"/>
                  <a:gd name="connsiteY87" fmla="*/ 233926 h 536607"/>
                  <a:gd name="connsiteX88" fmla="*/ 462103 w 1399626"/>
                  <a:gd name="connsiteY88" fmla="*/ 256786 h 536607"/>
                  <a:gd name="connsiteX89" fmla="*/ 434163 w 1399626"/>
                  <a:gd name="connsiteY89" fmla="*/ 292346 h 536607"/>
                  <a:gd name="connsiteX90" fmla="*/ 388443 w 1399626"/>
                  <a:gd name="connsiteY90" fmla="*/ 272026 h 536607"/>
                  <a:gd name="connsiteX91" fmla="*/ 365583 w 1399626"/>
                  <a:gd name="connsiteY91" fmla="*/ 259326 h 536607"/>
                  <a:gd name="connsiteX92" fmla="*/ 357963 w 1399626"/>
                  <a:gd name="connsiteY92" fmla="*/ 279646 h 536607"/>
                  <a:gd name="connsiteX93" fmla="*/ 327483 w 1399626"/>
                  <a:gd name="connsiteY93" fmla="*/ 231386 h 536607"/>
                  <a:gd name="connsiteX94" fmla="*/ 304623 w 1399626"/>
                  <a:gd name="connsiteY94" fmla="*/ 264406 h 536607"/>
                  <a:gd name="connsiteX95" fmla="*/ 291923 w 1399626"/>
                  <a:gd name="connsiteY95" fmla="*/ 205986 h 536607"/>
                  <a:gd name="connsiteX96" fmla="*/ 286843 w 1399626"/>
                  <a:gd name="connsiteY96" fmla="*/ 246626 h 536607"/>
                  <a:gd name="connsiteX97" fmla="*/ 248743 w 1399626"/>
                  <a:gd name="connsiteY97" fmla="*/ 172966 h 536607"/>
                  <a:gd name="connsiteX98" fmla="*/ 246203 w 1399626"/>
                  <a:gd name="connsiteY98" fmla="*/ 203446 h 536607"/>
                  <a:gd name="connsiteX99" fmla="*/ 172543 w 1399626"/>
                  <a:gd name="connsiteY99" fmla="*/ 145026 h 536607"/>
                  <a:gd name="connsiteX100" fmla="*/ 134443 w 1399626"/>
                  <a:gd name="connsiteY100" fmla="*/ 94226 h 536607"/>
                  <a:gd name="connsiteX101" fmla="*/ 83643 w 1399626"/>
                  <a:gd name="connsiteY101" fmla="*/ 53586 h 536607"/>
                  <a:gd name="connsiteX0" fmla="*/ 81388 w 1397371"/>
                  <a:gd name="connsiteY0" fmla="*/ 7688 h 490709"/>
                  <a:gd name="connsiteX1" fmla="*/ 2648 w 1397371"/>
                  <a:gd name="connsiteY1" fmla="*/ 30548 h 490709"/>
                  <a:gd name="connsiteX2" fmla="*/ 22968 w 1397371"/>
                  <a:gd name="connsiteY2" fmla="*/ 68 h 490709"/>
                  <a:gd name="connsiteX3" fmla="*/ 66148 w 1397371"/>
                  <a:gd name="connsiteY3" fmla="*/ 40708 h 490709"/>
                  <a:gd name="connsiteX4" fmla="*/ 109328 w 1397371"/>
                  <a:gd name="connsiteY4" fmla="*/ 101668 h 490709"/>
                  <a:gd name="connsiteX5" fmla="*/ 119488 w 1397371"/>
                  <a:gd name="connsiteY5" fmla="*/ 71188 h 490709"/>
                  <a:gd name="connsiteX6" fmla="*/ 180448 w 1397371"/>
                  <a:gd name="connsiteY6" fmla="*/ 170248 h 490709"/>
                  <a:gd name="connsiteX7" fmla="*/ 221088 w 1397371"/>
                  <a:gd name="connsiteY7" fmla="*/ 307408 h 490709"/>
                  <a:gd name="connsiteX8" fmla="*/ 223628 w 1397371"/>
                  <a:gd name="connsiteY8" fmla="*/ 198188 h 490709"/>
                  <a:gd name="connsiteX9" fmla="*/ 274428 w 1397371"/>
                  <a:gd name="connsiteY9" fmla="*/ 259148 h 490709"/>
                  <a:gd name="connsiteX10" fmla="*/ 307448 w 1397371"/>
                  <a:gd name="connsiteY10" fmla="*/ 299788 h 490709"/>
                  <a:gd name="connsiteX11" fmla="*/ 363328 w 1397371"/>
                  <a:gd name="connsiteY11" fmla="*/ 370908 h 490709"/>
                  <a:gd name="connsiteX12" fmla="*/ 368408 w 1397371"/>
                  <a:gd name="connsiteY12" fmla="*/ 416628 h 490709"/>
                  <a:gd name="connsiteX13" fmla="*/ 363328 w 1397371"/>
                  <a:gd name="connsiteY13" fmla="*/ 337888 h 490709"/>
                  <a:gd name="connsiteX14" fmla="*/ 386188 w 1397371"/>
                  <a:gd name="connsiteY14" fmla="*/ 355668 h 490709"/>
                  <a:gd name="connsiteX15" fmla="*/ 442068 w 1397371"/>
                  <a:gd name="connsiteY15" fmla="*/ 365828 h 490709"/>
                  <a:gd name="connsiteX16" fmla="*/ 513188 w 1397371"/>
                  <a:gd name="connsiteY16" fmla="*/ 388688 h 490709"/>
                  <a:gd name="connsiteX17" fmla="*/ 563988 w 1397371"/>
                  <a:gd name="connsiteY17" fmla="*/ 421708 h 490709"/>
                  <a:gd name="connsiteX18" fmla="*/ 563988 w 1397371"/>
                  <a:gd name="connsiteY18" fmla="*/ 454728 h 490709"/>
                  <a:gd name="connsiteX19" fmla="*/ 599548 w 1397371"/>
                  <a:gd name="connsiteY19" fmla="*/ 424248 h 490709"/>
                  <a:gd name="connsiteX20" fmla="*/ 645268 w 1397371"/>
                  <a:gd name="connsiteY20" fmla="*/ 469968 h 490709"/>
                  <a:gd name="connsiteX21" fmla="*/ 683368 w 1397371"/>
                  <a:gd name="connsiteY21" fmla="*/ 424248 h 490709"/>
                  <a:gd name="connsiteX22" fmla="*/ 762108 w 1397371"/>
                  <a:gd name="connsiteY22" fmla="*/ 472508 h 490709"/>
                  <a:gd name="connsiteX23" fmla="*/ 746868 w 1397371"/>
                  <a:gd name="connsiteY23" fmla="*/ 490288 h 490709"/>
                  <a:gd name="connsiteX24" fmla="*/ 792588 w 1397371"/>
                  <a:gd name="connsiteY24" fmla="*/ 457268 h 490709"/>
                  <a:gd name="connsiteX25" fmla="*/ 810368 w 1397371"/>
                  <a:gd name="connsiteY25" fmla="*/ 434408 h 490709"/>
                  <a:gd name="connsiteX26" fmla="*/ 848468 w 1397371"/>
                  <a:gd name="connsiteY26" fmla="*/ 462348 h 490709"/>
                  <a:gd name="connsiteX27" fmla="*/ 873868 w 1397371"/>
                  <a:gd name="connsiteY27" fmla="*/ 442028 h 490709"/>
                  <a:gd name="connsiteX28" fmla="*/ 909428 w 1397371"/>
                  <a:gd name="connsiteY28" fmla="*/ 439488 h 490709"/>
                  <a:gd name="connsiteX29" fmla="*/ 934828 w 1397371"/>
                  <a:gd name="connsiteY29" fmla="*/ 462348 h 490709"/>
                  <a:gd name="connsiteX30" fmla="*/ 919588 w 1397371"/>
                  <a:gd name="connsiteY30" fmla="*/ 490288 h 490709"/>
                  <a:gd name="connsiteX31" fmla="*/ 952608 w 1397371"/>
                  <a:gd name="connsiteY31" fmla="*/ 447108 h 490709"/>
                  <a:gd name="connsiteX32" fmla="*/ 990708 w 1397371"/>
                  <a:gd name="connsiteY32" fmla="*/ 429328 h 490709"/>
                  <a:gd name="connsiteX33" fmla="*/ 1000868 w 1397371"/>
                  <a:gd name="connsiteY33" fmla="*/ 444568 h 490709"/>
                  <a:gd name="connsiteX34" fmla="*/ 1049128 w 1397371"/>
                  <a:gd name="connsiteY34" fmla="*/ 416628 h 490709"/>
                  <a:gd name="connsiteX35" fmla="*/ 1066908 w 1397371"/>
                  <a:gd name="connsiteY35" fmla="*/ 409008 h 490709"/>
                  <a:gd name="connsiteX36" fmla="*/ 1023728 w 1397371"/>
                  <a:gd name="connsiteY36" fmla="*/ 480128 h 490709"/>
                  <a:gd name="connsiteX37" fmla="*/ 1089768 w 1397371"/>
                  <a:gd name="connsiteY37" fmla="*/ 411548 h 490709"/>
                  <a:gd name="connsiteX38" fmla="*/ 1135488 w 1397371"/>
                  <a:gd name="connsiteY38" fmla="*/ 373448 h 490709"/>
                  <a:gd name="connsiteX39" fmla="*/ 1171048 w 1397371"/>
                  <a:gd name="connsiteY39" fmla="*/ 332808 h 490709"/>
                  <a:gd name="connsiteX40" fmla="*/ 1163428 w 1397371"/>
                  <a:gd name="connsiteY40" fmla="*/ 391228 h 490709"/>
                  <a:gd name="connsiteX41" fmla="*/ 1168508 w 1397371"/>
                  <a:gd name="connsiteY41" fmla="*/ 393768 h 490709"/>
                  <a:gd name="connsiteX42" fmla="*/ 1229468 w 1397371"/>
                  <a:gd name="connsiteY42" fmla="*/ 332808 h 490709"/>
                  <a:gd name="connsiteX43" fmla="*/ 1303128 w 1397371"/>
                  <a:gd name="connsiteY43" fmla="*/ 282008 h 490709"/>
                  <a:gd name="connsiteX44" fmla="*/ 1323448 w 1397371"/>
                  <a:gd name="connsiteY44" fmla="*/ 185488 h 490709"/>
                  <a:gd name="connsiteX45" fmla="*/ 1325988 w 1397371"/>
                  <a:gd name="connsiteY45" fmla="*/ 162628 h 490709"/>
                  <a:gd name="connsiteX46" fmla="*/ 1341228 w 1397371"/>
                  <a:gd name="connsiteY46" fmla="*/ 213428 h 490709"/>
                  <a:gd name="connsiteX47" fmla="*/ 1361548 w 1397371"/>
                  <a:gd name="connsiteY47" fmla="*/ 165168 h 490709"/>
                  <a:gd name="connsiteX48" fmla="*/ 1392663 w 1397371"/>
                  <a:gd name="connsiteY48" fmla="*/ 101033 h 490709"/>
                  <a:gd name="connsiteX49" fmla="*/ 1251058 w 1397371"/>
                  <a:gd name="connsiteY49" fmla="*/ 200093 h 490709"/>
                  <a:gd name="connsiteX50" fmla="*/ 1207243 w 1397371"/>
                  <a:gd name="connsiteY50" fmla="*/ 196283 h 490709"/>
                  <a:gd name="connsiteX51" fmla="*/ 1173588 w 1397371"/>
                  <a:gd name="connsiteY51" fmla="*/ 248988 h 490709"/>
                  <a:gd name="connsiteX52" fmla="*/ 1145648 w 1397371"/>
                  <a:gd name="connsiteY52" fmla="*/ 264228 h 490709"/>
                  <a:gd name="connsiteX53" fmla="*/ 1130408 w 1397371"/>
                  <a:gd name="connsiteY53" fmla="*/ 226128 h 490709"/>
                  <a:gd name="connsiteX54" fmla="*/ 1061828 w 1397371"/>
                  <a:gd name="connsiteY54" fmla="*/ 299788 h 490709"/>
                  <a:gd name="connsiteX55" fmla="*/ 1046588 w 1397371"/>
                  <a:gd name="connsiteY55" fmla="*/ 248988 h 490709"/>
                  <a:gd name="connsiteX56" fmla="*/ 983088 w 1397371"/>
                  <a:gd name="connsiteY56" fmla="*/ 269308 h 490709"/>
                  <a:gd name="connsiteX57" fmla="*/ 998328 w 1397371"/>
                  <a:gd name="connsiteY57" fmla="*/ 215968 h 490709"/>
                  <a:gd name="connsiteX58" fmla="*/ 970388 w 1397371"/>
                  <a:gd name="connsiteY58" fmla="*/ 114368 h 490709"/>
                  <a:gd name="connsiteX59" fmla="*/ 932288 w 1397371"/>
                  <a:gd name="connsiteY59" fmla="*/ 185488 h 490709"/>
                  <a:gd name="connsiteX60" fmla="*/ 894188 w 1397371"/>
                  <a:gd name="connsiteY60" fmla="*/ 152468 h 490709"/>
                  <a:gd name="connsiteX61" fmla="*/ 863708 w 1397371"/>
                  <a:gd name="connsiteY61" fmla="*/ 127068 h 490709"/>
                  <a:gd name="connsiteX62" fmla="*/ 861168 w 1397371"/>
                  <a:gd name="connsiteY62" fmla="*/ 170248 h 490709"/>
                  <a:gd name="connsiteX63" fmla="*/ 825608 w 1397371"/>
                  <a:gd name="connsiteY63" fmla="*/ 132148 h 490709"/>
                  <a:gd name="connsiteX64" fmla="*/ 835768 w 1397371"/>
                  <a:gd name="connsiteY64" fmla="*/ 203268 h 490709"/>
                  <a:gd name="connsiteX65" fmla="*/ 810368 w 1397371"/>
                  <a:gd name="connsiteY65" fmla="*/ 238828 h 490709"/>
                  <a:gd name="connsiteX66" fmla="*/ 797668 w 1397371"/>
                  <a:gd name="connsiteY66" fmla="*/ 276928 h 490709"/>
                  <a:gd name="connsiteX67" fmla="*/ 769728 w 1397371"/>
                  <a:gd name="connsiteY67" fmla="*/ 195648 h 490709"/>
                  <a:gd name="connsiteX68" fmla="*/ 772268 w 1397371"/>
                  <a:gd name="connsiteY68" fmla="*/ 155008 h 490709"/>
                  <a:gd name="connsiteX69" fmla="*/ 744328 w 1397371"/>
                  <a:gd name="connsiteY69" fmla="*/ 200728 h 490709"/>
                  <a:gd name="connsiteX70" fmla="*/ 739248 w 1397371"/>
                  <a:gd name="connsiteY70" fmla="*/ 264228 h 490709"/>
                  <a:gd name="connsiteX71" fmla="*/ 711308 w 1397371"/>
                  <a:gd name="connsiteY71" fmla="*/ 243908 h 490709"/>
                  <a:gd name="connsiteX72" fmla="*/ 696068 w 1397371"/>
                  <a:gd name="connsiteY72" fmla="*/ 185488 h 490709"/>
                  <a:gd name="connsiteX73" fmla="*/ 690988 w 1397371"/>
                  <a:gd name="connsiteY73" fmla="*/ 188028 h 490709"/>
                  <a:gd name="connsiteX74" fmla="*/ 678288 w 1397371"/>
                  <a:gd name="connsiteY74" fmla="*/ 203268 h 490709"/>
                  <a:gd name="connsiteX75" fmla="*/ 680828 w 1397371"/>
                  <a:gd name="connsiteY75" fmla="*/ 144848 h 490709"/>
                  <a:gd name="connsiteX76" fmla="*/ 650348 w 1397371"/>
                  <a:gd name="connsiteY76" fmla="*/ 157548 h 490709"/>
                  <a:gd name="connsiteX77" fmla="*/ 647808 w 1397371"/>
                  <a:gd name="connsiteY77" fmla="*/ 172788 h 490709"/>
                  <a:gd name="connsiteX78" fmla="*/ 630028 w 1397371"/>
                  <a:gd name="connsiteY78" fmla="*/ 129608 h 490709"/>
                  <a:gd name="connsiteX79" fmla="*/ 609708 w 1397371"/>
                  <a:gd name="connsiteY79" fmla="*/ 114368 h 490709"/>
                  <a:gd name="connsiteX80" fmla="*/ 607168 w 1397371"/>
                  <a:gd name="connsiteY80" fmla="*/ 142308 h 490709"/>
                  <a:gd name="connsiteX81" fmla="*/ 561448 w 1397371"/>
                  <a:gd name="connsiteY81" fmla="*/ 155008 h 490709"/>
                  <a:gd name="connsiteX82" fmla="*/ 546208 w 1397371"/>
                  <a:gd name="connsiteY82" fmla="*/ 185488 h 490709"/>
                  <a:gd name="connsiteX83" fmla="*/ 541128 w 1397371"/>
                  <a:gd name="connsiteY83" fmla="*/ 236288 h 490709"/>
                  <a:gd name="connsiteX84" fmla="*/ 523348 w 1397371"/>
                  <a:gd name="connsiteY84" fmla="*/ 221048 h 490709"/>
                  <a:gd name="connsiteX85" fmla="*/ 497948 w 1397371"/>
                  <a:gd name="connsiteY85" fmla="*/ 157548 h 490709"/>
                  <a:gd name="connsiteX86" fmla="*/ 467468 w 1397371"/>
                  <a:gd name="connsiteY86" fmla="*/ 188028 h 490709"/>
                  <a:gd name="connsiteX87" fmla="*/ 459848 w 1397371"/>
                  <a:gd name="connsiteY87" fmla="*/ 210888 h 490709"/>
                  <a:gd name="connsiteX88" fmla="*/ 431908 w 1397371"/>
                  <a:gd name="connsiteY88" fmla="*/ 246448 h 490709"/>
                  <a:gd name="connsiteX89" fmla="*/ 386188 w 1397371"/>
                  <a:gd name="connsiteY89" fmla="*/ 226128 h 490709"/>
                  <a:gd name="connsiteX90" fmla="*/ 363328 w 1397371"/>
                  <a:gd name="connsiteY90" fmla="*/ 213428 h 490709"/>
                  <a:gd name="connsiteX91" fmla="*/ 355708 w 1397371"/>
                  <a:gd name="connsiteY91" fmla="*/ 233748 h 490709"/>
                  <a:gd name="connsiteX92" fmla="*/ 325228 w 1397371"/>
                  <a:gd name="connsiteY92" fmla="*/ 185488 h 490709"/>
                  <a:gd name="connsiteX93" fmla="*/ 302368 w 1397371"/>
                  <a:gd name="connsiteY93" fmla="*/ 218508 h 490709"/>
                  <a:gd name="connsiteX94" fmla="*/ 289668 w 1397371"/>
                  <a:gd name="connsiteY94" fmla="*/ 160088 h 490709"/>
                  <a:gd name="connsiteX95" fmla="*/ 284588 w 1397371"/>
                  <a:gd name="connsiteY95" fmla="*/ 200728 h 490709"/>
                  <a:gd name="connsiteX96" fmla="*/ 246488 w 1397371"/>
                  <a:gd name="connsiteY96" fmla="*/ 127068 h 490709"/>
                  <a:gd name="connsiteX97" fmla="*/ 243948 w 1397371"/>
                  <a:gd name="connsiteY97" fmla="*/ 157548 h 490709"/>
                  <a:gd name="connsiteX98" fmla="*/ 170288 w 1397371"/>
                  <a:gd name="connsiteY98" fmla="*/ 99128 h 490709"/>
                  <a:gd name="connsiteX99" fmla="*/ 132188 w 1397371"/>
                  <a:gd name="connsiteY99" fmla="*/ 48328 h 490709"/>
                  <a:gd name="connsiteX100" fmla="*/ 81388 w 1397371"/>
                  <a:gd name="connsiteY100" fmla="*/ 7688 h 490709"/>
                  <a:gd name="connsiteX0" fmla="*/ 78837 w 1394820"/>
                  <a:gd name="connsiteY0" fmla="*/ 294 h 483315"/>
                  <a:gd name="connsiteX1" fmla="*/ 97 w 1394820"/>
                  <a:gd name="connsiteY1" fmla="*/ 23154 h 483315"/>
                  <a:gd name="connsiteX2" fmla="*/ 63597 w 1394820"/>
                  <a:gd name="connsiteY2" fmla="*/ 33314 h 483315"/>
                  <a:gd name="connsiteX3" fmla="*/ 106777 w 1394820"/>
                  <a:gd name="connsiteY3" fmla="*/ 94274 h 483315"/>
                  <a:gd name="connsiteX4" fmla="*/ 116937 w 1394820"/>
                  <a:gd name="connsiteY4" fmla="*/ 63794 h 483315"/>
                  <a:gd name="connsiteX5" fmla="*/ 177897 w 1394820"/>
                  <a:gd name="connsiteY5" fmla="*/ 162854 h 483315"/>
                  <a:gd name="connsiteX6" fmla="*/ 218537 w 1394820"/>
                  <a:gd name="connsiteY6" fmla="*/ 300014 h 483315"/>
                  <a:gd name="connsiteX7" fmla="*/ 221077 w 1394820"/>
                  <a:gd name="connsiteY7" fmla="*/ 190794 h 483315"/>
                  <a:gd name="connsiteX8" fmla="*/ 271877 w 1394820"/>
                  <a:gd name="connsiteY8" fmla="*/ 251754 h 483315"/>
                  <a:gd name="connsiteX9" fmla="*/ 304897 w 1394820"/>
                  <a:gd name="connsiteY9" fmla="*/ 292394 h 483315"/>
                  <a:gd name="connsiteX10" fmla="*/ 360777 w 1394820"/>
                  <a:gd name="connsiteY10" fmla="*/ 363514 h 483315"/>
                  <a:gd name="connsiteX11" fmla="*/ 365857 w 1394820"/>
                  <a:gd name="connsiteY11" fmla="*/ 409234 h 483315"/>
                  <a:gd name="connsiteX12" fmla="*/ 360777 w 1394820"/>
                  <a:gd name="connsiteY12" fmla="*/ 330494 h 483315"/>
                  <a:gd name="connsiteX13" fmla="*/ 383637 w 1394820"/>
                  <a:gd name="connsiteY13" fmla="*/ 348274 h 483315"/>
                  <a:gd name="connsiteX14" fmla="*/ 439517 w 1394820"/>
                  <a:gd name="connsiteY14" fmla="*/ 358434 h 483315"/>
                  <a:gd name="connsiteX15" fmla="*/ 510637 w 1394820"/>
                  <a:gd name="connsiteY15" fmla="*/ 381294 h 483315"/>
                  <a:gd name="connsiteX16" fmla="*/ 561437 w 1394820"/>
                  <a:gd name="connsiteY16" fmla="*/ 414314 h 483315"/>
                  <a:gd name="connsiteX17" fmla="*/ 561437 w 1394820"/>
                  <a:gd name="connsiteY17" fmla="*/ 447334 h 483315"/>
                  <a:gd name="connsiteX18" fmla="*/ 596997 w 1394820"/>
                  <a:gd name="connsiteY18" fmla="*/ 416854 h 483315"/>
                  <a:gd name="connsiteX19" fmla="*/ 642717 w 1394820"/>
                  <a:gd name="connsiteY19" fmla="*/ 462574 h 483315"/>
                  <a:gd name="connsiteX20" fmla="*/ 680817 w 1394820"/>
                  <a:gd name="connsiteY20" fmla="*/ 416854 h 483315"/>
                  <a:gd name="connsiteX21" fmla="*/ 759557 w 1394820"/>
                  <a:gd name="connsiteY21" fmla="*/ 465114 h 483315"/>
                  <a:gd name="connsiteX22" fmla="*/ 744317 w 1394820"/>
                  <a:gd name="connsiteY22" fmla="*/ 482894 h 483315"/>
                  <a:gd name="connsiteX23" fmla="*/ 790037 w 1394820"/>
                  <a:gd name="connsiteY23" fmla="*/ 449874 h 483315"/>
                  <a:gd name="connsiteX24" fmla="*/ 807817 w 1394820"/>
                  <a:gd name="connsiteY24" fmla="*/ 427014 h 483315"/>
                  <a:gd name="connsiteX25" fmla="*/ 845917 w 1394820"/>
                  <a:gd name="connsiteY25" fmla="*/ 454954 h 483315"/>
                  <a:gd name="connsiteX26" fmla="*/ 871317 w 1394820"/>
                  <a:gd name="connsiteY26" fmla="*/ 434634 h 483315"/>
                  <a:gd name="connsiteX27" fmla="*/ 906877 w 1394820"/>
                  <a:gd name="connsiteY27" fmla="*/ 432094 h 483315"/>
                  <a:gd name="connsiteX28" fmla="*/ 932277 w 1394820"/>
                  <a:gd name="connsiteY28" fmla="*/ 454954 h 483315"/>
                  <a:gd name="connsiteX29" fmla="*/ 917037 w 1394820"/>
                  <a:gd name="connsiteY29" fmla="*/ 482894 h 483315"/>
                  <a:gd name="connsiteX30" fmla="*/ 950057 w 1394820"/>
                  <a:gd name="connsiteY30" fmla="*/ 439714 h 483315"/>
                  <a:gd name="connsiteX31" fmla="*/ 988157 w 1394820"/>
                  <a:gd name="connsiteY31" fmla="*/ 421934 h 483315"/>
                  <a:gd name="connsiteX32" fmla="*/ 998317 w 1394820"/>
                  <a:gd name="connsiteY32" fmla="*/ 437174 h 483315"/>
                  <a:gd name="connsiteX33" fmla="*/ 1046577 w 1394820"/>
                  <a:gd name="connsiteY33" fmla="*/ 409234 h 483315"/>
                  <a:gd name="connsiteX34" fmla="*/ 1064357 w 1394820"/>
                  <a:gd name="connsiteY34" fmla="*/ 401614 h 483315"/>
                  <a:gd name="connsiteX35" fmla="*/ 1021177 w 1394820"/>
                  <a:gd name="connsiteY35" fmla="*/ 472734 h 483315"/>
                  <a:gd name="connsiteX36" fmla="*/ 1087217 w 1394820"/>
                  <a:gd name="connsiteY36" fmla="*/ 404154 h 483315"/>
                  <a:gd name="connsiteX37" fmla="*/ 1132937 w 1394820"/>
                  <a:gd name="connsiteY37" fmla="*/ 366054 h 483315"/>
                  <a:gd name="connsiteX38" fmla="*/ 1168497 w 1394820"/>
                  <a:gd name="connsiteY38" fmla="*/ 325414 h 483315"/>
                  <a:gd name="connsiteX39" fmla="*/ 1160877 w 1394820"/>
                  <a:gd name="connsiteY39" fmla="*/ 383834 h 483315"/>
                  <a:gd name="connsiteX40" fmla="*/ 1165957 w 1394820"/>
                  <a:gd name="connsiteY40" fmla="*/ 386374 h 483315"/>
                  <a:gd name="connsiteX41" fmla="*/ 1226917 w 1394820"/>
                  <a:gd name="connsiteY41" fmla="*/ 325414 h 483315"/>
                  <a:gd name="connsiteX42" fmla="*/ 1300577 w 1394820"/>
                  <a:gd name="connsiteY42" fmla="*/ 274614 h 483315"/>
                  <a:gd name="connsiteX43" fmla="*/ 1320897 w 1394820"/>
                  <a:gd name="connsiteY43" fmla="*/ 178094 h 483315"/>
                  <a:gd name="connsiteX44" fmla="*/ 1323437 w 1394820"/>
                  <a:gd name="connsiteY44" fmla="*/ 155234 h 483315"/>
                  <a:gd name="connsiteX45" fmla="*/ 1338677 w 1394820"/>
                  <a:gd name="connsiteY45" fmla="*/ 206034 h 483315"/>
                  <a:gd name="connsiteX46" fmla="*/ 1358997 w 1394820"/>
                  <a:gd name="connsiteY46" fmla="*/ 157774 h 483315"/>
                  <a:gd name="connsiteX47" fmla="*/ 1390112 w 1394820"/>
                  <a:gd name="connsiteY47" fmla="*/ 93639 h 483315"/>
                  <a:gd name="connsiteX48" fmla="*/ 1248507 w 1394820"/>
                  <a:gd name="connsiteY48" fmla="*/ 192699 h 483315"/>
                  <a:gd name="connsiteX49" fmla="*/ 1204692 w 1394820"/>
                  <a:gd name="connsiteY49" fmla="*/ 188889 h 483315"/>
                  <a:gd name="connsiteX50" fmla="*/ 1171037 w 1394820"/>
                  <a:gd name="connsiteY50" fmla="*/ 241594 h 483315"/>
                  <a:gd name="connsiteX51" fmla="*/ 1143097 w 1394820"/>
                  <a:gd name="connsiteY51" fmla="*/ 256834 h 483315"/>
                  <a:gd name="connsiteX52" fmla="*/ 1127857 w 1394820"/>
                  <a:gd name="connsiteY52" fmla="*/ 218734 h 483315"/>
                  <a:gd name="connsiteX53" fmla="*/ 1059277 w 1394820"/>
                  <a:gd name="connsiteY53" fmla="*/ 292394 h 483315"/>
                  <a:gd name="connsiteX54" fmla="*/ 1044037 w 1394820"/>
                  <a:gd name="connsiteY54" fmla="*/ 241594 h 483315"/>
                  <a:gd name="connsiteX55" fmla="*/ 980537 w 1394820"/>
                  <a:gd name="connsiteY55" fmla="*/ 261914 h 483315"/>
                  <a:gd name="connsiteX56" fmla="*/ 995777 w 1394820"/>
                  <a:gd name="connsiteY56" fmla="*/ 208574 h 483315"/>
                  <a:gd name="connsiteX57" fmla="*/ 967837 w 1394820"/>
                  <a:gd name="connsiteY57" fmla="*/ 106974 h 483315"/>
                  <a:gd name="connsiteX58" fmla="*/ 929737 w 1394820"/>
                  <a:gd name="connsiteY58" fmla="*/ 178094 h 483315"/>
                  <a:gd name="connsiteX59" fmla="*/ 891637 w 1394820"/>
                  <a:gd name="connsiteY59" fmla="*/ 145074 h 483315"/>
                  <a:gd name="connsiteX60" fmla="*/ 861157 w 1394820"/>
                  <a:gd name="connsiteY60" fmla="*/ 119674 h 483315"/>
                  <a:gd name="connsiteX61" fmla="*/ 858617 w 1394820"/>
                  <a:gd name="connsiteY61" fmla="*/ 162854 h 483315"/>
                  <a:gd name="connsiteX62" fmla="*/ 823057 w 1394820"/>
                  <a:gd name="connsiteY62" fmla="*/ 124754 h 483315"/>
                  <a:gd name="connsiteX63" fmla="*/ 833217 w 1394820"/>
                  <a:gd name="connsiteY63" fmla="*/ 195874 h 483315"/>
                  <a:gd name="connsiteX64" fmla="*/ 807817 w 1394820"/>
                  <a:gd name="connsiteY64" fmla="*/ 231434 h 483315"/>
                  <a:gd name="connsiteX65" fmla="*/ 795117 w 1394820"/>
                  <a:gd name="connsiteY65" fmla="*/ 269534 h 483315"/>
                  <a:gd name="connsiteX66" fmla="*/ 767177 w 1394820"/>
                  <a:gd name="connsiteY66" fmla="*/ 188254 h 483315"/>
                  <a:gd name="connsiteX67" fmla="*/ 769717 w 1394820"/>
                  <a:gd name="connsiteY67" fmla="*/ 147614 h 483315"/>
                  <a:gd name="connsiteX68" fmla="*/ 741777 w 1394820"/>
                  <a:gd name="connsiteY68" fmla="*/ 193334 h 483315"/>
                  <a:gd name="connsiteX69" fmla="*/ 736697 w 1394820"/>
                  <a:gd name="connsiteY69" fmla="*/ 256834 h 483315"/>
                  <a:gd name="connsiteX70" fmla="*/ 708757 w 1394820"/>
                  <a:gd name="connsiteY70" fmla="*/ 236514 h 483315"/>
                  <a:gd name="connsiteX71" fmla="*/ 693517 w 1394820"/>
                  <a:gd name="connsiteY71" fmla="*/ 178094 h 483315"/>
                  <a:gd name="connsiteX72" fmla="*/ 688437 w 1394820"/>
                  <a:gd name="connsiteY72" fmla="*/ 180634 h 483315"/>
                  <a:gd name="connsiteX73" fmla="*/ 675737 w 1394820"/>
                  <a:gd name="connsiteY73" fmla="*/ 195874 h 483315"/>
                  <a:gd name="connsiteX74" fmla="*/ 678277 w 1394820"/>
                  <a:gd name="connsiteY74" fmla="*/ 137454 h 483315"/>
                  <a:gd name="connsiteX75" fmla="*/ 647797 w 1394820"/>
                  <a:gd name="connsiteY75" fmla="*/ 150154 h 483315"/>
                  <a:gd name="connsiteX76" fmla="*/ 645257 w 1394820"/>
                  <a:gd name="connsiteY76" fmla="*/ 165394 h 483315"/>
                  <a:gd name="connsiteX77" fmla="*/ 627477 w 1394820"/>
                  <a:gd name="connsiteY77" fmla="*/ 122214 h 483315"/>
                  <a:gd name="connsiteX78" fmla="*/ 607157 w 1394820"/>
                  <a:gd name="connsiteY78" fmla="*/ 106974 h 483315"/>
                  <a:gd name="connsiteX79" fmla="*/ 604617 w 1394820"/>
                  <a:gd name="connsiteY79" fmla="*/ 134914 h 483315"/>
                  <a:gd name="connsiteX80" fmla="*/ 558897 w 1394820"/>
                  <a:gd name="connsiteY80" fmla="*/ 147614 h 483315"/>
                  <a:gd name="connsiteX81" fmla="*/ 543657 w 1394820"/>
                  <a:gd name="connsiteY81" fmla="*/ 178094 h 483315"/>
                  <a:gd name="connsiteX82" fmla="*/ 538577 w 1394820"/>
                  <a:gd name="connsiteY82" fmla="*/ 228894 h 483315"/>
                  <a:gd name="connsiteX83" fmla="*/ 520797 w 1394820"/>
                  <a:gd name="connsiteY83" fmla="*/ 213654 h 483315"/>
                  <a:gd name="connsiteX84" fmla="*/ 495397 w 1394820"/>
                  <a:gd name="connsiteY84" fmla="*/ 150154 h 483315"/>
                  <a:gd name="connsiteX85" fmla="*/ 464917 w 1394820"/>
                  <a:gd name="connsiteY85" fmla="*/ 180634 h 483315"/>
                  <a:gd name="connsiteX86" fmla="*/ 457297 w 1394820"/>
                  <a:gd name="connsiteY86" fmla="*/ 203494 h 483315"/>
                  <a:gd name="connsiteX87" fmla="*/ 429357 w 1394820"/>
                  <a:gd name="connsiteY87" fmla="*/ 239054 h 483315"/>
                  <a:gd name="connsiteX88" fmla="*/ 383637 w 1394820"/>
                  <a:gd name="connsiteY88" fmla="*/ 218734 h 483315"/>
                  <a:gd name="connsiteX89" fmla="*/ 360777 w 1394820"/>
                  <a:gd name="connsiteY89" fmla="*/ 206034 h 483315"/>
                  <a:gd name="connsiteX90" fmla="*/ 353157 w 1394820"/>
                  <a:gd name="connsiteY90" fmla="*/ 226354 h 483315"/>
                  <a:gd name="connsiteX91" fmla="*/ 322677 w 1394820"/>
                  <a:gd name="connsiteY91" fmla="*/ 178094 h 483315"/>
                  <a:gd name="connsiteX92" fmla="*/ 299817 w 1394820"/>
                  <a:gd name="connsiteY92" fmla="*/ 211114 h 483315"/>
                  <a:gd name="connsiteX93" fmla="*/ 287117 w 1394820"/>
                  <a:gd name="connsiteY93" fmla="*/ 152694 h 483315"/>
                  <a:gd name="connsiteX94" fmla="*/ 282037 w 1394820"/>
                  <a:gd name="connsiteY94" fmla="*/ 193334 h 483315"/>
                  <a:gd name="connsiteX95" fmla="*/ 243937 w 1394820"/>
                  <a:gd name="connsiteY95" fmla="*/ 119674 h 483315"/>
                  <a:gd name="connsiteX96" fmla="*/ 241397 w 1394820"/>
                  <a:gd name="connsiteY96" fmla="*/ 150154 h 483315"/>
                  <a:gd name="connsiteX97" fmla="*/ 167737 w 1394820"/>
                  <a:gd name="connsiteY97" fmla="*/ 91734 h 483315"/>
                  <a:gd name="connsiteX98" fmla="*/ 129637 w 1394820"/>
                  <a:gd name="connsiteY98" fmla="*/ 40934 h 483315"/>
                  <a:gd name="connsiteX99" fmla="*/ 78837 w 1394820"/>
                  <a:gd name="connsiteY99" fmla="*/ 294 h 483315"/>
                  <a:gd name="connsiteX0" fmla="*/ 16507 w 1332490"/>
                  <a:gd name="connsiteY0" fmla="*/ 62 h 483083"/>
                  <a:gd name="connsiteX1" fmla="*/ 1267 w 1332490"/>
                  <a:gd name="connsiteY1" fmla="*/ 33082 h 483083"/>
                  <a:gd name="connsiteX2" fmla="*/ 44447 w 1332490"/>
                  <a:gd name="connsiteY2" fmla="*/ 94042 h 483083"/>
                  <a:gd name="connsiteX3" fmla="*/ 54607 w 1332490"/>
                  <a:gd name="connsiteY3" fmla="*/ 63562 h 483083"/>
                  <a:gd name="connsiteX4" fmla="*/ 115567 w 1332490"/>
                  <a:gd name="connsiteY4" fmla="*/ 162622 h 483083"/>
                  <a:gd name="connsiteX5" fmla="*/ 156207 w 1332490"/>
                  <a:gd name="connsiteY5" fmla="*/ 299782 h 483083"/>
                  <a:gd name="connsiteX6" fmla="*/ 158747 w 1332490"/>
                  <a:gd name="connsiteY6" fmla="*/ 190562 h 483083"/>
                  <a:gd name="connsiteX7" fmla="*/ 209547 w 1332490"/>
                  <a:gd name="connsiteY7" fmla="*/ 251522 h 483083"/>
                  <a:gd name="connsiteX8" fmla="*/ 242567 w 1332490"/>
                  <a:gd name="connsiteY8" fmla="*/ 292162 h 483083"/>
                  <a:gd name="connsiteX9" fmla="*/ 298447 w 1332490"/>
                  <a:gd name="connsiteY9" fmla="*/ 363282 h 483083"/>
                  <a:gd name="connsiteX10" fmla="*/ 303527 w 1332490"/>
                  <a:gd name="connsiteY10" fmla="*/ 409002 h 483083"/>
                  <a:gd name="connsiteX11" fmla="*/ 298447 w 1332490"/>
                  <a:gd name="connsiteY11" fmla="*/ 330262 h 483083"/>
                  <a:gd name="connsiteX12" fmla="*/ 321307 w 1332490"/>
                  <a:gd name="connsiteY12" fmla="*/ 348042 h 483083"/>
                  <a:gd name="connsiteX13" fmla="*/ 377187 w 1332490"/>
                  <a:gd name="connsiteY13" fmla="*/ 358202 h 483083"/>
                  <a:gd name="connsiteX14" fmla="*/ 448307 w 1332490"/>
                  <a:gd name="connsiteY14" fmla="*/ 381062 h 483083"/>
                  <a:gd name="connsiteX15" fmla="*/ 499107 w 1332490"/>
                  <a:gd name="connsiteY15" fmla="*/ 414082 h 483083"/>
                  <a:gd name="connsiteX16" fmla="*/ 499107 w 1332490"/>
                  <a:gd name="connsiteY16" fmla="*/ 447102 h 483083"/>
                  <a:gd name="connsiteX17" fmla="*/ 534667 w 1332490"/>
                  <a:gd name="connsiteY17" fmla="*/ 416622 h 483083"/>
                  <a:gd name="connsiteX18" fmla="*/ 580387 w 1332490"/>
                  <a:gd name="connsiteY18" fmla="*/ 462342 h 483083"/>
                  <a:gd name="connsiteX19" fmla="*/ 618487 w 1332490"/>
                  <a:gd name="connsiteY19" fmla="*/ 416622 h 483083"/>
                  <a:gd name="connsiteX20" fmla="*/ 697227 w 1332490"/>
                  <a:gd name="connsiteY20" fmla="*/ 464882 h 483083"/>
                  <a:gd name="connsiteX21" fmla="*/ 681987 w 1332490"/>
                  <a:gd name="connsiteY21" fmla="*/ 482662 h 483083"/>
                  <a:gd name="connsiteX22" fmla="*/ 727707 w 1332490"/>
                  <a:gd name="connsiteY22" fmla="*/ 449642 h 483083"/>
                  <a:gd name="connsiteX23" fmla="*/ 745487 w 1332490"/>
                  <a:gd name="connsiteY23" fmla="*/ 426782 h 483083"/>
                  <a:gd name="connsiteX24" fmla="*/ 783587 w 1332490"/>
                  <a:gd name="connsiteY24" fmla="*/ 454722 h 483083"/>
                  <a:gd name="connsiteX25" fmla="*/ 808987 w 1332490"/>
                  <a:gd name="connsiteY25" fmla="*/ 434402 h 483083"/>
                  <a:gd name="connsiteX26" fmla="*/ 844547 w 1332490"/>
                  <a:gd name="connsiteY26" fmla="*/ 431862 h 483083"/>
                  <a:gd name="connsiteX27" fmla="*/ 869947 w 1332490"/>
                  <a:gd name="connsiteY27" fmla="*/ 454722 h 483083"/>
                  <a:gd name="connsiteX28" fmla="*/ 854707 w 1332490"/>
                  <a:gd name="connsiteY28" fmla="*/ 482662 h 483083"/>
                  <a:gd name="connsiteX29" fmla="*/ 887727 w 1332490"/>
                  <a:gd name="connsiteY29" fmla="*/ 439482 h 483083"/>
                  <a:gd name="connsiteX30" fmla="*/ 925827 w 1332490"/>
                  <a:gd name="connsiteY30" fmla="*/ 421702 h 483083"/>
                  <a:gd name="connsiteX31" fmla="*/ 935987 w 1332490"/>
                  <a:gd name="connsiteY31" fmla="*/ 436942 h 483083"/>
                  <a:gd name="connsiteX32" fmla="*/ 984247 w 1332490"/>
                  <a:gd name="connsiteY32" fmla="*/ 409002 h 483083"/>
                  <a:gd name="connsiteX33" fmla="*/ 1002027 w 1332490"/>
                  <a:gd name="connsiteY33" fmla="*/ 401382 h 483083"/>
                  <a:gd name="connsiteX34" fmla="*/ 958847 w 1332490"/>
                  <a:gd name="connsiteY34" fmla="*/ 472502 h 483083"/>
                  <a:gd name="connsiteX35" fmla="*/ 1024887 w 1332490"/>
                  <a:gd name="connsiteY35" fmla="*/ 403922 h 483083"/>
                  <a:gd name="connsiteX36" fmla="*/ 1070607 w 1332490"/>
                  <a:gd name="connsiteY36" fmla="*/ 365822 h 483083"/>
                  <a:gd name="connsiteX37" fmla="*/ 1106167 w 1332490"/>
                  <a:gd name="connsiteY37" fmla="*/ 325182 h 483083"/>
                  <a:gd name="connsiteX38" fmla="*/ 1098547 w 1332490"/>
                  <a:gd name="connsiteY38" fmla="*/ 383602 h 483083"/>
                  <a:gd name="connsiteX39" fmla="*/ 1103627 w 1332490"/>
                  <a:gd name="connsiteY39" fmla="*/ 386142 h 483083"/>
                  <a:gd name="connsiteX40" fmla="*/ 1164587 w 1332490"/>
                  <a:gd name="connsiteY40" fmla="*/ 325182 h 483083"/>
                  <a:gd name="connsiteX41" fmla="*/ 1238247 w 1332490"/>
                  <a:gd name="connsiteY41" fmla="*/ 274382 h 483083"/>
                  <a:gd name="connsiteX42" fmla="*/ 1258567 w 1332490"/>
                  <a:gd name="connsiteY42" fmla="*/ 177862 h 483083"/>
                  <a:gd name="connsiteX43" fmla="*/ 1261107 w 1332490"/>
                  <a:gd name="connsiteY43" fmla="*/ 155002 h 483083"/>
                  <a:gd name="connsiteX44" fmla="*/ 1276347 w 1332490"/>
                  <a:gd name="connsiteY44" fmla="*/ 205802 h 483083"/>
                  <a:gd name="connsiteX45" fmla="*/ 1296667 w 1332490"/>
                  <a:gd name="connsiteY45" fmla="*/ 157542 h 483083"/>
                  <a:gd name="connsiteX46" fmla="*/ 1327782 w 1332490"/>
                  <a:gd name="connsiteY46" fmla="*/ 93407 h 483083"/>
                  <a:gd name="connsiteX47" fmla="*/ 1186177 w 1332490"/>
                  <a:gd name="connsiteY47" fmla="*/ 192467 h 483083"/>
                  <a:gd name="connsiteX48" fmla="*/ 1142362 w 1332490"/>
                  <a:gd name="connsiteY48" fmla="*/ 188657 h 483083"/>
                  <a:gd name="connsiteX49" fmla="*/ 1108707 w 1332490"/>
                  <a:gd name="connsiteY49" fmla="*/ 241362 h 483083"/>
                  <a:gd name="connsiteX50" fmla="*/ 1080767 w 1332490"/>
                  <a:gd name="connsiteY50" fmla="*/ 256602 h 483083"/>
                  <a:gd name="connsiteX51" fmla="*/ 1065527 w 1332490"/>
                  <a:gd name="connsiteY51" fmla="*/ 218502 h 483083"/>
                  <a:gd name="connsiteX52" fmla="*/ 996947 w 1332490"/>
                  <a:gd name="connsiteY52" fmla="*/ 292162 h 483083"/>
                  <a:gd name="connsiteX53" fmla="*/ 981707 w 1332490"/>
                  <a:gd name="connsiteY53" fmla="*/ 241362 h 483083"/>
                  <a:gd name="connsiteX54" fmla="*/ 918207 w 1332490"/>
                  <a:gd name="connsiteY54" fmla="*/ 261682 h 483083"/>
                  <a:gd name="connsiteX55" fmla="*/ 933447 w 1332490"/>
                  <a:gd name="connsiteY55" fmla="*/ 208342 h 483083"/>
                  <a:gd name="connsiteX56" fmla="*/ 905507 w 1332490"/>
                  <a:gd name="connsiteY56" fmla="*/ 106742 h 483083"/>
                  <a:gd name="connsiteX57" fmla="*/ 867407 w 1332490"/>
                  <a:gd name="connsiteY57" fmla="*/ 177862 h 483083"/>
                  <a:gd name="connsiteX58" fmla="*/ 829307 w 1332490"/>
                  <a:gd name="connsiteY58" fmla="*/ 144842 h 483083"/>
                  <a:gd name="connsiteX59" fmla="*/ 798827 w 1332490"/>
                  <a:gd name="connsiteY59" fmla="*/ 119442 h 483083"/>
                  <a:gd name="connsiteX60" fmla="*/ 796287 w 1332490"/>
                  <a:gd name="connsiteY60" fmla="*/ 162622 h 483083"/>
                  <a:gd name="connsiteX61" fmla="*/ 760727 w 1332490"/>
                  <a:gd name="connsiteY61" fmla="*/ 124522 h 483083"/>
                  <a:gd name="connsiteX62" fmla="*/ 770887 w 1332490"/>
                  <a:gd name="connsiteY62" fmla="*/ 195642 h 483083"/>
                  <a:gd name="connsiteX63" fmla="*/ 745487 w 1332490"/>
                  <a:gd name="connsiteY63" fmla="*/ 231202 h 483083"/>
                  <a:gd name="connsiteX64" fmla="*/ 732787 w 1332490"/>
                  <a:gd name="connsiteY64" fmla="*/ 269302 h 483083"/>
                  <a:gd name="connsiteX65" fmla="*/ 704847 w 1332490"/>
                  <a:gd name="connsiteY65" fmla="*/ 188022 h 483083"/>
                  <a:gd name="connsiteX66" fmla="*/ 707387 w 1332490"/>
                  <a:gd name="connsiteY66" fmla="*/ 147382 h 483083"/>
                  <a:gd name="connsiteX67" fmla="*/ 679447 w 1332490"/>
                  <a:gd name="connsiteY67" fmla="*/ 193102 h 483083"/>
                  <a:gd name="connsiteX68" fmla="*/ 674367 w 1332490"/>
                  <a:gd name="connsiteY68" fmla="*/ 256602 h 483083"/>
                  <a:gd name="connsiteX69" fmla="*/ 646427 w 1332490"/>
                  <a:gd name="connsiteY69" fmla="*/ 236282 h 483083"/>
                  <a:gd name="connsiteX70" fmla="*/ 631187 w 1332490"/>
                  <a:gd name="connsiteY70" fmla="*/ 177862 h 483083"/>
                  <a:gd name="connsiteX71" fmla="*/ 626107 w 1332490"/>
                  <a:gd name="connsiteY71" fmla="*/ 180402 h 483083"/>
                  <a:gd name="connsiteX72" fmla="*/ 613407 w 1332490"/>
                  <a:gd name="connsiteY72" fmla="*/ 195642 h 483083"/>
                  <a:gd name="connsiteX73" fmla="*/ 615947 w 1332490"/>
                  <a:gd name="connsiteY73" fmla="*/ 137222 h 483083"/>
                  <a:gd name="connsiteX74" fmla="*/ 585467 w 1332490"/>
                  <a:gd name="connsiteY74" fmla="*/ 149922 h 483083"/>
                  <a:gd name="connsiteX75" fmla="*/ 582927 w 1332490"/>
                  <a:gd name="connsiteY75" fmla="*/ 165162 h 483083"/>
                  <a:gd name="connsiteX76" fmla="*/ 565147 w 1332490"/>
                  <a:gd name="connsiteY76" fmla="*/ 121982 h 483083"/>
                  <a:gd name="connsiteX77" fmla="*/ 544827 w 1332490"/>
                  <a:gd name="connsiteY77" fmla="*/ 106742 h 483083"/>
                  <a:gd name="connsiteX78" fmla="*/ 542287 w 1332490"/>
                  <a:gd name="connsiteY78" fmla="*/ 134682 h 483083"/>
                  <a:gd name="connsiteX79" fmla="*/ 496567 w 1332490"/>
                  <a:gd name="connsiteY79" fmla="*/ 147382 h 483083"/>
                  <a:gd name="connsiteX80" fmla="*/ 481327 w 1332490"/>
                  <a:gd name="connsiteY80" fmla="*/ 177862 h 483083"/>
                  <a:gd name="connsiteX81" fmla="*/ 476247 w 1332490"/>
                  <a:gd name="connsiteY81" fmla="*/ 228662 h 483083"/>
                  <a:gd name="connsiteX82" fmla="*/ 458467 w 1332490"/>
                  <a:gd name="connsiteY82" fmla="*/ 213422 h 483083"/>
                  <a:gd name="connsiteX83" fmla="*/ 433067 w 1332490"/>
                  <a:gd name="connsiteY83" fmla="*/ 149922 h 483083"/>
                  <a:gd name="connsiteX84" fmla="*/ 402587 w 1332490"/>
                  <a:gd name="connsiteY84" fmla="*/ 180402 h 483083"/>
                  <a:gd name="connsiteX85" fmla="*/ 394967 w 1332490"/>
                  <a:gd name="connsiteY85" fmla="*/ 203262 h 483083"/>
                  <a:gd name="connsiteX86" fmla="*/ 367027 w 1332490"/>
                  <a:gd name="connsiteY86" fmla="*/ 238822 h 483083"/>
                  <a:gd name="connsiteX87" fmla="*/ 321307 w 1332490"/>
                  <a:gd name="connsiteY87" fmla="*/ 218502 h 483083"/>
                  <a:gd name="connsiteX88" fmla="*/ 298447 w 1332490"/>
                  <a:gd name="connsiteY88" fmla="*/ 205802 h 483083"/>
                  <a:gd name="connsiteX89" fmla="*/ 290827 w 1332490"/>
                  <a:gd name="connsiteY89" fmla="*/ 226122 h 483083"/>
                  <a:gd name="connsiteX90" fmla="*/ 260347 w 1332490"/>
                  <a:gd name="connsiteY90" fmla="*/ 177862 h 483083"/>
                  <a:gd name="connsiteX91" fmla="*/ 237487 w 1332490"/>
                  <a:gd name="connsiteY91" fmla="*/ 210882 h 483083"/>
                  <a:gd name="connsiteX92" fmla="*/ 224787 w 1332490"/>
                  <a:gd name="connsiteY92" fmla="*/ 152462 h 483083"/>
                  <a:gd name="connsiteX93" fmla="*/ 219707 w 1332490"/>
                  <a:gd name="connsiteY93" fmla="*/ 193102 h 483083"/>
                  <a:gd name="connsiteX94" fmla="*/ 181607 w 1332490"/>
                  <a:gd name="connsiteY94" fmla="*/ 119442 h 483083"/>
                  <a:gd name="connsiteX95" fmla="*/ 179067 w 1332490"/>
                  <a:gd name="connsiteY95" fmla="*/ 149922 h 483083"/>
                  <a:gd name="connsiteX96" fmla="*/ 105407 w 1332490"/>
                  <a:gd name="connsiteY96" fmla="*/ 91502 h 483083"/>
                  <a:gd name="connsiteX97" fmla="*/ 67307 w 1332490"/>
                  <a:gd name="connsiteY97" fmla="*/ 40702 h 483083"/>
                  <a:gd name="connsiteX98" fmla="*/ 16507 w 1332490"/>
                  <a:gd name="connsiteY98" fmla="*/ 62 h 48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332490" h="483083">
                    <a:moveTo>
                      <a:pt x="16507" y="62"/>
                    </a:moveTo>
                    <a:cubicBezTo>
                      <a:pt x="5500" y="-1208"/>
                      <a:pt x="-3390" y="17419"/>
                      <a:pt x="1267" y="33082"/>
                    </a:cubicBezTo>
                    <a:cubicBezTo>
                      <a:pt x="5924" y="48745"/>
                      <a:pt x="35557" y="88962"/>
                      <a:pt x="44447" y="94042"/>
                    </a:cubicBezTo>
                    <a:cubicBezTo>
                      <a:pt x="53337" y="99122"/>
                      <a:pt x="42754" y="52132"/>
                      <a:pt x="54607" y="63562"/>
                    </a:cubicBezTo>
                    <a:cubicBezTo>
                      <a:pt x="66460" y="74992"/>
                      <a:pt x="98634" y="123252"/>
                      <a:pt x="115567" y="162622"/>
                    </a:cubicBezTo>
                    <a:cubicBezTo>
                      <a:pt x="132500" y="201992"/>
                      <a:pt x="149010" y="295125"/>
                      <a:pt x="156207" y="299782"/>
                    </a:cubicBezTo>
                    <a:cubicBezTo>
                      <a:pt x="163404" y="304439"/>
                      <a:pt x="149857" y="198605"/>
                      <a:pt x="158747" y="190562"/>
                    </a:cubicBezTo>
                    <a:cubicBezTo>
                      <a:pt x="167637" y="182519"/>
                      <a:pt x="195577" y="234589"/>
                      <a:pt x="209547" y="251522"/>
                    </a:cubicBezTo>
                    <a:cubicBezTo>
                      <a:pt x="223517" y="268455"/>
                      <a:pt x="227750" y="273535"/>
                      <a:pt x="242567" y="292162"/>
                    </a:cubicBezTo>
                    <a:cubicBezTo>
                      <a:pt x="257384" y="310789"/>
                      <a:pt x="288287" y="343809"/>
                      <a:pt x="298447" y="363282"/>
                    </a:cubicBezTo>
                    <a:cubicBezTo>
                      <a:pt x="308607" y="382755"/>
                      <a:pt x="303527" y="414505"/>
                      <a:pt x="303527" y="409002"/>
                    </a:cubicBezTo>
                    <a:cubicBezTo>
                      <a:pt x="303527" y="403499"/>
                      <a:pt x="295484" y="340422"/>
                      <a:pt x="298447" y="330262"/>
                    </a:cubicBezTo>
                    <a:cubicBezTo>
                      <a:pt x="301410" y="320102"/>
                      <a:pt x="308184" y="343385"/>
                      <a:pt x="321307" y="348042"/>
                    </a:cubicBezTo>
                    <a:cubicBezTo>
                      <a:pt x="334430" y="352699"/>
                      <a:pt x="356020" y="352699"/>
                      <a:pt x="377187" y="358202"/>
                    </a:cubicBezTo>
                    <a:cubicBezTo>
                      <a:pt x="398354" y="363705"/>
                      <a:pt x="427987" y="371749"/>
                      <a:pt x="448307" y="381062"/>
                    </a:cubicBezTo>
                    <a:cubicBezTo>
                      <a:pt x="468627" y="390375"/>
                      <a:pt x="490640" y="403075"/>
                      <a:pt x="499107" y="414082"/>
                    </a:cubicBezTo>
                    <a:cubicBezTo>
                      <a:pt x="507574" y="425089"/>
                      <a:pt x="493180" y="446679"/>
                      <a:pt x="499107" y="447102"/>
                    </a:cubicBezTo>
                    <a:cubicBezTo>
                      <a:pt x="505034" y="447525"/>
                      <a:pt x="521120" y="414082"/>
                      <a:pt x="534667" y="416622"/>
                    </a:cubicBezTo>
                    <a:cubicBezTo>
                      <a:pt x="548214" y="419162"/>
                      <a:pt x="566417" y="462342"/>
                      <a:pt x="580387" y="462342"/>
                    </a:cubicBezTo>
                    <a:cubicBezTo>
                      <a:pt x="594357" y="462342"/>
                      <a:pt x="599014" y="416199"/>
                      <a:pt x="618487" y="416622"/>
                    </a:cubicBezTo>
                    <a:cubicBezTo>
                      <a:pt x="637960" y="417045"/>
                      <a:pt x="686644" y="453875"/>
                      <a:pt x="697227" y="464882"/>
                    </a:cubicBezTo>
                    <a:cubicBezTo>
                      <a:pt x="707810" y="475889"/>
                      <a:pt x="676907" y="485202"/>
                      <a:pt x="681987" y="482662"/>
                    </a:cubicBezTo>
                    <a:cubicBezTo>
                      <a:pt x="687067" y="480122"/>
                      <a:pt x="717124" y="458955"/>
                      <a:pt x="727707" y="449642"/>
                    </a:cubicBezTo>
                    <a:cubicBezTo>
                      <a:pt x="738290" y="440329"/>
                      <a:pt x="736174" y="425935"/>
                      <a:pt x="745487" y="426782"/>
                    </a:cubicBezTo>
                    <a:cubicBezTo>
                      <a:pt x="754800" y="427629"/>
                      <a:pt x="773004" y="453452"/>
                      <a:pt x="783587" y="454722"/>
                    </a:cubicBezTo>
                    <a:cubicBezTo>
                      <a:pt x="794170" y="455992"/>
                      <a:pt x="798827" y="438212"/>
                      <a:pt x="808987" y="434402"/>
                    </a:cubicBezTo>
                    <a:cubicBezTo>
                      <a:pt x="819147" y="430592"/>
                      <a:pt x="834387" y="428475"/>
                      <a:pt x="844547" y="431862"/>
                    </a:cubicBezTo>
                    <a:cubicBezTo>
                      <a:pt x="854707" y="435249"/>
                      <a:pt x="868254" y="446255"/>
                      <a:pt x="869947" y="454722"/>
                    </a:cubicBezTo>
                    <a:cubicBezTo>
                      <a:pt x="871640" y="463189"/>
                      <a:pt x="851744" y="485202"/>
                      <a:pt x="854707" y="482662"/>
                    </a:cubicBezTo>
                    <a:cubicBezTo>
                      <a:pt x="857670" y="480122"/>
                      <a:pt x="875874" y="449642"/>
                      <a:pt x="887727" y="439482"/>
                    </a:cubicBezTo>
                    <a:cubicBezTo>
                      <a:pt x="899580" y="429322"/>
                      <a:pt x="917784" y="422125"/>
                      <a:pt x="925827" y="421702"/>
                    </a:cubicBezTo>
                    <a:cubicBezTo>
                      <a:pt x="933870" y="421279"/>
                      <a:pt x="926250" y="439059"/>
                      <a:pt x="935987" y="436942"/>
                    </a:cubicBezTo>
                    <a:cubicBezTo>
                      <a:pt x="945724" y="434825"/>
                      <a:pt x="973240" y="414929"/>
                      <a:pt x="984247" y="409002"/>
                    </a:cubicBezTo>
                    <a:cubicBezTo>
                      <a:pt x="995254" y="403075"/>
                      <a:pt x="1006260" y="390799"/>
                      <a:pt x="1002027" y="401382"/>
                    </a:cubicBezTo>
                    <a:cubicBezTo>
                      <a:pt x="997794" y="411965"/>
                      <a:pt x="955037" y="472079"/>
                      <a:pt x="958847" y="472502"/>
                    </a:cubicBezTo>
                    <a:cubicBezTo>
                      <a:pt x="962657" y="472925"/>
                      <a:pt x="1006260" y="421702"/>
                      <a:pt x="1024887" y="403922"/>
                    </a:cubicBezTo>
                    <a:cubicBezTo>
                      <a:pt x="1043514" y="386142"/>
                      <a:pt x="1057060" y="378945"/>
                      <a:pt x="1070607" y="365822"/>
                    </a:cubicBezTo>
                    <a:cubicBezTo>
                      <a:pt x="1084154" y="352699"/>
                      <a:pt x="1101510" y="322219"/>
                      <a:pt x="1106167" y="325182"/>
                    </a:cubicBezTo>
                    <a:cubicBezTo>
                      <a:pt x="1110824" y="328145"/>
                      <a:pt x="1098970" y="373442"/>
                      <a:pt x="1098547" y="383602"/>
                    </a:cubicBezTo>
                    <a:cubicBezTo>
                      <a:pt x="1098124" y="393762"/>
                      <a:pt x="1092620" y="395879"/>
                      <a:pt x="1103627" y="386142"/>
                    </a:cubicBezTo>
                    <a:cubicBezTo>
                      <a:pt x="1114634" y="376405"/>
                      <a:pt x="1142150" y="343809"/>
                      <a:pt x="1164587" y="325182"/>
                    </a:cubicBezTo>
                    <a:cubicBezTo>
                      <a:pt x="1187024" y="306555"/>
                      <a:pt x="1222584" y="298935"/>
                      <a:pt x="1238247" y="274382"/>
                    </a:cubicBezTo>
                    <a:cubicBezTo>
                      <a:pt x="1253910" y="249829"/>
                      <a:pt x="1254757" y="197759"/>
                      <a:pt x="1258567" y="177862"/>
                    </a:cubicBezTo>
                    <a:cubicBezTo>
                      <a:pt x="1262377" y="157965"/>
                      <a:pt x="1258144" y="150345"/>
                      <a:pt x="1261107" y="155002"/>
                    </a:cubicBezTo>
                    <a:cubicBezTo>
                      <a:pt x="1264070" y="159659"/>
                      <a:pt x="1270420" y="205379"/>
                      <a:pt x="1276347" y="205802"/>
                    </a:cubicBezTo>
                    <a:cubicBezTo>
                      <a:pt x="1282274" y="206225"/>
                      <a:pt x="1288095" y="176274"/>
                      <a:pt x="1296667" y="157542"/>
                    </a:cubicBezTo>
                    <a:cubicBezTo>
                      <a:pt x="1305239" y="138810"/>
                      <a:pt x="1346197" y="87586"/>
                      <a:pt x="1327782" y="93407"/>
                    </a:cubicBezTo>
                    <a:cubicBezTo>
                      <a:pt x="1309367" y="99228"/>
                      <a:pt x="1217080" y="176592"/>
                      <a:pt x="1186177" y="192467"/>
                    </a:cubicBezTo>
                    <a:cubicBezTo>
                      <a:pt x="1155274" y="208342"/>
                      <a:pt x="1155274" y="180508"/>
                      <a:pt x="1142362" y="188657"/>
                    </a:cubicBezTo>
                    <a:cubicBezTo>
                      <a:pt x="1129450" y="196806"/>
                      <a:pt x="1118973" y="230038"/>
                      <a:pt x="1108707" y="241362"/>
                    </a:cubicBezTo>
                    <a:cubicBezTo>
                      <a:pt x="1098441" y="252686"/>
                      <a:pt x="1087964" y="260412"/>
                      <a:pt x="1080767" y="256602"/>
                    </a:cubicBezTo>
                    <a:cubicBezTo>
                      <a:pt x="1073570" y="252792"/>
                      <a:pt x="1079497" y="212575"/>
                      <a:pt x="1065527" y="218502"/>
                    </a:cubicBezTo>
                    <a:cubicBezTo>
                      <a:pt x="1051557" y="224429"/>
                      <a:pt x="1010917" y="288352"/>
                      <a:pt x="996947" y="292162"/>
                    </a:cubicBezTo>
                    <a:cubicBezTo>
                      <a:pt x="982977" y="295972"/>
                      <a:pt x="994830" y="246442"/>
                      <a:pt x="981707" y="241362"/>
                    </a:cubicBezTo>
                    <a:cubicBezTo>
                      <a:pt x="968584" y="236282"/>
                      <a:pt x="926250" y="267185"/>
                      <a:pt x="918207" y="261682"/>
                    </a:cubicBezTo>
                    <a:cubicBezTo>
                      <a:pt x="910164" y="256179"/>
                      <a:pt x="935564" y="234165"/>
                      <a:pt x="933447" y="208342"/>
                    </a:cubicBezTo>
                    <a:cubicBezTo>
                      <a:pt x="931330" y="182519"/>
                      <a:pt x="916514" y="111822"/>
                      <a:pt x="905507" y="106742"/>
                    </a:cubicBezTo>
                    <a:cubicBezTo>
                      <a:pt x="894500" y="101662"/>
                      <a:pt x="880107" y="171512"/>
                      <a:pt x="867407" y="177862"/>
                    </a:cubicBezTo>
                    <a:cubicBezTo>
                      <a:pt x="854707" y="184212"/>
                      <a:pt x="840737" y="154579"/>
                      <a:pt x="829307" y="144842"/>
                    </a:cubicBezTo>
                    <a:cubicBezTo>
                      <a:pt x="817877" y="135105"/>
                      <a:pt x="804330" y="116479"/>
                      <a:pt x="798827" y="119442"/>
                    </a:cubicBezTo>
                    <a:cubicBezTo>
                      <a:pt x="793324" y="122405"/>
                      <a:pt x="802637" y="161775"/>
                      <a:pt x="796287" y="162622"/>
                    </a:cubicBezTo>
                    <a:cubicBezTo>
                      <a:pt x="789937" y="163469"/>
                      <a:pt x="764960" y="119019"/>
                      <a:pt x="760727" y="124522"/>
                    </a:cubicBezTo>
                    <a:cubicBezTo>
                      <a:pt x="756494" y="130025"/>
                      <a:pt x="773427" y="177862"/>
                      <a:pt x="770887" y="195642"/>
                    </a:cubicBezTo>
                    <a:cubicBezTo>
                      <a:pt x="768347" y="213422"/>
                      <a:pt x="751837" y="218925"/>
                      <a:pt x="745487" y="231202"/>
                    </a:cubicBezTo>
                    <a:cubicBezTo>
                      <a:pt x="739137" y="243479"/>
                      <a:pt x="739560" y="276499"/>
                      <a:pt x="732787" y="269302"/>
                    </a:cubicBezTo>
                    <a:cubicBezTo>
                      <a:pt x="726014" y="262105"/>
                      <a:pt x="709080" y="208342"/>
                      <a:pt x="704847" y="188022"/>
                    </a:cubicBezTo>
                    <a:cubicBezTo>
                      <a:pt x="700614" y="167702"/>
                      <a:pt x="711620" y="146535"/>
                      <a:pt x="707387" y="147382"/>
                    </a:cubicBezTo>
                    <a:cubicBezTo>
                      <a:pt x="703154" y="148229"/>
                      <a:pt x="684950" y="174899"/>
                      <a:pt x="679447" y="193102"/>
                    </a:cubicBezTo>
                    <a:cubicBezTo>
                      <a:pt x="673944" y="211305"/>
                      <a:pt x="679870" y="249405"/>
                      <a:pt x="674367" y="256602"/>
                    </a:cubicBezTo>
                    <a:cubicBezTo>
                      <a:pt x="668864" y="263799"/>
                      <a:pt x="653624" y="249405"/>
                      <a:pt x="646427" y="236282"/>
                    </a:cubicBezTo>
                    <a:cubicBezTo>
                      <a:pt x="639230" y="223159"/>
                      <a:pt x="634574" y="187175"/>
                      <a:pt x="631187" y="177862"/>
                    </a:cubicBezTo>
                    <a:cubicBezTo>
                      <a:pt x="627800" y="168549"/>
                      <a:pt x="629070" y="177439"/>
                      <a:pt x="626107" y="180402"/>
                    </a:cubicBezTo>
                    <a:cubicBezTo>
                      <a:pt x="623144" y="183365"/>
                      <a:pt x="615100" y="202839"/>
                      <a:pt x="613407" y="195642"/>
                    </a:cubicBezTo>
                    <a:cubicBezTo>
                      <a:pt x="611714" y="188445"/>
                      <a:pt x="620604" y="144842"/>
                      <a:pt x="615947" y="137222"/>
                    </a:cubicBezTo>
                    <a:cubicBezTo>
                      <a:pt x="611290" y="129602"/>
                      <a:pt x="585467" y="149922"/>
                      <a:pt x="585467" y="149922"/>
                    </a:cubicBezTo>
                    <a:cubicBezTo>
                      <a:pt x="579964" y="154579"/>
                      <a:pt x="586314" y="169819"/>
                      <a:pt x="582927" y="165162"/>
                    </a:cubicBezTo>
                    <a:cubicBezTo>
                      <a:pt x="579540" y="160505"/>
                      <a:pt x="571497" y="131719"/>
                      <a:pt x="565147" y="121982"/>
                    </a:cubicBezTo>
                    <a:cubicBezTo>
                      <a:pt x="558797" y="112245"/>
                      <a:pt x="548637" y="104625"/>
                      <a:pt x="544827" y="106742"/>
                    </a:cubicBezTo>
                    <a:cubicBezTo>
                      <a:pt x="541017" y="108859"/>
                      <a:pt x="550330" y="127909"/>
                      <a:pt x="542287" y="134682"/>
                    </a:cubicBezTo>
                    <a:cubicBezTo>
                      <a:pt x="534244" y="141455"/>
                      <a:pt x="506727" y="140185"/>
                      <a:pt x="496567" y="147382"/>
                    </a:cubicBezTo>
                    <a:cubicBezTo>
                      <a:pt x="486407" y="154579"/>
                      <a:pt x="484714" y="164315"/>
                      <a:pt x="481327" y="177862"/>
                    </a:cubicBezTo>
                    <a:cubicBezTo>
                      <a:pt x="477940" y="191409"/>
                      <a:pt x="480057" y="222735"/>
                      <a:pt x="476247" y="228662"/>
                    </a:cubicBezTo>
                    <a:cubicBezTo>
                      <a:pt x="472437" y="234589"/>
                      <a:pt x="465664" y="226545"/>
                      <a:pt x="458467" y="213422"/>
                    </a:cubicBezTo>
                    <a:cubicBezTo>
                      <a:pt x="451270" y="200299"/>
                      <a:pt x="442380" y="155425"/>
                      <a:pt x="433067" y="149922"/>
                    </a:cubicBezTo>
                    <a:cubicBezTo>
                      <a:pt x="423754" y="144419"/>
                      <a:pt x="408937" y="171512"/>
                      <a:pt x="402587" y="180402"/>
                    </a:cubicBezTo>
                    <a:cubicBezTo>
                      <a:pt x="396237" y="189292"/>
                      <a:pt x="400894" y="193525"/>
                      <a:pt x="394967" y="203262"/>
                    </a:cubicBezTo>
                    <a:cubicBezTo>
                      <a:pt x="389040" y="212999"/>
                      <a:pt x="379304" y="236282"/>
                      <a:pt x="367027" y="238822"/>
                    </a:cubicBezTo>
                    <a:cubicBezTo>
                      <a:pt x="354750" y="241362"/>
                      <a:pt x="332737" y="224005"/>
                      <a:pt x="321307" y="218502"/>
                    </a:cubicBezTo>
                    <a:cubicBezTo>
                      <a:pt x="309877" y="212999"/>
                      <a:pt x="303527" y="204532"/>
                      <a:pt x="298447" y="205802"/>
                    </a:cubicBezTo>
                    <a:cubicBezTo>
                      <a:pt x="293367" y="207072"/>
                      <a:pt x="297177" y="230779"/>
                      <a:pt x="290827" y="226122"/>
                    </a:cubicBezTo>
                    <a:cubicBezTo>
                      <a:pt x="284477" y="221465"/>
                      <a:pt x="269237" y="180402"/>
                      <a:pt x="260347" y="177862"/>
                    </a:cubicBezTo>
                    <a:cubicBezTo>
                      <a:pt x="251457" y="175322"/>
                      <a:pt x="243414" y="215115"/>
                      <a:pt x="237487" y="210882"/>
                    </a:cubicBezTo>
                    <a:cubicBezTo>
                      <a:pt x="231560" y="206649"/>
                      <a:pt x="227750" y="155425"/>
                      <a:pt x="224787" y="152462"/>
                    </a:cubicBezTo>
                    <a:cubicBezTo>
                      <a:pt x="221824" y="149499"/>
                      <a:pt x="226904" y="198605"/>
                      <a:pt x="219707" y="193102"/>
                    </a:cubicBezTo>
                    <a:cubicBezTo>
                      <a:pt x="212510" y="187599"/>
                      <a:pt x="188380" y="126639"/>
                      <a:pt x="181607" y="119442"/>
                    </a:cubicBezTo>
                    <a:cubicBezTo>
                      <a:pt x="174834" y="112245"/>
                      <a:pt x="191767" y="154579"/>
                      <a:pt x="179067" y="149922"/>
                    </a:cubicBezTo>
                    <a:cubicBezTo>
                      <a:pt x="166367" y="145265"/>
                      <a:pt x="124034" y="109705"/>
                      <a:pt x="105407" y="91502"/>
                    </a:cubicBezTo>
                    <a:cubicBezTo>
                      <a:pt x="86780" y="73299"/>
                      <a:pt x="82124" y="55942"/>
                      <a:pt x="67307" y="40702"/>
                    </a:cubicBezTo>
                    <a:cubicBezTo>
                      <a:pt x="52490" y="25462"/>
                      <a:pt x="37674" y="15725"/>
                      <a:pt x="16507" y="62"/>
                    </a:cubicBezTo>
                    <a:close/>
                  </a:path>
                </a:pathLst>
              </a:custGeom>
              <a:solidFill>
                <a:schemeClr val="tx1">
                  <a:lumMod val="85000"/>
                  <a:lumOff val="1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3" name="フリーフォーム: 図形 142">
                <a:extLst>
                  <a:ext uri="{FF2B5EF4-FFF2-40B4-BE49-F238E27FC236}">
                    <a16:creationId xmlns:a16="http://schemas.microsoft.com/office/drawing/2014/main" id="{CD527371-105D-4A00-274F-303AF1517C2D}"/>
                  </a:ext>
                </a:extLst>
              </p:cNvPr>
              <p:cNvSpPr/>
              <p:nvPr/>
            </p:nvSpPr>
            <p:spPr>
              <a:xfrm>
                <a:off x="4206240" y="2014755"/>
                <a:ext cx="3769360" cy="2395119"/>
              </a:xfrm>
              <a:custGeom>
                <a:avLst/>
                <a:gdLst>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99183 w 3725411"/>
                  <a:gd name="connsiteY102" fmla="*/ 178508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68703 w 3725411"/>
                  <a:gd name="connsiteY102" fmla="*/ 176222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6702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8226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95225"/>
                  <a:gd name="connsiteX1" fmla="*/ 657863 w 3725411"/>
                  <a:gd name="connsiteY1" fmla="*/ 687805 h 2395225"/>
                  <a:gd name="connsiteX2" fmla="*/ 393703 w 3725411"/>
                  <a:gd name="connsiteY2" fmla="*/ 885925 h 2395225"/>
                  <a:gd name="connsiteX3" fmla="*/ 210823 w 3725411"/>
                  <a:gd name="connsiteY3" fmla="*/ 891005 h 2395225"/>
                  <a:gd name="connsiteX4" fmla="*/ 312423 w 3725411"/>
                  <a:gd name="connsiteY4" fmla="*/ 951965 h 2395225"/>
                  <a:gd name="connsiteX5" fmla="*/ 200663 w 3725411"/>
                  <a:gd name="connsiteY5" fmla="*/ 997685 h 2395225"/>
                  <a:gd name="connsiteX6" fmla="*/ 114303 w 3725411"/>
                  <a:gd name="connsiteY6" fmla="*/ 997685 h 2395225"/>
                  <a:gd name="connsiteX7" fmla="*/ 99063 w 3725411"/>
                  <a:gd name="connsiteY7" fmla="*/ 997685 h 2395225"/>
                  <a:gd name="connsiteX8" fmla="*/ 154943 w 3725411"/>
                  <a:gd name="connsiteY8" fmla="*/ 1028165 h 2395225"/>
                  <a:gd name="connsiteX9" fmla="*/ 2543 w 3725411"/>
                  <a:gd name="connsiteY9" fmla="*/ 1109445 h 2395225"/>
                  <a:gd name="connsiteX10" fmla="*/ 302263 w 3725411"/>
                  <a:gd name="connsiteY10" fmla="*/ 1104365 h 2395225"/>
                  <a:gd name="connsiteX11" fmla="*/ 266703 w 3725411"/>
                  <a:gd name="connsiteY11" fmla="*/ 1205965 h 2395225"/>
                  <a:gd name="connsiteX12" fmla="*/ 226063 w 3725411"/>
                  <a:gd name="connsiteY12" fmla="*/ 1312645 h 2395225"/>
                  <a:gd name="connsiteX13" fmla="*/ 281943 w 3725411"/>
                  <a:gd name="connsiteY13" fmla="*/ 1429485 h 2395225"/>
                  <a:gd name="connsiteX14" fmla="*/ 236223 w 3725411"/>
                  <a:gd name="connsiteY14" fmla="*/ 1317725 h 2395225"/>
                  <a:gd name="connsiteX15" fmla="*/ 297183 w 3725411"/>
                  <a:gd name="connsiteY15" fmla="*/ 1256765 h 2395225"/>
                  <a:gd name="connsiteX16" fmla="*/ 276863 w 3725411"/>
                  <a:gd name="connsiteY16" fmla="*/ 1414245 h 2395225"/>
                  <a:gd name="connsiteX17" fmla="*/ 139703 w 3725411"/>
                  <a:gd name="connsiteY17" fmla="*/ 1536165 h 2395225"/>
                  <a:gd name="connsiteX18" fmla="*/ 129543 w 3725411"/>
                  <a:gd name="connsiteY18" fmla="*/ 1531085 h 2395225"/>
                  <a:gd name="connsiteX19" fmla="*/ 281943 w 3725411"/>
                  <a:gd name="connsiteY19" fmla="*/ 1500605 h 2395225"/>
                  <a:gd name="connsiteX20" fmla="*/ 241303 w 3725411"/>
                  <a:gd name="connsiteY20" fmla="*/ 1571725 h 2395225"/>
                  <a:gd name="connsiteX21" fmla="*/ 99063 w 3725411"/>
                  <a:gd name="connsiteY21" fmla="*/ 1622525 h 2395225"/>
                  <a:gd name="connsiteX22" fmla="*/ 281943 w 3725411"/>
                  <a:gd name="connsiteY22" fmla="*/ 1597125 h 2395225"/>
                  <a:gd name="connsiteX23" fmla="*/ 261623 w 3725411"/>
                  <a:gd name="connsiteY23" fmla="*/ 1734285 h 2395225"/>
                  <a:gd name="connsiteX24" fmla="*/ 236223 w 3725411"/>
                  <a:gd name="connsiteY24" fmla="*/ 1759685 h 2395225"/>
                  <a:gd name="connsiteX25" fmla="*/ 327663 w 3725411"/>
                  <a:gd name="connsiteY25" fmla="*/ 1698725 h 2395225"/>
                  <a:gd name="connsiteX26" fmla="*/ 266703 w 3725411"/>
                  <a:gd name="connsiteY26" fmla="*/ 1840965 h 2395225"/>
                  <a:gd name="connsiteX27" fmla="*/ 342903 w 3725411"/>
                  <a:gd name="connsiteY27" fmla="*/ 1744445 h 2395225"/>
                  <a:gd name="connsiteX28" fmla="*/ 378463 w 3725411"/>
                  <a:gd name="connsiteY28" fmla="*/ 1851125 h 2395225"/>
                  <a:gd name="connsiteX29" fmla="*/ 378463 w 3725411"/>
                  <a:gd name="connsiteY29" fmla="*/ 1668245 h 2395225"/>
                  <a:gd name="connsiteX30" fmla="*/ 403863 w 3725411"/>
                  <a:gd name="connsiteY30" fmla="*/ 1866365 h 2395225"/>
                  <a:gd name="connsiteX31" fmla="*/ 495303 w 3725411"/>
                  <a:gd name="connsiteY31" fmla="*/ 1526005 h 2395225"/>
                  <a:gd name="connsiteX32" fmla="*/ 541023 w 3725411"/>
                  <a:gd name="connsiteY32" fmla="*/ 1754605 h 2395225"/>
                  <a:gd name="connsiteX33" fmla="*/ 624843 w 3725411"/>
                  <a:gd name="connsiteY33" fmla="*/ 2082265 h 2395225"/>
                  <a:gd name="connsiteX34" fmla="*/ 566423 w 3725411"/>
                  <a:gd name="connsiteY34" fmla="*/ 1439645 h 2395225"/>
                  <a:gd name="connsiteX35" fmla="*/ 601983 w 3725411"/>
                  <a:gd name="connsiteY35" fmla="*/ 1348205 h 2395225"/>
                  <a:gd name="connsiteX36" fmla="*/ 601983 w 3725411"/>
                  <a:gd name="connsiteY36" fmla="*/ 1236445 h 2395225"/>
                  <a:gd name="connsiteX37" fmla="*/ 535943 w 3725411"/>
                  <a:gd name="connsiteY37" fmla="*/ 1287245 h 2395225"/>
                  <a:gd name="connsiteX38" fmla="*/ 657863 w 3725411"/>
                  <a:gd name="connsiteY38" fmla="*/ 1272005 h 2395225"/>
                  <a:gd name="connsiteX39" fmla="*/ 805183 w 3725411"/>
                  <a:gd name="connsiteY39" fmla="*/ 1200885 h 2395225"/>
                  <a:gd name="connsiteX40" fmla="*/ 957583 w 3725411"/>
                  <a:gd name="connsiteY40" fmla="*/ 1099285 h 2395225"/>
                  <a:gd name="connsiteX41" fmla="*/ 800103 w 3725411"/>
                  <a:gd name="connsiteY41" fmla="*/ 1251685 h 2395225"/>
                  <a:gd name="connsiteX42" fmla="*/ 1023623 w 3725411"/>
                  <a:gd name="connsiteY42" fmla="*/ 1109445 h 2395225"/>
                  <a:gd name="connsiteX43" fmla="*/ 1140463 w 3725411"/>
                  <a:gd name="connsiteY43" fmla="*/ 1023085 h 2395225"/>
                  <a:gd name="connsiteX44" fmla="*/ 1115063 w 3725411"/>
                  <a:gd name="connsiteY44" fmla="*/ 1155165 h 2395225"/>
                  <a:gd name="connsiteX45" fmla="*/ 1328423 w 3725411"/>
                  <a:gd name="connsiteY45" fmla="*/ 850365 h 2395225"/>
                  <a:gd name="connsiteX46" fmla="*/ 1333503 w 3725411"/>
                  <a:gd name="connsiteY46" fmla="*/ 972285 h 2395225"/>
                  <a:gd name="connsiteX47" fmla="*/ 1262383 w 3725411"/>
                  <a:gd name="connsiteY47" fmla="*/ 1119605 h 2395225"/>
                  <a:gd name="connsiteX48" fmla="*/ 1424943 w 3725411"/>
                  <a:gd name="connsiteY48" fmla="*/ 931645 h 2395225"/>
                  <a:gd name="connsiteX49" fmla="*/ 1389383 w 3725411"/>
                  <a:gd name="connsiteY49" fmla="*/ 1094205 h 2395225"/>
                  <a:gd name="connsiteX50" fmla="*/ 1485903 w 3725411"/>
                  <a:gd name="connsiteY50" fmla="*/ 860525 h 2395225"/>
                  <a:gd name="connsiteX51" fmla="*/ 1567183 w 3725411"/>
                  <a:gd name="connsiteY51" fmla="*/ 1150085 h 2395225"/>
                  <a:gd name="connsiteX52" fmla="*/ 1536703 w 3725411"/>
                  <a:gd name="connsiteY52" fmla="*/ 885925 h 2395225"/>
                  <a:gd name="connsiteX53" fmla="*/ 1582423 w 3725411"/>
                  <a:gd name="connsiteY53" fmla="*/ 885925 h 2395225"/>
                  <a:gd name="connsiteX54" fmla="*/ 1633223 w 3725411"/>
                  <a:gd name="connsiteY54" fmla="*/ 1134845 h 2395225"/>
                  <a:gd name="connsiteX55" fmla="*/ 1597663 w 3725411"/>
                  <a:gd name="connsiteY55" fmla="*/ 1200885 h 2395225"/>
                  <a:gd name="connsiteX56" fmla="*/ 1648463 w 3725411"/>
                  <a:gd name="connsiteY56" fmla="*/ 1084045 h 2395225"/>
                  <a:gd name="connsiteX57" fmla="*/ 1684023 w 3725411"/>
                  <a:gd name="connsiteY57" fmla="*/ 1216125 h 2395225"/>
                  <a:gd name="connsiteX58" fmla="*/ 1699263 w 3725411"/>
                  <a:gd name="connsiteY58" fmla="*/ 1043405 h 2395225"/>
                  <a:gd name="connsiteX59" fmla="*/ 1805943 w 3725411"/>
                  <a:gd name="connsiteY59" fmla="*/ 1165325 h 2395225"/>
                  <a:gd name="connsiteX60" fmla="*/ 1744983 w 3725411"/>
                  <a:gd name="connsiteY60" fmla="*/ 1028165 h 2395225"/>
                  <a:gd name="connsiteX61" fmla="*/ 1729743 w 3725411"/>
                  <a:gd name="connsiteY61" fmla="*/ 880845 h 2395225"/>
                  <a:gd name="connsiteX62" fmla="*/ 1846583 w 3725411"/>
                  <a:gd name="connsiteY62" fmla="*/ 1028165 h 2395225"/>
                  <a:gd name="connsiteX63" fmla="*/ 1765303 w 3725411"/>
                  <a:gd name="connsiteY63" fmla="*/ 779245 h 2395225"/>
                  <a:gd name="connsiteX64" fmla="*/ 1948183 w 3725411"/>
                  <a:gd name="connsiteY64" fmla="*/ 992605 h 2395225"/>
                  <a:gd name="connsiteX65" fmla="*/ 2054863 w 3725411"/>
                  <a:gd name="connsiteY65" fmla="*/ 1023085 h 2395225"/>
                  <a:gd name="connsiteX66" fmla="*/ 1948183 w 3725411"/>
                  <a:gd name="connsiteY66" fmla="*/ 840205 h 2395225"/>
                  <a:gd name="connsiteX67" fmla="*/ 1882143 w 3725411"/>
                  <a:gd name="connsiteY67" fmla="*/ 657325 h 2395225"/>
                  <a:gd name="connsiteX68" fmla="*/ 2278383 w 3725411"/>
                  <a:gd name="connsiteY68" fmla="*/ 992605 h 2395225"/>
                  <a:gd name="connsiteX69" fmla="*/ 2288543 w 3725411"/>
                  <a:gd name="connsiteY69" fmla="*/ 982445 h 2395225"/>
                  <a:gd name="connsiteX70" fmla="*/ 2131063 w 3725411"/>
                  <a:gd name="connsiteY70" fmla="*/ 819885 h 2395225"/>
                  <a:gd name="connsiteX71" fmla="*/ 1958343 w 3725411"/>
                  <a:gd name="connsiteY71" fmla="*/ 677645 h 2395225"/>
                  <a:gd name="connsiteX72" fmla="*/ 1907543 w 3725411"/>
                  <a:gd name="connsiteY72" fmla="*/ 474445 h 2395225"/>
                  <a:gd name="connsiteX73" fmla="*/ 2024383 w 3725411"/>
                  <a:gd name="connsiteY73" fmla="*/ 555725 h 2395225"/>
                  <a:gd name="connsiteX74" fmla="*/ 2044703 w 3725411"/>
                  <a:gd name="connsiteY74" fmla="*/ 515085 h 2395225"/>
                  <a:gd name="connsiteX75" fmla="*/ 2227583 w 3725411"/>
                  <a:gd name="connsiteY75" fmla="*/ 845285 h 2395225"/>
                  <a:gd name="connsiteX76" fmla="*/ 2268223 w 3725411"/>
                  <a:gd name="connsiteY76" fmla="*/ 951965 h 2395225"/>
                  <a:gd name="connsiteX77" fmla="*/ 2207263 w 3725411"/>
                  <a:gd name="connsiteY77" fmla="*/ 697965 h 2395225"/>
                  <a:gd name="connsiteX78" fmla="*/ 2110743 w 3725411"/>
                  <a:gd name="connsiteY78" fmla="*/ 484605 h 2395225"/>
                  <a:gd name="connsiteX79" fmla="*/ 2349503 w 3725411"/>
                  <a:gd name="connsiteY79" fmla="*/ 637005 h 2395225"/>
                  <a:gd name="connsiteX80" fmla="*/ 2512063 w 3725411"/>
                  <a:gd name="connsiteY80" fmla="*/ 743685 h 2395225"/>
                  <a:gd name="connsiteX81" fmla="*/ 2593343 w 3725411"/>
                  <a:gd name="connsiteY81" fmla="*/ 814805 h 2395225"/>
                  <a:gd name="connsiteX82" fmla="*/ 2664463 w 3725411"/>
                  <a:gd name="connsiteY82" fmla="*/ 1063725 h 2395225"/>
                  <a:gd name="connsiteX83" fmla="*/ 2608583 w 3725411"/>
                  <a:gd name="connsiteY83" fmla="*/ 809725 h 2395225"/>
                  <a:gd name="connsiteX84" fmla="*/ 2776223 w 3725411"/>
                  <a:gd name="connsiteY84" fmla="*/ 1089125 h 2395225"/>
                  <a:gd name="connsiteX85" fmla="*/ 2806703 w 3725411"/>
                  <a:gd name="connsiteY85" fmla="*/ 1139925 h 2395225"/>
                  <a:gd name="connsiteX86" fmla="*/ 2735583 w 3725411"/>
                  <a:gd name="connsiteY86" fmla="*/ 891005 h 2395225"/>
                  <a:gd name="connsiteX87" fmla="*/ 2908303 w 3725411"/>
                  <a:gd name="connsiteY87" fmla="*/ 1205965 h 2395225"/>
                  <a:gd name="connsiteX88" fmla="*/ 2908303 w 3725411"/>
                  <a:gd name="connsiteY88" fmla="*/ 1246605 h 2395225"/>
                  <a:gd name="connsiteX89" fmla="*/ 2923543 w 3725411"/>
                  <a:gd name="connsiteY89" fmla="*/ 1078965 h 2395225"/>
                  <a:gd name="connsiteX90" fmla="*/ 3030223 w 3725411"/>
                  <a:gd name="connsiteY90" fmla="*/ 1211045 h 2395225"/>
                  <a:gd name="connsiteX91" fmla="*/ 3106423 w 3725411"/>
                  <a:gd name="connsiteY91" fmla="*/ 1287245 h 2395225"/>
                  <a:gd name="connsiteX92" fmla="*/ 3192783 w 3725411"/>
                  <a:gd name="connsiteY92" fmla="*/ 1327885 h 2395225"/>
                  <a:gd name="connsiteX93" fmla="*/ 3197863 w 3725411"/>
                  <a:gd name="connsiteY93" fmla="*/ 1454885 h 2395225"/>
                  <a:gd name="connsiteX94" fmla="*/ 3243583 w 3725411"/>
                  <a:gd name="connsiteY94" fmla="*/ 1749525 h 2395225"/>
                  <a:gd name="connsiteX95" fmla="*/ 3213103 w 3725411"/>
                  <a:gd name="connsiteY95" fmla="*/ 1891765 h 2395225"/>
                  <a:gd name="connsiteX96" fmla="*/ 3208023 w 3725411"/>
                  <a:gd name="connsiteY96" fmla="*/ 2079725 h 2395225"/>
                  <a:gd name="connsiteX97" fmla="*/ 3136903 w 3725411"/>
                  <a:gd name="connsiteY97" fmla="*/ 2394685 h 2395225"/>
                  <a:gd name="connsiteX98" fmla="*/ 3248663 w 3725411"/>
                  <a:gd name="connsiteY98" fmla="*/ 1998445 h 2395225"/>
                  <a:gd name="connsiteX99" fmla="*/ 3263903 w 3725411"/>
                  <a:gd name="connsiteY99" fmla="*/ 1668245 h 2395225"/>
                  <a:gd name="connsiteX100" fmla="*/ 3289303 w 3725411"/>
                  <a:gd name="connsiteY100" fmla="*/ 1459965 h 2395225"/>
                  <a:gd name="connsiteX101" fmla="*/ 3406143 w 3725411"/>
                  <a:gd name="connsiteY101" fmla="*/ 1653005 h 2395225"/>
                  <a:gd name="connsiteX102" fmla="*/ 3543938 w 3725411"/>
                  <a:gd name="connsiteY102" fmla="*/ 1741270 h 2395225"/>
                  <a:gd name="connsiteX103" fmla="*/ 3660143 w 3725411"/>
                  <a:gd name="connsiteY103" fmla="*/ 1754605 h 2395225"/>
                  <a:gd name="connsiteX104" fmla="*/ 3578863 w 3725411"/>
                  <a:gd name="connsiteY104" fmla="*/ 1688565 h 2395225"/>
                  <a:gd name="connsiteX105" fmla="*/ 3700783 w 3725411"/>
                  <a:gd name="connsiteY105" fmla="*/ 1683485 h 2395225"/>
                  <a:gd name="connsiteX106" fmla="*/ 3634743 w 3725411"/>
                  <a:gd name="connsiteY106" fmla="*/ 1617445 h 2395225"/>
                  <a:gd name="connsiteX107" fmla="*/ 3675383 w 3725411"/>
                  <a:gd name="connsiteY107" fmla="*/ 1607285 h 2395225"/>
                  <a:gd name="connsiteX108" fmla="*/ 3568703 w 3725411"/>
                  <a:gd name="connsiteY108" fmla="*/ 1536165 h 2395225"/>
                  <a:gd name="connsiteX109" fmla="*/ 3533143 w 3725411"/>
                  <a:gd name="connsiteY109" fmla="*/ 1404085 h 2395225"/>
                  <a:gd name="connsiteX110" fmla="*/ 3629663 w 3725411"/>
                  <a:gd name="connsiteY110" fmla="*/ 1571725 h 2395225"/>
                  <a:gd name="connsiteX111" fmla="*/ 3594103 w 3725411"/>
                  <a:gd name="connsiteY111" fmla="*/ 1404085 h 2395225"/>
                  <a:gd name="connsiteX112" fmla="*/ 3553463 w 3725411"/>
                  <a:gd name="connsiteY112" fmla="*/ 1282165 h 2395225"/>
                  <a:gd name="connsiteX113" fmla="*/ 3573783 w 3725411"/>
                  <a:gd name="connsiteY113" fmla="*/ 1241525 h 2395225"/>
                  <a:gd name="connsiteX114" fmla="*/ 3660143 w 3725411"/>
                  <a:gd name="connsiteY114" fmla="*/ 1343125 h 2395225"/>
                  <a:gd name="connsiteX115" fmla="*/ 3599183 w 3725411"/>
                  <a:gd name="connsiteY115" fmla="*/ 1180565 h 2395225"/>
                  <a:gd name="connsiteX116" fmla="*/ 3721103 w 3725411"/>
                  <a:gd name="connsiteY116" fmla="*/ 1246605 h 2395225"/>
                  <a:gd name="connsiteX117" fmla="*/ 3690623 w 3725411"/>
                  <a:gd name="connsiteY117" fmla="*/ 1195805 h 2395225"/>
                  <a:gd name="connsiteX118" fmla="*/ 3619503 w 3725411"/>
                  <a:gd name="connsiteY118" fmla="*/ 1129765 h 2395225"/>
                  <a:gd name="connsiteX119" fmla="*/ 3609343 w 3725411"/>
                  <a:gd name="connsiteY119" fmla="*/ 1058645 h 2395225"/>
                  <a:gd name="connsiteX120" fmla="*/ 3670303 w 3725411"/>
                  <a:gd name="connsiteY120" fmla="*/ 1053565 h 2395225"/>
                  <a:gd name="connsiteX121" fmla="*/ 3522983 w 3725411"/>
                  <a:gd name="connsiteY121" fmla="*/ 1002765 h 2395225"/>
                  <a:gd name="connsiteX122" fmla="*/ 3411223 w 3725411"/>
                  <a:gd name="connsiteY122" fmla="*/ 921485 h 2395225"/>
                  <a:gd name="connsiteX123" fmla="*/ 3248663 w 3725411"/>
                  <a:gd name="connsiteY123" fmla="*/ 809725 h 2395225"/>
                  <a:gd name="connsiteX124" fmla="*/ 3157223 w 3725411"/>
                  <a:gd name="connsiteY124" fmla="*/ 728445 h 2395225"/>
                  <a:gd name="connsiteX125" fmla="*/ 2984503 w 3725411"/>
                  <a:gd name="connsiteY125" fmla="*/ 484605 h 2395225"/>
                  <a:gd name="connsiteX126" fmla="*/ 2694943 w 3725411"/>
                  <a:gd name="connsiteY126" fmla="*/ 276325 h 2395225"/>
                  <a:gd name="connsiteX127" fmla="*/ 2583183 w 3725411"/>
                  <a:gd name="connsiteY127" fmla="*/ 159485 h 2395225"/>
                  <a:gd name="connsiteX128" fmla="*/ 2420623 w 3725411"/>
                  <a:gd name="connsiteY128" fmla="*/ 108685 h 2395225"/>
                  <a:gd name="connsiteX129" fmla="*/ 2252983 w 3725411"/>
                  <a:gd name="connsiteY129" fmla="*/ 17245 h 2395225"/>
                  <a:gd name="connsiteX130" fmla="*/ 2019303 w 3725411"/>
                  <a:gd name="connsiteY130" fmla="*/ 17245 h 2395225"/>
                  <a:gd name="connsiteX131" fmla="*/ 1887223 w 3725411"/>
                  <a:gd name="connsiteY131" fmla="*/ 113765 h 2395225"/>
                  <a:gd name="connsiteX132" fmla="*/ 1435103 w 3725411"/>
                  <a:gd name="connsiteY132" fmla="*/ 2005 h 2395225"/>
                  <a:gd name="connsiteX133" fmla="*/ 1008383 w 3725411"/>
                  <a:gd name="connsiteY133" fmla="*/ 235685 h 2395225"/>
                  <a:gd name="connsiteX0" fmla="*/ 1008383 w 3725411"/>
                  <a:gd name="connsiteY0" fmla="*/ 235685 h 2395119"/>
                  <a:gd name="connsiteX1" fmla="*/ 657863 w 3725411"/>
                  <a:gd name="connsiteY1" fmla="*/ 687805 h 2395119"/>
                  <a:gd name="connsiteX2" fmla="*/ 393703 w 3725411"/>
                  <a:gd name="connsiteY2" fmla="*/ 885925 h 2395119"/>
                  <a:gd name="connsiteX3" fmla="*/ 210823 w 3725411"/>
                  <a:gd name="connsiteY3" fmla="*/ 891005 h 2395119"/>
                  <a:gd name="connsiteX4" fmla="*/ 312423 w 3725411"/>
                  <a:gd name="connsiteY4" fmla="*/ 951965 h 2395119"/>
                  <a:gd name="connsiteX5" fmla="*/ 200663 w 3725411"/>
                  <a:gd name="connsiteY5" fmla="*/ 997685 h 2395119"/>
                  <a:gd name="connsiteX6" fmla="*/ 114303 w 3725411"/>
                  <a:gd name="connsiteY6" fmla="*/ 997685 h 2395119"/>
                  <a:gd name="connsiteX7" fmla="*/ 99063 w 3725411"/>
                  <a:gd name="connsiteY7" fmla="*/ 997685 h 2395119"/>
                  <a:gd name="connsiteX8" fmla="*/ 154943 w 3725411"/>
                  <a:gd name="connsiteY8" fmla="*/ 1028165 h 2395119"/>
                  <a:gd name="connsiteX9" fmla="*/ 2543 w 3725411"/>
                  <a:gd name="connsiteY9" fmla="*/ 1109445 h 2395119"/>
                  <a:gd name="connsiteX10" fmla="*/ 302263 w 3725411"/>
                  <a:gd name="connsiteY10" fmla="*/ 1104365 h 2395119"/>
                  <a:gd name="connsiteX11" fmla="*/ 266703 w 3725411"/>
                  <a:gd name="connsiteY11" fmla="*/ 1205965 h 2395119"/>
                  <a:gd name="connsiteX12" fmla="*/ 226063 w 3725411"/>
                  <a:gd name="connsiteY12" fmla="*/ 1312645 h 2395119"/>
                  <a:gd name="connsiteX13" fmla="*/ 281943 w 3725411"/>
                  <a:gd name="connsiteY13" fmla="*/ 1429485 h 2395119"/>
                  <a:gd name="connsiteX14" fmla="*/ 236223 w 3725411"/>
                  <a:gd name="connsiteY14" fmla="*/ 1317725 h 2395119"/>
                  <a:gd name="connsiteX15" fmla="*/ 297183 w 3725411"/>
                  <a:gd name="connsiteY15" fmla="*/ 1256765 h 2395119"/>
                  <a:gd name="connsiteX16" fmla="*/ 276863 w 3725411"/>
                  <a:gd name="connsiteY16" fmla="*/ 1414245 h 2395119"/>
                  <a:gd name="connsiteX17" fmla="*/ 139703 w 3725411"/>
                  <a:gd name="connsiteY17" fmla="*/ 1536165 h 2395119"/>
                  <a:gd name="connsiteX18" fmla="*/ 129543 w 3725411"/>
                  <a:gd name="connsiteY18" fmla="*/ 1531085 h 2395119"/>
                  <a:gd name="connsiteX19" fmla="*/ 281943 w 3725411"/>
                  <a:gd name="connsiteY19" fmla="*/ 1500605 h 2395119"/>
                  <a:gd name="connsiteX20" fmla="*/ 241303 w 3725411"/>
                  <a:gd name="connsiteY20" fmla="*/ 1571725 h 2395119"/>
                  <a:gd name="connsiteX21" fmla="*/ 99063 w 3725411"/>
                  <a:gd name="connsiteY21" fmla="*/ 1622525 h 2395119"/>
                  <a:gd name="connsiteX22" fmla="*/ 281943 w 3725411"/>
                  <a:gd name="connsiteY22" fmla="*/ 1597125 h 2395119"/>
                  <a:gd name="connsiteX23" fmla="*/ 261623 w 3725411"/>
                  <a:gd name="connsiteY23" fmla="*/ 1734285 h 2395119"/>
                  <a:gd name="connsiteX24" fmla="*/ 236223 w 3725411"/>
                  <a:gd name="connsiteY24" fmla="*/ 1759685 h 2395119"/>
                  <a:gd name="connsiteX25" fmla="*/ 327663 w 3725411"/>
                  <a:gd name="connsiteY25" fmla="*/ 1698725 h 2395119"/>
                  <a:gd name="connsiteX26" fmla="*/ 266703 w 3725411"/>
                  <a:gd name="connsiteY26" fmla="*/ 1840965 h 2395119"/>
                  <a:gd name="connsiteX27" fmla="*/ 342903 w 3725411"/>
                  <a:gd name="connsiteY27" fmla="*/ 1744445 h 2395119"/>
                  <a:gd name="connsiteX28" fmla="*/ 378463 w 3725411"/>
                  <a:gd name="connsiteY28" fmla="*/ 1851125 h 2395119"/>
                  <a:gd name="connsiteX29" fmla="*/ 378463 w 3725411"/>
                  <a:gd name="connsiteY29" fmla="*/ 1668245 h 2395119"/>
                  <a:gd name="connsiteX30" fmla="*/ 403863 w 3725411"/>
                  <a:gd name="connsiteY30" fmla="*/ 1866365 h 2395119"/>
                  <a:gd name="connsiteX31" fmla="*/ 495303 w 3725411"/>
                  <a:gd name="connsiteY31" fmla="*/ 1526005 h 2395119"/>
                  <a:gd name="connsiteX32" fmla="*/ 541023 w 3725411"/>
                  <a:gd name="connsiteY32" fmla="*/ 1754605 h 2395119"/>
                  <a:gd name="connsiteX33" fmla="*/ 624843 w 3725411"/>
                  <a:gd name="connsiteY33" fmla="*/ 2082265 h 2395119"/>
                  <a:gd name="connsiteX34" fmla="*/ 566423 w 3725411"/>
                  <a:gd name="connsiteY34" fmla="*/ 1439645 h 2395119"/>
                  <a:gd name="connsiteX35" fmla="*/ 601983 w 3725411"/>
                  <a:gd name="connsiteY35" fmla="*/ 1348205 h 2395119"/>
                  <a:gd name="connsiteX36" fmla="*/ 601983 w 3725411"/>
                  <a:gd name="connsiteY36" fmla="*/ 1236445 h 2395119"/>
                  <a:gd name="connsiteX37" fmla="*/ 535943 w 3725411"/>
                  <a:gd name="connsiteY37" fmla="*/ 1287245 h 2395119"/>
                  <a:gd name="connsiteX38" fmla="*/ 657863 w 3725411"/>
                  <a:gd name="connsiteY38" fmla="*/ 1272005 h 2395119"/>
                  <a:gd name="connsiteX39" fmla="*/ 805183 w 3725411"/>
                  <a:gd name="connsiteY39" fmla="*/ 1200885 h 2395119"/>
                  <a:gd name="connsiteX40" fmla="*/ 957583 w 3725411"/>
                  <a:gd name="connsiteY40" fmla="*/ 1099285 h 2395119"/>
                  <a:gd name="connsiteX41" fmla="*/ 800103 w 3725411"/>
                  <a:gd name="connsiteY41" fmla="*/ 1251685 h 2395119"/>
                  <a:gd name="connsiteX42" fmla="*/ 1023623 w 3725411"/>
                  <a:gd name="connsiteY42" fmla="*/ 1109445 h 2395119"/>
                  <a:gd name="connsiteX43" fmla="*/ 1140463 w 3725411"/>
                  <a:gd name="connsiteY43" fmla="*/ 1023085 h 2395119"/>
                  <a:gd name="connsiteX44" fmla="*/ 1115063 w 3725411"/>
                  <a:gd name="connsiteY44" fmla="*/ 1155165 h 2395119"/>
                  <a:gd name="connsiteX45" fmla="*/ 1328423 w 3725411"/>
                  <a:gd name="connsiteY45" fmla="*/ 850365 h 2395119"/>
                  <a:gd name="connsiteX46" fmla="*/ 1333503 w 3725411"/>
                  <a:gd name="connsiteY46" fmla="*/ 972285 h 2395119"/>
                  <a:gd name="connsiteX47" fmla="*/ 1262383 w 3725411"/>
                  <a:gd name="connsiteY47" fmla="*/ 1119605 h 2395119"/>
                  <a:gd name="connsiteX48" fmla="*/ 1424943 w 3725411"/>
                  <a:gd name="connsiteY48" fmla="*/ 931645 h 2395119"/>
                  <a:gd name="connsiteX49" fmla="*/ 1389383 w 3725411"/>
                  <a:gd name="connsiteY49" fmla="*/ 1094205 h 2395119"/>
                  <a:gd name="connsiteX50" fmla="*/ 1485903 w 3725411"/>
                  <a:gd name="connsiteY50" fmla="*/ 860525 h 2395119"/>
                  <a:gd name="connsiteX51" fmla="*/ 1567183 w 3725411"/>
                  <a:gd name="connsiteY51" fmla="*/ 1150085 h 2395119"/>
                  <a:gd name="connsiteX52" fmla="*/ 1536703 w 3725411"/>
                  <a:gd name="connsiteY52" fmla="*/ 885925 h 2395119"/>
                  <a:gd name="connsiteX53" fmla="*/ 1582423 w 3725411"/>
                  <a:gd name="connsiteY53" fmla="*/ 885925 h 2395119"/>
                  <a:gd name="connsiteX54" fmla="*/ 1633223 w 3725411"/>
                  <a:gd name="connsiteY54" fmla="*/ 1134845 h 2395119"/>
                  <a:gd name="connsiteX55" fmla="*/ 1597663 w 3725411"/>
                  <a:gd name="connsiteY55" fmla="*/ 1200885 h 2395119"/>
                  <a:gd name="connsiteX56" fmla="*/ 1648463 w 3725411"/>
                  <a:gd name="connsiteY56" fmla="*/ 1084045 h 2395119"/>
                  <a:gd name="connsiteX57" fmla="*/ 1684023 w 3725411"/>
                  <a:gd name="connsiteY57" fmla="*/ 1216125 h 2395119"/>
                  <a:gd name="connsiteX58" fmla="*/ 1699263 w 3725411"/>
                  <a:gd name="connsiteY58" fmla="*/ 1043405 h 2395119"/>
                  <a:gd name="connsiteX59" fmla="*/ 1805943 w 3725411"/>
                  <a:gd name="connsiteY59" fmla="*/ 1165325 h 2395119"/>
                  <a:gd name="connsiteX60" fmla="*/ 1744983 w 3725411"/>
                  <a:gd name="connsiteY60" fmla="*/ 1028165 h 2395119"/>
                  <a:gd name="connsiteX61" fmla="*/ 1729743 w 3725411"/>
                  <a:gd name="connsiteY61" fmla="*/ 880845 h 2395119"/>
                  <a:gd name="connsiteX62" fmla="*/ 1846583 w 3725411"/>
                  <a:gd name="connsiteY62" fmla="*/ 1028165 h 2395119"/>
                  <a:gd name="connsiteX63" fmla="*/ 1765303 w 3725411"/>
                  <a:gd name="connsiteY63" fmla="*/ 779245 h 2395119"/>
                  <a:gd name="connsiteX64" fmla="*/ 1948183 w 3725411"/>
                  <a:gd name="connsiteY64" fmla="*/ 992605 h 2395119"/>
                  <a:gd name="connsiteX65" fmla="*/ 2054863 w 3725411"/>
                  <a:gd name="connsiteY65" fmla="*/ 1023085 h 2395119"/>
                  <a:gd name="connsiteX66" fmla="*/ 1948183 w 3725411"/>
                  <a:gd name="connsiteY66" fmla="*/ 840205 h 2395119"/>
                  <a:gd name="connsiteX67" fmla="*/ 1882143 w 3725411"/>
                  <a:gd name="connsiteY67" fmla="*/ 657325 h 2395119"/>
                  <a:gd name="connsiteX68" fmla="*/ 2278383 w 3725411"/>
                  <a:gd name="connsiteY68" fmla="*/ 992605 h 2395119"/>
                  <a:gd name="connsiteX69" fmla="*/ 2288543 w 3725411"/>
                  <a:gd name="connsiteY69" fmla="*/ 982445 h 2395119"/>
                  <a:gd name="connsiteX70" fmla="*/ 2131063 w 3725411"/>
                  <a:gd name="connsiteY70" fmla="*/ 819885 h 2395119"/>
                  <a:gd name="connsiteX71" fmla="*/ 1958343 w 3725411"/>
                  <a:gd name="connsiteY71" fmla="*/ 677645 h 2395119"/>
                  <a:gd name="connsiteX72" fmla="*/ 1907543 w 3725411"/>
                  <a:gd name="connsiteY72" fmla="*/ 474445 h 2395119"/>
                  <a:gd name="connsiteX73" fmla="*/ 2024383 w 3725411"/>
                  <a:gd name="connsiteY73" fmla="*/ 555725 h 2395119"/>
                  <a:gd name="connsiteX74" fmla="*/ 2044703 w 3725411"/>
                  <a:gd name="connsiteY74" fmla="*/ 515085 h 2395119"/>
                  <a:gd name="connsiteX75" fmla="*/ 2227583 w 3725411"/>
                  <a:gd name="connsiteY75" fmla="*/ 845285 h 2395119"/>
                  <a:gd name="connsiteX76" fmla="*/ 2268223 w 3725411"/>
                  <a:gd name="connsiteY76" fmla="*/ 951965 h 2395119"/>
                  <a:gd name="connsiteX77" fmla="*/ 2207263 w 3725411"/>
                  <a:gd name="connsiteY77" fmla="*/ 697965 h 2395119"/>
                  <a:gd name="connsiteX78" fmla="*/ 2110743 w 3725411"/>
                  <a:gd name="connsiteY78" fmla="*/ 484605 h 2395119"/>
                  <a:gd name="connsiteX79" fmla="*/ 2349503 w 3725411"/>
                  <a:gd name="connsiteY79" fmla="*/ 637005 h 2395119"/>
                  <a:gd name="connsiteX80" fmla="*/ 2512063 w 3725411"/>
                  <a:gd name="connsiteY80" fmla="*/ 743685 h 2395119"/>
                  <a:gd name="connsiteX81" fmla="*/ 2593343 w 3725411"/>
                  <a:gd name="connsiteY81" fmla="*/ 814805 h 2395119"/>
                  <a:gd name="connsiteX82" fmla="*/ 2664463 w 3725411"/>
                  <a:gd name="connsiteY82" fmla="*/ 1063725 h 2395119"/>
                  <a:gd name="connsiteX83" fmla="*/ 2608583 w 3725411"/>
                  <a:gd name="connsiteY83" fmla="*/ 809725 h 2395119"/>
                  <a:gd name="connsiteX84" fmla="*/ 2776223 w 3725411"/>
                  <a:gd name="connsiteY84" fmla="*/ 1089125 h 2395119"/>
                  <a:gd name="connsiteX85" fmla="*/ 2806703 w 3725411"/>
                  <a:gd name="connsiteY85" fmla="*/ 1139925 h 2395119"/>
                  <a:gd name="connsiteX86" fmla="*/ 2735583 w 3725411"/>
                  <a:gd name="connsiteY86" fmla="*/ 891005 h 2395119"/>
                  <a:gd name="connsiteX87" fmla="*/ 2908303 w 3725411"/>
                  <a:gd name="connsiteY87" fmla="*/ 1205965 h 2395119"/>
                  <a:gd name="connsiteX88" fmla="*/ 2908303 w 3725411"/>
                  <a:gd name="connsiteY88" fmla="*/ 1246605 h 2395119"/>
                  <a:gd name="connsiteX89" fmla="*/ 2923543 w 3725411"/>
                  <a:gd name="connsiteY89" fmla="*/ 1078965 h 2395119"/>
                  <a:gd name="connsiteX90" fmla="*/ 3030223 w 3725411"/>
                  <a:gd name="connsiteY90" fmla="*/ 1211045 h 2395119"/>
                  <a:gd name="connsiteX91" fmla="*/ 3106423 w 3725411"/>
                  <a:gd name="connsiteY91" fmla="*/ 1287245 h 2395119"/>
                  <a:gd name="connsiteX92" fmla="*/ 3192783 w 3725411"/>
                  <a:gd name="connsiteY92" fmla="*/ 1327885 h 2395119"/>
                  <a:gd name="connsiteX93" fmla="*/ 3197863 w 3725411"/>
                  <a:gd name="connsiteY93" fmla="*/ 1454885 h 2395119"/>
                  <a:gd name="connsiteX94" fmla="*/ 3243583 w 3725411"/>
                  <a:gd name="connsiteY94" fmla="*/ 1749525 h 2395119"/>
                  <a:gd name="connsiteX95" fmla="*/ 3213103 w 3725411"/>
                  <a:gd name="connsiteY95" fmla="*/ 1891765 h 2395119"/>
                  <a:gd name="connsiteX96" fmla="*/ 3200403 w 3725411"/>
                  <a:gd name="connsiteY96" fmla="*/ 2072105 h 2395119"/>
                  <a:gd name="connsiteX97" fmla="*/ 3136903 w 3725411"/>
                  <a:gd name="connsiteY97" fmla="*/ 2394685 h 2395119"/>
                  <a:gd name="connsiteX98" fmla="*/ 3248663 w 3725411"/>
                  <a:gd name="connsiteY98" fmla="*/ 1998445 h 2395119"/>
                  <a:gd name="connsiteX99" fmla="*/ 3263903 w 3725411"/>
                  <a:gd name="connsiteY99" fmla="*/ 1668245 h 2395119"/>
                  <a:gd name="connsiteX100" fmla="*/ 3289303 w 3725411"/>
                  <a:gd name="connsiteY100" fmla="*/ 1459965 h 2395119"/>
                  <a:gd name="connsiteX101" fmla="*/ 3406143 w 3725411"/>
                  <a:gd name="connsiteY101" fmla="*/ 1653005 h 2395119"/>
                  <a:gd name="connsiteX102" fmla="*/ 3543938 w 3725411"/>
                  <a:gd name="connsiteY102" fmla="*/ 1741270 h 2395119"/>
                  <a:gd name="connsiteX103" fmla="*/ 3660143 w 3725411"/>
                  <a:gd name="connsiteY103" fmla="*/ 1754605 h 2395119"/>
                  <a:gd name="connsiteX104" fmla="*/ 3578863 w 3725411"/>
                  <a:gd name="connsiteY104" fmla="*/ 1688565 h 2395119"/>
                  <a:gd name="connsiteX105" fmla="*/ 3700783 w 3725411"/>
                  <a:gd name="connsiteY105" fmla="*/ 1683485 h 2395119"/>
                  <a:gd name="connsiteX106" fmla="*/ 3634743 w 3725411"/>
                  <a:gd name="connsiteY106" fmla="*/ 1617445 h 2395119"/>
                  <a:gd name="connsiteX107" fmla="*/ 3675383 w 3725411"/>
                  <a:gd name="connsiteY107" fmla="*/ 1607285 h 2395119"/>
                  <a:gd name="connsiteX108" fmla="*/ 3568703 w 3725411"/>
                  <a:gd name="connsiteY108" fmla="*/ 1536165 h 2395119"/>
                  <a:gd name="connsiteX109" fmla="*/ 3533143 w 3725411"/>
                  <a:gd name="connsiteY109" fmla="*/ 1404085 h 2395119"/>
                  <a:gd name="connsiteX110" fmla="*/ 3629663 w 3725411"/>
                  <a:gd name="connsiteY110" fmla="*/ 1571725 h 2395119"/>
                  <a:gd name="connsiteX111" fmla="*/ 3594103 w 3725411"/>
                  <a:gd name="connsiteY111" fmla="*/ 1404085 h 2395119"/>
                  <a:gd name="connsiteX112" fmla="*/ 3553463 w 3725411"/>
                  <a:gd name="connsiteY112" fmla="*/ 1282165 h 2395119"/>
                  <a:gd name="connsiteX113" fmla="*/ 3573783 w 3725411"/>
                  <a:gd name="connsiteY113" fmla="*/ 1241525 h 2395119"/>
                  <a:gd name="connsiteX114" fmla="*/ 3660143 w 3725411"/>
                  <a:gd name="connsiteY114" fmla="*/ 1343125 h 2395119"/>
                  <a:gd name="connsiteX115" fmla="*/ 3599183 w 3725411"/>
                  <a:gd name="connsiteY115" fmla="*/ 1180565 h 2395119"/>
                  <a:gd name="connsiteX116" fmla="*/ 3721103 w 3725411"/>
                  <a:gd name="connsiteY116" fmla="*/ 1246605 h 2395119"/>
                  <a:gd name="connsiteX117" fmla="*/ 3690623 w 3725411"/>
                  <a:gd name="connsiteY117" fmla="*/ 1195805 h 2395119"/>
                  <a:gd name="connsiteX118" fmla="*/ 3619503 w 3725411"/>
                  <a:gd name="connsiteY118" fmla="*/ 1129765 h 2395119"/>
                  <a:gd name="connsiteX119" fmla="*/ 3609343 w 3725411"/>
                  <a:gd name="connsiteY119" fmla="*/ 1058645 h 2395119"/>
                  <a:gd name="connsiteX120" fmla="*/ 3670303 w 3725411"/>
                  <a:gd name="connsiteY120" fmla="*/ 1053565 h 2395119"/>
                  <a:gd name="connsiteX121" fmla="*/ 3522983 w 3725411"/>
                  <a:gd name="connsiteY121" fmla="*/ 1002765 h 2395119"/>
                  <a:gd name="connsiteX122" fmla="*/ 3411223 w 3725411"/>
                  <a:gd name="connsiteY122" fmla="*/ 921485 h 2395119"/>
                  <a:gd name="connsiteX123" fmla="*/ 3248663 w 3725411"/>
                  <a:gd name="connsiteY123" fmla="*/ 809725 h 2395119"/>
                  <a:gd name="connsiteX124" fmla="*/ 3157223 w 3725411"/>
                  <a:gd name="connsiteY124" fmla="*/ 728445 h 2395119"/>
                  <a:gd name="connsiteX125" fmla="*/ 2984503 w 3725411"/>
                  <a:gd name="connsiteY125" fmla="*/ 484605 h 2395119"/>
                  <a:gd name="connsiteX126" fmla="*/ 2694943 w 3725411"/>
                  <a:gd name="connsiteY126" fmla="*/ 276325 h 2395119"/>
                  <a:gd name="connsiteX127" fmla="*/ 2583183 w 3725411"/>
                  <a:gd name="connsiteY127" fmla="*/ 159485 h 2395119"/>
                  <a:gd name="connsiteX128" fmla="*/ 2420623 w 3725411"/>
                  <a:gd name="connsiteY128" fmla="*/ 108685 h 2395119"/>
                  <a:gd name="connsiteX129" fmla="*/ 2252983 w 3725411"/>
                  <a:gd name="connsiteY129" fmla="*/ 17245 h 2395119"/>
                  <a:gd name="connsiteX130" fmla="*/ 2019303 w 3725411"/>
                  <a:gd name="connsiteY130" fmla="*/ 17245 h 2395119"/>
                  <a:gd name="connsiteX131" fmla="*/ 1887223 w 3725411"/>
                  <a:gd name="connsiteY131" fmla="*/ 113765 h 2395119"/>
                  <a:gd name="connsiteX132" fmla="*/ 1435103 w 3725411"/>
                  <a:gd name="connsiteY132" fmla="*/ 2005 h 2395119"/>
                  <a:gd name="connsiteX133" fmla="*/ 1008383 w 3725411"/>
                  <a:gd name="connsiteY133" fmla="*/ 235685 h 239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Lst>
                <a:rect l="l" t="t" r="r" b="b"/>
                <a:pathLst>
                  <a:path w="3725411" h="2395119">
                    <a:moveTo>
                      <a:pt x="1008383" y="235685"/>
                    </a:moveTo>
                    <a:cubicBezTo>
                      <a:pt x="878843" y="349985"/>
                      <a:pt x="760310" y="579432"/>
                      <a:pt x="657863" y="687805"/>
                    </a:cubicBezTo>
                    <a:cubicBezTo>
                      <a:pt x="555416" y="796178"/>
                      <a:pt x="468210" y="852058"/>
                      <a:pt x="393703" y="885925"/>
                    </a:cubicBezTo>
                    <a:cubicBezTo>
                      <a:pt x="319196" y="919792"/>
                      <a:pt x="224370" y="879998"/>
                      <a:pt x="210823" y="891005"/>
                    </a:cubicBezTo>
                    <a:cubicBezTo>
                      <a:pt x="197276" y="902012"/>
                      <a:pt x="314116" y="934185"/>
                      <a:pt x="312423" y="951965"/>
                    </a:cubicBezTo>
                    <a:cubicBezTo>
                      <a:pt x="310730" y="969745"/>
                      <a:pt x="233683" y="990065"/>
                      <a:pt x="200663" y="997685"/>
                    </a:cubicBezTo>
                    <a:cubicBezTo>
                      <a:pt x="167643" y="1005305"/>
                      <a:pt x="114303" y="997685"/>
                      <a:pt x="114303" y="997685"/>
                    </a:cubicBezTo>
                    <a:cubicBezTo>
                      <a:pt x="97370" y="997685"/>
                      <a:pt x="92290" y="992605"/>
                      <a:pt x="99063" y="997685"/>
                    </a:cubicBezTo>
                    <a:cubicBezTo>
                      <a:pt x="105836" y="1002765"/>
                      <a:pt x="171030" y="1009538"/>
                      <a:pt x="154943" y="1028165"/>
                    </a:cubicBezTo>
                    <a:cubicBezTo>
                      <a:pt x="138856" y="1046792"/>
                      <a:pt x="-22010" y="1096745"/>
                      <a:pt x="2543" y="1109445"/>
                    </a:cubicBezTo>
                    <a:cubicBezTo>
                      <a:pt x="27096" y="1122145"/>
                      <a:pt x="258236" y="1088278"/>
                      <a:pt x="302263" y="1104365"/>
                    </a:cubicBezTo>
                    <a:cubicBezTo>
                      <a:pt x="346290" y="1120452"/>
                      <a:pt x="279403" y="1171252"/>
                      <a:pt x="266703" y="1205965"/>
                    </a:cubicBezTo>
                    <a:cubicBezTo>
                      <a:pt x="254003" y="1240678"/>
                      <a:pt x="223523" y="1275392"/>
                      <a:pt x="226063" y="1312645"/>
                    </a:cubicBezTo>
                    <a:cubicBezTo>
                      <a:pt x="228603" y="1349898"/>
                      <a:pt x="280250" y="1428638"/>
                      <a:pt x="281943" y="1429485"/>
                    </a:cubicBezTo>
                    <a:cubicBezTo>
                      <a:pt x="283636" y="1430332"/>
                      <a:pt x="233683" y="1346512"/>
                      <a:pt x="236223" y="1317725"/>
                    </a:cubicBezTo>
                    <a:cubicBezTo>
                      <a:pt x="238763" y="1288938"/>
                      <a:pt x="290410" y="1240678"/>
                      <a:pt x="297183" y="1256765"/>
                    </a:cubicBezTo>
                    <a:cubicBezTo>
                      <a:pt x="303956" y="1272852"/>
                      <a:pt x="303110" y="1367678"/>
                      <a:pt x="276863" y="1414245"/>
                    </a:cubicBezTo>
                    <a:cubicBezTo>
                      <a:pt x="250616" y="1460812"/>
                      <a:pt x="164256" y="1516692"/>
                      <a:pt x="139703" y="1536165"/>
                    </a:cubicBezTo>
                    <a:cubicBezTo>
                      <a:pt x="115150" y="1555638"/>
                      <a:pt x="105836" y="1537012"/>
                      <a:pt x="129543" y="1531085"/>
                    </a:cubicBezTo>
                    <a:cubicBezTo>
                      <a:pt x="153250" y="1525158"/>
                      <a:pt x="263316" y="1493832"/>
                      <a:pt x="281943" y="1500605"/>
                    </a:cubicBezTo>
                    <a:cubicBezTo>
                      <a:pt x="300570" y="1507378"/>
                      <a:pt x="271783" y="1551405"/>
                      <a:pt x="241303" y="1571725"/>
                    </a:cubicBezTo>
                    <a:cubicBezTo>
                      <a:pt x="210823" y="1592045"/>
                      <a:pt x="92290" y="1618292"/>
                      <a:pt x="99063" y="1622525"/>
                    </a:cubicBezTo>
                    <a:cubicBezTo>
                      <a:pt x="105836" y="1626758"/>
                      <a:pt x="254850" y="1578498"/>
                      <a:pt x="281943" y="1597125"/>
                    </a:cubicBezTo>
                    <a:cubicBezTo>
                      <a:pt x="309036" y="1615752"/>
                      <a:pt x="269243" y="1707192"/>
                      <a:pt x="261623" y="1734285"/>
                    </a:cubicBezTo>
                    <a:cubicBezTo>
                      <a:pt x="254003" y="1761378"/>
                      <a:pt x="225216" y="1765612"/>
                      <a:pt x="236223" y="1759685"/>
                    </a:cubicBezTo>
                    <a:cubicBezTo>
                      <a:pt x="247230" y="1753758"/>
                      <a:pt x="322583" y="1685178"/>
                      <a:pt x="327663" y="1698725"/>
                    </a:cubicBezTo>
                    <a:cubicBezTo>
                      <a:pt x="332743" y="1712272"/>
                      <a:pt x="264163" y="1833345"/>
                      <a:pt x="266703" y="1840965"/>
                    </a:cubicBezTo>
                    <a:cubicBezTo>
                      <a:pt x="269243" y="1848585"/>
                      <a:pt x="324276" y="1742752"/>
                      <a:pt x="342903" y="1744445"/>
                    </a:cubicBezTo>
                    <a:cubicBezTo>
                      <a:pt x="361530" y="1746138"/>
                      <a:pt x="372536" y="1863825"/>
                      <a:pt x="378463" y="1851125"/>
                    </a:cubicBezTo>
                    <a:cubicBezTo>
                      <a:pt x="384390" y="1838425"/>
                      <a:pt x="374230" y="1665705"/>
                      <a:pt x="378463" y="1668245"/>
                    </a:cubicBezTo>
                    <a:cubicBezTo>
                      <a:pt x="382696" y="1670785"/>
                      <a:pt x="384390" y="1890072"/>
                      <a:pt x="403863" y="1866365"/>
                    </a:cubicBezTo>
                    <a:cubicBezTo>
                      <a:pt x="423336" y="1842658"/>
                      <a:pt x="472443" y="1544632"/>
                      <a:pt x="495303" y="1526005"/>
                    </a:cubicBezTo>
                    <a:cubicBezTo>
                      <a:pt x="518163" y="1507378"/>
                      <a:pt x="519433" y="1661895"/>
                      <a:pt x="541023" y="1754605"/>
                    </a:cubicBezTo>
                    <a:cubicBezTo>
                      <a:pt x="562613" y="1847315"/>
                      <a:pt x="620610" y="2134758"/>
                      <a:pt x="624843" y="2082265"/>
                    </a:cubicBezTo>
                    <a:cubicBezTo>
                      <a:pt x="629076" y="2029772"/>
                      <a:pt x="570233" y="1561988"/>
                      <a:pt x="566423" y="1439645"/>
                    </a:cubicBezTo>
                    <a:cubicBezTo>
                      <a:pt x="562613" y="1317302"/>
                      <a:pt x="596056" y="1382072"/>
                      <a:pt x="601983" y="1348205"/>
                    </a:cubicBezTo>
                    <a:cubicBezTo>
                      <a:pt x="607910" y="1314338"/>
                      <a:pt x="612990" y="1246605"/>
                      <a:pt x="601983" y="1236445"/>
                    </a:cubicBezTo>
                    <a:cubicBezTo>
                      <a:pt x="590976" y="1226285"/>
                      <a:pt x="526630" y="1281318"/>
                      <a:pt x="535943" y="1287245"/>
                    </a:cubicBezTo>
                    <a:cubicBezTo>
                      <a:pt x="545256" y="1293172"/>
                      <a:pt x="612990" y="1286398"/>
                      <a:pt x="657863" y="1272005"/>
                    </a:cubicBezTo>
                    <a:cubicBezTo>
                      <a:pt x="702736" y="1257612"/>
                      <a:pt x="755230" y="1229672"/>
                      <a:pt x="805183" y="1200885"/>
                    </a:cubicBezTo>
                    <a:cubicBezTo>
                      <a:pt x="855136" y="1172098"/>
                      <a:pt x="958430" y="1090818"/>
                      <a:pt x="957583" y="1099285"/>
                    </a:cubicBezTo>
                    <a:cubicBezTo>
                      <a:pt x="956736" y="1107752"/>
                      <a:pt x="789096" y="1249992"/>
                      <a:pt x="800103" y="1251685"/>
                    </a:cubicBezTo>
                    <a:cubicBezTo>
                      <a:pt x="811110" y="1253378"/>
                      <a:pt x="966896" y="1147545"/>
                      <a:pt x="1023623" y="1109445"/>
                    </a:cubicBezTo>
                    <a:cubicBezTo>
                      <a:pt x="1080350" y="1071345"/>
                      <a:pt x="1125223" y="1015465"/>
                      <a:pt x="1140463" y="1023085"/>
                    </a:cubicBezTo>
                    <a:cubicBezTo>
                      <a:pt x="1155703" y="1030705"/>
                      <a:pt x="1083736" y="1183952"/>
                      <a:pt x="1115063" y="1155165"/>
                    </a:cubicBezTo>
                    <a:cubicBezTo>
                      <a:pt x="1146390" y="1126378"/>
                      <a:pt x="1292016" y="880845"/>
                      <a:pt x="1328423" y="850365"/>
                    </a:cubicBezTo>
                    <a:cubicBezTo>
                      <a:pt x="1364830" y="819885"/>
                      <a:pt x="1344510" y="927412"/>
                      <a:pt x="1333503" y="972285"/>
                    </a:cubicBezTo>
                    <a:cubicBezTo>
                      <a:pt x="1322496" y="1017158"/>
                      <a:pt x="1247143" y="1126378"/>
                      <a:pt x="1262383" y="1119605"/>
                    </a:cubicBezTo>
                    <a:cubicBezTo>
                      <a:pt x="1277623" y="1112832"/>
                      <a:pt x="1403776" y="935878"/>
                      <a:pt x="1424943" y="931645"/>
                    </a:cubicBezTo>
                    <a:cubicBezTo>
                      <a:pt x="1446110" y="927412"/>
                      <a:pt x="1379223" y="1106058"/>
                      <a:pt x="1389383" y="1094205"/>
                    </a:cubicBezTo>
                    <a:cubicBezTo>
                      <a:pt x="1399543" y="1082352"/>
                      <a:pt x="1456270" y="851212"/>
                      <a:pt x="1485903" y="860525"/>
                    </a:cubicBezTo>
                    <a:cubicBezTo>
                      <a:pt x="1515536" y="869838"/>
                      <a:pt x="1558716" y="1145852"/>
                      <a:pt x="1567183" y="1150085"/>
                    </a:cubicBezTo>
                    <a:cubicBezTo>
                      <a:pt x="1575650" y="1154318"/>
                      <a:pt x="1534163" y="929952"/>
                      <a:pt x="1536703" y="885925"/>
                    </a:cubicBezTo>
                    <a:cubicBezTo>
                      <a:pt x="1539243" y="841898"/>
                      <a:pt x="1566336" y="844439"/>
                      <a:pt x="1582423" y="885925"/>
                    </a:cubicBezTo>
                    <a:cubicBezTo>
                      <a:pt x="1598510" y="927411"/>
                      <a:pt x="1630683" y="1082352"/>
                      <a:pt x="1633223" y="1134845"/>
                    </a:cubicBezTo>
                    <a:cubicBezTo>
                      <a:pt x="1635763" y="1187338"/>
                      <a:pt x="1595123" y="1209352"/>
                      <a:pt x="1597663" y="1200885"/>
                    </a:cubicBezTo>
                    <a:cubicBezTo>
                      <a:pt x="1600203" y="1192418"/>
                      <a:pt x="1634070" y="1081505"/>
                      <a:pt x="1648463" y="1084045"/>
                    </a:cubicBezTo>
                    <a:cubicBezTo>
                      <a:pt x="1662856" y="1086585"/>
                      <a:pt x="1675556" y="1222898"/>
                      <a:pt x="1684023" y="1216125"/>
                    </a:cubicBezTo>
                    <a:cubicBezTo>
                      <a:pt x="1692490" y="1209352"/>
                      <a:pt x="1678943" y="1051872"/>
                      <a:pt x="1699263" y="1043405"/>
                    </a:cubicBezTo>
                    <a:cubicBezTo>
                      <a:pt x="1719583" y="1034938"/>
                      <a:pt x="1798323" y="1167865"/>
                      <a:pt x="1805943" y="1165325"/>
                    </a:cubicBezTo>
                    <a:cubicBezTo>
                      <a:pt x="1813563" y="1162785"/>
                      <a:pt x="1757683" y="1075578"/>
                      <a:pt x="1744983" y="1028165"/>
                    </a:cubicBezTo>
                    <a:cubicBezTo>
                      <a:pt x="1732283" y="980752"/>
                      <a:pt x="1712810" y="880845"/>
                      <a:pt x="1729743" y="880845"/>
                    </a:cubicBezTo>
                    <a:cubicBezTo>
                      <a:pt x="1746676" y="880845"/>
                      <a:pt x="1840656" y="1045098"/>
                      <a:pt x="1846583" y="1028165"/>
                    </a:cubicBezTo>
                    <a:cubicBezTo>
                      <a:pt x="1852510" y="1011232"/>
                      <a:pt x="1748370" y="785172"/>
                      <a:pt x="1765303" y="779245"/>
                    </a:cubicBezTo>
                    <a:cubicBezTo>
                      <a:pt x="1782236" y="773318"/>
                      <a:pt x="1899923" y="951965"/>
                      <a:pt x="1948183" y="992605"/>
                    </a:cubicBezTo>
                    <a:cubicBezTo>
                      <a:pt x="1996443" y="1033245"/>
                      <a:pt x="2054863" y="1048485"/>
                      <a:pt x="2054863" y="1023085"/>
                    </a:cubicBezTo>
                    <a:cubicBezTo>
                      <a:pt x="2054863" y="997685"/>
                      <a:pt x="1976970" y="901165"/>
                      <a:pt x="1948183" y="840205"/>
                    </a:cubicBezTo>
                    <a:cubicBezTo>
                      <a:pt x="1919396" y="779245"/>
                      <a:pt x="1827110" y="631925"/>
                      <a:pt x="1882143" y="657325"/>
                    </a:cubicBezTo>
                    <a:cubicBezTo>
                      <a:pt x="1937176" y="682725"/>
                      <a:pt x="2210650" y="938418"/>
                      <a:pt x="2278383" y="992605"/>
                    </a:cubicBezTo>
                    <a:cubicBezTo>
                      <a:pt x="2346116" y="1046792"/>
                      <a:pt x="2313096" y="1011232"/>
                      <a:pt x="2288543" y="982445"/>
                    </a:cubicBezTo>
                    <a:cubicBezTo>
                      <a:pt x="2263990" y="953658"/>
                      <a:pt x="2186096" y="870685"/>
                      <a:pt x="2131063" y="819885"/>
                    </a:cubicBezTo>
                    <a:cubicBezTo>
                      <a:pt x="2076030" y="769085"/>
                      <a:pt x="1995596" y="735218"/>
                      <a:pt x="1958343" y="677645"/>
                    </a:cubicBezTo>
                    <a:cubicBezTo>
                      <a:pt x="1921090" y="620072"/>
                      <a:pt x="1896536" y="494765"/>
                      <a:pt x="1907543" y="474445"/>
                    </a:cubicBezTo>
                    <a:cubicBezTo>
                      <a:pt x="1918550" y="454125"/>
                      <a:pt x="2001523" y="548952"/>
                      <a:pt x="2024383" y="555725"/>
                    </a:cubicBezTo>
                    <a:cubicBezTo>
                      <a:pt x="2047243" y="562498"/>
                      <a:pt x="2010836" y="466825"/>
                      <a:pt x="2044703" y="515085"/>
                    </a:cubicBezTo>
                    <a:cubicBezTo>
                      <a:pt x="2078570" y="563345"/>
                      <a:pt x="2190330" y="772472"/>
                      <a:pt x="2227583" y="845285"/>
                    </a:cubicBezTo>
                    <a:cubicBezTo>
                      <a:pt x="2264836" y="918098"/>
                      <a:pt x="2271610" y="976518"/>
                      <a:pt x="2268223" y="951965"/>
                    </a:cubicBezTo>
                    <a:cubicBezTo>
                      <a:pt x="2264836" y="927412"/>
                      <a:pt x="2233510" y="775858"/>
                      <a:pt x="2207263" y="697965"/>
                    </a:cubicBezTo>
                    <a:cubicBezTo>
                      <a:pt x="2181016" y="620072"/>
                      <a:pt x="2087036" y="494765"/>
                      <a:pt x="2110743" y="484605"/>
                    </a:cubicBezTo>
                    <a:cubicBezTo>
                      <a:pt x="2134450" y="474445"/>
                      <a:pt x="2282616" y="593825"/>
                      <a:pt x="2349503" y="637005"/>
                    </a:cubicBezTo>
                    <a:cubicBezTo>
                      <a:pt x="2416390" y="680185"/>
                      <a:pt x="2471423" y="714052"/>
                      <a:pt x="2512063" y="743685"/>
                    </a:cubicBezTo>
                    <a:cubicBezTo>
                      <a:pt x="2552703" y="773318"/>
                      <a:pt x="2567943" y="761465"/>
                      <a:pt x="2593343" y="814805"/>
                    </a:cubicBezTo>
                    <a:cubicBezTo>
                      <a:pt x="2618743" y="868145"/>
                      <a:pt x="2661923" y="1064572"/>
                      <a:pt x="2664463" y="1063725"/>
                    </a:cubicBezTo>
                    <a:cubicBezTo>
                      <a:pt x="2667003" y="1062878"/>
                      <a:pt x="2589956" y="805492"/>
                      <a:pt x="2608583" y="809725"/>
                    </a:cubicBezTo>
                    <a:cubicBezTo>
                      <a:pt x="2627210" y="813958"/>
                      <a:pt x="2743203" y="1034092"/>
                      <a:pt x="2776223" y="1089125"/>
                    </a:cubicBezTo>
                    <a:cubicBezTo>
                      <a:pt x="2809243" y="1144158"/>
                      <a:pt x="2813476" y="1172945"/>
                      <a:pt x="2806703" y="1139925"/>
                    </a:cubicBezTo>
                    <a:cubicBezTo>
                      <a:pt x="2799930" y="1106905"/>
                      <a:pt x="2718650" y="879998"/>
                      <a:pt x="2735583" y="891005"/>
                    </a:cubicBezTo>
                    <a:cubicBezTo>
                      <a:pt x="2752516" y="902012"/>
                      <a:pt x="2879516" y="1146698"/>
                      <a:pt x="2908303" y="1205965"/>
                    </a:cubicBezTo>
                    <a:cubicBezTo>
                      <a:pt x="2937090" y="1265232"/>
                      <a:pt x="2905763" y="1267772"/>
                      <a:pt x="2908303" y="1246605"/>
                    </a:cubicBezTo>
                    <a:cubicBezTo>
                      <a:pt x="2910843" y="1225438"/>
                      <a:pt x="2903223" y="1084892"/>
                      <a:pt x="2923543" y="1078965"/>
                    </a:cubicBezTo>
                    <a:cubicBezTo>
                      <a:pt x="2943863" y="1073038"/>
                      <a:pt x="2999743" y="1176332"/>
                      <a:pt x="3030223" y="1211045"/>
                    </a:cubicBezTo>
                    <a:cubicBezTo>
                      <a:pt x="3060703" y="1245758"/>
                      <a:pt x="3079330" y="1267772"/>
                      <a:pt x="3106423" y="1287245"/>
                    </a:cubicBezTo>
                    <a:cubicBezTo>
                      <a:pt x="3133516" y="1306718"/>
                      <a:pt x="3177543" y="1299945"/>
                      <a:pt x="3192783" y="1327885"/>
                    </a:cubicBezTo>
                    <a:cubicBezTo>
                      <a:pt x="3208023" y="1355825"/>
                      <a:pt x="3189396" y="1384612"/>
                      <a:pt x="3197863" y="1454885"/>
                    </a:cubicBezTo>
                    <a:cubicBezTo>
                      <a:pt x="3206330" y="1525158"/>
                      <a:pt x="3241043" y="1676712"/>
                      <a:pt x="3243583" y="1749525"/>
                    </a:cubicBezTo>
                    <a:cubicBezTo>
                      <a:pt x="3246123" y="1822338"/>
                      <a:pt x="3220300" y="1838002"/>
                      <a:pt x="3213103" y="1891765"/>
                    </a:cubicBezTo>
                    <a:cubicBezTo>
                      <a:pt x="3205906" y="1945528"/>
                      <a:pt x="3213103" y="1988285"/>
                      <a:pt x="3200403" y="2072105"/>
                    </a:cubicBezTo>
                    <a:cubicBezTo>
                      <a:pt x="3187703" y="2155925"/>
                      <a:pt x="3128860" y="2406962"/>
                      <a:pt x="3136903" y="2394685"/>
                    </a:cubicBezTo>
                    <a:cubicBezTo>
                      <a:pt x="3144946" y="2382408"/>
                      <a:pt x="3227496" y="2119518"/>
                      <a:pt x="3248663" y="1998445"/>
                    </a:cubicBezTo>
                    <a:cubicBezTo>
                      <a:pt x="3269830" y="1877372"/>
                      <a:pt x="3257130" y="1757992"/>
                      <a:pt x="3263903" y="1668245"/>
                    </a:cubicBezTo>
                    <a:cubicBezTo>
                      <a:pt x="3270676" y="1578498"/>
                      <a:pt x="3265596" y="1462505"/>
                      <a:pt x="3289303" y="1459965"/>
                    </a:cubicBezTo>
                    <a:cubicBezTo>
                      <a:pt x="3313010" y="1457425"/>
                      <a:pt x="3363704" y="1606121"/>
                      <a:pt x="3406143" y="1653005"/>
                    </a:cubicBezTo>
                    <a:cubicBezTo>
                      <a:pt x="3448582" y="1699889"/>
                      <a:pt x="3501605" y="1724337"/>
                      <a:pt x="3543938" y="1741270"/>
                    </a:cubicBezTo>
                    <a:cubicBezTo>
                      <a:pt x="3586271" y="1758203"/>
                      <a:pt x="3654322" y="1763389"/>
                      <a:pt x="3660143" y="1754605"/>
                    </a:cubicBezTo>
                    <a:cubicBezTo>
                      <a:pt x="3665964" y="1745821"/>
                      <a:pt x="3572090" y="1700418"/>
                      <a:pt x="3578863" y="1688565"/>
                    </a:cubicBezTo>
                    <a:cubicBezTo>
                      <a:pt x="3585636" y="1676712"/>
                      <a:pt x="3691470" y="1695338"/>
                      <a:pt x="3700783" y="1683485"/>
                    </a:cubicBezTo>
                    <a:cubicBezTo>
                      <a:pt x="3710096" y="1671632"/>
                      <a:pt x="3638976" y="1630145"/>
                      <a:pt x="3634743" y="1617445"/>
                    </a:cubicBezTo>
                    <a:cubicBezTo>
                      <a:pt x="3630510" y="1604745"/>
                      <a:pt x="3686390" y="1620832"/>
                      <a:pt x="3675383" y="1607285"/>
                    </a:cubicBezTo>
                    <a:cubicBezTo>
                      <a:pt x="3664376" y="1593738"/>
                      <a:pt x="3592410" y="1570032"/>
                      <a:pt x="3568703" y="1536165"/>
                    </a:cubicBezTo>
                    <a:cubicBezTo>
                      <a:pt x="3544996" y="1502298"/>
                      <a:pt x="3522983" y="1398158"/>
                      <a:pt x="3533143" y="1404085"/>
                    </a:cubicBezTo>
                    <a:cubicBezTo>
                      <a:pt x="3543303" y="1410012"/>
                      <a:pt x="3619503" y="1571725"/>
                      <a:pt x="3629663" y="1571725"/>
                    </a:cubicBezTo>
                    <a:cubicBezTo>
                      <a:pt x="3639823" y="1571725"/>
                      <a:pt x="3606803" y="1452345"/>
                      <a:pt x="3594103" y="1404085"/>
                    </a:cubicBezTo>
                    <a:cubicBezTo>
                      <a:pt x="3581403" y="1355825"/>
                      <a:pt x="3556850" y="1309258"/>
                      <a:pt x="3553463" y="1282165"/>
                    </a:cubicBezTo>
                    <a:cubicBezTo>
                      <a:pt x="3550076" y="1255072"/>
                      <a:pt x="3556003" y="1231365"/>
                      <a:pt x="3573783" y="1241525"/>
                    </a:cubicBezTo>
                    <a:cubicBezTo>
                      <a:pt x="3591563" y="1251685"/>
                      <a:pt x="3655910" y="1353285"/>
                      <a:pt x="3660143" y="1343125"/>
                    </a:cubicBezTo>
                    <a:cubicBezTo>
                      <a:pt x="3664376" y="1332965"/>
                      <a:pt x="3589023" y="1196652"/>
                      <a:pt x="3599183" y="1180565"/>
                    </a:cubicBezTo>
                    <a:cubicBezTo>
                      <a:pt x="3609343" y="1164478"/>
                      <a:pt x="3705863" y="1244065"/>
                      <a:pt x="3721103" y="1246605"/>
                    </a:cubicBezTo>
                    <a:cubicBezTo>
                      <a:pt x="3736343" y="1249145"/>
                      <a:pt x="3707556" y="1215278"/>
                      <a:pt x="3690623" y="1195805"/>
                    </a:cubicBezTo>
                    <a:cubicBezTo>
                      <a:pt x="3673690" y="1176332"/>
                      <a:pt x="3633050" y="1152625"/>
                      <a:pt x="3619503" y="1129765"/>
                    </a:cubicBezTo>
                    <a:cubicBezTo>
                      <a:pt x="3605956" y="1106905"/>
                      <a:pt x="3600876" y="1071345"/>
                      <a:pt x="3609343" y="1058645"/>
                    </a:cubicBezTo>
                    <a:cubicBezTo>
                      <a:pt x="3617810" y="1045945"/>
                      <a:pt x="3684696" y="1062878"/>
                      <a:pt x="3670303" y="1053565"/>
                    </a:cubicBezTo>
                    <a:cubicBezTo>
                      <a:pt x="3655910" y="1044252"/>
                      <a:pt x="3566163" y="1024778"/>
                      <a:pt x="3522983" y="1002765"/>
                    </a:cubicBezTo>
                    <a:cubicBezTo>
                      <a:pt x="3479803" y="980752"/>
                      <a:pt x="3456943" y="953658"/>
                      <a:pt x="3411223" y="921485"/>
                    </a:cubicBezTo>
                    <a:cubicBezTo>
                      <a:pt x="3365503" y="889312"/>
                      <a:pt x="3290996" y="841898"/>
                      <a:pt x="3248663" y="809725"/>
                    </a:cubicBezTo>
                    <a:cubicBezTo>
                      <a:pt x="3206330" y="777552"/>
                      <a:pt x="3201250" y="782632"/>
                      <a:pt x="3157223" y="728445"/>
                    </a:cubicBezTo>
                    <a:cubicBezTo>
                      <a:pt x="3113196" y="674258"/>
                      <a:pt x="3061550" y="559958"/>
                      <a:pt x="2984503" y="484605"/>
                    </a:cubicBezTo>
                    <a:cubicBezTo>
                      <a:pt x="2907456" y="409252"/>
                      <a:pt x="2761830" y="330512"/>
                      <a:pt x="2694943" y="276325"/>
                    </a:cubicBezTo>
                    <a:cubicBezTo>
                      <a:pt x="2628056" y="222138"/>
                      <a:pt x="2628903" y="187425"/>
                      <a:pt x="2583183" y="159485"/>
                    </a:cubicBezTo>
                    <a:cubicBezTo>
                      <a:pt x="2537463" y="131545"/>
                      <a:pt x="2475656" y="132392"/>
                      <a:pt x="2420623" y="108685"/>
                    </a:cubicBezTo>
                    <a:cubicBezTo>
                      <a:pt x="2365590" y="84978"/>
                      <a:pt x="2319870" y="32485"/>
                      <a:pt x="2252983" y="17245"/>
                    </a:cubicBezTo>
                    <a:cubicBezTo>
                      <a:pt x="2186096" y="2005"/>
                      <a:pt x="2080263" y="1158"/>
                      <a:pt x="2019303" y="17245"/>
                    </a:cubicBezTo>
                    <a:cubicBezTo>
                      <a:pt x="1958343" y="33332"/>
                      <a:pt x="1984590" y="116305"/>
                      <a:pt x="1887223" y="113765"/>
                    </a:cubicBezTo>
                    <a:cubicBezTo>
                      <a:pt x="1789856" y="111225"/>
                      <a:pt x="1586656" y="-17468"/>
                      <a:pt x="1435103" y="2005"/>
                    </a:cubicBezTo>
                    <a:cubicBezTo>
                      <a:pt x="1283550" y="21478"/>
                      <a:pt x="1137923" y="121385"/>
                      <a:pt x="1008383" y="235685"/>
                    </a:cubicBezTo>
                    <a:close/>
                  </a:path>
                </a:pathLst>
              </a:custGeom>
              <a:solidFill>
                <a:srgbClr val="342723"/>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4" name="フリーフォーム: 図形 143">
                <a:extLst>
                  <a:ext uri="{FF2B5EF4-FFF2-40B4-BE49-F238E27FC236}">
                    <a16:creationId xmlns:a16="http://schemas.microsoft.com/office/drawing/2014/main" id="{B1622E6B-A4C4-43A9-6DF6-E27D3F8434D2}"/>
                  </a:ext>
                </a:extLst>
              </p:cNvPr>
              <p:cNvSpPr/>
              <p:nvPr/>
            </p:nvSpPr>
            <p:spPr>
              <a:xfrm>
                <a:off x="5458606" y="3459454"/>
                <a:ext cx="240916" cy="217841"/>
              </a:xfrm>
              <a:custGeom>
                <a:avLst/>
                <a:gdLst>
                  <a:gd name="connsiteX0" fmla="*/ 149079 w 217000"/>
                  <a:gd name="connsiteY0" fmla="*/ 194372 h 202591"/>
                  <a:gd name="connsiteX1" fmla="*/ 70974 w 217000"/>
                  <a:gd name="connsiteY1" fmla="*/ 196277 h 202591"/>
                  <a:gd name="connsiteX2" fmla="*/ 13824 w 217000"/>
                  <a:gd name="connsiteY2" fmla="*/ 150557 h 202591"/>
                  <a:gd name="connsiteX3" fmla="*/ 489 w 217000"/>
                  <a:gd name="connsiteY3" fmla="*/ 81977 h 202591"/>
                  <a:gd name="connsiteX4" fmla="*/ 25254 w 217000"/>
                  <a:gd name="connsiteY4" fmla="*/ 17207 h 202591"/>
                  <a:gd name="connsiteX5" fmla="*/ 63354 w 217000"/>
                  <a:gd name="connsiteY5" fmla="*/ 62 h 202591"/>
                  <a:gd name="connsiteX6" fmla="*/ 183369 w 217000"/>
                  <a:gd name="connsiteY6" fmla="*/ 21017 h 202591"/>
                  <a:gd name="connsiteX7" fmla="*/ 213849 w 217000"/>
                  <a:gd name="connsiteY7" fmla="*/ 59117 h 202591"/>
                  <a:gd name="connsiteX8" fmla="*/ 211944 w 217000"/>
                  <a:gd name="connsiteY8" fmla="*/ 123887 h 202591"/>
                  <a:gd name="connsiteX9" fmla="*/ 149079 w 217000"/>
                  <a:gd name="connsiteY9" fmla="*/ 194372 h 202591"/>
                  <a:gd name="connsiteX0" fmla="*/ 149079 w 216607"/>
                  <a:gd name="connsiteY0" fmla="*/ 194372 h 200055"/>
                  <a:gd name="connsiteX1" fmla="*/ 70974 w 216607"/>
                  <a:gd name="connsiteY1" fmla="*/ 196277 h 200055"/>
                  <a:gd name="connsiteX2" fmla="*/ 13824 w 216607"/>
                  <a:gd name="connsiteY2" fmla="*/ 150557 h 200055"/>
                  <a:gd name="connsiteX3" fmla="*/ 489 w 216607"/>
                  <a:gd name="connsiteY3" fmla="*/ 81977 h 200055"/>
                  <a:gd name="connsiteX4" fmla="*/ 25254 w 216607"/>
                  <a:gd name="connsiteY4" fmla="*/ 17207 h 200055"/>
                  <a:gd name="connsiteX5" fmla="*/ 63354 w 216607"/>
                  <a:gd name="connsiteY5" fmla="*/ 62 h 200055"/>
                  <a:gd name="connsiteX6" fmla="*/ 183369 w 216607"/>
                  <a:gd name="connsiteY6" fmla="*/ 21017 h 200055"/>
                  <a:gd name="connsiteX7" fmla="*/ 213849 w 216607"/>
                  <a:gd name="connsiteY7" fmla="*/ 59117 h 200055"/>
                  <a:gd name="connsiteX8" fmla="*/ 211944 w 216607"/>
                  <a:gd name="connsiteY8" fmla="*/ 123887 h 200055"/>
                  <a:gd name="connsiteX9" fmla="*/ 185274 w 216607"/>
                  <a:gd name="connsiteY9" fmla="*/ 169607 h 200055"/>
                  <a:gd name="connsiteX10" fmla="*/ 149079 w 216607"/>
                  <a:gd name="connsiteY10" fmla="*/ 194372 h 200055"/>
                  <a:gd name="connsiteX0" fmla="*/ 149079 w 216261"/>
                  <a:gd name="connsiteY0" fmla="*/ 194372 h 200226"/>
                  <a:gd name="connsiteX1" fmla="*/ 70974 w 216261"/>
                  <a:gd name="connsiteY1" fmla="*/ 196277 h 200226"/>
                  <a:gd name="connsiteX2" fmla="*/ 13824 w 216261"/>
                  <a:gd name="connsiteY2" fmla="*/ 150557 h 200226"/>
                  <a:gd name="connsiteX3" fmla="*/ 489 w 216261"/>
                  <a:gd name="connsiteY3" fmla="*/ 81977 h 200226"/>
                  <a:gd name="connsiteX4" fmla="*/ 25254 w 216261"/>
                  <a:gd name="connsiteY4" fmla="*/ 17207 h 200226"/>
                  <a:gd name="connsiteX5" fmla="*/ 63354 w 216261"/>
                  <a:gd name="connsiteY5" fmla="*/ 62 h 200226"/>
                  <a:gd name="connsiteX6" fmla="*/ 183369 w 216261"/>
                  <a:gd name="connsiteY6" fmla="*/ 21017 h 200226"/>
                  <a:gd name="connsiteX7" fmla="*/ 213849 w 216261"/>
                  <a:gd name="connsiteY7" fmla="*/ 59117 h 200226"/>
                  <a:gd name="connsiteX8" fmla="*/ 211944 w 216261"/>
                  <a:gd name="connsiteY8" fmla="*/ 123887 h 200226"/>
                  <a:gd name="connsiteX9" fmla="*/ 192894 w 216261"/>
                  <a:gd name="connsiteY9" fmla="*/ 165797 h 200226"/>
                  <a:gd name="connsiteX10" fmla="*/ 149079 w 216261"/>
                  <a:gd name="connsiteY10" fmla="*/ 194372 h 200226"/>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7431 w 216261"/>
                  <a:gd name="connsiteY0" fmla="*/ 196158 h 200214"/>
                  <a:gd name="connsiteX1" fmla="*/ 70974 w 216261"/>
                  <a:gd name="connsiteY1" fmla="*/ 194542 h 200214"/>
                  <a:gd name="connsiteX2" fmla="*/ 13824 w 216261"/>
                  <a:gd name="connsiteY2" fmla="*/ 148822 h 200214"/>
                  <a:gd name="connsiteX3" fmla="*/ 489 w 216261"/>
                  <a:gd name="connsiteY3" fmla="*/ 80242 h 200214"/>
                  <a:gd name="connsiteX4" fmla="*/ 25254 w 216261"/>
                  <a:gd name="connsiteY4" fmla="*/ 15472 h 200214"/>
                  <a:gd name="connsiteX5" fmla="*/ 68297 w 216261"/>
                  <a:gd name="connsiteY5" fmla="*/ 87 h 200214"/>
                  <a:gd name="connsiteX6" fmla="*/ 183369 w 216261"/>
                  <a:gd name="connsiteY6" fmla="*/ 19282 h 200214"/>
                  <a:gd name="connsiteX7" fmla="*/ 213849 w 216261"/>
                  <a:gd name="connsiteY7" fmla="*/ 57382 h 200214"/>
                  <a:gd name="connsiteX8" fmla="*/ 211944 w 216261"/>
                  <a:gd name="connsiteY8" fmla="*/ 122152 h 200214"/>
                  <a:gd name="connsiteX9" fmla="*/ 192894 w 216261"/>
                  <a:gd name="connsiteY9" fmla="*/ 164062 h 200214"/>
                  <a:gd name="connsiteX10" fmla="*/ 147431 w 216261"/>
                  <a:gd name="connsiteY10" fmla="*/ 196158 h 20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261" h="200214">
                    <a:moveTo>
                      <a:pt x="147431" y="196158"/>
                    </a:moveTo>
                    <a:cubicBezTo>
                      <a:pt x="127111" y="201238"/>
                      <a:pt x="93242" y="202431"/>
                      <a:pt x="70974" y="194542"/>
                    </a:cubicBezTo>
                    <a:cubicBezTo>
                      <a:pt x="48706" y="186653"/>
                      <a:pt x="25571" y="167872"/>
                      <a:pt x="13824" y="148822"/>
                    </a:cubicBezTo>
                    <a:cubicBezTo>
                      <a:pt x="2077" y="129772"/>
                      <a:pt x="-1416" y="102467"/>
                      <a:pt x="489" y="80242"/>
                    </a:cubicBezTo>
                    <a:cubicBezTo>
                      <a:pt x="2394" y="58017"/>
                      <a:pt x="13953" y="28831"/>
                      <a:pt x="25254" y="15472"/>
                    </a:cubicBezTo>
                    <a:cubicBezTo>
                      <a:pt x="36555" y="2113"/>
                      <a:pt x="41945" y="-548"/>
                      <a:pt x="68297" y="87"/>
                    </a:cubicBezTo>
                    <a:cubicBezTo>
                      <a:pt x="94649" y="722"/>
                      <a:pt x="159110" y="9733"/>
                      <a:pt x="183369" y="19282"/>
                    </a:cubicBezTo>
                    <a:cubicBezTo>
                      <a:pt x="207628" y="28831"/>
                      <a:pt x="209087" y="40237"/>
                      <a:pt x="213849" y="57382"/>
                    </a:cubicBezTo>
                    <a:cubicBezTo>
                      <a:pt x="218611" y="74527"/>
                      <a:pt x="215436" y="104372"/>
                      <a:pt x="211944" y="122152"/>
                    </a:cubicBezTo>
                    <a:cubicBezTo>
                      <a:pt x="208452" y="139932"/>
                      <a:pt x="203371" y="152315"/>
                      <a:pt x="192894" y="164062"/>
                    </a:cubicBezTo>
                    <a:cubicBezTo>
                      <a:pt x="182417" y="175809"/>
                      <a:pt x="167751" y="191078"/>
                      <a:pt x="147431" y="196158"/>
                    </a:cubicBezTo>
                    <a:close/>
                  </a:path>
                </a:pathLst>
              </a:custGeom>
              <a:solidFill>
                <a:srgbClr val="573825"/>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5" name="フリーフォーム: 図形 144">
                <a:extLst>
                  <a:ext uri="{FF2B5EF4-FFF2-40B4-BE49-F238E27FC236}">
                    <a16:creationId xmlns:a16="http://schemas.microsoft.com/office/drawing/2014/main" id="{4BC31345-47E5-FE08-6232-72796DD3CE21}"/>
                  </a:ext>
                </a:extLst>
              </p:cNvPr>
              <p:cNvSpPr/>
              <p:nvPr/>
            </p:nvSpPr>
            <p:spPr>
              <a:xfrm>
                <a:off x="6627171" y="3481937"/>
                <a:ext cx="248979" cy="207610"/>
              </a:xfrm>
              <a:custGeom>
                <a:avLst/>
                <a:gdLst>
                  <a:gd name="connsiteX0" fmla="*/ 71216 w 200362"/>
                  <a:gd name="connsiteY0" fmla="*/ 189098 h 189960"/>
                  <a:gd name="connsiteX1" fmla="*/ 19781 w 200362"/>
                  <a:gd name="connsiteY1" fmla="*/ 162428 h 189960"/>
                  <a:gd name="connsiteX2" fmla="*/ 731 w 200362"/>
                  <a:gd name="connsiteY2" fmla="*/ 120518 h 189960"/>
                  <a:gd name="connsiteX3" fmla="*/ 4541 w 200362"/>
                  <a:gd name="connsiteY3" fmla="*/ 72893 h 189960"/>
                  <a:gd name="connsiteX4" fmla="*/ 10256 w 200362"/>
                  <a:gd name="connsiteY4" fmla="*/ 32888 h 189960"/>
                  <a:gd name="connsiteX5" fmla="*/ 95981 w 200362"/>
                  <a:gd name="connsiteY5" fmla="*/ 6218 h 189960"/>
                  <a:gd name="connsiteX6" fmla="*/ 158846 w 200362"/>
                  <a:gd name="connsiteY6" fmla="*/ 6218 h 189960"/>
                  <a:gd name="connsiteX7" fmla="*/ 198851 w 200362"/>
                  <a:gd name="connsiteY7" fmla="*/ 74798 h 189960"/>
                  <a:gd name="connsiteX8" fmla="*/ 189326 w 200362"/>
                  <a:gd name="connsiteY8" fmla="*/ 128138 h 189960"/>
                  <a:gd name="connsiteX9" fmla="*/ 164561 w 200362"/>
                  <a:gd name="connsiteY9" fmla="*/ 177668 h 189960"/>
                  <a:gd name="connsiteX10" fmla="*/ 71216 w 200362"/>
                  <a:gd name="connsiteY10" fmla="*/ 189098 h 189960"/>
                  <a:gd name="connsiteX0" fmla="*/ 80258 w 209404"/>
                  <a:gd name="connsiteY0" fmla="*/ 189098 h 189960"/>
                  <a:gd name="connsiteX1" fmla="*/ 28823 w 209404"/>
                  <a:gd name="connsiteY1" fmla="*/ 162428 h 189960"/>
                  <a:gd name="connsiteX2" fmla="*/ 9773 w 209404"/>
                  <a:gd name="connsiteY2" fmla="*/ 120518 h 189960"/>
                  <a:gd name="connsiteX3" fmla="*/ 248 w 209404"/>
                  <a:gd name="connsiteY3" fmla="*/ 74798 h 189960"/>
                  <a:gd name="connsiteX4" fmla="*/ 19298 w 209404"/>
                  <a:gd name="connsiteY4" fmla="*/ 32888 h 189960"/>
                  <a:gd name="connsiteX5" fmla="*/ 105023 w 209404"/>
                  <a:gd name="connsiteY5" fmla="*/ 6218 h 189960"/>
                  <a:gd name="connsiteX6" fmla="*/ 167888 w 209404"/>
                  <a:gd name="connsiteY6" fmla="*/ 6218 h 189960"/>
                  <a:gd name="connsiteX7" fmla="*/ 207893 w 209404"/>
                  <a:gd name="connsiteY7" fmla="*/ 74798 h 189960"/>
                  <a:gd name="connsiteX8" fmla="*/ 198368 w 209404"/>
                  <a:gd name="connsiteY8" fmla="*/ 128138 h 189960"/>
                  <a:gd name="connsiteX9" fmla="*/ 173603 w 209404"/>
                  <a:gd name="connsiteY9" fmla="*/ 177668 h 189960"/>
                  <a:gd name="connsiteX10" fmla="*/ 80258 w 209404"/>
                  <a:gd name="connsiteY10" fmla="*/ 189098 h 189960"/>
                  <a:gd name="connsiteX0" fmla="*/ 80258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80258 w 212543"/>
                  <a:gd name="connsiteY10" fmla="*/ 189098 h 189776"/>
                  <a:gd name="connsiteX0" fmla="*/ 11264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12643 w 212543"/>
                  <a:gd name="connsiteY10" fmla="*/ 189098 h 189776"/>
                  <a:gd name="connsiteX0" fmla="*/ 97403 w 212543"/>
                  <a:gd name="connsiteY0" fmla="*/ 187193 h 188039"/>
                  <a:gd name="connsiteX1" fmla="*/ 28823 w 212543"/>
                  <a:gd name="connsiteY1" fmla="*/ 162428 h 188039"/>
                  <a:gd name="connsiteX2" fmla="*/ 9773 w 212543"/>
                  <a:gd name="connsiteY2" fmla="*/ 120518 h 188039"/>
                  <a:gd name="connsiteX3" fmla="*/ 248 w 212543"/>
                  <a:gd name="connsiteY3" fmla="*/ 74798 h 188039"/>
                  <a:gd name="connsiteX4" fmla="*/ 19298 w 212543"/>
                  <a:gd name="connsiteY4" fmla="*/ 32888 h 188039"/>
                  <a:gd name="connsiteX5" fmla="*/ 105023 w 212543"/>
                  <a:gd name="connsiteY5" fmla="*/ 6218 h 188039"/>
                  <a:gd name="connsiteX6" fmla="*/ 167888 w 212543"/>
                  <a:gd name="connsiteY6" fmla="*/ 6218 h 188039"/>
                  <a:gd name="connsiteX7" fmla="*/ 207893 w 212543"/>
                  <a:gd name="connsiteY7" fmla="*/ 74798 h 188039"/>
                  <a:gd name="connsiteX8" fmla="*/ 207893 w 212543"/>
                  <a:gd name="connsiteY8" fmla="*/ 133853 h 188039"/>
                  <a:gd name="connsiteX9" fmla="*/ 173603 w 212543"/>
                  <a:gd name="connsiteY9" fmla="*/ 177668 h 188039"/>
                  <a:gd name="connsiteX10" fmla="*/ 97403 w 212543"/>
                  <a:gd name="connsiteY10" fmla="*/ 187193 h 188039"/>
                  <a:gd name="connsiteX0" fmla="*/ 10121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01213 w 212543"/>
                  <a:gd name="connsiteY10" fmla="*/ 189098 h 189776"/>
                  <a:gd name="connsiteX0" fmla="*/ 101321 w 212651"/>
                  <a:gd name="connsiteY0" fmla="*/ 189098 h 189776"/>
                  <a:gd name="connsiteX1" fmla="*/ 44171 w 212651"/>
                  <a:gd name="connsiteY1" fmla="*/ 162428 h 189776"/>
                  <a:gd name="connsiteX2" fmla="*/ 9881 w 212651"/>
                  <a:gd name="connsiteY2" fmla="*/ 120518 h 189776"/>
                  <a:gd name="connsiteX3" fmla="*/ 356 w 212651"/>
                  <a:gd name="connsiteY3" fmla="*/ 74798 h 189776"/>
                  <a:gd name="connsiteX4" fmla="*/ 19406 w 212651"/>
                  <a:gd name="connsiteY4" fmla="*/ 32888 h 189776"/>
                  <a:gd name="connsiteX5" fmla="*/ 105131 w 212651"/>
                  <a:gd name="connsiteY5" fmla="*/ 6218 h 189776"/>
                  <a:gd name="connsiteX6" fmla="*/ 167996 w 212651"/>
                  <a:gd name="connsiteY6" fmla="*/ 6218 h 189776"/>
                  <a:gd name="connsiteX7" fmla="*/ 208001 w 212651"/>
                  <a:gd name="connsiteY7" fmla="*/ 74798 h 189776"/>
                  <a:gd name="connsiteX8" fmla="*/ 208001 w 212651"/>
                  <a:gd name="connsiteY8" fmla="*/ 133853 h 189776"/>
                  <a:gd name="connsiteX9" fmla="*/ 173711 w 212651"/>
                  <a:gd name="connsiteY9" fmla="*/ 177668 h 189776"/>
                  <a:gd name="connsiteX10" fmla="*/ 101321 w 212651"/>
                  <a:gd name="connsiteY10" fmla="*/ 189098 h 189776"/>
                  <a:gd name="connsiteX0" fmla="*/ 101288 w 212618"/>
                  <a:gd name="connsiteY0" fmla="*/ 189098 h 189447"/>
                  <a:gd name="connsiteX1" fmla="*/ 40328 w 212618"/>
                  <a:gd name="connsiteY1" fmla="*/ 168143 h 189447"/>
                  <a:gd name="connsiteX2" fmla="*/ 9848 w 212618"/>
                  <a:gd name="connsiteY2" fmla="*/ 120518 h 189447"/>
                  <a:gd name="connsiteX3" fmla="*/ 323 w 212618"/>
                  <a:gd name="connsiteY3" fmla="*/ 74798 h 189447"/>
                  <a:gd name="connsiteX4" fmla="*/ 19373 w 212618"/>
                  <a:gd name="connsiteY4" fmla="*/ 32888 h 189447"/>
                  <a:gd name="connsiteX5" fmla="*/ 105098 w 212618"/>
                  <a:gd name="connsiteY5" fmla="*/ 6218 h 189447"/>
                  <a:gd name="connsiteX6" fmla="*/ 167963 w 212618"/>
                  <a:gd name="connsiteY6" fmla="*/ 6218 h 189447"/>
                  <a:gd name="connsiteX7" fmla="*/ 207968 w 212618"/>
                  <a:gd name="connsiteY7" fmla="*/ 74798 h 189447"/>
                  <a:gd name="connsiteX8" fmla="*/ 207968 w 212618"/>
                  <a:gd name="connsiteY8" fmla="*/ 133853 h 189447"/>
                  <a:gd name="connsiteX9" fmla="*/ 173678 w 212618"/>
                  <a:gd name="connsiteY9" fmla="*/ 177668 h 189447"/>
                  <a:gd name="connsiteX10" fmla="*/ 101288 w 212618"/>
                  <a:gd name="connsiteY10" fmla="*/ 189098 h 189447"/>
                  <a:gd name="connsiteX0" fmla="*/ 101288 w 209479"/>
                  <a:gd name="connsiteY0" fmla="*/ 189098 h 189466"/>
                  <a:gd name="connsiteX1" fmla="*/ 40328 w 209479"/>
                  <a:gd name="connsiteY1" fmla="*/ 168143 h 189466"/>
                  <a:gd name="connsiteX2" fmla="*/ 9848 w 209479"/>
                  <a:gd name="connsiteY2" fmla="*/ 120518 h 189466"/>
                  <a:gd name="connsiteX3" fmla="*/ 323 w 209479"/>
                  <a:gd name="connsiteY3" fmla="*/ 74798 h 189466"/>
                  <a:gd name="connsiteX4" fmla="*/ 19373 w 209479"/>
                  <a:gd name="connsiteY4" fmla="*/ 32888 h 189466"/>
                  <a:gd name="connsiteX5" fmla="*/ 105098 w 209479"/>
                  <a:gd name="connsiteY5" fmla="*/ 6218 h 189466"/>
                  <a:gd name="connsiteX6" fmla="*/ 167963 w 209479"/>
                  <a:gd name="connsiteY6" fmla="*/ 6218 h 189466"/>
                  <a:gd name="connsiteX7" fmla="*/ 207968 w 209479"/>
                  <a:gd name="connsiteY7" fmla="*/ 74798 h 189466"/>
                  <a:gd name="connsiteX8" fmla="*/ 198443 w 209479"/>
                  <a:gd name="connsiteY8" fmla="*/ 131948 h 189466"/>
                  <a:gd name="connsiteX9" fmla="*/ 173678 w 209479"/>
                  <a:gd name="connsiteY9" fmla="*/ 177668 h 189466"/>
                  <a:gd name="connsiteX10" fmla="*/ 101288 w 209479"/>
                  <a:gd name="connsiteY10" fmla="*/ 189098 h 189466"/>
                  <a:gd name="connsiteX0" fmla="*/ 101288 w 209479"/>
                  <a:gd name="connsiteY0" fmla="*/ 189098 h 189761"/>
                  <a:gd name="connsiteX1" fmla="*/ 40328 w 209479"/>
                  <a:gd name="connsiteY1" fmla="*/ 168143 h 189761"/>
                  <a:gd name="connsiteX2" fmla="*/ 9848 w 209479"/>
                  <a:gd name="connsiteY2" fmla="*/ 120518 h 189761"/>
                  <a:gd name="connsiteX3" fmla="*/ 323 w 209479"/>
                  <a:gd name="connsiteY3" fmla="*/ 74798 h 189761"/>
                  <a:gd name="connsiteX4" fmla="*/ 19373 w 209479"/>
                  <a:gd name="connsiteY4" fmla="*/ 32888 h 189761"/>
                  <a:gd name="connsiteX5" fmla="*/ 105098 w 209479"/>
                  <a:gd name="connsiteY5" fmla="*/ 6218 h 189761"/>
                  <a:gd name="connsiteX6" fmla="*/ 167963 w 209479"/>
                  <a:gd name="connsiteY6" fmla="*/ 6218 h 189761"/>
                  <a:gd name="connsiteX7" fmla="*/ 207968 w 209479"/>
                  <a:gd name="connsiteY7" fmla="*/ 74798 h 189761"/>
                  <a:gd name="connsiteX8" fmla="*/ 198443 w 209479"/>
                  <a:gd name="connsiteY8" fmla="*/ 131948 h 189761"/>
                  <a:gd name="connsiteX9" fmla="*/ 164153 w 209479"/>
                  <a:gd name="connsiteY9" fmla="*/ 179573 h 189761"/>
                  <a:gd name="connsiteX10" fmla="*/ 101288 w 209479"/>
                  <a:gd name="connsiteY10" fmla="*/ 189098 h 189761"/>
                  <a:gd name="connsiteX0" fmla="*/ 101288 w 209366"/>
                  <a:gd name="connsiteY0" fmla="*/ 185876 h 186539"/>
                  <a:gd name="connsiteX1" fmla="*/ 40328 w 209366"/>
                  <a:gd name="connsiteY1" fmla="*/ 164921 h 186539"/>
                  <a:gd name="connsiteX2" fmla="*/ 9848 w 209366"/>
                  <a:gd name="connsiteY2" fmla="*/ 117296 h 186539"/>
                  <a:gd name="connsiteX3" fmla="*/ 323 w 209366"/>
                  <a:gd name="connsiteY3" fmla="*/ 71576 h 186539"/>
                  <a:gd name="connsiteX4" fmla="*/ 19373 w 209366"/>
                  <a:gd name="connsiteY4" fmla="*/ 29666 h 186539"/>
                  <a:gd name="connsiteX5" fmla="*/ 105098 w 209366"/>
                  <a:gd name="connsiteY5" fmla="*/ 2996 h 186539"/>
                  <a:gd name="connsiteX6" fmla="*/ 169688 w 209366"/>
                  <a:gd name="connsiteY6" fmla="*/ 8345 h 186539"/>
                  <a:gd name="connsiteX7" fmla="*/ 207968 w 209366"/>
                  <a:gd name="connsiteY7" fmla="*/ 71576 h 186539"/>
                  <a:gd name="connsiteX8" fmla="*/ 198443 w 209366"/>
                  <a:gd name="connsiteY8" fmla="*/ 128726 h 186539"/>
                  <a:gd name="connsiteX9" fmla="*/ 164153 w 209366"/>
                  <a:gd name="connsiteY9" fmla="*/ 176351 h 186539"/>
                  <a:gd name="connsiteX10" fmla="*/ 101288 w 209366"/>
                  <a:gd name="connsiteY10" fmla="*/ 185876 h 186539"/>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8434"/>
                  <a:gd name="connsiteY0" fmla="*/ 186242 h 186905"/>
                  <a:gd name="connsiteX1" fmla="*/ 40328 w 208434"/>
                  <a:gd name="connsiteY1" fmla="*/ 165287 h 186905"/>
                  <a:gd name="connsiteX2" fmla="*/ 9848 w 208434"/>
                  <a:gd name="connsiteY2" fmla="*/ 117662 h 186905"/>
                  <a:gd name="connsiteX3" fmla="*/ 323 w 208434"/>
                  <a:gd name="connsiteY3" fmla="*/ 71942 h 186905"/>
                  <a:gd name="connsiteX4" fmla="*/ 19373 w 208434"/>
                  <a:gd name="connsiteY4" fmla="*/ 35382 h 186905"/>
                  <a:gd name="connsiteX5" fmla="*/ 105098 w 208434"/>
                  <a:gd name="connsiteY5" fmla="*/ 3362 h 186905"/>
                  <a:gd name="connsiteX6" fmla="*/ 185214 w 208434"/>
                  <a:gd name="connsiteY6" fmla="*/ 8711 h 186905"/>
                  <a:gd name="connsiteX7" fmla="*/ 207968 w 208434"/>
                  <a:gd name="connsiteY7" fmla="*/ 71942 h 186905"/>
                  <a:gd name="connsiteX8" fmla="*/ 198443 w 208434"/>
                  <a:gd name="connsiteY8" fmla="*/ 129092 h 186905"/>
                  <a:gd name="connsiteX9" fmla="*/ 164153 w 208434"/>
                  <a:gd name="connsiteY9" fmla="*/ 176717 h 186905"/>
                  <a:gd name="connsiteX10" fmla="*/ 101288 w 208434"/>
                  <a:gd name="connsiteY10" fmla="*/ 186242 h 186905"/>
                  <a:gd name="connsiteX0" fmla="*/ 101288 w 213426"/>
                  <a:gd name="connsiteY0" fmla="*/ 186538 h 187201"/>
                  <a:gd name="connsiteX1" fmla="*/ 40328 w 213426"/>
                  <a:gd name="connsiteY1" fmla="*/ 165583 h 187201"/>
                  <a:gd name="connsiteX2" fmla="*/ 9848 w 213426"/>
                  <a:gd name="connsiteY2" fmla="*/ 117958 h 187201"/>
                  <a:gd name="connsiteX3" fmla="*/ 323 w 213426"/>
                  <a:gd name="connsiteY3" fmla="*/ 72238 h 187201"/>
                  <a:gd name="connsiteX4" fmla="*/ 19373 w 213426"/>
                  <a:gd name="connsiteY4" fmla="*/ 35678 h 187201"/>
                  <a:gd name="connsiteX5" fmla="*/ 105098 w 213426"/>
                  <a:gd name="connsiteY5" fmla="*/ 3658 h 187201"/>
                  <a:gd name="connsiteX6" fmla="*/ 185214 w 213426"/>
                  <a:gd name="connsiteY6" fmla="*/ 9007 h 187201"/>
                  <a:gd name="connsiteX7" fmla="*/ 213143 w 213426"/>
                  <a:gd name="connsiteY7" fmla="*/ 77588 h 187201"/>
                  <a:gd name="connsiteX8" fmla="*/ 198443 w 213426"/>
                  <a:gd name="connsiteY8" fmla="*/ 129388 h 187201"/>
                  <a:gd name="connsiteX9" fmla="*/ 164153 w 213426"/>
                  <a:gd name="connsiteY9" fmla="*/ 177013 h 187201"/>
                  <a:gd name="connsiteX10" fmla="*/ 101288 w 213426"/>
                  <a:gd name="connsiteY10" fmla="*/ 186538 h 187201"/>
                  <a:gd name="connsiteX0" fmla="*/ 101288 w 213899"/>
                  <a:gd name="connsiteY0" fmla="*/ 186538 h 187168"/>
                  <a:gd name="connsiteX1" fmla="*/ 40328 w 213899"/>
                  <a:gd name="connsiteY1" fmla="*/ 165583 h 187168"/>
                  <a:gd name="connsiteX2" fmla="*/ 9848 w 213899"/>
                  <a:gd name="connsiteY2" fmla="*/ 117958 h 187168"/>
                  <a:gd name="connsiteX3" fmla="*/ 323 w 213899"/>
                  <a:gd name="connsiteY3" fmla="*/ 72238 h 187168"/>
                  <a:gd name="connsiteX4" fmla="*/ 19373 w 213899"/>
                  <a:gd name="connsiteY4" fmla="*/ 35678 h 187168"/>
                  <a:gd name="connsiteX5" fmla="*/ 105098 w 213899"/>
                  <a:gd name="connsiteY5" fmla="*/ 3658 h 187168"/>
                  <a:gd name="connsiteX6" fmla="*/ 185214 w 213899"/>
                  <a:gd name="connsiteY6" fmla="*/ 9007 h 187168"/>
                  <a:gd name="connsiteX7" fmla="*/ 213143 w 213899"/>
                  <a:gd name="connsiteY7" fmla="*/ 77588 h 187168"/>
                  <a:gd name="connsiteX8" fmla="*/ 203618 w 213899"/>
                  <a:gd name="connsiteY8" fmla="*/ 131171 h 187168"/>
                  <a:gd name="connsiteX9" fmla="*/ 164153 w 213899"/>
                  <a:gd name="connsiteY9" fmla="*/ 177013 h 187168"/>
                  <a:gd name="connsiteX10" fmla="*/ 101288 w 213899"/>
                  <a:gd name="connsiteY10" fmla="*/ 186538 h 187168"/>
                  <a:gd name="connsiteX0" fmla="*/ 101288 w 214675"/>
                  <a:gd name="connsiteY0" fmla="*/ 184117 h 184747"/>
                  <a:gd name="connsiteX1" fmla="*/ 40328 w 214675"/>
                  <a:gd name="connsiteY1" fmla="*/ 163162 h 184747"/>
                  <a:gd name="connsiteX2" fmla="*/ 9848 w 214675"/>
                  <a:gd name="connsiteY2" fmla="*/ 115537 h 184747"/>
                  <a:gd name="connsiteX3" fmla="*/ 323 w 214675"/>
                  <a:gd name="connsiteY3" fmla="*/ 69817 h 184747"/>
                  <a:gd name="connsiteX4" fmla="*/ 19373 w 214675"/>
                  <a:gd name="connsiteY4" fmla="*/ 33257 h 184747"/>
                  <a:gd name="connsiteX5" fmla="*/ 105098 w 214675"/>
                  <a:gd name="connsiteY5" fmla="*/ 1237 h 184747"/>
                  <a:gd name="connsiteX6" fmla="*/ 202734 w 214675"/>
                  <a:gd name="connsiteY6" fmla="*/ 13367 h 184747"/>
                  <a:gd name="connsiteX7" fmla="*/ 213143 w 214675"/>
                  <a:gd name="connsiteY7" fmla="*/ 75167 h 184747"/>
                  <a:gd name="connsiteX8" fmla="*/ 203618 w 214675"/>
                  <a:gd name="connsiteY8" fmla="*/ 128750 h 184747"/>
                  <a:gd name="connsiteX9" fmla="*/ 164153 w 214675"/>
                  <a:gd name="connsiteY9" fmla="*/ 174592 h 184747"/>
                  <a:gd name="connsiteX10" fmla="*/ 101288 w 214675"/>
                  <a:gd name="connsiteY10" fmla="*/ 184117 h 184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675" h="184747">
                    <a:moveTo>
                      <a:pt x="101288" y="184117"/>
                    </a:moveTo>
                    <a:cubicBezTo>
                      <a:pt x="80651" y="182212"/>
                      <a:pt x="55568" y="174592"/>
                      <a:pt x="40328" y="163162"/>
                    </a:cubicBezTo>
                    <a:cubicBezTo>
                      <a:pt x="25088" y="151732"/>
                      <a:pt x="16515" y="131094"/>
                      <a:pt x="9848" y="115537"/>
                    </a:cubicBezTo>
                    <a:cubicBezTo>
                      <a:pt x="3181" y="99980"/>
                      <a:pt x="-1264" y="83530"/>
                      <a:pt x="323" y="69817"/>
                    </a:cubicBezTo>
                    <a:cubicBezTo>
                      <a:pt x="1910" y="56104"/>
                      <a:pt x="1911" y="44687"/>
                      <a:pt x="19373" y="33257"/>
                    </a:cubicBezTo>
                    <a:cubicBezTo>
                      <a:pt x="36836" y="21827"/>
                      <a:pt x="74538" y="4552"/>
                      <a:pt x="105098" y="1237"/>
                    </a:cubicBezTo>
                    <a:cubicBezTo>
                      <a:pt x="135658" y="-2078"/>
                      <a:pt x="184727" y="1045"/>
                      <a:pt x="202734" y="13367"/>
                    </a:cubicBezTo>
                    <a:cubicBezTo>
                      <a:pt x="220741" y="25689"/>
                      <a:pt x="212996" y="55937"/>
                      <a:pt x="213143" y="75167"/>
                    </a:cubicBezTo>
                    <a:cubicBezTo>
                      <a:pt x="213290" y="94397"/>
                      <a:pt x="209333" y="111605"/>
                      <a:pt x="203618" y="128750"/>
                    </a:cubicBezTo>
                    <a:cubicBezTo>
                      <a:pt x="197903" y="145895"/>
                      <a:pt x="181208" y="165364"/>
                      <a:pt x="164153" y="174592"/>
                    </a:cubicBezTo>
                    <a:cubicBezTo>
                      <a:pt x="147098" y="183820"/>
                      <a:pt x="121925" y="186022"/>
                      <a:pt x="101288" y="184117"/>
                    </a:cubicBezTo>
                    <a:close/>
                  </a:path>
                </a:pathLst>
              </a:custGeom>
              <a:solidFill>
                <a:srgbClr val="52372D"/>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6" name="楕円 145">
                <a:extLst>
                  <a:ext uri="{FF2B5EF4-FFF2-40B4-BE49-F238E27FC236}">
                    <a16:creationId xmlns:a16="http://schemas.microsoft.com/office/drawing/2014/main" id="{099581AD-59FB-CB90-6160-34EB7923ECA9}"/>
                  </a:ext>
                </a:extLst>
              </p:cNvPr>
              <p:cNvSpPr/>
              <p:nvPr/>
            </p:nvSpPr>
            <p:spPr>
              <a:xfrm>
                <a:off x="5541010" y="3523135"/>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7" name="楕円 146">
                <a:extLst>
                  <a:ext uri="{FF2B5EF4-FFF2-40B4-BE49-F238E27FC236}">
                    <a16:creationId xmlns:a16="http://schemas.microsoft.com/office/drawing/2014/main" id="{051398FC-2A48-CCFC-D87A-B8C07229AE48}"/>
                  </a:ext>
                </a:extLst>
              </p:cNvPr>
              <p:cNvSpPr/>
              <p:nvPr/>
            </p:nvSpPr>
            <p:spPr>
              <a:xfrm>
                <a:off x="6709410" y="3551790"/>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8" name="楕円 147">
                <a:extLst>
                  <a:ext uri="{FF2B5EF4-FFF2-40B4-BE49-F238E27FC236}">
                    <a16:creationId xmlns:a16="http://schemas.microsoft.com/office/drawing/2014/main" id="{A7D77CB1-1266-2C1C-E836-A3E132835232}"/>
                  </a:ext>
                </a:extLst>
              </p:cNvPr>
              <p:cNvSpPr/>
              <p:nvPr/>
            </p:nvSpPr>
            <p:spPr>
              <a:xfrm>
                <a:off x="5510815" y="3514231"/>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9" name="楕円 148">
                <a:extLst>
                  <a:ext uri="{FF2B5EF4-FFF2-40B4-BE49-F238E27FC236}">
                    <a16:creationId xmlns:a16="http://schemas.microsoft.com/office/drawing/2014/main" id="{51BAD21E-B5D4-28C7-2D22-377763DA58D7}"/>
                  </a:ext>
                </a:extLst>
              </p:cNvPr>
              <p:cNvSpPr/>
              <p:nvPr/>
            </p:nvSpPr>
            <p:spPr>
              <a:xfrm>
                <a:off x="6678258" y="3546397"/>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0" name="フリーフォーム: 図形 149">
                <a:extLst>
                  <a:ext uri="{FF2B5EF4-FFF2-40B4-BE49-F238E27FC236}">
                    <a16:creationId xmlns:a16="http://schemas.microsoft.com/office/drawing/2014/main" id="{9B735374-27BD-5717-A330-5D13BC99960D}"/>
                  </a:ext>
                </a:extLst>
              </p:cNvPr>
              <p:cNvSpPr/>
              <p:nvPr/>
            </p:nvSpPr>
            <p:spPr>
              <a:xfrm>
                <a:off x="5297170" y="3455646"/>
                <a:ext cx="544830" cy="179094"/>
              </a:xfrm>
              <a:custGeom>
                <a:avLst/>
                <a:gdLst>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36245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3870 w 544830"/>
                  <a:gd name="connsiteY6" fmla="*/ 114315 h 180990"/>
                  <a:gd name="connsiteX7" fmla="*/ 535305 w 544830"/>
                  <a:gd name="connsiteY7" fmla="*/ 169560 h 180990"/>
                  <a:gd name="connsiteX8" fmla="*/ 544830 w 544830"/>
                  <a:gd name="connsiteY8" fmla="*/ 180990 h 180990"/>
                  <a:gd name="connsiteX0" fmla="*/ 0 w 544830"/>
                  <a:gd name="connsiteY0" fmla="*/ 125754 h 179094"/>
                  <a:gd name="connsiteX1" fmla="*/ 74295 w 544830"/>
                  <a:gd name="connsiteY1" fmla="*/ 51459 h 179094"/>
                  <a:gd name="connsiteX2" fmla="*/ 16954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 name="connsiteX0" fmla="*/ 0 w 544830"/>
                  <a:gd name="connsiteY0" fmla="*/ 125754 h 179094"/>
                  <a:gd name="connsiteX1" fmla="*/ 74295 w 544830"/>
                  <a:gd name="connsiteY1" fmla="*/ 51459 h 179094"/>
                  <a:gd name="connsiteX2" fmla="*/ 16192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4830" h="179094">
                    <a:moveTo>
                      <a:pt x="0" y="125754"/>
                    </a:moveTo>
                    <a:cubicBezTo>
                      <a:pt x="23019" y="97972"/>
                      <a:pt x="47308" y="70191"/>
                      <a:pt x="74295" y="51459"/>
                    </a:cubicBezTo>
                    <a:cubicBezTo>
                      <a:pt x="101282" y="32727"/>
                      <a:pt x="135890" y="21931"/>
                      <a:pt x="161925" y="13359"/>
                    </a:cubicBezTo>
                    <a:cubicBezTo>
                      <a:pt x="187960" y="4787"/>
                      <a:pt x="202248" y="341"/>
                      <a:pt x="230505" y="24"/>
                    </a:cubicBezTo>
                    <a:cubicBezTo>
                      <a:pt x="258762" y="-293"/>
                      <a:pt x="299403" y="2564"/>
                      <a:pt x="331470" y="11454"/>
                    </a:cubicBezTo>
                    <a:cubicBezTo>
                      <a:pt x="363537" y="20344"/>
                      <a:pt x="397510" y="36537"/>
                      <a:pt x="422910" y="53364"/>
                    </a:cubicBezTo>
                    <a:cubicBezTo>
                      <a:pt x="448310" y="70192"/>
                      <a:pt x="465138" y="93369"/>
                      <a:pt x="483870" y="112419"/>
                    </a:cubicBezTo>
                    <a:cubicBezTo>
                      <a:pt x="502602" y="131469"/>
                      <a:pt x="526098" y="158139"/>
                      <a:pt x="535305" y="167664"/>
                    </a:cubicBezTo>
                    <a:cubicBezTo>
                      <a:pt x="544513" y="177189"/>
                      <a:pt x="544671" y="178141"/>
                      <a:pt x="544830" y="179094"/>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1" name="フリーフォーム: 図形 150">
                <a:extLst>
                  <a:ext uri="{FF2B5EF4-FFF2-40B4-BE49-F238E27FC236}">
                    <a16:creationId xmlns:a16="http://schemas.microsoft.com/office/drawing/2014/main" id="{32FA40A3-F86D-ACEC-6AEA-ECC074E1FA28}"/>
                  </a:ext>
                </a:extLst>
              </p:cNvPr>
              <p:cNvSpPr/>
              <p:nvPr/>
            </p:nvSpPr>
            <p:spPr>
              <a:xfrm>
                <a:off x="6490335" y="3479350"/>
                <a:ext cx="520700" cy="185871"/>
              </a:xfrm>
              <a:custGeom>
                <a:avLst/>
                <a:gdLst>
                  <a:gd name="connsiteX0" fmla="*/ 0 w 544004"/>
                  <a:gd name="connsiteY0" fmla="*/ 183228 h 183228"/>
                  <a:gd name="connsiteX1" fmla="*/ 53340 w 544004"/>
                  <a:gd name="connsiteY1" fmla="*/ 108933 h 183228"/>
                  <a:gd name="connsiteX2" fmla="*/ 140970 w 544004"/>
                  <a:gd name="connsiteY2" fmla="*/ 44163 h 183228"/>
                  <a:gd name="connsiteX3" fmla="*/ 247650 w 544004"/>
                  <a:gd name="connsiteY3" fmla="*/ 348 h 183228"/>
                  <a:gd name="connsiteX4" fmla="*/ 405765 w 544004"/>
                  <a:gd name="connsiteY4" fmla="*/ 27018 h 183228"/>
                  <a:gd name="connsiteX5" fmla="*/ 495300 w 544004"/>
                  <a:gd name="connsiteY5" fmla="*/ 86073 h 183228"/>
                  <a:gd name="connsiteX6" fmla="*/ 539115 w 544004"/>
                  <a:gd name="connsiteY6" fmla="*/ 122268 h 183228"/>
                  <a:gd name="connsiteX7" fmla="*/ 541020 w 544004"/>
                  <a:gd name="connsiteY7" fmla="*/ 126078 h 183228"/>
                  <a:gd name="connsiteX0" fmla="*/ 0 w 544004"/>
                  <a:gd name="connsiteY0" fmla="*/ 185104 h 185104"/>
                  <a:gd name="connsiteX1" fmla="*/ 53340 w 544004"/>
                  <a:gd name="connsiteY1" fmla="*/ 110809 h 185104"/>
                  <a:gd name="connsiteX2" fmla="*/ 140970 w 544004"/>
                  <a:gd name="connsiteY2" fmla="*/ 46039 h 185104"/>
                  <a:gd name="connsiteX3" fmla="*/ 272415 w 544004"/>
                  <a:gd name="connsiteY3" fmla="*/ 319 h 185104"/>
                  <a:gd name="connsiteX4" fmla="*/ 405765 w 544004"/>
                  <a:gd name="connsiteY4" fmla="*/ 28894 h 185104"/>
                  <a:gd name="connsiteX5" fmla="*/ 495300 w 544004"/>
                  <a:gd name="connsiteY5" fmla="*/ 87949 h 185104"/>
                  <a:gd name="connsiteX6" fmla="*/ 539115 w 544004"/>
                  <a:gd name="connsiteY6" fmla="*/ 124144 h 185104"/>
                  <a:gd name="connsiteX7" fmla="*/ 541020 w 544004"/>
                  <a:gd name="connsiteY7" fmla="*/ 127954 h 185104"/>
                  <a:gd name="connsiteX0" fmla="*/ 0 w 544004"/>
                  <a:gd name="connsiteY0" fmla="*/ 184805 h 184805"/>
                  <a:gd name="connsiteX1" fmla="*/ 53340 w 544004"/>
                  <a:gd name="connsiteY1" fmla="*/ 110510 h 184805"/>
                  <a:gd name="connsiteX2" fmla="*/ 15430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4828 h 184828"/>
                  <a:gd name="connsiteX1" fmla="*/ 53340 w 544004"/>
                  <a:gd name="connsiteY1" fmla="*/ 110533 h 184828"/>
                  <a:gd name="connsiteX2" fmla="*/ 165735 w 544004"/>
                  <a:gd name="connsiteY2" fmla="*/ 34333 h 184828"/>
                  <a:gd name="connsiteX3" fmla="*/ 272415 w 544004"/>
                  <a:gd name="connsiteY3" fmla="*/ 43 h 184828"/>
                  <a:gd name="connsiteX4" fmla="*/ 405765 w 544004"/>
                  <a:gd name="connsiteY4" fmla="*/ 28618 h 184828"/>
                  <a:gd name="connsiteX5" fmla="*/ 495300 w 544004"/>
                  <a:gd name="connsiteY5" fmla="*/ 87673 h 184828"/>
                  <a:gd name="connsiteX6" fmla="*/ 539115 w 544004"/>
                  <a:gd name="connsiteY6" fmla="*/ 123868 h 184828"/>
                  <a:gd name="connsiteX7" fmla="*/ 541020 w 544004"/>
                  <a:gd name="connsiteY7" fmla="*/ 127678 h 184828"/>
                  <a:gd name="connsiteX0" fmla="*/ 0 w 544004"/>
                  <a:gd name="connsiteY0" fmla="*/ 184805 h 184805"/>
                  <a:gd name="connsiteX1" fmla="*/ 53340 w 544004"/>
                  <a:gd name="connsiteY1" fmla="*/ 110510 h 184805"/>
                  <a:gd name="connsiteX2" fmla="*/ 15811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6097 h 186097"/>
                  <a:gd name="connsiteX1" fmla="*/ 53340 w 544004"/>
                  <a:gd name="connsiteY1" fmla="*/ 111802 h 186097"/>
                  <a:gd name="connsiteX2" fmla="*/ 158115 w 544004"/>
                  <a:gd name="connsiteY2" fmla="*/ 33697 h 186097"/>
                  <a:gd name="connsiteX3" fmla="*/ 272415 w 544004"/>
                  <a:gd name="connsiteY3" fmla="*/ 1312 h 186097"/>
                  <a:gd name="connsiteX4" fmla="*/ 385445 w 544004"/>
                  <a:gd name="connsiteY4" fmla="*/ 14647 h 186097"/>
                  <a:gd name="connsiteX5" fmla="*/ 495300 w 544004"/>
                  <a:gd name="connsiteY5" fmla="*/ 88942 h 186097"/>
                  <a:gd name="connsiteX6" fmla="*/ 539115 w 544004"/>
                  <a:gd name="connsiteY6" fmla="*/ 125137 h 186097"/>
                  <a:gd name="connsiteX7" fmla="*/ 541020 w 544004"/>
                  <a:gd name="connsiteY7" fmla="*/ 128947 h 186097"/>
                  <a:gd name="connsiteX0" fmla="*/ 0 w 544004"/>
                  <a:gd name="connsiteY0" fmla="*/ 185922 h 185922"/>
                  <a:gd name="connsiteX1" fmla="*/ 53340 w 544004"/>
                  <a:gd name="connsiteY1" fmla="*/ 111627 h 185922"/>
                  <a:gd name="connsiteX2" fmla="*/ 158115 w 544004"/>
                  <a:gd name="connsiteY2" fmla="*/ 33522 h 185922"/>
                  <a:gd name="connsiteX3" fmla="*/ 272415 w 544004"/>
                  <a:gd name="connsiteY3" fmla="*/ 1137 h 185922"/>
                  <a:gd name="connsiteX4" fmla="*/ 385445 w 544004"/>
                  <a:gd name="connsiteY4" fmla="*/ 14472 h 185922"/>
                  <a:gd name="connsiteX5" fmla="*/ 482600 w 544004"/>
                  <a:gd name="connsiteY5" fmla="*/ 81147 h 185922"/>
                  <a:gd name="connsiteX6" fmla="*/ 539115 w 544004"/>
                  <a:gd name="connsiteY6" fmla="*/ 124962 h 185922"/>
                  <a:gd name="connsiteX7" fmla="*/ 541020 w 544004"/>
                  <a:gd name="connsiteY7" fmla="*/ 128772 h 185922"/>
                  <a:gd name="connsiteX0" fmla="*/ 0 w 540644"/>
                  <a:gd name="connsiteY0" fmla="*/ 185922 h 185922"/>
                  <a:gd name="connsiteX1" fmla="*/ 53340 w 540644"/>
                  <a:gd name="connsiteY1" fmla="*/ 111627 h 185922"/>
                  <a:gd name="connsiteX2" fmla="*/ 158115 w 540644"/>
                  <a:gd name="connsiteY2" fmla="*/ 33522 h 185922"/>
                  <a:gd name="connsiteX3" fmla="*/ 272415 w 540644"/>
                  <a:gd name="connsiteY3" fmla="*/ 1137 h 185922"/>
                  <a:gd name="connsiteX4" fmla="*/ 385445 w 540644"/>
                  <a:gd name="connsiteY4" fmla="*/ 14472 h 185922"/>
                  <a:gd name="connsiteX5" fmla="*/ 482600 w 540644"/>
                  <a:gd name="connsiteY5" fmla="*/ 81147 h 185922"/>
                  <a:gd name="connsiteX6" fmla="*/ 539115 w 540644"/>
                  <a:gd name="connsiteY6" fmla="*/ 124962 h 185922"/>
                  <a:gd name="connsiteX7" fmla="*/ 520700 w 540644"/>
                  <a:gd name="connsiteY7" fmla="*/ 126232 h 185922"/>
                  <a:gd name="connsiteX0" fmla="*/ 0 w 540644"/>
                  <a:gd name="connsiteY0" fmla="*/ 185871 h 185871"/>
                  <a:gd name="connsiteX1" fmla="*/ 53340 w 540644"/>
                  <a:gd name="connsiteY1" fmla="*/ 111576 h 185871"/>
                  <a:gd name="connsiteX2" fmla="*/ 158115 w 540644"/>
                  <a:gd name="connsiteY2" fmla="*/ 33471 h 185871"/>
                  <a:gd name="connsiteX3" fmla="*/ 272415 w 540644"/>
                  <a:gd name="connsiteY3" fmla="*/ 1086 h 185871"/>
                  <a:gd name="connsiteX4" fmla="*/ 385445 w 540644"/>
                  <a:gd name="connsiteY4" fmla="*/ 14421 h 185871"/>
                  <a:gd name="connsiteX5" fmla="*/ 482600 w 540644"/>
                  <a:gd name="connsiteY5" fmla="*/ 78556 h 185871"/>
                  <a:gd name="connsiteX6" fmla="*/ 539115 w 540644"/>
                  <a:gd name="connsiteY6" fmla="*/ 124911 h 185871"/>
                  <a:gd name="connsiteX7" fmla="*/ 520700 w 540644"/>
                  <a:gd name="connsiteY7" fmla="*/ 126181 h 185871"/>
                  <a:gd name="connsiteX0" fmla="*/ 0 w 520700"/>
                  <a:gd name="connsiteY0" fmla="*/ 185871 h 185871"/>
                  <a:gd name="connsiteX1" fmla="*/ 53340 w 520700"/>
                  <a:gd name="connsiteY1" fmla="*/ 111576 h 185871"/>
                  <a:gd name="connsiteX2" fmla="*/ 158115 w 520700"/>
                  <a:gd name="connsiteY2" fmla="*/ 33471 h 185871"/>
                  <a:gd name="connsiteX3" fmla="*/ 272415 w 520700"/>
                  <a:gd name="connsiteY3" fmla="*/ 1086 h 185871"/>
                  <a:gd name="connsiteX4" fmla="*/ 385445 w 520700"/>
                  <a:gd name="connsiteY4" fmla="*/ 14421 h 185871"/>
                  <a:gd name="connsiteX5" fmla="*/ 482600 w 520700"/>
                  <a:gd name="connsiteY5" fmla="*/ 78556 h 185871"/>
                  <a:gd name="connsiteX6" fmla="*/ 520700 w 520700"/>
                  <a:gd name="connsiteY6" fmla="*/ 126181 h 185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0700" h="185871">
                    <a:moveTo>
                      <a:pt x="0" y="185871"/>
                    </a:moveTo>
                    <a:cubicBezTo>
                      <a:pt x="14922" y="160312"/>
                      <a:pt x="26988" y="136976"/>
                      <a:pt x="53340" y="111576"/>
                    </a:cubicBezTo>
                    <a:cubicBezTo>
                      <a:pt x="79692" y="86176"/>
                      <a:pt x="121603" y="51886"/>
                      <a:pt x="158115" y="33471"/>
                    </a:cubicBezTo>
                    <a:cubicBezTo>
                      <a:pt x="194627" y="15056"/>
                      <a:pt x="234527" y="4261"/>
                      <a:pt x="272415" y="1086"/>
                    </a:cubicBezTo>
                    <a:cubicBezTo>
                      <a:pt x="310303" y="-2089"/>
                      <a:pt x="350414" y="1509"/>
                      <a:pt x="385445" y="14421"/>
                    </a:cubicBezTo>
                    <a:cubicBezTo>
                      <a:pt x="420476" y="27333"/>
                      <a:pt x="460058" y="59929"/>
                      <a:pt x="482600" y="78556"/>
                    </a:cubicBezTo>
                    <a:cubicBezTo>
                      <a:pt x="505142" y="97183"/>
                      <a:pt x="512762" y="116259"/>
                      <a:pt x="520700" y="126181"/>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52" name="グループ化 151">
                <a:extLst>
                  <a:ext uri="{FF2B5EF4-FFF2-40B4-BE49-F238E27FC236}">
                    <a16:creationId xmlns:a16="http://schemas.microsoft.com/office/drawing/2014/main" id="{B7217F1D-7BFF-58AC-64BA-AC9D82354893}"/>
                  </a:ext>
                </a:extLst>
              </p:cNvPr>
              <p:cNvGrpSpPr/>
              <p:nvPr/>
            </p:nvGrpSpPr>
            <p:grpSpPr>
              <a:xfrm>
                <a:off x="4548687" y="1282785"/>
                <a:ext cx="3181164" cy="2003626"/>
                <a:chOff x="7994671" y="1156606"/>
                <a:chExt cx="2983170" cy="1888703"/>
              </a:xfrm>
            </p:grpSpPr>
            <p:sp>
              <p:nvSpPr>
                <p:cNvPr id="153" name="フリーフォーム: 図形 152">
                  <a:extLst>
                    <a:ext uri="{FF2B5EF4-FFF2-40B4-BE49-F238E27FC236}">
                      <a16:creationId xmlns:a16="http://schemas.microsoft.com/office/drawing/2014/main" id="{02951156-E7C5-43E0-04EF-537027E371A4}"/>
                    </a:ext>
                  </a:extLst>
                </p:cNvPr>
                <p:cNvSpPr/>
                <p:nvPr/>
              </p:nvSpPr>
              <p:spPr>
                <a:xfrm>
                  <a:off x="7994671" y="1156606"/>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54" name="グループ化 153">
                  <a:extLst>
                    <a:ext uri="{FF2B5EF4-FFF2-40B4-BE49-F238E27FC236}">
                      <a16:creationId xmlns:a16="http://schemas.microsoft.com/office/drawing/2014/main" id="{D295E37B-DC5D-D738-BAE5-151AD76B9361}"/>
                    </a:ext>
                  </a:extLst>
                </p:cNvPr>
                <p:cNvGrpSpPr/>
                <p:nvPr/>
              </p:nvGrpSpPr>
              <p:grpSpPr>
                <a:xfrm>
                  <a:off x="8079861" y="1231992"/>
                  <a:ext cx="2793429" cy="1630436"/>
                  <a:chOff x="8079861" y="1231992"/>
                  <a:chExt cx="2793429" cy="1630436"/>
                </a:xfrm>
              </p:grpSpPr>
              <p:sp>
                <p:nvSpPr>
                  <p:cNvPr id="155" name="フリーフォーム: 図形 154">
                    <a:extLst>
                      <a:ext uri="{FF2B5EF4-FFF2-40B4-BE49-F238E27FC236}">
                        <a16:creationId xmlns:a16="http://schemas.microsoft.com/office/drawing/2014/main" id="{611B12FA-C15A-DC5B-1047-38AC470DEABB}"/>
                      </a:ext>
                    </a:extLst>
                  </p:cNvPr>
                  <p:cNvSpPr/>
                  <p:nvPr/>
                </p:nvSpPr>
                <p:spPr>
                  <a:xfrm>
                    <a:off x="8095725" y="1855609"/>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6" name="フリーフォーム: 図形 155">
                    <a:extLst>
                      <a:ext uri="{FF2B5EF4-FFF2-40B4-BE49-F238E27FC236}">
                        <a16:creationId xmlns:a16="http://schemas.microsoft.com/office/drawing/2014/main" id="{B24869D5-EF53-7239-68C6-A8C249805357}"/>
                      </a:ext>
                    </a:extLst>
                  </p:cNvPr>
                  <p:cNvSpPr/>
                  <p:nvPr/>
                </p:nvSpPr>
                <p:spPr>
                  <a:xfrm>
                    <a:off x="8489114" y="1231992"/>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A4F9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7" name="フリーフォーム: 図形 156">
                    <a:extLst>
                      <a:ext uri="{FF2B5EF4-FFF2-40B4-BE49-F238E27FC236}">
                        <a16:creationId xmlns:a16="http://schemas.microsoft.com/office/drawing/2014/main" id="{49A5C781-C355-C768-69B8-4E93E98083C9}"/>
                      </a:ext>
                    </a:extLst>
                  </p:cNvPr>
                  <p:cNvSpPr/>
                  <p:nvPr/>
                </p:nvSpPr>
                <p:spPr>
                  <a:xfrm>
                    <a:off x="8079861" y="2404281"/>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8" name="フリーフォーム: 図形 157">
                    <a:extLst>
                      <a:ext uri="{FF2B5EF4-FFF2-40B4-BE49-F238E27FC236}">
                        <a16:creationId xmlns:a16="http://schemas.microsoft.com/office/drawing/2014/main" id="{783BC17D-A37E-10AC-C166-767068C1F2BA}"/>
                      </a:ext>
                    </a:extLst>
                  </p:cNvPr>
                  <p:cNvSpPr/>
                  <p:nvPr/>
                </p:nvSpPr>
                <p:spPr>
                  <a:xfrm>
                    <a:off x="8085210" y="2363991"/>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9" name="フリーフォーム: 図形 158">
                    <a:extLst>
                      <a:ext uri="{FF2B5EF4-FFF2-40B4-BE49-F238E27FC236}">
                        <a16:creationId xmlns:a16="http://schemas.microsoft.com/office/drawing/2014/main" id="{F9EF0DFB-3620-D987-292E-07A82AF16E66}"/>
                      </a:ext>
                    </a:extLst>
                  </p:cNvPr>
                  <p:cNvSpPr/>
                  <p:nvPr/>
                </p:nvSpPr>
                <p:spPr>
                  <a:xfrm>
                    <a:off x="10627545" y="2353754"/>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0" name="フリーフォーム: 図形 159">
                    <a:extLst>
                      <a:ext uri="{FF2B5EF4-FFF2-40B4-BE49-F238E27FC236}">
                        <a16:creationId xmlns:a16="http://schemas.microsoft.com/office/drawing/2014/main" id="{D7B83A26-6070-2012-8E87-C8D9EE4D6AF9}"/>
                      </a:ext>
                    </a:extLst>
                  </p:cNvPr>
                  <p:cNvSpPr/>
                  <p:nvPr/>
                </p:nvSpPr>
                <p:spPr>
                  <a:xfrm>
                    <a:off x="10661835" y="2237549"/>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1" name="フリーフォーム: 図形 160">
                    <a:extLst>
                      <a:ext uri="{FF2B5EF4-FFF2-40B4-BE49-F238E27FC236}">
                        <a16:creationId xmlns:a16="http://schemas.microsoft.com/office/drawing/2014/main" id="{AD2B694F-C901-77C0-50B0-76B9852800AC}"/>
                      </a:ext>
                    </a:extLst>
                  </p:cNvPr>
                  <p:cNvSpPr/>
                  <p:nvPr/>
                </p:nvSpPr>
                <p:spPr>
                  <a:xfrm>
                    <a:off x="8206400" y="1802301"/>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2" name="フリーフォーム: 図形 161">
                    <a:extLst>
                      <a:ext uri="{FF2B5EF4-FFF2-40B4-BE49-F238E27FC236}">
                        <a16:creationId xmlns:a16="http://schemas.microsoft.com/office/drawing/2014/main" id="{41C901D4-3041-AC52-01C2-4AF092683C61}"/>
                      </a:ext>
                    </a:extLst>
                  </p:cNvPr>
                  <p:cNvSpPr/>
                  <p:nvPr/>
                </p:nvSpPr>
                <p:spPr>
                  <a:xfrm>
                    <a:off x="10492290" y="1591754"/>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grpSp>
      <p:grpSp>
        <p:nvGrpSpPr>
          <p:cNvPr id="26" name="グループ化 25">
            <a:extLst>
              <a:ext uri="{FF2B5EF4-FFF2-40B4-BE49-F238E27FC236}">
                <a16:creationId xmlns:a16="http://schemas.microsoft.com/office/drawing/2014/main" id="{EB22190B-02E1-0E17-6F65-42591BBB45BC}"/>
              </a:ext>
            </a:extLst>
          </p:cNvPr>
          <p:cNvGrpSpPr/>
          <p:nvPr/>
        </p:nvGrpSpPr>
        <p:grpSpPr>
          <a:xfrm>
            <a:off x="5229728" y="1338626"/>
            <a:ext cx="992247" cy="3929725"/>
            <a:chOff x="4192051" y="1553416"/>
            <a:chExt cx="992247" cy="3929725"/>
          </a:xfrm>
        </p:grpSpPr>
        <p:sp>
          <p:nvSpPr>
            <p:cNvPr id="32" name="正方形/長方形 31">
              <a:extLst>
                <a:ext uri="{FF2B5EF4-FFF2-40B4-BE49-F238E27FC236}">
                  <a16:creationId xmlns:a16="http://schemas.microsoft.com/office/drawing/2014/main" id="{7D19961D-2945-794B-86DD-B161EF684BB2}"/>
                </a:ext>
              </a:extLst>
            </p:cNvPr>
            <p:cNvSpPr/>
            <p:nvPr/>
          </p:nvSpPr>
          <p:spPr>
            <a:xfrm>
              <a:off x="4452668" y="1671227"/>
              <a:ext cx="385209" cy="367933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四角形: 角を丸くする 32">
              <a:extLst>
                <a:ext uri="{FF2B5EF4-FFF2-40B4-BE49-F238E27FC236}">
                  <a16:creationId xmlns:a16="http://schemas.microsoft.com/office/drawing/2014/main" id="{1A41A8E1-2F02-AE7D-8C8E-D5843FE90B57}"/>
                </a:ext>
              </a:extLst>
            </p:cNvPr>
            <p:cNvSpPr/>
            <p:nvPr/>
          </p:nvSpPr>
          <p:spPr>
            <a:xfrm>
              <a:off x="4192051" y="4966490"/>
              <a:ext cx="906344" cy="516651"/>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600">
                  <a:ln w="12700">
                    <a:noFill/>
                  </a:ln>
                  <a:solidFill>
                    <a:schemeClr val="tx1">
                      <a:alpha val="97000"/>
                    </a:schemeClr>
                  </a:solidFill>
                  <a:effectLst>
                    <a:outerShdw blurRad="50800" dist="50800" dir="5400000" algn="ctr" rotWithShape="0">
                      <a:schemeClr val="bg1">
                        <a:lumMod val="50000"/>
                      </a:schemeClr>
                    </a:outerShdw>
                  </a:effectLst>
                </a:rPr>
                <a:t>0.0</a:t>
              </a:r>
            </a:p>
          </p:txBody>
        </p:sp>
        <p:sp>
          <p:nvSpPr>
            <p:cNvPr id="34" name="四角形: 角を丸くする 33">
              <a:extLst>
                <a:ext uri="{FF2B5EF4-FFF2-40B4-BE49-F238E27FC236}">
                  <a16:creationId xmlns:a16="http://schemas.microsoft.com/office/drawing/2014/main" id="{11F66667-AE3B-BAFA-3A52-BDE6ADF2700B}"/>
                </a:ext>
              </a:extLst>
            </p:cNvPr>
            <p:cNvSpPr/>
            <p:nvPr/>
          </p:nvSpPr>
          <p:spPr>
            <a:xfrm>
              <a:off x="4277954" y="3836408"/>
              <a:ext cx="906344" cy="516651"/>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ln w="12700">
                    <a:noFill/>
                  </a:ln>
                  <a:solidFill>
                    <a:schemeClr val="tx1">
                      <a:alpha val="97000"/>
                    </a:schemeClr>
                  </a:solidFill>
                  <a:effectLst>
                    <a:outerShdw blurRad="50800" dist="50800" dir="5400000" algn="ctr" rotWithShape="0">
                      <a:schemeClr val="bg1">
                        <a:lumMod val="50000"/>
                      </a:schemeClr>
                    </a:outerShdw>
                  </a:effectLst>
                </a:rPr>
                <a:t>0.05</a:t>
              </a:r>
            </a:p>
          </p:txBody>
        </p:sp>
        <p:sp>
          <p:nvSpPr>
            <p:cNvPr id="35" name="四角形: 角を丸くする 34">
              <a:extLst>
                <a:ext uri="{FF2B5EF4-FFF2-40B4-BE49-F238E27FC236}">
                  <a16:creationId xmlns:a16="http://schemas.microsoft.com/office/drawing/2014/main" id="{52A3771E-995E-DD2D-7A37-CB35A465A6FB}"/>
                </a:ext>
              </a:extLst>
            </p:cNvPr>
            <p:cNvSpPr/>
            <p:nvPr/>
          </p:nvSpPr>
          <p:spPr>
            <a:xfrm>
              <a:off x="4221231" y="2694912"/>
              <a:ext cx="906344" cy="516651"/>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ln w="12700">
                    <a:noFill/>
                  </a:ln>
                  <a:solidFill>
                    <a:schemeClr val="tx1">
                      <a:alpha val="97000"/>
                    </a:schemeClr>
                  </a:solidFill>
                  <a:effectLst>
                    <a:outerShdw blurRad="50800" dist="50800" dir="5400000" algn="ctr" rotWithShape="0">
                      <a:schemeClr val="bg1">
                        <a:lumMod val="50000"/>
                      </a:schemeClr>
                    </a:outerShdw>
                  </a:effectLst>
                </a:rPr>
                <a:t>0</a:t>
              </a:r>
              <a:r>
                <a:rPr kumimoji="1" lang="ja-JP" altLang="en-US" sz="1600" dirty="0">
                  <a:ln w="12700">
                    <a:noFill/>
                  </a:ln>
                  <a:solidFill>
                    <a:schemeClr val="tx1">
                      <a:alpha val="97000"/>
                    </a:schemeClr>
                  </a:solidFill>
                  <a:effectLst>
                    <a:outerShdw blurRad="50800" dist="50800" dir="5400000" algn="ctr" rotWithShape="0">
                      <a:schemeClr val="bg1">
                        <a:lumMod val="50000"/>
                      </a:schemeClr>
                    </a:outerShdw>
                  </a:effectLst>
                </a:rPr>
                <a:t>．</a:t>
              </a:r>
              <a:r>
                <a:rPr kumimoji="1" lang="en-US" altLang="ja-JP" sz="1600" dirty="0">
                  <a:ln w="12700">
                    <a:noFill/>
                  </a:ln>
                  <a:solidFill>
                    <a:schemeClr val="tx1">
                      <a:alpha val="97000"/>
                    </a:schemeClr>
                  </a:solidFill>
                  <a:effectLst>
                    <a:outerShdw blurRad="50800" dist="50800" dir="5400000" algn="ctr" rotWithShape="0">
                      <a:schemeClr val="bg1">
                        <a:lumMod val="50000"/>
                      </a:schemeClr>
                    </a:outerShdw>
                  </a:effectLst>
                </a:rPr>
                <a:t>1</a:t>
              </a:r>
            </a:p>
          </p:txBody>
        </p:sp>
        <p:sp>
          <p:nvSpPr>
            <p:cNvPr id="36" name="四角形: 角を丸くする 35">
              <a:extLst>
                <a:ext uri="{FF2B5EF4-FFF2-40B4-BE49-F238E27FC236}">
                  <a16:creationId xmlns:a16="http://schemas.microsoft.com/office/drawing/2014/main" id="{BC509D56-118C-0F4E-7BC8-4A59257874D9}"/>
                </a:ext>
              </a:extLst>
            </p:cNvPr>
            <p:cNvSpPr/>
            <p:nvPr/>
          </p:nvSpPr>
          <p:spPr>
            <a:xfrm>
              <a:off x="4218329" y="1553416"/>
              <a:ext cx="906344" cy="516651"/>
            </a:xfrm>
            <a:prstGeom prst="roundRect">
              <a:avLst/>
            </a:prstGeom>
            <a:no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ln w="12700">
                    <a:noFill/>
                  </a:ln>
                  <a:solidFill>
                    <a:schemeClr val="tx1">
                      <a:alpha val="97000"/>
                    </a:schemeClr>
                  </a:solidFill>
                  <a:effectLst>
                    <a:outerShdw blurRad="50800" dist="50800" dir="5400000" algn="ctr" rotWithShape="0">
                      <a:schemeClr val="bg1">
                        <a:lumMod val="50000"/>
                      </a:schemeClr>
                    </a:outerShdw>
                  </a:effectLst>
                </a:rPr>
                <a:t>0.15</a:t>
              </a:r>
            </a:p>
          </p:txBody>
        </p:sp>
      </p:grpSp>
      <p:sp>
        <p:nvSpPr>
          <p:cNvPr id="31" name="テキスト ボックス 30">
            <a:extLst>
              <a:ext uri="{FF2B5EF4-FFF2-40B4-BE49-F238E27FC236}">
                <a16:creationId xmlns:a16="http://schemas.microsoft.com/office/drawing/2014/main" id="{5EE35E7F-FD3A-1BA7-52A2-01964118F8C7}"/>
              </a:ext>
            </a:extLst>
          </p:cNvPr>
          <p:cNvSpPr txBox="1"/>
          <p:nvPr/>
        </p:nvSpPr>
        <p:spPr>
          <a:xfrm>
            <a:off x="72484" y="-164169"/>
            <a:ext cx="2236510" cy="907941"/>
          </a:xfrm>
          <a:prstGeom prst="rect">
            <a:avLst/>
          </a:prstGeom>
          <a:noFill/>
        </p:spPr>
        <p:txBody>
          <a:bodyPr wrap="non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対策実施</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37" name="グループ化 36">
            <a:extLst>
              <a:ext uri="{FF2B5EF4-FFF2-40B4-BE49-F238E27FC236}">
                <a16:creationId xmlns:a16="http://schemas.microsoft.com/office/drawing/2014/main" id="{BF603ECE-14F7-6B9A-4104-C0CC6A2A8692}"/>
              </a:ext>
            </a:extLst>
          </p:cNvPr>
          <p:cNvGrpSpPr/>
          <p:nvPr/>
        </p:nvGrpSpPr>
        <p:grpSpPr>
          <a:xfrm>
            <a:off x="71700" y="652017"/>
            <a:ext cx="2186864" cy="45719"/>
            <a:chOff x="4061460" y="1183703"/>
            <a:chExt cx="4069080" cy="0"/>
          </a:xfrm>
        </p:grpSpPr>
        <p:cxnSp>
          <p:nvCxnSpPr>
            <p:cNvPr id="38" name="直線コネクタ 37">
              <a:extLst>
                <a:ext uri="{FF2B5EF4-FFF2-40B4-BE49-F238E27FC236}">
                  <a16:creationId xmlns:a16="http://schemas.microsoft.com/office/drawing/2014/main" id="{529D1BD0-0794-70A5-B67C-75418884BACA}"/>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87" name="直線コネクタ 86">
              <a:extLst>
                <a:ext uri="{FF2B5EF4-FFF2-40B4-BE49-F238E27FC236}">
                  <a16:creationId xmlns:a16="http://schemas.microsoft.com/office/drawing/2014/main" id="{E16C0527-13C5-0EEC-D71A-F842914174E1}"/>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4" name="図 3">
            <a:extLst>
              <a:ext uri="{FF2B5EF4-FFF2-40B4-BE49-F238E27FC236}">
                <a16:creationId xmlns:a16="http://schemas.microsoft.com/office/drawing/2014/main" id="{85CB3C6C-2500-B8B2-4131-A860F2EE60FA}"/>
              </a:ext>
            </a:extLst>
          </p:cNvPr>
          <p:cNvPicPr>
            <a:picLocks noChangeAspect="1"/>
          </p:cNvPicPr>
          <p:nvPr/>
        </p:nvPicPr>
        <p:blipFill rotWithShape="1">
          <a:blip r:embed="rId3"/>
          <a:srcRect l="59372" t="18" r="-2" b="90087"/>
          <a:stretch>
            <a:fillRect/>
          </a:stretch>
        </p:blipFill>
        <p:spPr>
          <a:xfrm>
            <a:off x="7182855" y="41567"/>
            <a:ext cx="4953731" cy="680331"/>
          </a:xfrm>
          <a:prstGeom prst="rect">
            <a:avLst/>
          </a:prstGeom>
        </p:spPr>
      </p:pic>
      <p:sp>
        <p:nvSpPr>
          <p:cNvPr id="22" name="星: 5 pt 21">
            <a:extLst>
              <a:ext uri="{FF2B5EF4-FFF2-40B4-BE49-F238E27FC236}">
                <a16:creationId xmlns:a16="http://schemas.microsoft.com/office/drawing/2014/main" id="{074EE465-B964-1222-C857-B370EE4484FA}"/>
              </a:ext>
            </a:extLst>
          </p:cNvPr>
          <p:cNvSpPr/>
          <p:nvPr/>
        </p:nvSpPr>
        <p:spPr>
          <a:xfrm>
            <a:off x="6526599" y="3834247"/>
            <a:ext cx="426575" cy="426575"/>
          </a:xfrm>
          <a:prstGeom prst="star5">
            <a:avLst/>
          </a:prstGeom>
          <a:solidFill>
            <a:srgbClr val="FFFF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9" name="テキスト ボックス 38">
            <a:extLst>
              <a:ext uri="{FF2B5EF4-FFF2-40B4-BE49-F238E27FC236}">
                <a16:creationId xmlns:a16="http://schemas.microsoft.com/office/drawing/2014/main" id="{8229F38E-1B35-69C0-4AF9-C2165366AC37}"/>
              </a:ext>
            </a:extLst>
          </p:cNvPr>
          <p:cNvSpPr txBox="1"/>
          <p:nvPr/>
        </p:nvSpPr>
        <p:spPr>
          <a:xfrm>
            <a:off x="8851081" y="4324010"/>
            <a:ext cx="723275" cy="307777"/>
          </a:xfrm>
          <a:prstGeom prst="rect">
            <a:avLst/>
          </a:prstGeom>
          <a:solidFill>
            <a:schemeClr val="bg1"/>
          </a:solidFill>
        </p:spPr>
        <p:txBody>
          <a:bodyPr wrap="none" rtlCol="0">
            <a:spAutoFit/>
          </a:bodyPr>
          <a:lstStyle/>
          <a:p>
            <a:r>
              <a:rPr kumimoji="1" lang="ja-JP" altLang="en-US" sz="1400" b="1" dirty="0"/>
              <a:t>対策前</a:t>
            </a:r>
          </a:p>
        </p:txBody>
      </p:sp>
      <p:sp>
        <p:nvSpPr>
          <p:cNvPr id="40" name="テキスト ボックス 39">
            <a:extLst>
              <a:ext uri="{FF2B5EF4-FFF2-40B4-BE49-F238E27FC236}">
                <a16:creationId xmlns:a16="http://schemas.microsoft.com/office/drawing/2014/main" id="{AE7666BB-6AC5-CC90-5547-74DD49CAF998}"/>
              </a:ext>
            </a:extLst>
          </p:cNvPr>
          <p:cNvSpPr txBox="1"/>
          <p:nvPr/>
        </p:nvSpPr>
        <p:spPr>
          <a:xfrm>
            <a:off x="6331280" y="4324010"/>
            <a:ext cx="723275" cy="307777"/>
          </a:xfrm>
          <a:prstGeom prst="rect">
            <a:avLst/>
          </a:prstGeom>
          <a:solidFill>
            <a:schemeClr val="bg1"/>
          </a:solidFill>
        </p:spPr>
        <p:txBody>
          <a:bodyPr wrap="none" rtlCol="0">
            <a:spAutoFit/>
          </a:bodyPr>
          <a:lstStyle/>
          <a:p>
            <a:r>
              <a:rPr kumimoji="1" lang="ja-JP" altLang="en-US" sz="1400" b="1" dirty="0"/>
              <a:t>対策後</a:t>
            </a:r>
          </a:p>
        </p:txBody>
      </p:sp>
      <p:sp>
        <p:nvSpPr>
          <p:cNvPr id="41" name="テキスト ボックス 40">
            <a:extLst>
              <a:ext uri="{FF2B5EF4-FFF2-40B4-BE49-F238E27FC236}">
                <a16:creationId xmlns:a16="http://schemas.microsoft.com/office/drawing/2014/main" id="{D7160419-7162-2C3B-DD52-54519A54A593}"/>
              </a:ext>
            </a:extLst>
          </p:cNvPr>
          <p:cNvSpPr txBox="1"/>
          <p:nvPr/>
        </p:nvSpPr>
        <p:spPr>
          <a:xfrm>
            <a:off x="7264003" y="4324010"/>
            <a:ext cx="543739" cy="307777"/>
          </a:xfrm>
          <a:prstGeom prst="rect">
            <a:avLst/>
          </a:prstGeom>
          <a:solidFill>
            <a:schemeClr val="bg1"/>
          </a:solidFill>
        </p:spPr>
        <p:txBody>
          <a:bodyPr wrap="none" rtlCol="0">
            <a:spAutoFit/>
          </a:bodyPr>
          <a:lstStyle/>
          <a:p>
            <a:r>
              <a:rPr kumimoji="1" lang="ja-JP" altLang="en-US" sz="1400" b="1" dirty="0"/>
              <a:t>目標</a:t>
            </a:r>
          </a:p>
        </p:txBody>
      </p:sp>
      <p:sp>
        <p:nvSpPr>
          <p:cNvPr id="42" name="矢印: 右 41">
            <a:extLst>
              <a:ext uri="{FF2B5EF4-FFF2-40B4-BE49-F238E27FC236}">
                <a16:creationId xmlns:a16="http://schemas.microsoft.com/office/drawing/2014/main" id="{D386EF07-6113-20FC-0B2E-B281D19BE745}"/>
              </a:ext>
            </a:extLst>
          </p:cNvPr>
          <p:cNvSpPr/>
          <p:nvPr/>
        </p:nvSpPr>
        <p:spPr>
          <a:xfrm rot="10800000">
            <a:off x="6723777" y="3685247"/>
            <a:ext cx="2446587" cy="98015"/>
          </a:xfrm>
          <a:prstGeom prst="rightArrow">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pic>
        <p:nvPicPr>
          <p:cNvPr id="15" name="図 14">
            <a:extLst>
              <a:ext uri="{FF2B5EF4-FFF2-40B4-BE49-F238E27FC236}">
                <a16:creationId xmlns:a16="http://schemas.microsoft.com/office/drawing/2014/main" id="{497C25B5-799F-1F69-38E8-8954ABC9B909}"/>
              </a:ext>
            </a:extLst>
          </p:cNvPr>
          <p:cNvPicPr>
            <a:picLocks noChangeAspect="1"/>
          </p:cNvPicPr>
          <p:nvPr/>
        </p:nvPicPr>
        <p:blipFill>
          <a:blip r:embed="rId12"/>
          <a:srcRect b="33900"/>
          <a:stretch>
            <a:fillRect/>
          </a:stretch>
        </p:blipFill>
        <p:spPr>
          <a:xfrm>
            <a:off x="6054800" y="-245510"/>
            <a:ext cx="3252807" cy="3225139"/>
          </a:xfrm>
          <a:prstGeom prst="rect">
            <a:avLst/>
          </a:prstGeom>
        </p:spPr>
      </p:pic>
      <p:sp>
        <p:nvSpPr>
          <p:cNvPr id="17" name="四角形: 角を丸くする 16">
            <a:extLst>
              <a:ext uri="{FF2B5EF4-FFF2-40B4-BE49-F238E27FC236}">
                <a16:creationId xmlns:a16="http://schemas.microsoft.com/office/drawing/2014/main" id="{255EFA3E-21C4-000E-8543-5AD4FBBB27B6}"/>
              </a:ext>
            </a:extLst>
          </p:cNvPr>
          <p:cNvSpPr/>
          <p:nvPr/>
        </p:nvSpPr>
        <p:spPr>
          <a:xfrm>
            <a:off x="7681203" y="2525374"/>
            <a:ext cx="773719" cy="3356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ysClr val="windowText" lastClr="000000"/>
                </a:solidFill>
              </a:rPr>
              <a:t>永井</a:t>
            </a:r>
          </a:p>
        </p:txBody>
      </p:sp>
      <p:sp>
        <p:nvSpPr>
          <p:cNvPr id="18" name="テキスト ボックス 17">
            <a:extLst>
              <a:ext uri="{FF2B5EF4-FFF2-40B4-BE49-F238E27FC236}">
                <a16:creationId xmlns:a16="http://schemas.microsoft.com/office/drawing/2014/main" id="{0F5EDFC1-DC9E-B280-A84E-5397A4AA4419}"/>
              </a:ext>
            </a:extLst>
          </p:cNvPr>
          <p:cNvSpPr txBox="1"/>
          <p:nvPr/>
        </p:nvSpPr>
        <p:spPr>
          <a:xfrm>
            <a:off x="5822617" y="5003944"/>
            <a:ext cx="5307863" cy="338554"/>
          </a:xfrm>
          <a:prstGeom prst="rect">
            <a:avLst/>
          </a:prstGeom>
          <a:solidFill>
            <a:schemeClr val="bg1"/>
          </a:solidFill>
        </p:spPr>
        <p:txBody>
          <a:bodyPr wrap="none" rtlCol="0">
            <a:spAutoFit/>
          </a:bodyPr>
          <a:lstStyle/>
          <a:p>
            <a:r>
              <a:rPr kumimoji="1" lang="en-US" altLang="ja-JP" sz="1600" dirty="0"/>
              <a:t>0.0</a:t>
            </a:r>
            <a:r>
              <a:rPr kumimoji="1" lang="ja-JP" altLang="en-US" sz="1600" dirty="0"/>
              <a:t>　　　</a:t>
            </a:r>
            <a:r>
              <a:rPr kumimoji="1" lang="en-US" altLang="ja-JP" sz="1600" dirty="0"/>
              <a:t>0.02</a:t>
            </a:r>
            <a:r>
              <a:rPr kumimoji="1" lang="ja-JP" altLang="en-US" sz="1600" dirty="0"/>
              <a:t>　　　</a:t>
            </a:r>
            <a:r>
              <a:rPr kumimoji="1" lang="en-US" altLang="ja-JP" sz="1600" dirty="0"/>
              <a:t>0.04</a:t>
            </a:r>
            <a:r>
              <a:rPr kumimoji="1" lang="ja-JP" altLang="en-US" sz="1600" dirty="0"/>
              <a:t>　　</a:t>
            </a:r>
            <a:r>
              <a:rPr kumimoji="1" lang="en-US" altLang="ja-JP" sz="1600" dirty="0"/>
              <a:t>0.06</a:t>
            </a:r>
            <a:r>
              <a:rPr kumimoji="1" lang="ja-JP" altLang="en-US" sz="1600" dirty="0"/>
              <a:t>　　</a:t>
            </a:r>
            <a:r>
              <a:rPr kumimoji="1" lang="en-US" altLang="ja-JP" sz="1600" dirty="0"/>
              <a:t>0.08</a:t>
            </a:r>
            <a:r>
              <a:rPr kumimoji="1" lang="ja-JP" altLang="en-US" sz="1600" dirty="0"/>
              <a:t>　　</a:t>
            </a:r>
            <a:r>
              <a:rPr kumimoji="1" lang="en-US" altLang="ja-JP" sz="1600" dirty="0"/>
              <a:t>0.10</a:t>
            </a:r>
            <a:r>
              <a:rPr kumimoji="1" lang="ja-JP" altLang="en-US" sz="1600" dirty="0"/>
              <a:t>　　</a:t>
            </a:r>
            <a:r>
              <a:rPr kumimoji="1" lang="en-US" altLang="ja-JP" sz="1600" dirty="0"/>
              <a:t>0.12</a:t>
            </a:r>
            <a:r>
              <a:rPr kumimoji="1" lang="ja-JP" altLang="en-US" sz="1600" dirty="0"/>
              <a:t>　　</a:t>
            </a:r>
            <a:r>
              <a:rPr kumimoji="1" lang="en-US" altLang="ja-JP" sz="1600" dirty="0"/>
              <a:t>0.14</a:t>
            </a:r>
            <a:r>
              <a:rPr kumimoji="1" lang="ja-JP" altLang="en-US" sz="1600" dirty="0"/>
              <a:t>　</a:t>
            </a:r>
          </a:p>
        </p:txBody>
      </p:sp>
      <p:sp>
        <p:nvSpPr>
          <p:cNvPr id="43" name="楕円 42">
            <a:extLst>
              <a:ext uri="{FF2B5EF4-FFF2-40B4-BE49-F238E27FC236}">
                <a16:creationId xmlns:a16="http://schemas.microsoft.com/office/drawing/2014/main" id="{EF632268-0CAB-B0B6-98A5-6BDA717DEA65}"/>
              </a:ext>
            </a:extLst>
          </p:cNvPr>
          <p:cNvSpPr/>
          <p:nvPr/>
        </p:nvSpPr>
        <p:spPr>
          <a:xfrm>
            <a:off x="6410561" y="4976666"/>
            <a:ext cx="634179" cy="406605"/>
          </a:xfrm>
          <a:prstGeom prst="ellipse">
            <a:avLst/>
          </a:prstGeom>
          <a:noFill/>
          <a:ln w="285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ln>
                <a:solidFill>
                  <a:srgbClr val="FF0000"/>
                </a:solidFill>
              </a:ln>
              <a:noFill/>
            </a:endParaRPr>
          </a:p>
        </p:txBody>
      </p:sp>
      <p:sp>
        <p:nvSpPr>
          <p:cNvPr id="16" name="テキスト ボックス 15">
            <a:extLst>
              <a:ext uri="{FF2B5EF4-FFF2-40B4-BE49-F238E27FC236}">
                <a16:creationId xmlns:a16="http://schemas.microsoft.com/office/drawing/2014/main" id="{D333CD04-3A65-0DE5-C2A2-B331677D3110}"/>
              </a:ext>
            </a:extLst>
          </p:cNvPr>
          <p:cNvSpPr txBox="1"/>
          <p:nvPr/>
        </p:nvSpPr>
        <p:spPr>
          <a:xfrm>
            <a:off x="4921467" y="5756157"/>
            <a:ext cx="3409885" cy="338554"/>
          </a:xfrm>
          <a:prstGeom prst="rect">
            <a:avLst/>
          </a:prstGeom>
          <a:noFill/>
        </p:spPr>
        <p:txBody>
          <a:bodyPr wrap="square" rtlCol="0">
            <a:spAutoFit/>
          </a:bodyPr>
          <a:lstStyle/>
          <a:p>
            <a:r>
              <a:rPr lang="ja-JP" altLang="en-US" sz="1600" dirty="0">
                <a:solidFill>
                  <a:schemeClr val="bg1"/>
                </a:solidFill>
                <a:latin typeface="+mn-ea"/>
              </a:rPr>
              <a:t>図８：スケール動作範囲対策後グラフ</a:t>
            </a:r>
            <a:endParaRPr lang="en-US" altLang="ja-JP" sz="1600" dirty="0">
              <a:solidFill>
                <a:schemeClr val="bg1"/>
              </a:solidFill>
              <a:latin typeface="+mn-ea"/>
            </a:endParaRPr>
          </a:p>
        </p:txBody>
      </p:sp>
      <p:sp>
        <p:nvSpPr>
          <p:cNvPr id="48" name="テキスト ボックス 47">
            <a:extLst>
              <a:ext uri="{FF2B5EF4-FFF2-40B4-BE49-F238E27FC236}">
                <a16:creationId xmlns:a16="http://schemas.microsoft.com/office/drawing/2014/main" id="{AFE36365-A897-B4B1-CD63-B44C3FC82983}"/>
              </a:ext>
            </a:extLst>
          </p:cNvPr>
          <p:cNvSpPr txBox="1"/>
          <p:nvPr/>
        </p:nvSpPr>
        <p:spPr>
          <a:xfrm>
            <a:off x="8325335" y="5785065"/>
            <a:ext cx="4439081" cy="338554"/>
          </a:xfrm>
          <a:prstGeom prst="rect">
            <a:avLst/>
          </a:prstGeom>
          <a:noFill/>
        </p:spPr>
        <p:txBody>
          <a:bodyPr wrap="square" rtlCol="0">
            <a:spAutoFit/>
          </a:bodyPr>
          <a:lstStyle/>
          <a:p>
            <a:r>
              <a:rPr lang="ja-JP" altLang="en-US" sz="1600" dirty="0">
                <a:solidFill>
                  <a:schemeClr val="bg1"/>
                </a:solidFill>
                <a:latin typeface="+mn-ea"/>
              </a:rPr>
              <a:t>作成日：</a:t>
            </a:r>
            <a:r>
              <a:rPr lang="en-US" altLang="ja-JP" sz="1600" dirty="0">
                <a:solidFill>
                  <a:schemeClr val="bg1"/>
                </a:solidFill>
                <a:latin typeface="+mn-ea"/>
              </a:rPr>
              <a:t>2024</a:t>
            </a:r>
            <a:r>
              <a:rPr lang="ja-JP" altLang="en-US" sz="1600" dirty="0">
                <a:solidFill>
                  <a:schemeClr val="bg1"/>
                </a:solidFill>
                <a:latin typeface="+mn-ea"/>
              </a:rPr>
              <a:t>年　</a:t>
            </a:r>
            <a:r>
              <a:rPr lang="en-US" altLang="ja-JP" sz="1600" dirty="0">
                <a:solidFill>
                  <a:schemeClr val="bg1"/>
                </a:solidFill>
                <a:latin typeface="+mn-ea"/>
              </a:rPr>
              <a:t>10</a:t>
            </a:r>
            <a:r>
              <a:rPr lang="ja-JP" altLang="en-US" sz="1600" dirty="0">
                <a:solidFill>
                  <a:schemeClr val="bg1"/>
                </a:solidFill>
                <a:latin typeface="+mn-ea"/>
              </a:rPr>
              <a:t>月</a:t>
            </a:r>
            <a:r>
              <a:rPr lang="en-US" altLang="ja-JP" sz="1600" dirty="0">
                <a:solidFill>
                  <a:schemeClr val="bg1"/>
                </a:solidFill>
                <a:latin typeface="+mn-ea"/>
              </a:rPr>
              <a:t>23</a:t>
            </a:r>
            <a:r>
              <a:rPr lang="ja-JP" altLang="en-US" sz="1600" dirty="0">
                <a:solidFill>
                  <a:schemeClr val="bg1"/>
                </a:solidFill>
                <a:latin typeface="+mn-ea"/>
              </a:rPr>
              <a:t>日　作成者：永井</a:t>
            </a:r>
            <a:endParaRPr lang="en-US" altLang="ja-JP" sz="1600" dirty="0">
              <a:solidFill>
                <a:schemeClr val="bg1"/>
              </a:solidFill>
              <a:latin typeface="+mn-ea"/>
            </a:endParaRPr>
          </a:p>
        </p:txBody>
      </p:sp>
      <p:sp>
        <p:nvSpPr>
          <p:cNvPr id="3" name="テキスト ボックス 2">
            <a:extLst>
              <a:ext uri="{FF2B5EF4-FFF2-40B4-BE49-F238E27FC236}">
                <a16:creationId xmlns:a16="http://schemas.microsoft.com/office/drawing/2014/main" id="{07980A7A-6756-FEB1-FC18-C1920542F0BC}"/>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33/59</a:t>
            </a:r>
          </a:p>
        </p:txBody>
      </p:sp>
    </p:spTree>
    <p:extLst>
      <p:ext uri="{BB962C8B-B14F-4D97-AF65-F5344CB8AC3E}">
        <p14:creationId xmlns:p14="http://schemas.microsoft.com/office/powerpoint/2010/main" val="8623031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図 19">
            <a:extLst>
              <a:ext uri="{FF2B5EF4-FFF2-40B4-BE49-F238E27FC236}">
                <a16:creationId xmlns:a16="http://schemas.microsoft.com/office/drawing/2014/main" id="{6FC802E0-0680-F12A-E2F6-0D139C29C0EE}"/>
              </a:ext>
            </a:extLst>
          </p:cNvPr>
          <p:cNvPicPr>
            <a:picLocks noChangeAspect="1"/>
          </p:cNvPicPr>
          <p:nvPr/>
        </p:nvPicPr>
        <p:blipFill rotWithShape="1">
          <a:blip r:embed="rId3"/>
          <a:srcRect t="19"/>
          <a:stretch/>
        </p:blipFill>
        <p:spPr>
          <a:xfrm>
            <a:off x="-2643" y="-4545"/>
            <a:ext cx="12191980" cy="6862545"/>
          </a:xfrm>
          <a:prstGeom prst="rect">
            <a:avLst/>
          </a:prstGeom>
        </p:spPr>
      </p:pic>
      <p:sp>
        <p:nvSpPr>
          <p:cNvPr id="35" name="テキスト ボックス 34">
            <a:extLst>
              <a:ext uri="{FF2B5EF4-FFF2-40B4-BE49-F238E27FC236}">
                <a16:creationId xmlns:a16="http://schemas.microsoft.com/office/drawing/2014/main" id="{209FC581-D9F7-CD53-43F9-7A6B819C9C26}"/>
              </a:ext>
            </a:extLst>
          </p:cNvPr>
          <p:cNvSpPr txBox="1"/>
          <p:nvPr/>
        </p:nvSpPr>
        <p:spPr>
          <a:xfrm>
            <a:off x="72486" y="-116383"/>
            <a:ext cx="2749471" cy="907941"/>
          </a:xfrm>
          <a:prstGeom prst="rect">
            <a:avLst/>
          </a:prstGeom>
          <a:noFill/>
        </p:spPr>
        <p:txBody>
          <a:bodyPr wrap="non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効果の確認</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36" name="グループ化 35">
            <a:extLst>
              <a:ext uri="{FF2B5EF4-FFF2-40B4-BE49-F238E27FC236}">
                <a16:creationId xmlns:a16="http://schemas.microsoft.com/office/drawing/2014/main" id="{164C3FB2-0208-5B56-EE00-BC413C2F4FFA}"/>
              </a:ext>
            </a:extLst>
          </p:cNvPr>
          <p:cNvGrpSpPr/>
          <p:nvPr/>
        </p:nvGrpSpPr>
        <p:grpSpPr>
          <a:xfrm>
            <a:off x="105129" y="730283"/>
            <a:ext cx="2646105" cy="45719"/>
            <a:chOff x="4061460" y="1183703"/>
            <a:chExt cx="4069080" cy="0"/>
          </a:xfrm>
        </p:grpSpPr>
        <p:cxnSp>
          <p:nvCxnSpPr>
            <p:cNvPr id="37" name="直線コネクタ 36">
              <a:extLst>
                <a:ext uri="{FF2B5EF4-FFF2-40B4-BE49-F238E27FC236}">
                  <a16:creationId xmlns:a16="http://schemas.microsoft.com/office/drawing/2014/main" id="{14A465CD-C0B2-8579-FEBB-EEBBF84FF144}"/>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38" name="直線コネクタ 37">
              <a:extLst>
                <a:ext uri="{FF2B5EF4-FFF2-40B4-BE49-F238E27FC236}">
                  <a16:creationId xmlns:a16="http://schemas.microsoft.com/office/drawing/2014/main" id="{DB27AE9C-A22B-7807-9B2D-8D26705FA25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aphicFrame>
        <p:nvGraphicFramePr>
          <p:cNvPr id="4" name="グラフ 3">
            <a:extLst>
              <a:ext uri="{FF2B5EF4-FFF2-40B4-BE49-F238E27FC236}">
                <a16:creationId xmlns:a16="http://schemas.microsoft.com/office/drawing/2014/main" id="{9DF52851-9FE6-EE90-E43A-CB44E8298DB0}"/>
              </a:ext>
            </a:extLst>
          </p:cNvPr>
          <p:cNvGraphicFramePr>
            <a:graphicFrameLocks/>
          </p:cNvGraphicFramePr>
          <p:nvPr>
            <p:extLst>
              <p:ext uri="{D42A27DB-BD31-4B8C-83A1-F6EECF244321}">
                <p14:modId xmlns:p14="http://schemas.microsoft.com/office/powerpoint/2010/main" val="3193932643"/>
              </p:ext>
            </p:extLst>
          </p:nvPr>
        </p:nvGraphicFramePr>
        <p:xfrm>
          <a:off x="726605" y="1421921"/>
          <a:ext cx="4980051" cy="3098272"/>
        </p:xfrm>
        <a:graphic>
          <a:graphicData uri="http://schemas.openxmlformats.org/drawingml/2006/chart">
            <c:chart xmlns:c="http://schemas.openxmlformats.org/drawingml/2006/chart" xmlns:r="http://schemas.openxmlformats.org/officeDocument/2006/relationships" r:id="rId4"/>
          </a:graphicData>
        </a:graphic>
      </p:graphicFrame>
      <p:sp>
        <p:nvSpPr>
          <p:cNvPr id="18" name="矢印: 下 17">
            <a:extLst>
              <a:ext uri="{FF2B5EF4-FFF2-40B4-BE49-F238E27FC236}">
                <a16:creationId xmlns:a16="http://schemas.microsoft.com/office/drawing/2014/main" id="{BB8F8D8F-1336-D967-1006-B432EE4FAFEE}"/>
              </a:ext>
            </a:extLst>
          </p:cNvPr>
          <p:cNvSpPr/>
          <p:nvPr/>
        </p:nvSpPr>
        <p:spPr>
          <a:xfrm rot="18440997">
            <a:off x="3259787" y="2403814"/>
            <a:ext cx="341731" cy="1331457"/>
          </a:xfrm>
          <a:prstGeom prst="downArrow">
            <a:avLst>
              <a:gd name="adj1" fmla="val 39709"/>
              <a:gd name="adj2" fmla="val 65731"/>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a:p>
        </p:txBody>
      </p:sp>
      <p:sp>
        <p:nvSpPr>
          <p:cNvPr id="22" name="テキスト ボックス 7179">
            <a:extLst>
              <a:ext uri="{FF2B5EF4-FFF2-40B4-BE49-F238E27FC236}">
                <a16:creationId xmlns:a16="http://schemas.microsoft.com/office/drawing/2014/main" id="{7C9D932D-47A8-725B-1008-503928953966}"/>
              </a:ext>
            </a:extLst>
          </p:cNvPr>
          <p:cNvSpPr txBox="1"/>
          <p:nvPr/>
        </p:nvSpPr>
        <p:spPr>
          <a:xfrm>
            <a:off x="3518242" y="2257682"/>
            <a:ext cx="2317865" cy="462483"/>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wrap="square" rtlCol="0" anchor="ct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lnSpc>
                <a:spcPts val="960"/>
              </a:lnSpc>
            </a:pPr>
            <a:r>
              <a:rPr lang="ja-JP" altLang="en-US" sz="2000" b="1">
                <a:solidFill>
                  <a:srgbClr val="FF0000"/>
                </a:solidFill>
                <a:latin typeface="+mn-ea"/>
              </a:rPr>
              <a:t>カットミス撲滅</a:t>
            </a:r>
            <a:endParaRPr lang="ja-JP" altLang="ja-JP" sz="2000" b="1">
              <a:solidFill>
                <a:srgbClr val="FF0000"/>
              </a:solidFill>
              <a:latin typeface="+mn-ea"/>
            </a:endParaRPr>
          </a:p>
        </p:txBody>
      </p:sp>
      <p:sp>
        <p:nvSpPr>
          <p:cNvPr id="23" name="テキスト ボックス 7179">
            <a:extLst>
              <a:ext uri="{FF2B5EF4-FFF2-40B4-BE49-F238E27FC236}">
                <a16:creationId xmlns:a16="http://schemas.microsoft.com/office/drawing/2014/main" id="{65730F2F-32D4-D78D-887E-FC7750117F82}"/>
              </a:ext>
            </a:extLst>
          </p:cNvPr>
          <p:cNvSpPr txBox="1"/>
          <p:nvPr/>
        </p:nvSpPr>
        <p:spPr>
          <a:xfrm>
            <a:off x="3398515" y="2676800"/>
            <a:ext cx="2896841" cy="679928"/>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wrap="square" rtlCol="0" anchor="ct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lnSpc>
                <a:spcPts val="960"/>
              </a:lnSpc>
            </a:pPr>
            <a:r>
              <a:rPr lang="ja-JP" altLang="en-US" sz="2800" b="1">
                <a:solidFill>
                  <a:srgbClr val="FF0000"/>
                </a:solidFill>
                <a:latin typeface="+mn-ea"/>
              </a:rPr>
              <a:t>目標達成！</a:t>
            </a:r>
            <a:endParaRPr lang="ja-JP" altLang="ja-JP" sz="2800" b="1">
              <a:solidFill>
                <a:srgbClr val="FF0000"/>
              </a:solidFill>
              <a:latin typeface="+mn-ea"/>
            </a:endParaRPr>
          </a:p>
        </p:txBody>
      </p:sp>
      <p:sp>
        <p:nvSpPr>
          <p:cNvPr id="25" name="テキスト ボックス 24">
            <a:extLst>
              <a:ext uri="{FF2B5EF4-FFF2-40B4-BE49-F238E27FC236}">
                <a16:creationId xmlns:a16="http://schemas.microsoft.com/office/drawing/2014/main" id="{24D15616-40D3-447D-4EC8-260D0D8DE4AC}"/>
              </a:ext>
            </a:extLst>
          </p:cNvPr>
          <p:cNvSpPr txBox="1"/>
          <p:nvPr/>
        </p:nvSpPr>
        <p:spPr>
          <a:xfrm>
            <a:off x="2450187" y="4464637"/>
            <a:ext cx="1872195" cy="338554"/>
          </a:xfrm>
          <a:prstGeom prst="rect">
            <a:avLst/>
          </a:prstGeom>
          <a:noFill/>
        </p:spPr>
        <p:txBody>
          <a:bodyPr wrap="square" rtlCol="0">
            <a:spAutoFit/>
          </a:bodyPr>
          <a:lstStyle/>
          <a:p>
            <a:r>
              <a:rPr lang="ja-JP" altLang="en-US" sz="1600" dirty="0">
                <a:solidFill>
                  <a:schemeClr val="bg1"/>
                </a:solidFill>
                <a:latin typeface="+mn-ea"/>
              </a:rPr>
              <a:t>図９：効果の確認</a:t>
            </a:r>
            <a:endParaRPr lang="en-US" altLang="ja-JP" sz="1600" dirty="0">
              <a:solidFill>
                <a:schemeClr val="bg1"/>
              </a:solidFill>
              <a:latin typeface="+mn-ea"/>
            </a:endParaRPr>
          </a:p>
        </p:txBody>
      </p:sp>
      <p:sp>
        <p:nvSpPr>
          <p:cNvPr id="26" name="テキスト ボックス 25">
            <a:extLst>
              <a:ext uri="{FF2B5EF4-FFF2-40B4-BE49-F238E27FC236}">
                <a16:creationId xmlns:a16="http://schemas.microsoft.com/office/drawing/2014/main" id="{D92F1813-66D1-1CB5-C9A8-FE4D9C5140A1}"/>
              </a:ext>
            </a:extLst>
          </p:cNvPr>
          <p:cNvSpPr txBox="1"/>
          <p:nvPr/>
        </p:nvSpPr>
        <p:spPr>
          <a:xfrm>
            <a:off x="3488134" y="1443854"/>
            <a:ext cx="1856821" cy="603050"/>
          </a:xfrm>
          <a:prstGeom prst="rect">
            <a:avLst/>
          </a:prstGeom>
          <a:noFill/>
        </p:spPr>
        <p:txBody>
          <a:bodyPr wrap="square" rtlCol="0">
            <a:spAutoFit/>
          </a:bodyPr>
          <a:lstStyle/>
          <a:p>
            <a:pPr defTabSz="914377">
              <a:lnSpc>
                <a:spcPct val="150000"/>
              </a:lnSpc>
              <a:defRPr/>
            </a:pPr>
            <a:r>
              <a:rPr kumimoji="1" lang="ja-JP" altLang="en-US" sz="1200" dirty="0">
                <a:latin typeface="+mj-ea"/>
                <a:ea typeface="+mj-ea"/>
                <a:cs typeface="Toyota Type Semibold" panose="020B0702020202020204" pitchFamily="34" charset="0"/>
              </a:rPr>
              <a:t>作成者：永井</a:t>
            </a:r>
            <a:endParaRPr kumimoji="1" lang="en-US" altLang="ja-JP" sz="1200" dirty="0">
              <a:latin typeface="+mj-ea"/>
              <a:ea typeface="+mj-ea"/>
              <a:cs typeface="Toyota Type Semibold" panose="020B0702020202020204" pitchFamily="34" charset="0"/>
            </a:endParaRPr>
          </a:p>
          <a:p>
            <a:pPr defTabSz="914377">
              <a:lnSpc>
                <a:spcPct val="150000"/>
              </a:lnSpc>
              <a:defRPr/>
            </a:pPr>
            <a:r>
              <a:rPr lang="ja-JP" altLang="en-US" sz="1200" dirty="0">
                <a:latin typeface="+mj-ea"/>
                <a:ea typeface="+mj-ea"/>
                <a:cs typeface="Toyota Type Semibold" panose="020B0702020202020204" pitchFamily="34" charset="0"/>
              </a:rPr>
              <a:t>作成日：２０２</a:t>
            </a:r>
            <a:r>
              <a:rPr lang="en-US" altLang="ja-JP" sz="1200" dirty="0">
                <a:latin typeface="+mj-ea"/>
                <a:ea typeface="+mj-ea"/>
                <a:cs typeface="Toyota Type Semibold" panose="020B0702020202020204" pitchFamily="34" charset="0"/>
              </a:rPr>
              <a:t>4.</a:t>
            </a:r>
            <a:r>
              <a:rPr lang="ja-JP" altLang="en-US" sz="1200" dirty="0">
                <a:latin typeface="+mj-ea"/>
                <a:ea typeface="+mj-ea"/>
                <a:cs typeface="Toyota Type Semibold" panose="020B0702020202020204" pitchFamily="34" charset="0"/>
              </a:rPr>
              <a:t>１０</a:t>
            </a:r>
            <a:r>
              <a:rPr lang="en-US" altLang="ja-JP" sz="1200" dirty="0">
                <a:latin typeface="+mj-ea"/>
                <a:ea typeface="+mj-ea"/>
                <a:cs typeface="Toyota Type Semibold" panose="020B0702020202020204" pitchFamily="34" charset="0"/>
              </a:rPr>
              <a:t>.</a:t>
            </a:r>
            <a:r>
              <a:rPr lang="ja-JP" altLang="en-US" sz="1200" dirty="0">
                <a:latin typeface="+mj-ea"/>
                <a:ea typeface="+mj-ea"/>
                <a:cs typeface="Toyota Type Semibold" panose="020B0702020202020204" pitchFamily="34" charset="0"/>
              </a:rPr>
              <a:t>２５</a:t>
            </a:r>
            <a:endParaRPr lang="en-US" altLang="ja-JP" sz="1200" dirty="0">
              <a:latin typeface="+mj-ea"/>
              <a:ea typeface="+mj-ea"/>
              <a:cs typeface="Toyota Type Semibold" panose="020B0702020202020204" pitchFamily="34" charset="0"/>
            </a:endParaRPr>
          </a:p>
        </p:txBody>
      </p:sp>
      <p:sp>
        <p:nvSpPr>
          <p:cNvPr id="43" name="テキスト ボックス 42">
            <a:extLst>
              <a:ext uri="{FF2B5EF4-FFF2-40B4-BE49-F238E27FC236}">
                <a16:creationId xmlns:a16="http://schemas.microsoft.com/office/drawing/2014/main" id="{FDE7DCD0-5823-C9E4-15BC-D2C442A1D79D}"/>
              </a:ext>
            </a:extLst>
          </p:cNvPr>
          <p:cNvSpPr txBox="1"/>
          <p:nvPr/>
        </p:nvSpPr>
        <p:spPr>
          <a:xfrm>
            <a:off x="144315" y="915532"/>
            <a:ext cx="1949612" cy="461665"/>
          </a:xfrm>
          <a:prstGeom prst="rect">
            <a:avLst/>
          </a:prstGeom>
          <a:noFill/>
        </p:spPr>
        <p:txBody>
          <a:bodyPr wrap="square" rtlCol="0">
            <a:spAutoFit/>
          </a:bodyPr>
          <a:lstStyle/>
          <a:p>
            <a:r>
              <a:rPr kumimoji="1" lang="en-US" altLang="ja-JP" sz="2400">
                <a:solidFill>
                  <a:schemeClr val="bg1"/>
                </a:solidFill>
                <a:latin typeface="+mn-ea"/>
              </a:rPr>
              <a:t>【</a:t>
            </a:r>
            <a:r>
              <a:rPr kumimoji="1" lang="ja-JP" altLang="en-US" sz="2400">
                <a:solidFill>
                  <a:schemeClr val="bg1"/>
                </a:solidFill>
                <a:latin typeface="+mn-ea"/>
              </a:rPr>
              <a:t>有形効果</a:t>
            </a:r>
            <a:r>
              <a:rPr kumimoji="1" lang="en-US" altLang="ja-JP" sz="2400">
                <a:solidFill>
                  <a:schemeClr val="bg1"/>
                </a:solidFill>
                <a:latin typeface="+mn-ea"/>
              </a:rPr>
              <a:t>】</a:t>
            </a:r>
            <a:r>
              <a:rPr kumimoji="1" lang="ja-JP" altLang="en-US" sz="2400">
                <a:solidFill>
                  <a:schemeClr val="bg1"/>
                </a:solidFill>
                <a:latin typeface="+mn-ea"/>
              </a:rPr>
              <a:t>　</a:t>
            </a:r>
          </a:p>
        </p:txBody>
      </p:sp>
      <p:sp>
        <p:nvSpPr>
          <p:cNvPr id="3" name="四角形: 角を丸くする 2">
            <a:extLst>
              <a:ext uri="{FF2B5EF4-FFF2-40B4-BE49-F238E27FC236}">
                <a16:creationId xmlns:a16="http://schemas.microsoft.com/office/drawing/2014/main" id="{80D467C7-3C29-6B2C-0A5A-919E66DAAFDD}"/>
              </a:ext>
            </a:extLst>
          </p:cNvPr>
          <p:cNvSpPr/>
          <p:nvPr/>
        </p:nvSpPr>
        <p:spPr>
          <a:xfrm>
            <a:off x="139551" y="6123736"/>
            <a:ext cx="11882575"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ｶｯﾄﾐｽ</a:t>
            </a:r>
            <a:r>
              <a:rPr kumimoji="1" lang="en-US" altLang="ja-JP" sz="4000" b="1" dirty="0">
                <a:ln w="12700">
                  <a:noFill/>
                </a:ln>
                <a:solidFill>
                  <a:schemeClr val="bg1">
                    <a:alpha val="97000"/>
                  </a:schemeClr>
                </a:solidFill>
                <a:effectLst>
                  <a:outerShdw blurRad="50800" dist="50800" dir="5400000" algn="ctr" rotWithShape="0">
                    <a:schemeClr val="bg1">
                      <a:lumMod val="50000"/>
                    </a:schemeClr>
                  </a:outerShdw>
                </a:effectLst>
              </a:rPr>
              <a:t>0</a:t>
            </a:r>
            <a:r>
              <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件となり目標達成</a:t>
            </a:r>
            <a:r>
              <a:rPr kumimoji="1" lang="en-US" altLang="ja-JP" sz="40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rPr>
              <a:t>ｻｰｸﾙも成長</a:t>
            </a:r>
            <a:r>
              <a:rPr kumimoji="1" lang="en-US" altLang="ja-JP" sz="4000" b="1" dirty="0">
                <a:ln w="12700">
                  <a:noFill/>
                </a:ln>
                <a:solidFill>
                  <a:schemeClr val="bg1">
                    <a:alpha val="97000"/>
                  </a:schemeClr>
                </a:solidFill>
                <a:effectLst>
                  <a:outerShdw blurRad="50800" dist="50800" dir="5400000" algn="ctr" rotWithShape="0">
                    <a:schemeClr val="bg1">
                      <a:lumMod val="50000"/>
                    </a:schemeClr>
                  </a:outerShdw>
                </a:effectLst>
              </a:rPr>
              <a:t>!</a:t>
            </a:r>
            <a:endParaRPr kumimoji="1" lang="ja-JP" altLang="en-US" sz="4000" b="1" dirty="0">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9" name="四角形: 角を丸くする 8">
            <a:extLst>
              <a:ext uri="{FF2B5EF4-FFF2-40B4-BE49-F238E27FC236}">
                <a16:creationId xmlns:a16="http://schemas.microsoft.com/office/drawing/2014/main" id="{4A869341-3BF1-07D5-A6E3-AAB4E74EC95F}"/>
              </a:ext>
            </a:extLst>
          </p:cNvPr>
          <p:cNvSpPr/>
          <p:nvPr/>
        </p:nvSpPr>
        <p:spPr>
          <a:xfrm>
            <a:off x="850298" y="4920413"/>
            <a:ext cx="4732665" cy="1057168"/>
          </a:xfrm>
          <a:prstGeom prst="roundRect">
            <a:avLst/>
          </a:prstGeom>
          <a:solidFill>
            <a:schemeClr val="bg1"/>
          </a:solidFill>
          <a:ln w="76200" cmpd="dbl">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ja-JP" altLang="en-US" sz="2400" dirty="0">
                <a:solidFill>
                  <a:schemeClr val="tx1"/>
                </a:solidFill>
              </a:rPr>
              <a:t>コスト　　８６，４００円</a:t>
            </a:r>
            <a:r>
              <a:rPr kumimoji="1" lang="en-US" altLang="ja-JP" sz="2400" dirty="0">
                <a:solidFill>
                  <a:schemeClr val="tx1"/>
                </a:solidFill>
              </a:rPr>
              <a:t>/</a:t>
            </a:r>
            <a:r>
              <a:rPr kumimoji="1" lang="ja-JP" altLang="en-US" sz="2400" dirty="0">
                <a:solidFill>
                  <a:schemeClr val="tx1"/>
                </a:solidFill>
              </a:rPr>
              <a:t>月　低減</a:t>
            </a:r>
            <a:endParaRPr kumimoji="1" lang="en-US" altLang="ja-JP" sz="2400" dirty="0">
              <a:solidFill>
                <a:schemeClr val="tx1"/>
              </a:solidFill>
            </a:endParaRPr>
          </a:p>
          <a:p>
            <a:r>
              <a:rPr lang="ja-JP" altLang="en-US" sz="2400" dirty="0">
                <a:solidFill>
                  <a:schemeClr val="tx1"/>
                </a:solidFill>
              </a:rPr>
              <a:t>工数      　　２．６時間</a:t>
            </a:r>
            <a:r>
              <a:rPr lang="en-US" altLang="ja-JP" sz="2400" dirty="0">
                <a:solidFill>
                  <a:schemeClr val="tx1"/>
                </a:solidFill>
              </a:rPr>
              <a:t>/</a:t>
            </a:r>
            <a:r>
              <a:rPr lang="ja-JP" altLang="en-US" sz="2400" dirty="0">
                <a:solidFill>
                  <a:schemeClr val="tx1"/>
                </a:solidFill>
              </a:rPr>
              <a:t>月　　低減</a:t>
            </a:r>
            <a:endParaRPr lang="en-US" altLang="ja-JP" sz="2400" dirty="0">
              <a:solidFill>
                <a:schemeClr val="tx1"/>
              </a:solidFill>
            </a:endParaRPr>
          </a:p>
        </p:txBody>
      </p:sp>
      <p:pic>
        <p:nvPicPr>
          <p:cNvPr id="6" name="図 5">
            <a:extLst>
              <a:ext uri="{FF2B5EF4-FFF2-40B4-BE49-F238E27FC236}">
                <a16:creationId xmlns:a16="http://schemas.microsoft.com/office/drawing/2014/main" id="{2BEEF4FB-5BB9-1412-6D2A-BB279CF0A03F}"/>
              </a:ext>
            </a:extLst>
          </p:cNvPr>
          <p:cNvPicPr>
            <a:picLocks noChangeAspect="1"/>
          </p:cNvPicPr>
          <p:nvPr/>
        </p:nvPicPr>
        <p:blipFill>
          <a:blip r:embed="rId5"/>
          <a:stretch>
            <a:fillRect/>
          </a:stretch>
        </p:blipFill>
        <p:spPr>
          <a:xfrm>
            <a:off x="7657495" y="121456"/>
            <a:ext cx="3486876" cy="266271"/>
          </a:xfrm>
          <a:prstGeom prst="rect">
            <a:avLst/>
          </a:prstGeom>
          <a:effectLst>
            <a:glow rad="127000">
              <a:schemeClr val="bg1">
                <a:alpha val="60000"/>
              </a:schemeClr>
            </a:glow>
          </a:effectLst>
        </p:spPr>
      </p:pic>
      <p:grpSp>
        <p:nvGrpSpPr>
          <p:cNvPr id="115" name="グループ化 114">
            <a:extLst>
              <a:ext uri="{FF2B5EF4-FFF2-40B4-BE49-F238E27FC236}">
                <a16:creationId xmlns:a16="http://schemas.microsoft.com/office/drawing/2014/main" id="{C05F30F0-94B5-4A36-CAF9-2F2248DDDD66}"/>
              </a:ext>
            </a:extLst>
          </p:cNvPr>
          <p:cNvGrpSpPr/>
          <p:nvPr/>
        </p:nvGrpSpPr>
        <p:grpSpPr>
          <a:xfrm>
            <a:off x="10592987" y="82575"/>
            <a:ext cx="551387" cy="786281"/>
            <a:chOff x="9348353" y="558914"/>
            <a:chExt cx="1576720" cy="2432452"/>
          </a:xfrm>
        </p:grpSpPr>
        <p:pic>
          <p:nvPicPr>
            <p:cNvPr id="116" name="図 115" descr="食品, 時計, 部屋 が含まれている画像&#10;&#10;自動的に生成された説明">
              <a:extLst>
                <a:ext uri="{FF2B5EF4-FFF2-40B4-BE49-F238E27FC236}">
                  <a16:creationId xmlns:a16="http://schemas.microsoft.com/office/drawing/2014/main" id="{4A4F4ABC-6355-01C1-B110-61F1893A7E5E}"/>
                </a:ext>
              </a:extLst>
            </p:cNvPr>
            <p:cNvPicPr>
              <a:picLocks noChangeAspect="1"/>
            </p:cNvPicPr>
            <p:nvPr/>
          </p:nvPicPr>
          <p:blipFill rotWithShape="1">
            <a:blip r:embed="rId6">
              <a:extLst>
                <a:ext uri="{28A0092B-C50C-407E-A947-70E740481C1C}">
                  <a14:useLocalDpi xmlns:a14="http://schemas.microsoft.com/office/drawing/2010/main" val="0"/>
                </a:ext>
              </a:extLst>
            </a:blip>
            <a:srcRect l="34862" r="28677"/>
            <a:stretch/>
          </p:blipFill>
          <p:spPr>
            <a:xfrm>
              <a:off x="9348353" y="558914"/>
              <a:ext cx="1576720" cy="2432452"/>
            </a:xfrm>
            <a:prstGeom prst="rect">
              <a:avLst/>
            </a:prstGeom>
          </p:spPr>
        </p:pic>
        <p:grpSp>
          <p:nvGrpSpPr>
            <p:cNvPr id="117" name="グループ化 116">
              <a:extLst>
                <a:ext uri="{FF2B5EF4-FFF2-40B4-BE49-F238E27FC236}">
                  <a16:creationId xmlns:a16="http://schemas.microsoft.com/office/drawing/2014/main" id="{C03D1AF6-0B68-212B-B5C0-79D091D6CFD1}"/>
                </a:ext>
              </a:extLst>
            </p:cNvPr>
            <p:cNvGrpSpPr/>
            <p:nvPr/>
          </p:nvGrpSpPr>
          <p:grpSpPr>
            <a:xfrm rot="1225000">
              <a:off x="10015400" y="991151"/>
              <a:ext cx="661036" cy="862494"/>
              <a:chOff x="4427459" y="1027892"/>
              <a:chExt cx="3341185" cy="4359448"/>
            </a:xfrm>
          </p:grpSpPr>
          <p:sp>
            <p:nvSpPr>
              <p:cNvPr id="156" name="フリーフォーム: 図形 155">
                <a:extLst>
                  <a:ext uri="{FF2B5EF4-FFF2-40B4-BE49-F238E27FC236}">
                    <a16:creationId xmlns:a16="http://schemas.microsoft.com/office/drawing/2014/main" id="{D34E1AFE-9179-23F8-C287-650864576D08}"/>
                  </a:ext>
                </a:extLst>
              </p:cNvPr>
              <p:cNvSpPr/>
              <p:nvPr/>
            </p:nvSpPr>
            <p:spPr>
              <a:xfrm>
                <a:off x="4449220" y="3262070"/>
                <a:ext cx="426259" cy="1204365"/>
              </a:xfrm>
              <a:custGeom>
                <a:avLst/>
                <a:gdLst>
                  <a:gd name="connsiteX0" fmla="*/ 267560 w 426259"/>
                  <a:gd name="connsiteY0" fmla="*/ 113589 h 1204678"/>
                  <a:gd name="connsiteX1" fmla="*/ 145640 w 426259"/>
                  <a:gd name="connsiteY1" fmla="*/ 17069 h 1204678"/>
                  <a:gd name="connsiteX2" fmla="*/ 71980 w 426259"/>
                  <a:gd name="connsiteY2" fmla="*/ 9449 h 1204678"/>
                  <a:gd name="connsiteX3" fmla="*/ 18640 w 426259"/>
                  <a:gd name="connsiteY3" fmla="*/ 116129 h 1204678"/>
                  <a:gd name="connsiteX4" fmla="*/ 860 w 426259"/>
                  <a:gd name="connsiteY4" fmla="*/ 225349 h 1204678"/>
                  <a:gd name="connsiteX5" fmla="*/ 8480 w 426259"/>
                  <a:gd name="connsiteY5" fmla="*/ 316789 h 1204678"/>
                  <a:gd name="connsiteX6" fmla="*/ 56740 w 426259"/>
                  <a:gd name="connsiteY6" fmla="*/ 456489 h 1204678"/>
                  <a:gd name="connsiteX7" fmla="*/ 107540 w 426259"/>
                  <a:gd name="connsiteY7" fmla="*/ 586029 h 1204678"/>
                  <a:gd name="connsiteX8" fmla="*/ 115160 w 426259"/>
                  <a:gd name="connsiteY8" fmla="*/ 748589 h 1204678"/>
                  <a:gd name="connsiteX9" fmla="*/ 158340 w 426259"/>
                  <a:gd name="connsiteY9" fmla="*/ 850189 h 1204678"/>
                  <a:gd name="connsiteX10" fmla="*/ 168500 w 426259"/>
                  <a:gd name="connsiteY10" fmla="*/ 911149 h 1204678"/>
                  <a:gd name="connsiteX11" fmla="*/ 178660 w 426259"/>
                  <a:gd name="connsiteY11" fmla="*/ 1007669 h 1204678"/>
                  <a:gd name="connsiteX12" fmla="*/ 171040 w 426259"/>
                  <a:gd name="connsiteY12" fmla="*/ 1071169 h 1204678"/>
                  <a:gd name="connsiteX13" fmla="*/ 272640 w 426259"/>
                  <a:gd name="connsiteY13" fmla="*/ 1152449 h 1204678"/>
                  <a:gd name="connsiteX14" fmla="*/ 417420 w 426259"/>
                  <a:gd name="connsiteY14" fmla="*/ 1188009 h 1204678"/>
                  <a:gd name="connsiteX15" fmla="*/ 397100 w 426259"/>
                  <a:gd name="connsiteY15" fmla="*/ 875589 h 1204678"/>
                  <a:gd name="connsiteX16" fmla="*/ 267560 w 426259"/>
                  <a:gd name="connsiteY16" fmla="*/ 113589 h 1204678"/>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107540 w 426259"/>
                  <a:gd name="connsiteY7" fmla="*/ 58602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8340 w 426259"/>
                  <a:gd name="connsiteY9" fmla="*/ 85018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 name="connsiteX0" fmla="*/ 267560 w 426259"/>
                  <a:gd name="connsiteY0" fmla="*/ 113589 h 1204365"/>
                  <a:gd name="connsiteX1" fmla="*/ 145640 w 426259"/>
                  <a:gd name="connsiteY1" fmla="*/ 17069 h 1204365"/>
                  <a:gd name="connsiteX2" fmla="*/ 71980 w 426259"/>
                  <a:gd name="connsiteY2" fmla="*/ 9449 h 1204365"/>
                  <a:gd name="connsiteX3" fmla="*/ 18640 w 426259"/>
                  <a:gd name="connsiteY3" fmla="*/ 116129 h 1204365"/>
                  <a:gd name="connsiteX4" fmla="*/ 860 w 426259"/>
                  <a:gd name="connsiteY4" fmla="*/ 225349 h 1204365"/>
                  <a:gd name="connsiteX5" fmla="*/ 8480 w 426259"/>
                  <a:gd name="connsiteY5" fmla="*/ 316789 h 1204365"/>
                  <a:gd name="connsiteX6" fmla="*/ 56740 w 426259"/>
                  <a:gd name="connsiteY6" fmla="*/ 456489 h 1204365"/>
                  <a:gd name="connsiteX7" fmla="*/ 94840 w 426259"/>
                  <a:gd name="connsiteY7" fmla="*/ 591109 h 1204365"/>
                  <a:gd name="connsiteX8" fmla="*/ 115160 w 426259"/>
                  <a:gd name="connsiteY8" fmla="*/ 748589 h 1204365"/>
                  <a:gd name="connsiteX9" fmla="*/ 150720 w 426259"/>
                  <a:gd name="connsiteY9" fmla="*/ 852729 h 1204365"/>
                  <a:gd name="connsiteX10" fmla="*/ 168500 w 426259"/>
                  <a:gd name="connsiteY10" fmla="*/ 911149 h 1204365"/>
                  <a:gd name="connsiteX11" fmla="*/ 178660 w 426259"/>
                  <a:gd name="connsiteY11" fmla="*/ 1007669 h 1204365"/>
                  <a:gd name="connsiteX12" fmla="*/ 183740 w 426259"/>
                  <a:gd name="connsiteY12" fmla="*/ 1083869 h 1204365"/>
                  <a:gd name="connsiteX13" fmla="*/ 272640 w 426259"/>
                  <a:gd name="connsiteY13" fmla="*/ 1152449 h 1204365"/>
                  <a:gd name="connsiteX14" fmla="*/ 417420 w 426259"/>
                  <a:gd name="connsiteY14" fmla="*/ 1188009 h 1204365"/>
                  <a:gd name="connsiteX15" fmla="*/ 397100 w 426259"/>
                  <a:gd name="connsiteY15" fmla="*/ 875589 h 1204365"/>
                  <a:gd name="connsiteX16" fmla="*/ 267560 w 426259"/>
                  <a:gd name="connsiteY16" fmla="*/ 113589 h 120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6259" h="1204365">
                    <a:moveTo>
                      <a:pt x="267560" y="113589"/>
                    </a:moveTo>
                    <a:cubicBezTo>
                      <a:pt x="225650" y="-29498"/>
                      <a:pt x="178237" y="34426"/>
                      <a:pt x="145640" y="17069"/>
                    </a:cubicBezTo>
                    <a:cubicBezTo>
                      <a:pt x="113043" y="-288"/>
                      <a:pt x="93147" y="-7061"/>
                      <a:pt x="71980" y="9449"/>
                    </a:cubicBezTo>
                    <a:cubicBezTo>
                      <a:pt x="50813" y="25959"/>
                      <a:pt x="30493" y="80146"/>
                      <a:pt x="18640" y="116129"/>
                    </a:cubicBezTo>
                    <a:cubicBezTo>
                      <a:pt x="6787" y="152112"/>
                      <a:pt x="2553" y="191906"/>
                      <a:pt x="860" y="225349"/>
                    </a:cubicBezTo>
                    <a:cubicBezTo>
                      <a:pt x="-833" y="258792"/>
                      <a:pt x="-833" y="278266"/>
                      <a:pt x="8480" y="316789"/>
                    </a:cubicBezTo>
                    <a:cubicBezTo>
                      <a:pt x="17793" y="355312"/>
                      <a:pt x="42347" y="410769"/>
                      <a:pt x="56740" y="456489"/>
                    </a:cubicBezTo>
                    <a:cubicBezTo>
                      <a:pt x="71133" y="502209"/>
                      <a:pt x="85103" y="542426"/>
                      <a:pt x="94840" y="591109"/>
                    </a:cubicBezTo>
                    <a:cubicBezTo>
                      <a:pt x="104577" y="639792"/>
                      <a:pt x="105847" y="704986"/>
                      <a:pt x="115160" y="748589"/>
                    </a:cubicBezTo>
                    <a:cubicBezTo>
                      <a:pt x="124473" y="792192"/>
                      <a:pt x="141830" y="825636"/>
                      <a:pt x="150720" y="852729"/>
                    </a:cubicBezTo>
                    <a:cubicBezTo>
                      <a:pt x="159610" y="879822"/>
                      <a:pt x="163843" y="885326"/>
                      <a:pt x="168500" y="911149"/>
                    </a:cubicBezTo>
                    <a:cubicBezTo>
                      <a:pt x="173157" y="936972"/>
                      <a:pt x="176120" y="978882"/>
                      <a:pt x="178660" y="1007669"/>
                    </a:cubicBezTo>
                    <a:cubicBezTo>
                      <a:pt x="181200" y="1036456"/>
                      <a:pt x="168077" y="1059739"/>
                      <a:pt x="183740" y="1083869"/>
                    </a:cubicBezTo>
                    <a:cubicBezTo>
                      <a:pt x="199403" y="1107999"/>
                      <a:pt x="233693" y="1135092"/>
                      <a:pt x="272640" y="1152449"/>
                    </a:cubicBezTo>
                    <a:cubicBezTo>
                      <a:pt x="311587" y="1169806"/>
                      <a:pt x="396677" y="1234152"/>
                      <a:pt x="417420" y="1188009"/>
                    </a:cubicBezTo>
                    <a:cubicBezTo>
                      <a:pt x="438163" y="1141866"/>
                      <a:pt x="418690" y="1051272"/>
                      <a:pt x="397100" y="875589"/>
                    </a:cubicBezTo>
                    <a:cubicBezTo>
                      <a:pt x="375510" y="699906"/>
                      <a:pt x="309470" y="256676"/>
                      <a:pt x="267560" y="113589"/>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7" name="フリーフォーム: 図形 156">
                <a:extLst>
                  <a:ext uri="{FF2B5EF4-FFF2-40B4-BE49-F238E27FC236}">
                    <a16:creationId xmlns:a16="http://schemas.microsoft.com/office/drawing/2014/main" id="{9A1CA18F-141F-5C51-EB05-96D46578FBAB}"/>
                  </a:ext>
                </a:extLst>
              </p:cNvPr>
              <p:cNvSpPr/>
              <p:nvPr/>
            </p:nvSpPr>
            <p:spPr>
              <a:xfrm>
                <a:off x="7134485" y="3219688"/>
                <a:ext cx="424748" cy="1165463"/>
              </a:xfrm>
              <a:custGeom>
                <a:avLst/>
                <a:gdLst>
                  <a:gd name="connsiteX0" fmla="*/ 96895 w 424748"/>
                  <a:gd name="connsiteY0" fmla="*/ 173752 h 1165463"/>
                  <a:gd name="connsiteX1" fmla="*/ 239135 w 424748"/>
                  <a:gd name="connsiteY1" fmla="*/ 67072 h 1165463"/>
                  <a:gd name="connsiteX2" fmla="*/ 310255 w 424748"/>
                  <a:gd name="connsiteY2" fmla="*/ 3572 h 1165463"/>
                  <a:gd name="connsiteX3" fmla="*/ 414395 w 424748"/>
                  <a:gd name="connsiteY3" fmla="*/ 173752 h 1165463"/>
                  <a:gd name="connsiteX4" fmla="*/ 414395 w 424748"/>
                  <a:gd name="connsiteY4" fmla="*/ 389652 h 1165463"/>
                  <a:gd name="connsiteX5" fmla="*/ 355975 w 424748"/>
                  <a:gd name="connsiteY5" fmla="*/ 605552 h 1165463"/>
                  <a:gd name="connsiteX6" fmla="*/ 348355 w 424748"/>
                  <a:gd name="connsiteY6" fmla="*/ 742712 h 1165463"/>
                  <a:gd name="connsiteX7" fmla="*/ 312795 w 424748"/>
                  <a:gd name="connsiteY7" fmla="*/ 857012 h 1165463"/>
                  <a:gd name="connsiteX8" fmla="*/ 282315 w 424748"/>
                  <a:gd name="connsiteY8" fmla="*/ 950992 h 1165463"/>
                  <a:gd name="connsiteX9" fmla="*/ 279775 w 424748"/>
                  <a:gd name="connsiteY9" fmla="*/ 1050052 h 1165463"/>
                  <a:gd name="connsiteX10" fmla="*/ 244215 w 424748"/>
                  <a:gd name="connsiteY10" fmla="*/ 1131332 h 1165463"/>
                  <a:gd name="connsiteX11" fmla="*/ 188335 w 424748"/>
                  <a:gd name="connsiteY11" fmla="*/ 1161812 h 1165463"/>
                  <a:gd name="connsiteX12" fmla="*/ 94355 w 424748"/>
                  <a:gd name="connsiteY12" fmla="*/ 1141492 h 1165463"/>
                  <a:gd name="connsiteX13" fmla="*/ 375 w 424748"/>
                  <a:gd name="connsiteY13" fmla="*/ 953532 h 1165463"/>
                  <a:gd name="connsiteX14" fmla="*/ 63875 w 424748"/>
                  <a:gd name="connsiteY14" fmla="*/ 420132 h 1165463"/>
                  <a:gd name="connsiteX15" fmla="*/ 96895 w 424748"/>
                  <a:gd name="connsiteY15" fmla="*/ 173752 h 1165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4748" h="1165463">
                    <a:moveTo>
                      <a:pt x="96895" y="173752"/>
                    </a:moveTo>
                    <a:cubicBezTo>
                      <a:pt x="126105" y="114909"/>
                      <a:pt x="203575" y="95435"/>
                      <a:pt x="239135" y="67072"/>
                    </a:cubicBezTo>
                    <a:cubicBezTo>
                      <a:pt x="274695" y="38709"/>
                      <a:pt x="281045" y="-14208"/>
                      <a:pt x="310255" y="3572"/>
                    </a:cubicBezTo>
                    <a:cubicBezTo>
                      <a:pt x="339465" y="21352"/>
                      <a:pt x="397038" y="109405"/>
                      <a:pt x="414395" y="173752"/>
                    </a:cubicBezTo>
                    <a:cubicBezTo>
                      <a:pt x="431752" y="238099"/>
                      <a:pt x="424132" y="317685"/>
                      <a:pt x="414395" y="389652"/>
                    </a:cubicBezTo>
                    <a:cubicBezTo>
                      <a:pt x="404658" y="461619"/>
                      <a:pt x="366982" y="546709"/>
                      <a:pt x="355975" y="605552"/>
                    </a:cubicBezTo>
                    <a:cubicBezTo>
                      <a:pt x="344968" y="664395"/>
                      <a:pt x="355552" y="700802"/>
                      <a:pt x="348355" y="742712"/>
                    </a:cubicBezTo>
                    <a:cubicBezTo>
                      <a:pt x="341158" y="784622"/>
                      <a:pt x="323802" y="822299"/>
                      <a:pt x="312795" y="857012"/>
                    </a:cubicBezTo>
                    <a:cubicBezTo>
                      <a:pt x="301788" y="891725"/>
                      <a:pt x="287818" y="918819"/>
                      <a:pt x="282315" y="950992"/>
                    </a:cubicBezTo>
                    <a:cubicBezTo>
                      <a:pt x="276812" y="983165"/>
                      <a:pt x="286125" y="1019995"/>
                      <a:pt x="279775" y="1050052"/>
                    </a:cubicBezTo>
                    <a:cubicBezTo>
                      <a:pt x="273425" y="1080109"/>
                      <a:pt x="259455" y="1112705"/>
                      <a:pt x="244215" y="1131332"/>
                    </a:cubicBezTo>
                    <a:cubicBezTo>
                      <a:pt x="228975" y="1149959"/>
                      <a:pt x="213312" y="1160119"/>
                      <a:pt x="188335" y="1161812"/>
                    </a:cubicBezTo>
                    <a:cubicBezTo>
                      <a:pt x="163358" y="1163505"/>
                      <a:pt x="125682" y="1176205"/>
                      <a:pt x="94355" y="1141492"/>
                    </a:cubicBezTo>
                    <a:cubicBezTo>
                      <a:pt x="63028" y="1106779"/>
                      <a:pt x="5455" y="1073759"/>
                      <a:pt x="375" y="953532"/>
                    </a:cubicBezTo>
                    <a:cubicBezTo>
                      <a:pt x="-4705" y="833305"/>
                      <a:pt x="43132" y="552212"/>
                      <a:pt x="63875" y="420132"/>
                    </a:cubicBezTo>
                    <a:cubicBezTo>
                      <a:pt x="84618" y="288052"/>
                      <a:pt x="67685" y="232595"/>
                      <a:pt x="96895" y="173752"/>
                    </a:cubicBezTo>
                    <a:close/>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8" name="フリーフォーム: 図形 157">
                <a:extLst>
                  <a:ext uri="{FF2B5EF4-FFF2-40B4-BE49-F238E27FC236}">
                    <a16:creationId xmlns:a16="http://schemas.microsoft.com/office/drawing/2014/main" id="{A0D92884-64FC-5AD4-2C4E-1A46FB86D0CB}"/>
                  </a:ext>
                </a:extLst>
              </p:cNvPr>
              <p:cNvSpPr/>
              <p:nvPr/>
            </p:nvSpPr>
            <p:spPr>
              <a:xfrm>
                <a:off x="4668703" y="1560201"/>
                <a:ext cx="2709343" cy="3827139"/>
              </a:xfrm>
              <a:custGeom>
                <a:avLst/>
                <a:gdLst>
                  <a:gd name="connsiteX0" fmla="*/ 152863 w 2769933"/>
                  <a:gd name="connsiteY0" fmla="*/ 1590000 h 4002207"/>
                  <a:gd name="connsiteX1" fmla="*/ 122383 w 2769933"/>
                  <a:gd name="connsiteY1" fmla="*/ 2047200 h 4002207"/>
                  <a:gd name="connsiteX2" fmla="*/ 152863 w 2769933"/>
                  <a:gd name="connsiteY2" fmla="*/ 2473920 h 4002207"/>
                  <a:gd name="connsiteX3" fmla="*/ 232111 w 2769933"/>
                  <a:gd name="connsiteY3" fmla="*/ 3010368 h 4002207"/>
                  <a:gd name="connsiteX4" fmla="*/ 463759 w 2769933"/>
                  <a:gd name="connsiteY4" fmla="*/ 3449280 h 4002207"/>
                  <a:gd name="connsiteX5" fmla="*/ 829519 w 2769933"/>
                  <a:gd name="connsiteY5" fmla="*/ 3754080 h 4002207"/>
                  <a:gd name="connsiteX6" fmla="*/ 1091647 w 2769933"/>
                  <a:gd name="connsiteY6" fmla="*/ 3955248 h 4002207"/>
                  <a:gd name="connsiteX7" fmla="*/ 1481791 w 2769933"/>
                  <a:gd name="connsiteY7" fmla="*/ 3979632 h 4002207"/>
                  <a:gd name="connsiteX8" fmla="*/ 1847551 w 2769933"/>
                  <a:gd name="connsiteY8" fmla="*/ 3967440 h 4002207"/>
                  <a:gd name="connsiteX9" fmla="*/ 2237695 w 2769933"/>
                  <a:gd name="connsiteY9" fmla="*/ 3565104 h 4002207"/>
                  <a:gd name="connsiteX10" fmla="*/ 2438863 w 2769933"/>
                  <a:gd name="connsiteY10" fmla="*/ 3272496 h 4002207"/>
                  <a:gd name="connsiteX11" fmla="*/ 2579071 w 2769933"/>
                  <a:gd name="connsiteY11" fmla="*/ 2925024 h 4002207"/>
                  <a:gd name="connsiteX12" fmla="*/ 2633935 w 2769933"/>
                  <a:gd name="connsiteY12" fmla="*/ 2553168 h 4002207"/>
                  <a:gd name="connsiteX13" fmla="*/ 2694895 w 2769933"/>
                  <a:gd name="connsiteY13" fmla="*/ 2053296 h 4002207"/>
                  <a:gd name="connsiteX14" fmla="*/ 2743663 w 2769933"/>
                  <a:gd name="connsiteY14" fmla="*/ 1821648 h 4002207"/>
                  <a:gd name="connsiteX15" fmla="*/ 2755855 w 2769933"/>
                  <a:gd name="connsiteY15" fmla="*/ 1327872 h 4002207"/>
                  <a:gd name="connsiteX16" fmla="*/ 2542495 w 2769933"/>
                  <a:gd name="connsiteY16" fmla="*/ 736560 h 4002207"/>
                  <a:gd name="connsiteX17" fmla="*/ 1414735 w 2769933"/>
                  <a:gd name="connsiteY17" fmla="*/ 5040 h 4002207"/>
                  <a:gd name="connsiteX18" fmla="*/ 262591 w 2769933"/>
                  <a:gd name="connsiteY18" fmla="*/ 443952 h 4002207"/>
                  <a:gd name="connsiteX19" fmla="*/ 55327 w 2769933"/>
                  <a:gd name="connsiteY19" fmla="*/ 1029168 h 4002207"/>
                  <a:gd name="connsiteX20" fmla="*/ 6559 w 2769933"/>
                  <a:gd name="connsiteY20" fmla="*/ 1650960 h 4002207"/>
                  <a:gd name="connsiteX21" fmla="*/ 171151 w 2769933"/>
                  <a:gd name="connsiteY21" fmla="*/ 1772880 h 4002207"/>
                  <a:gd name="connsiteX22" fmla="*/ 134575 w 2769933"/>
                  <a:gd name="connsiteY22" fmla="*/ 2467824 h 4002207"/>
                  <a:gd name="connsiteX23" fmla="*/ 232111 w 2769933"/>
                  <a:gd name="connsiteY23" fmla="*/ 2979888 h 4002207"/>
                  <a:gd name="connsiteX24" fmla="*/ 384511 w 2769933"/>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6262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147389 w 2764459"/>
                  <a:gd name="connsiteY0" fmla="*/ 1590000 h 4002207"/>
                  <a:gd name="connsiteX1" fmla="*/ 116909 w 2764459"/>
                  <a:gd name="connsiteY1" fmla="*/ 2047200 h 4002207"/>
                  <a:gd name="connsiteX2" fmla="*/ 147389 w 2764459"/>
                  <a:gd name="connsiteY2" fmla="*/ 2473920 h 4002207"/>
                  <a:gd name="connsiteX3" fmla="*/ 226637 w 2764459"/>
                  <a:gd name="connsiteY3" fmla="*/ 3010368 h 4002207"/>
                  <a:gd name="connsiteX4" fmla="*/ 458285 w 2764459"/>
                  <a:gd name="connsiteY4" fmla="*/ 3449280 h 4002207"/>
                  <a:gd name="connsiteX5" fmla="*/ 824045 w 2764459"/>
                  <a:gd name="connsiteY5" fmla="*/ 3754080 h 4002207"/>
                  <a:gd name="connsiteX6" fmla="*/ 1086173 w 2764459"/>
                  <a:gd name="connsiteY6" fmla="*/ 3955248 h 4002207"/>
                  <a:gd name="connsiteX7" fmla="*/ 1476317 w 2764459"/>
                  <a:gd name="connsiteY7" fmla="*/ 3979632 h 4002207"/>
                  <a:gd name="connsiteX8" fmla="*/ 1842077 w 2764459"/>
                  <a:gd name="connsiteY8" fmla="*/ 3967440 h 4002207"/>
                  <a:gd name="connsiteX9" fmla="*/ 2232221 w 2764459"/>
                  <a:gd name="connsiteY9" fmla="*/ 3565104 h 4002207"/>
                  <a:gd name="connsiteX10" fmla="*/ 2433389 w 2764459"/>
                  <a:gd name="connsiteY10" fmla="*/ 3272496 h 4002207"/>
                  <a:gd name="connsiteX11" fmla="*/ 2573597 w 2764459"/>
                  <a:gd name="connsiteY11" fmla="*/ 2925024 h 4002207"/>
                  <a:gd name="connsiteX12" fmla="*/ 2628461 w 2764459"/>
                  <a:gd name="connsiteY12" fmla="*/ 2553168 h 4002207"/>
                  <a:gd name="connsiteX13" fmla="*/ 2689421 w 2764459"/>
                  <a:gd name="connsiteY13" fmla="*/ 2053296 h 4002207"/>
                  <a:gd name="connsiteX14" fmla="*/ 2738189 w 2764459"/>
                  <a:gd name="connsiteY14" fmla="*/ 1821648 h 4002207"/>
                  <a:gd name="connsiteX15" fmla="*/ 2750381 w 2764459"/>
                  <a:gd name="connsiteY15" fmla="*/ 1327872 h 4002207"/>
                  <a:gd name="connsiteX16" fmla="*/ 2537021 w 2764459"/>
                  <a:gd name="connsiteY16" fmla="*/ 736560 h 4002207"/>
                  <a:gd name="connsiteX17" fmla="*/ 1409261 w 2764459"/>
                  <a:gd name="connsiteY17" fmla="*/ 5040 h 4002207"/>
                  <a:gd name="connsiteX18" fmla="*/ 257117 w 2764459"/>
                  <a:gd name="connsiteY18" fmla="*/ 443952 h 4002207"/>
                  <a:gd name="connsiteX19" fmla="*/ 49853 w 2764459"/>
                  <a:gd name="connsiteY19" fmla="*/ 1029168 h 4002207"/>
                  <a:gd name="connsiteX20" fmla="*/ 1085 w 2764459"/>
                  <a:gd name="connsiteY20" fmla="*/ 1650960 h 4002207"/>
                  <a:gd name="connsiteX21" fmla="*/ 79317 w 2764459"/>
                  <a:gd name="connsiteY21" fmla="*/ 1793200 h 4002207"/>
                  <a:gd name="connsiteX22" fmla="*/ 129101 w 2764459"/>
                  <a:gd name="connsiteY22" fmla="*/ 2467824 h 4002207"/>
                  <a:gd name="connsiteX23" fmla="*/ 226637 w 2764459"/>
                  <a:gd name="connsiteY23" fmla="*/ 2979888 h 4002207"/>
                  <a:gd name="connsiteX24" fmla="*/ 379037 w 2764459"/>
                  <a:gd name="connsiteY24" fmla="*/ 3382224 h 4002207"/>
                  <a:gd name="connsiteX0" fmla="*/ 99777 w 2716847"/>
                  <a:gd name="connsiteY0" fmla="*/ 1590000 h 4002207"/>
                  <a:gd name="connsiteX1" fmla="*/ 69297 w 2716847"/>
                  <a:gd name="connsiteY1" fmla="*/ 2047200 h 4002207"/>
                  <a:gd name="connsiteX2" fmla="*/ 99777 w 2716847"/>
                  <a:gd name="connsiteY2" fmla="*/ 2473920 h 4002207"/>
                  <a:gd name="connsiteX3" fmla="*/ 179025 w 2716847"/>
                  <a:gd name="connsiteY3" fmla="*/ 3010368 h 4002207"/>
                  <a:gd name="connsiteX4" fmla="*/ 410673 w 2716847"/>
                  <a:gd name="connsiteY4" fmla="*/ 3449280 h 4002207"/>
                  <a:gd name="connsiteX5" fmla="*/ 776433 w 2716847"/>
                  <a:gd name="connsiteY5" fmla="*/ 3754080 h 4002207"/>
                  <a:gd name="connsiteX6" fmla="*/ 1038561 w 2716847"/>
                  <a:gd name="connsiteY6" fmla="*/ 3955248 h 4002207"/>
                  <a:gd name="connsiteX7" fmla="*/ 1428705 w 2716847"/>
                  <a:gd name="connsiteY7" fmla="*/ 3979632 h 4002207"/>
                  <a:gd name="connsiteX8" fmla="*/ 1794465 w 2716847"/>
                  <a:gd name="connsiteY8" fmla="*/ 3967440 h 4002207"/>
                  <a:gd name="connsiteX9" fmla="*/ 2184609 w 2716847"/>
                  <a:gd name="connsiteY9" fmla="*/ 3565104 h 4002207"/>
                  <a:gd name="connsiteX10" fmla="*/ 2385777 w 2716847"/>
                  <a:gd name="connsiteY10" fmla="*/ 3272496 h 4002207"/>
                  <a:gd name="connsiteX11" fmla="*/ 2525985 w 2716847"/>
                  <a:gd name="connsiteY11" fmla="*/ 2925024 h 4002207"/>
                  <a:gd name="connsiteX12" fmla="*/ 2580849 w 2716847"/>
                  <a:gd name="connsiteY12" fmla="*/ 2553168 h 4002207"/>
                  <a:gd name="connsiteX13" fmla="*/ 2641809 w 2716847"/>
                  <a:gd name="connsiteY13" fmla="*/ 2053296 h 4002207"/>
                  <a:gd name="connsiteX14" fmla="*/ 2690577 w 2716847"/>
                  <a:gd name="connsiteY14" fmla="*/ 1821648 h 4002207"/>
                  <a:gd name="connsiteX15" fmla="*/ 2702769 w 2716847"/>
                  <a:gd name="connsiteY15" fmla="*/ 1327872 h 4002207"/>
                  <a:gd name="connsiteX16" fmla="*/ 2489409 w 2716847"/>
                  <a:gd name="connsiteY16" fmla="*/ 736560 h 4002207"/>
                  <a:gd name="connsiteX17" fmla="*/ 1361649 w 2716847"/>
                  <a:gd name="connsiteY17" fmla="*/ 5040 h 4002207"/>
                  <a:gd name="connsiteX18" fmla="*/ 209505 w 2716847"/>
                  <a:gd name="connsiteY18" fmla="*/ 443952 h 4002207"/>
                  <a:gd name="connsiteX19" fmla="*/ 2241 w 2716847"/>
                  <a:gd name="connsiteY19" fmla="*/ 1029168 h 4002207"/>
                  <a:gd name="connsiteX20" fmla="*/ 95713 w 2716847"/>
                  <a:gd name="connsiteY20" fmla="*/ 1574760 h 4002207"/>
                  <a:gd name="connsiteX21" fmla="*/ 31705 w 2716847"/>
                  <a:gd name="connsiteY21" fmla="*/ 1793200 h 4002207"/>
                  <a:gd name="connsiteX22" fmla="*/ 81489 w 2716847"/>
                  <a:gd name="connsiteY22" fmla="*/ 2467824 h 4002207"/>
                  <a:gd name="connsiteX23" fmla="*/ 179025 w 2716847"/>
                  <a:gd name="connsiteY23" fmla="*/ 2979888 h 4002207"/>
                  <a:gd name="connsiteX24" fmla="*/ 331425 w 2716847"/>
                  <a:gd name="connsiteY24" fmla="*/ 3382224 h 4002207"/>
                  <a:gd name="connsiteX0" fmla="*/ 99936 w 2717006"/>
                  <a:gd name="connsiteY0" fmla="*/ 1590000 h 4002207"/>
                  <a:gd name="connsiteX1" fmla="*/ 69456 w 2717006"/>
                  <a:gd name="connsiteY1" fmla="*/ 2047200 h 4002207"/>
                  <a:gd name="connsiteX2" fmla="*/ 99936 w 2717006"/>
                  <a:gd name="connsiteY2" fmla="*/ 2473920 h 4002207"/>
                  <a:gd name="connsiteX3" fmla="*/ 179184 w 2717006"/>
                  <a:gd name="connsiteY3" fmla="*/ 3010368 h 4002207"/>
                  <a:gd name="connsiteX4" fmla="*/ 410832 w 2717006"/>
                  <a:gd name="connsiteY4" fmla="*/ 3449280 h 4002207"/>
                  <a:gd name="connsiteX5" fmla="*/ 776592 w 2717006"/>
                  <a:gd name="connsiteY5" fmla="*/ 3754080 h 4002207"/>
                  <a:gd name="connsiteX6" fmla="*/ 1038720 w 2717006"/>
                  <a:gd name="connsiteY6" fmla="*/ 3955248 h 4002207"/>
                  <a:gd name="connsiteX7" fmla="*/ 1428864 w 2717006"/>
                  <a:gd name="connsiteY7" fmla="*/ 3979632 h 4002207"/>
                  <a:gd name="connsiteX8" fmla="*/ 1794624 w 2717006"/>
                  <a:gd name="connsiteY8" fmla="*/ 3967440 h 4002207"/>
                  <a:gd name="connsiteX9" fmla="*/ 2184768 w 2717006"/>
                  <a:gd name="connsiteY9" fmla="*/ 3565104 h 4002207"/>
                  <a:gd name="connsiteX10" fmla="*/ 2385936 w 2717006"/>
                  <a:gd name="connsiteY10" fmla="*/ 3272496 h 4002207"/>
                  <a:gd name="connsiteX11" fmla="*/ 2526144 w 2717006"/>
                  <a:gd name="connsiteY11" fmla="*/ 2925024 h 4002207"/>
                  <a:gd name="connsiteX12" fmla="*/ 2581008 w 2717006"/>
                  <a:gd name="connsiteY12" fmla="*/ 2553168 h 4002207"/>
                  <a:gd name="connsiteX13" fmla="*/ 2641968 w 2717006"/>
                  <a:gd name="connsiteY13" fmla="*/ 2053296 h 4002207"/>
                  <a:gd name="connsiteX14" fmla="*/ 2690736 w 2717006"/>
                  <a:gd name="connsiteY14" fmla="*/ 1821648 h 4002207"/>
                  <a:gd name="connsiteX15" fmla="*/ 2702928 w 2717006"/>
                  <a:gd name="connsiteY15" fmla="*/ 1327872 h 4002207"/>
                  <a:gd name="connsiteX16" fmla="*/ 2489568 w 2717006"/>
                  <a:gd name="connsiteY16" fmla="*/ 736560 h 4002207"/>
                  <a:gd name="connsiteX17" fmla="*/ 1361808 w 2717006"/>
                  <a:gd name="connsiteY17" fmla="*/ 5040 h 4002207"/>
                  <a:gd name="connsiteX18" fmla="*/ 209664 w 2717006"/>
                  <a:gd name="connsiteY18" fmla="*/ 443952 h 4002207"/>
                  <a:gd name="connsiteX19" fmla="*/ 2400 w 2717006"/>
                  <a:gd name="connsiteY19" fmla="*/ 1029168 h 4002207"/>
                  <a:gd name="connsiteX20" fmla="*/ 95872 w 2717006"/>
                  <a:gd name="connsiteY20" fmla="*/ 1574760 h 4002207"/>
                  <a:gd name="connsiteX21" fmla="*/ 81648 w 2717006"/>
                  <a:gd name="connsiteY21" fmla="*/ 2467824 h 4002207"/>
                  <a:gd name="connsiteX22" fmla="*/ 179184 w 2717006"/>
                  <a:gd name="connsiteY22" fmla="*/ 2979888 h 4002207"/>
                  <a:gd name="connsiteX23" fmla="*/ 331584 w 2717006"/>
                  <a:gd name="connsiteY23" fmla="*/ 3382224 h 4002207"/>
                  <a:gd name="connsiteX0" fmla="*/ 1897961 w 4515031"/>
                  <a:gd name="connsiteY0" fmla="*/ 1590000 h 4002207"/>
                  <a:gd name="connsiteX1" fmla="*/ 1867481 w 4515031"/>
                  <a:gd name="connsiteY1" fmla="*/ 2047200 h 4002207"/>
                  <a:gd name="connsiteX2" fmla="*/ 1897961 w 4515031"/>
                  <a:gd name="connsiteY2" fmla="*/ 2473920 h 4002207"/>
                  <a:gd name="connsiteX3" fmla="*/ 1977209 w 4515031"/>
                  <a:gd name="connsiteY3" fmla="*/ 3010368 h 4002207"/>
                  <a:gd name="connsiteX4" fmla="*/ 2208857 w 4515031"/>
                  <a:gd name="connsiteY4" fmla="*/ 3449280 h 4002207"/>
                  <a:gd name="connsiteX5" fmla="*/ 2574617 w 4515031"/>
                  <a:gd name="connsiteY5" fmla="*/ 3754080 h 4002207"/>
                  <a:gd name="connsiteX6" fmla="*/ 2836745 w 4515031"/>
                  <a:gd name="connsiteY6" fmla="*/ 3955248 h 4002207"/>
                  <a:gd name="connsiteX7" fmla="*/ 3226889 w 4515031"/>
                  <a:gd name="connsiteY7" fmla="*/ 3979632 h 4002207"/>
                  <a:gd name="connsiteX8" fmla="*/ 3592649 w 4515031"/>
                  <a:gd name="connsiteY8" fmla="*/ 3967440 h 4002207"/>
                  <a:gd name="connsiteX9" fmla="*/ 3982793 w 4515031"/>
                  <a:gd name="connsiteY9" fmla="*/ 3565104 h 4002207"/>
                  <a:gd name="connsiteX10" fmla="*/ 4183961 w 4515031"/>
                  <a:gd name="connsiteY10" fmla="*/ 3272496 h 4002207"/>
                  <a:gd name="connsiteX11" fmla="*/ 4324169 w 4515031"/>
                  <a:gd name="connsiteY11" fmla="*/ 2925024 h 4002207"/>
                  <a:gd name="connsiteX12" fmla="*/ 4379033 w 4515031"/>
                  <a:gd name="connsiteY12" fmla="*/ 2553168 h 4002207"/>
                  <a:gd name="connsiteX13" fmla="*/ 4439993 w 4515031"/>
                  <a:gd name="connsiteY13" fmla="*/ 2053296 h 4002207"/>
                  <a:gd name="connsiteX14" fmla="*/ 4488761 w 4515031"/>
                  <a:gd name="connsiteY14" fmla="*/ 1821648 h 4002207"/>
                  <a:gd name="connsiteX15" fmla="*/ 4500953 w 4515031"/>
                  <a:gd name="connsiteY15" fmla="*/ 1327872 h 4002207"/>
                  <a:gd name="connsiteX16" fmla="*/ 4287593 w 4515031"/>
                  <a:gd name="connsiteY16" fmla="*/ 736560 h 4002207"/>
                  <a:gd name="connsiteX17" fmla="*/ 3159833 w 4515031"/>
                  <a:gd name="connsiteY17" fmla="*/ 5040 h 4002207"/>
                  <a:gd name="connsiteX18" fmla="*/ 2007689 w 4515031"/>
                  <a:gd name="connsiteY18" fmla="*/ 443952 h 4002207"/>
                  <a:gd name="connsiteX19" fmla="*/ 1800425 w 4515031"/>
                  <a:gd name="connsiteY19" fmla="*/ 1029168 h 4002207"/>
                  <a:gd name="connsiteX20" fmla="*/ 1893897 w 4515031"/>
                  <a:gd name="connsiteY20" fmla="*/ 1574760 h 4002207"/>
                  <a:gd name="connsiteX21" fmla="*/ 1879673 w 4515031"/>
                  <a:gd name="connsiteY21" fmla="*/ 2467824 h 4002207"/>
                  <a:gd name="connsiteX22" fmla="*/ 1977209 w 4515031"/>
                  <a:gd name="connsiteY22" fmla="*/ 2979888 h 4002207"/>
                  <a:gd name="connsiteX23" fmla="*/ 1089 w 4515031"/>
                  <a:gd name="connsiteY23" fmla="*/ 2213824 h 4002207"/>
                  <a:gd name="connsiteX0" fmla="*/ 1898709 w 4515779"/>
                  <a:gd name="connsiteY0" fmla="*/ 1590000 h 4002207"/>
                  <a:gd name="connsiteX1" fmla="*/ 1868229 w 4515779"/>
                  <a:gd name="connsiteY1" fmla="*/ 2047200 h 4002207"/>
                  <a:gd name="connsiteX2" fmla="*/ 1898709 w 4515779"/>
                  <a:gd name="connsiteY2" fmla="*/ 2473920 h 4002207"/>
                  <a:gd name="connsiteX3" fmla="*/ 1977957 w 4515779"/>
                  <a:gd name="connsiteY3" fmla="*/ 3010368 h 4002207"/>
                  <a:gd name="connsiteX4" fmla="*/ 2209605 w 4515779"/>
                  <a:gd name="connsiteY4" fmla="*/ 3449280 h 4002207"/>
                  <a:gd name="connsiteX5" fmla="*/ 2575365 w 4515779"/>
                  <a:gd name="connsiteY5" fmla="*/ 3754080 h 4002207"/>
                  <a:gd name="connsiteX6" fmla="*/ 2837493 w 4515779"/>
                  <a:gd name="connsiteY6" fmla="*/ 3955248 h 4002207"/>
                  <a:gd name="connsiteX7" fmla="*/ 3227637 w 4515779"/>
                  <a:gd name="connsiteY7" fmla="*/ 3979632 h 4002207"/>
                  <a:gd name="connsiteX8" fmla="*/ 3593397 w 4515779"/>
                  <a:gd name="connsiteY8" fmla="*/ 3967440 h 4002207"/>
                  <a:gd name="connsiteX9" fmla="*/ 3983541 w 4515779"/>
                  <a:gd name="connsiteY9" fmla="*/ 3565104 h 4002207"/>
                  <a:gd name="connsiteX10" fmla="*/ 4184709 w 4515779"/>
                  <a:gd name="connsiteY10" fmla="*/ 3272496 h 4002207"/>
                  <a:gd name="connsiteX11" fmla="*/ 4324917 w 4515779"/>
                  <a:gd name="connsiteY11" fmla="*/ 2925024 h 4002207"/>
                  <a:gd name="connsiteX12" fmla="*/ 4379781 w 4515779"/>
                  <a:gd name="connsiteY12" fmla="*/ 2553168 h 4002207"/>
                  <a:gd name="connsiteX13" fmla="*/ 4440741 w 4515779"/>
                  <a:gd name="connsiteY13" fmla="*/ 2053296 h 4002207"/>
                  <a:gd name="connsiteX14" fmla="*/ 4489509 w 4515779"/>
                  <a:gd name="connsiteY14" fmla="*/ 1821648 h 4002207"/>
                  <a:gd name="connsiteX15" fmla="*/ 4501701 w 4515779"/>
                  <a:gd name="connsiteY15" fmla="*/ 1327872 h 4002207"/>
                  <a:gd name="connsiteX16" fmla="*/ 4288341 w 4515779"/>
                  <a:gd name="connsiteY16" fmla="*/ 736560 h 4002207"/>
                  <a:gd name="connsiteX17" fmla="*/ 3160581 w 4515779"/>
                  <a:gd name="connsiteY17" fmla="*/ 5040 h 4002207"/>
                  <a:gd name="connsiteX18" fmla="*/ 2008437 w 4515779"/>
                  <a:gd name="connsiteY18" fmla="*/ 443952 h 4002207"/>
                  <a:gd name="connsiteX19" fmla="*/ 1801173 w 4515779"/>
                  <a:gd name="connsiteY19" fmla="*/ 1029168 h 4002207"/>
                  <a:gd name="connsiteX20" fmla="*/ 1894645 w 4515779"/>
                  <a:gd name="connsiteY20" fmla="*/ 1574760 h 4002207"/>
                  <a:gd name="connsiteX21" fmla="*/ 1880421 w 4515779"/>
                  <a:gd name="connsiteY21" fmla="*/ 2467824 h 4002207"/>
                  <a:gd name="connsiteX22" fmla="*/ 1119437 w 4515779"/>
                  <a:gd name="connsiteY22" fmla="*/ 2283928 h 4002207"/>
                  <a:gd name="connsiteX23" fmla="*/ 1837 w 4515779"/>
                  <a:gd name="connsiteY23"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1878584 w 4513942"/>
                  <a:gd name="connsiteY21" fmla="*/ 246782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623824 w 4513942"/>
                  <a:gd name="connsiteY21" fmla="*/ 2005544 h 4002207"/>
                  <a:gd name="connsiteX22" fmla="*/ 0 w 4513942"/>
                  <a:gd name="connsiteY22" fmla="*/ 2213824 h 4002207"/>
                  <a:gd name="connsiteX0" fmla="*/ 1896872 w 4513942"/>
                  <a:gd name="connsiteY0" fmla="*/ 1590000 h 4002207"/>
                  <a:gd name="connsiteX1" fmla="*/ 1866392 w 4513942"/>
                  <a:gd name="connsiteY1" fmla="*/ 2047200 h 4002207"/>
                  <a:gd name="connsiteX2" fmla="*/ 1896872 w 4513942"/>
                  <a:gd name="connsiteY2" fmla="*/ 2473920 h 4002207"/>
                  <a:gd name="connsiteX3" fmla="*/ 1976120 w 4513942"/>
                  <a:gd name="connsiteY3" fmla="*/ 3010368 h 4002207"/>
                  <a:gd name="connsiteX4" fmla="*/ 2207768 w 4513942"/>
                  <a:gd name="connsiteY4" fmla="*/ 3449280 h 4002207"/>
                  <a:gd name="connsiteX5" fmla="*/ 2573528 w 4513942"/>
                  <a:gd name="connsiteY5" fmla="*/ 3754080 h 4002207"/>
                  <a:gd name="connsiteX6" fmla="*/ 2835656 w 4513942"/>
                  <a:gd name="connsiteY6" fmla="*/ 3955248 h 4002207"/>
                  <a:gd name="connsiteX7" fmla="*/ 3225800 w 4513942"/>
                  <a:gd name="connsiteY7" fmla="*/ 3979632 h 4002207"/>
                  <a:gd name="connsiteX8" fmla="*/ 3591560 w 4513942"/>
                  <a:gd name="connsiteY8" fmla="*/ 3967440 h 4002207"/>
                  <a:gd name="connsiteX9" fmla="*/ 3981704 w 4513942"/>
                  <a:gd name="connsiteY9" fmla="*/ 3565104 h 4002207"/>
                  <a:gd name="connsiteX10" fmla="*/ 4182872 w 4513942"/>
                  <a:gd name="connsiteY10" fmla="*/ 3272496 h 4002207"/>
                  <a:gd name="connsiteX11" fmla="*/ 4323080 w 4513942"/>
                  <a:gd name="connsiteY11" fmla="*/ 2925024 h 4002207"/>
                  <a:gd name="connsiteX12" fmla="*/ 4377944 w 4513942"/>
                  <a:gd name="connsiteY12" fmla="*/ 2553168 h 4002207"/>
                  <a:gd name="connsiteX13" fmla="*/ 4438904 w 4513942"/>
                  <a:gd name="connsiteY13" fmla="*/ 2053296 h 4002207"/>
                  <a:gd name="connsiteX14" fmla="*/ 4487672 w 4513942"/>
                  <a:gd name="connsiteY14" fmla="*/ 1821648 h 4002207"/>
                  <a:gd name="connsiteX15" fmla="*/ 4499864 w 4513942"/>
                  <a:gd name="connsiteY15" fmla="*/ 1327872 h 4002207"/>
                  <a:gd name="connsiteX16" fmla="*/ 4286504 w 4513942"/>
                  <a:gd name="connsiteY16" fmla="*/ 736560 h 4002207"/>
                  <a:gd name="connsiteX17" fmla="*/ 3158744 w 4513942"/>
                  <a:gd name="connsiteY17" fmla="*/ 5040 h 4002207"/>
                  <a:gd name="connsiteX18" fmla="*/ 2006600 w 4513942"/>
                  <a:gd name="connsiteY18" fmla="*/ 443952 h 4002207"/>
                  <a:gd name="connsiteX19" fmla="*/ 1799336 w 4513942"/>
                  <a:gd name="connsiteY19" fmla="*/ 1029168 h 4002207"/>
                  <a:gd name="connsiteX20" fmla="*/ 1892808 w 4513942"/>
                  <a:gd name="connsiteY20" fmla="*/ 1574760 h 4002207"/>
                  <a:gd name="connsiteX21" fmla="*/ 0 w 4513942"/>
                  <a:gd name="connsiteY21" fmla="*/ 2213824 h 4002207"/>
                  <a:gd name="connsiteX0" fmla="*/ 98175 w 2715245"/>
                  <a:gd name="connsiteY0" fmla="*/ 1590000 h 4002207"/>
                  <a:gd name="connsiteX1" fmla="*/ 67695 w 2715245"/>
                  <a:gd name="connsiteY1" fmla="*/ 2047200 h 4002207"/>
                  <a:gd name="connsiteX2" fmla="*/ 98175 w 2715245"/>
                  <a:gd name="connsiteY2" fmla="*/ 2473920 h 4002207"/>
                  <a:gd name="connsiteX3" fmla="*/ 177423 w 2715245"/>
                  <a:gd name="connsiteY3" fmla="*/ 3010368 h 4002207"/>
                  <a:gd name="connsiteX4" fmla="*/ 409071 w 2715245"/>
                  <a:gd name="connsiteY4" fmla="*/ 3449280 h 4002207"/>
                  <a:gd name="connsiteX5" fmla="*/ 774831 w 2715245"/>
                  <a:gd name="connsiteY5" fmla="*/ 3754080 h 4002207"/>
                  <a:gd name="connsiteX6" fmla="*/ 1036959 w 2715245"/>
                  <a:gd name="connsiteY6" fmla="*/ 3955248 h 4002207"/>
                  <a:gd name="connsiteX7" fmla="*/ 1427103 w 2715245"/>
                  <a:gd name="connsiteY7" fmla="*/ 3979632 h 4002207"/>
                  <a:gd name="connsiteX8" fmla="*/ 1792863 w 2715245"/>
                  <a:gd name="connsiteY8" fmla="*/ 3967440 h 4002207"/>
                  <a:gd name="connsiteX9" fmla="*/ 2183007 w 2715245"/>
                  <a:gd name="connsiteY9" fmla="*/ 3565104 h 4002207"/>
                  <a:gd name="connsiteX10" fmla="*/ 2384175 w 2715245"/>
                  <a:gd name="connsiteY10" fmla="*/ 3272496 h 4002207"/>
                  <a:gd name="connsiteX11" fmla="*/ 2524383 w 2715245"/>
                  <a:gd name="connsiteY11" fmla="*/ 2925024 h 4002207"/>
                  <a:gd name="connsiteX12" fmla="*/ 2579247 w 2715245"/>
                  <a:gd name="connsiteY12" fmla="*/ 2553168 h 4002207"/>
                  <a:gd name="connsiteX13" fmla="*/ 2640207 w 2715245"/>
                  <a:gd name="connsiteY13" fmla="*/ 2053296 h 4002207"/>
                  <a:gd name="connsiteX14" fmla="*/ 2688975 w 2715245"/>
                  <a:gd name="connsiteY14" fmla="*/ 1821648 h 4002207"/>
                  <a:gd name="connsiteX15" fmla="*/ 2701167 w 2715245"/>
                  <a:gd name="connsiteY15" fmla="*/ 1327872 h 4002207"/>
                  <a:gd name="connsiteX16" fmla="*/ 2487807 w 2715245"/>
                  <a:gd name="connsiteY16" fmla="*/ 736560 h 4002207"/>
                  <a:gd name="connsiteX17" fmla="*/ 1360047 w 2715245"/>
                  <a:gd name="connsiteY17" fmla="*/ 5040 h 4002207"/>
                  <a:gd name="connsiteX18" fmla="*/ 207903 w 2715245"/>
                  <a:gd name="connsiteY18" fmla="*/ 443952 h 4002207"/>
                  <a:gd name="connsiteX19" fmla="*/ 639 w 2715245"/>
                  <a:gd name="connsiteY19" fmla="*/ 1029168 h 4002207"/>
                  <a:gd name="connsiteX20" fmla="*/ 94111 w 2715245"/>
                  <a:gd name="connsiteY20" fmla="*/ 1574760 h 4002207"/>
                  <a:gd name="connsiteX0" fmla="*/ 105469 w 2722539"/>
                  <a:gd name="connsiteY0" fmla="*/ 1590000 h 4002207"/>
                  <a:gd name="connsiteX1" fmla="*/ 74989 w 2722539"/>
                  <a:gd name="connsiteY1" fmla="*/ 2047200 h 4002207"/>
                  <a:gd name="connsiteX2" fmla="*/ 105469 w 2722539"/>
                  <a:gd name="connsiteY2" fmla="*/ 2473920 h 4002207"/>
                  <a:gd name="connsiteX3" fmla="*/ 184717 w 2722539"/>
                  <a:gd name="connsiteY3" fmla="*/ 3010368 h 4002207"/>
                  <a:gd name="connsiteX4" fmla="*/ 416365 w 2722539"/>
                  <a:gd name="connsiteY4" fmla="*/ 3449280 h 4002207"/>
                  <a:gd name="connsiteX5" fmla="*/ 782125 w 2722539"/>
                  <a:gd name="connsiteY5" fmla="*/ 3754080 h 4002207"/>
                  <a:gd name="connsiteX6" fmla="*/ 1044253 w 2722539"/>
                  <a:gd name="connsiteY6" fmla="*/ 3955248 h 4002207"/>
                  <a:gd name="connsiteX7" fmla="*/ 1434397 w 2722539"/>
                  <a:gd name="connsiteY7" fmla="*/ 3979632 h 4002207"/>
                  <a:gd name="connsiteX8" fmla="*/ 1800157 w 2722539"/>
                  <a:gd name="connsiteY8" fmla="*/ 3967440 h 4002207"/>
                  <a:gd name="connsiteX9" fmla="*/ 2190301 w 2722539"/>
                  <a:gd name="connsiteY9" fmla="*/ 3565104 h 4002207"/>
                  <a:gd name="connsiteX10" fmla="*/ 2391469 w 2722539"/>
                  <a:gd name="connsiteY10" fmla="*/ 3272496 h 4002207"/>
                  <a:gd name="connsiteX11" fmla="*/ 2531677 w 2722539"/>
                  <a:gd name="connsiteY11" fmla="*/ 2925024 h 4002207"/>
                  <a:gd name="connsiteX12" fmla="*/ 2586541 w 2722539"/>
                  <a:gd name="connsiteY12" fmla="*/ 2553168 h 4002207"/>
                  <a:gd name="connsiteX13" fmla="*/ 2647501 w 2722539"/>
                  <a:gd name="connsiteY13" fmla="*/ 2053296 h 4002207"/>
                  <a:gd name="connsiteX14" fmla="*/ 2696269 w 2722539"/>
                  <a:gd name="connsiteY14" fmla="*/ 1821648 h 4002207"/>
                  <a:gd name="connsiteX15" fmla="*/ 2708461 w 2722539"/>
                  <a:gd name="connsiteY15" fmla="*/ 1327872 h 4002207"/>
                  <a:gd name="connsiteX16" fmla="*/ 2495101 w 2722539"/>
                  <a:gd name="connsiteY16" fmla="*/ 736560 h 4002207"/>
                  <a:gd name="connsiteX17" fmla="*/ 1367341 w 2722539"/>
                  <a:gd name="connsiteY17" fmla="*/ 5040 h 4002207"/>
                  <a:gd name="connsiteX18" fmla="*/ 215197 w 2722539"/>
                  <a:gd name="connsiteY18" fmla="*/ 443952 h 4002207"/>
                  <a:gd name="connsiteX19" fmla="*/ 7933 w 2722539"/>
                  <a:gd name="connsiteY19" fmla="*/ 1029168 h 4002207"/>
                  <a:gd name="connsiteX20" fmla="*/ 48573 w 2722539"/>
                  <a:gd name="connsiteY20" fmla="*/ 1379688 h 4002207"/>
                  <a:gd name="connsiteX21" fmla="*/ 101405 w 2722539"/>
                  <a:gd name="connsiteY21" fmla="*/ 1574760 h 4002207"/>
                  <a:gd name="connsiteX0" fmla="*/ 60479 w 2677549"/>
                  <a:gd name="connsiteY0" fmla="*/ 1590058 h 4002265"/>
                  <a:gd name="connsiteX1" fmla="*/ 29999 w 2677549"/>
                  <a:gd name="connsiteY1" fmla="*/ 2047258 h 4002265"/>
                  <a:gd name="connsiteX2" fmla="*/ 60479 w 2677549"/>
                  <a:gd name="connsiteY2" fmla="*/ 2473978 h 4002265"/>
                  <a:gd name="connsiteX3" fmla="*/ 139727 w 2677549"/>
                  <a:gd name="connsiteY3" fmla="*/ 3010426 h 4002265"/>
                  <a:gd name="connsiteX4" fmla="*/ 371375 w 2677549"/>
                  <a:gd name="connsiteY4" fmla="*/ 3449338 h 4002265"/>
                  <a:gd name="connsiteX5" fmla="*/ 737135 w 2677549"/>
                  <a:gd name="connsiteY5" fmla="*/ 3754138 h 4002265"/>
                  <a:gd name="connsiteX6" fmla="*/ 999263 w 2677549"/>
                  <a:gd name="connsiteY6" fmla="*/ 3955306 h 4002265"/>
                  <a:gd name="connsiteX7" fmla="*/ 1389407 w 2677549"/>
                  <a:gd name="connsiteY7" fmla="*/ 3979690 h 4002265"/>
                  <a:gd name="connsiteX8" fmla="*/ 1755167 w 2677549"/>
                  <a:gd name="connsiteY8" fmla="*/ 3967498 h 4002265"/>
                  <a:gd name="connsiteX9" fmla="*/ 2145311 w 2677549"/>
                  <a:gd name="connsiteY9" fmla="*/ 3565162 h 4002265"/>
                  <a:gd name="connsiteX10" fmla="*/ 2346479 w 2677549"/>
                  <a:gd name="connsiteY10" fmla="*/ 3272554 h 4002265"/>
                  <a:gd name="connsiteX11" fmla="*/ 2486687 w 2677549"/>
                  <a:gd name="connsiteY11" fmla="*/ 2925082 h 4002265"/>
                  <a:gd name="connsiteX12" fmla="*/ 2541551 w 2677549"/>
                  <a:gd name="connsiteY12" fmla="*/ 2553226 h 4002265"/>
                  <a:gd name="connsiteX13" fmla="*/ 2602511 w 2677549"/>
                  <a:gd name="connsiteY13" fmla="*/ 2053354 h 4002265"/>
                  <a:gd name="connsiteX14" fmla="*/ 2651279 w 2677549"/>
                  <a:gd name="connsiteY14" fmla="*/ 1821706 h 4002265"/>
                  <a:gd name="connsiteX15" fmla="*/ 2663471 w 2677549"/>
                  <a:gd name="connsiteY15" fmla="*/ 1327930 h 4002265"/>
                  <a:gd name="connsiteX16" fmla="*/ 2450111 w 2677549"/>
                  <a:gd name="connsiteY16" fmla="*/ 736618 h 4002265"/>
                  <a:gd name="connsiteX17" fmla="*/ 1322351 w 2677549"/>
                  <a:gd name="connsiteY17" fmla="*/ 5098 h 4002265"/>
                  <a:gd name="connsiteX18" fmla="*/ 170207 w 2677549"/>
                  <a:gd name="connsiteY18" fmla="*/ 444010 h 4002265"/>
                  <a:gd name="connsiteX19" fmla="*/ 54383 w 2677549"/>
                  <a:gd name="connsiteY19" fmla="*/ 1054626 h 4002265"/>
                  <a:gd name="connsiteX20" fmla="*/ 3583 w 2677549"/>
                  <a:gd name="connsiteY20" fmla="*/ 1379746 h 4002265"/>
                  <a:gd name="connsiteX21" fmla="*/ 56415 w 2677549"/>
                  <a:gd name="connsiteY21" fmla="*/ 1574818 h 4002265"/>
                  <a:gd name="connsiteX0" fmla="*/ 80237 w 2697307"/>
                  <a:gd name="connsiteY0" fmla="*/ 1589955 h 4002162"/>
                  <a:gd name="connsiteX1" fmla="*/ 49757 w 2697307"/>
                  <a:gd name="connsiteY1" fmla="*/ 2047155 h 4002162"/>
                  <a:gd name="connsiteX2" fmla="*/ 80237 w 2697307"/>
                  <a:gd name="connsiteY2" fmla="*/ 2473875 h 4002162"/>
                  <a:gd name="connsiteX3" fmla="*/ 159485 w 2697307"/>
                  <a:gd name="connsiteY3" fmla="*/ 3010323 h 4002162"/>
                  <a:gd name="connsiteX4" fmla="*/ 391133 w 2697307"/>
                  <a:gd name="connsiteY4" fmla="*/ 3449235 h 4002162"/>
                  <a:gd name="connsiteX5" fmla="*/ 756893 w 2697307"/>
                  <a:gd name="connsiteY5" fmla="*/ 3754035 h 4002162"/>
                  <a:gd name="connsiteX6" fmla="*/ 1019021 w 2697307"/>
                  <a:gd name="connsiteY6" fmla="*/ 3955203 h 4002162"/>
                  <a:gd name="connsiteX7" fmla="*/ 1409165 w 2697307"/>
                  <a:gd name="connsiteY7" fmla="*/ 3979587 h 4002162"/>
                  <a:gd name="connsiteX8" fmla="*/ 1774925 w 2697307"/>
                  <a:gd name="connsiteY8" fmla="*/ 3967395 h 4002162"/>
                  <a:gd name="connsiteX9" fmla="*/ 2165069 w 2697307"/>
                  <a:gd name="connsiteY9" fmla="*/ 3565059 h 4002162"/>
                  <a:gd name="connsiteX10" fmla="*/ 2366237 w 2697307"/>
                  <a:gd name="connsiteY10" fmla="*/ 3272451 h 4002162"/>
                  <a:gd name="connsiteX11" fmla="*/ 2506445 w 2697307"/>
                  <a:gd name="connsiteY11" fmla="*/ 2924979 h 4002162"/>
                  <a:gd name="connsiteX12" fmla="*/ 2561309 w 2697307"/>
                  <a:gd name="connsiteY12" fmla="*/ 2553123 h 4002162"/>
                  <a:gd name="connsiteX13" fmla="*/ 2622269 w 2697307"/>
                  <a:gd name="connsiteY13" fmla="*/ 2053251 h 4002162"/>
                  <a:gd name="connsiteX14" fmla="*/ 2671037 w 2697307"/>
                  <a:gd name="connsiteY14" fmla="*/ 1821603 h 4002162"/>
                  <a:gd name="connsiteX15" fmla="*/ 2683229 w 2697307"/>
                  <a:gd name="connsiteY15" fmla="*/ 1327827 h 4002162"/>
                  <a:gd name="connsiteX16" fmla="*/ 2469869 w 2697307"/>
                  <a:gd name="connsiteY16" fmla="*/ 736515 h 4002162"/>
                  <a:gd name="connsiteX17" fmla="*/ 1342109 w 2697307"/>
                  <a:gd name="connsiteY17" fmla="*/ 4995 h 4002162"/>
                  <a:gd name="connsiteX18" fmla="*/ 189965 w 2697307"/>
                  <a:gd name="connsiteY18" fmla="*/ 443907 h 4002162"/>
                  <a:gd name="connsiteX19" fmla="*/ 13181 w 2697307"/>
                  <a:gd name="connsiteY19" fmla="*/ 1008803 h 4002162"/>
                  <a:gd name="connsiteX20" fmla="*/ 23341 w 2697307"/>
                  <a:gd name="connsiteY20" fmla="*/ 1379643 h 4002162"/>
                  <a:gd name="connsiteX21" fmla="*/ 76173 w 2697307"/>
                  <a:gd name="connsiteY21" fmla="*/ 1574715 h 4002162"/>
                  <a:gd name="connsiteX0" fmla="*/ 92273 w 2709343"/>
                  <a:gd name="connsiteY0" fmla="*/ 1591432 h 4003639"/>
                  <a:gd name="connsiteX1" fmla="*/ 61793 w 2709343"/>
                  <a:gd name="connsiteY1" fmla="*/ 2048632 h 4003639"/>
                  <a:gd name="connsiteX2" fmla="*/ 92273 w 2709343"/>
                  <a:gd name="connsiteY2" fmla="*/ 2475352 h 4003639"/>
                  <a:gd name="connsiteX3" fmla="*/ 171521 w 2709343"/>
                  <a:gd name="connsiteY3" fmla="*/ 3011800 h 4003639"/>
                  <a:gd name="connsiteX4" fmla="*/ 403169 w 2709343"/>
                  <a:gd name="connsiteY4" fmla="*/ 3450712 h 4003639"/>
                  <a:gd name="connsiteX5" fmla="*/ 768929 w 2709343"/>
                  <a:gd name="connsiteY5" fmla="*/ 3755512 h 4003639"/>
                  <a:gd name="connsiteX6" fmla="*/ 1031057 w 2709343"/>
                  <a:gd name="connsiteY6" fmla="*/ 3956680 h 4003639"/>
                  <a:gd name="connsiteX7" fmla="*/ 1421201 w 2709343"/>
                  <a:gd name="connsiteY7" fmla="*/ 3981064 h 4003639"/>
                  <a:gd name="connsiteX8" fmla="*/ 1786961 w 2709343"/>
                  <a:gd name="connsiteY8" fmla="*/ 3968872 h 4003639"/>
                  <a:gd name="connsiteX9" fmla="*/ 2177105 w 2709343"/>
                  <a:gd name="connsiteY9" fmla="*/ 3566536 h 4003639"/>
                  <a:gd name="connsiteX10" fmla="*/ 2378273 w 2709343"/>
                  <a:gd name="connsiteY10" fmla="*/ 3273928 h 4003639"/>
                  <a:gd name="connsiteX11" fmla="*/ 2518481 w 2709343"/>
                  <a:gd name="connsiteY11" fmla="*/ 2926456 h 4003639"/>
                  <a:gd name="connsiteX12" fmla="*/ 2573345 w 2709343"/>
                  <a:gd name="connsiteY12" fmla="*/ 2554600 h 4003639"/>
                  <a:gd name="connsiteX13" fmla="*/ 2634305 w 2709343"/>
                  <a:gd name="connsiteY13" fmla="*/ 2054728 h 4003639"/>
                  <a:gd name="connsiteX14" fmla="*/ 2683073 w 2709343"/>
                  <a:gd name="connsiteY14" fmla="*/ 1823080 h 4003639"/>
                  <a:gd name="connsiteX15" fmla="*/ 2695265 w 2709343"/>
                  <a:gd name="connsiteY15" fmla="*/ 1329304 h 4003639"/>
                  <a:gd name="connsiteX16" fmla="*/ 2481905 w 2709343"/>
                  <a:gd name="connsiteY16" fmla="*/ 737992 h 4003639"/>
                  <a:gd name="connsiteX17" fmla="*/ 1354145 w 2709343"/>
                  <a:gd name="connsiteY17" fmla="*/ 6472 h 4003639"/>
                  <a:gd name="connsiteX18" fmla="*/ 364561 w 2709343"/>
                  <a:gd name="connsiteY18" fmla="*/ 414904 h 4003639"/>
                  <a:gd name="connsiteX19" fmla="*/ 25217 w 2709343"/>
                  <a:gd name="connsiteY19" fmla="*/ 1010280 h 4003639"/>
                  <a:gd name="connsiteX20" fmla="*/ 35377 w 2709343"/>
                  <a:gd name="connsiteY20" fmla="*/ 1381120 h 4003639"/>
                  <a:gd name="connsiteX21" fmla="*/ 88209 w 2709343"/>
                  <a:gd name="connsiteY21" fmla="*/ 1576192 h 4003639"/>
                  <a:gd name="connsiteX0" fmla="*/ 92273 w 2709343"/>
                  <a:gd name="connsiteY0" fmla="*/ 1591432 h 4004339"/>
                  <a:gd name="connsiteX1" fmla="*/ 61793 w 2709343"/>
                  <a:gd name="connsiteY1" fmla="*/ 2048632 h 4004339"/>
                  <a:gd name="connsiteX2" fmla="*/ 92273 w 2709343"/>
                  <a:gd name="connsiteY2" fmla="*/ 2475352 h 4004339"/>
                  <a:gd name="connsiteX3" fmla="*/ 171521 w 2709343"/>
                  <a:gd name="connsiteY3" fmla="*/ 3011800 h 4004339"/>
                  <a:gd name="connsiteX4" fmla="*/ 403169 w 2709343"/>
                  <a:gd name="connsiteY4" fmla="*/ 3450712 h 4004339"/>
                  <a:gd name="connsiteX5" fmla="*/ 768929 w 2709343"/>
                  <a:gd name="connsiteY5" fmla="*/ 3755512 h 4004339"/>
                  <a:gd name="connsiteX6" fmla="*/ 1041217 w 2709343"/>
                  <a:gd name="connsiteY6" fmla="*/ 3941440 h 4004339"/>
                  <a:gd name="connsiteX7" fmla="*/ 1421201 w 2709343"/>
                  <a:gd name="connsiteY7" fmla="*/ 3981064 h 4004339"/>
                  <a:gd name="connsiteX8" fmla="*/ 1786961 w 2709343"/>
                  <a:gd name="connsiteY8" fmla="*/ 3968872 h 4004339"/>
                  <a:gd name="connsiteX9" fmla="*/ 2177105 w 2709343"/>
                  <a:gd name="connsiteY9" fmla="*/ 3566536 h 4004339"/>
                  <a:gd name="connsiteX10" fmla="*/ 2378273 w 2709343"/>
                  <a:gd name="connsiteY10" fmla="*/ 3273928 h 4004339"/>
                  <a:gd name="connsiteX11" fmla="*/ 2518481 w 2709343"/>
                  <a:gd name="connsiteY11" fmla="*/ 2926456 h 4004339"/>
                  <a:gd name="connsiteX12" fmla="*/ 2573345 w 2709343"/>
                  <a:gd name="connsiteY12" fmla="*/ 2554600 h 4004339"/>
                  <a:gd name="connsiteX13" fmla="*/ 2634305 w 2709343"/>
                  <a:gd name="connsiteY13" fmla="*/ 2054728 h 4004339"/>
                  <a:gd name="connsiteX14" fmla="*/ 2683073 w 2709343"/>
                  <a:gd name="connsiteY14" fmla="*/ 1823080 h 4004339"/>
                  <a:gd name="connsiteX15" fmla="*/ 2695265 w 2709343"/>
                  <a:gd name="connsiteY15" fmla="*/ 1329304 h 4004339"/>
                  <a:gd name="connsiteX16" fmla="*/ 2481905 w 2709343"/>
                  <a:gd name="connsiteY16" fmla="*/ 737992 h 4004339"/>
                  <a:gd name="connsiteX17" fmla="*/ 1354145 w 2709343"/>
                  <a:gd name="connsiteY17" fmla="*/ 6472 h 4004339"/>
                  <a:gd name="connsiteX18" fmla="*/ 364561 w 2709343"/>
                  <a:gd name="connsiteY18" fmla="*/ 414904 h 4004339"/>
                  <a:gd name="connsiteX19" fmla="*/ 25217 w 2709343"/>
                  <a:gd name="connsiteY19" fmla="*/ 1010280 h 4004339"/>
                  <a:gd name="connsiteX20" fmla="*/ 35377 w 2709343"/>
                  <a:gd name="connsiteY20" fmla="*/ 1381120 h 4004339"/>
                  <a:gd name="connsiteX21" fmla="*/ 88209 w 2709343"/>
                  <a:gd name="connsiteY21" fmla="*/ 1576192 h 4004339"/>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378273 w 2709343"/>
                  <a:gd name="connsiteY10" fmla="*/ 327392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1848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2091"/>
                  <a:gd name="connsiteX1" fmla="*/ 61793 w 2709343"/>
                  <a:gd name="connsiteY1" fmla="*/ 2048632 h 3982091"/>
                  <a:gd name="connsiteX2" fmla="*/ 92273 w 2709343"/>
                  <a:gd name="connsiteY2" fmla="*/ 2475352 h 3982091"/>
                  <a:gd name="connsiteX3" fmla="*/ 171521 w 2709343"/>
                  <a:gd name="connsiteY3" fmla="*/ 3011800 h 3982091"/>
                  <a:gd name="connsiteX4" fmla="*/ 403169 w 2709343"/>
                  <a:gd name="connsiteY4" fmla="*/ 3450712 h 3982091"/>
                  <a:gd name="connsiteX5" fmla="*/ 768929 w 2709343"/>
                  <a:gd name="connsiteY5" fmla="*/ 3755512 h 3982091"/>
                  <a:gd name="connsiteX6" fmla="*/ 1041217 w 2709343"/>
                  <a:gd name="connsiteY6" fmla="*/ 3941440 h 3982091"/>
                  <a:gd name="connsiteX7" fmla="*/ 1421201 w 2709343"/>
                  <a:gd name="connsiteY7" fmla="*/ 3981064 h 3982091"/>
                  <a:gd name="connsiteX8" fmla="*/ 1817441 w 2709343"/>
                  <a:gd name="connsiteY8" fmla="*/ 3918072 h 3982091"/>
                  <a:gd name="connsiteX9" fmla="*/ 2177105 w 2709343"/>
                  <a:gd name="connsiteY9" fmla="*/ 3566536 h 3982091"/>
                  <a:gd name="connsiteX10" fmla="*/ 2403673 w 2709343"/>
                  <a:gd name="connsiteY10" fmla="*/ 3279008 h 3982091"/>
                  <a:gd name="connsiteX11" fmla="*/ 2533721 w 2709343"/>
                  <a:gd name="connsiteY11" fmla="*/ 2926456 h 3982091"/>
                  <a:gd name="connsiteX12" fmla="*/ 2573345 w 2709343"/>
                  <a:gd name="connsiteY12" fmla="*/ 2554600 h 3982091"/>
                  <a:gd name="connsiteX13" fmla="*/ 2634305 w 2709343"/>
                  <a:gd name="connsiteY13" fmla="*/ 2054728 h 3982091"/>
                  <a:gd name="connsiteX14" fmla="*/ 2683073 w 2709343"/>
                  <a:gd name="connsiteY14" fmla="*/ 1823080 h 3982091"/>
                  <a:gd name="connsiteX15" fmla="*/ 2695265 w 2709343"/>
                  <a:gd name="connsiteY15" fmla="*/ 1329304 h 3982091"/>
                  <a:gd name="connsiteX16" fmla="*/ 2481905 w 2709343"/>
                  <a:gd name="connsiteY16" fmla="*/ 737992 h 3982091"/>
                  <a:gd name="connsiteX17" fmla="*/ 1354145 w 2709343"/>
                  <a:gd name="connsiteY17" fmla="*/ 6472 h 3982091"/>
                  <a:gd name="connsiteX18" fmla="*/ 364561 w 2709343"/>
                  <a:gd name="connsiteY18" fmla="*/ 414904 h 3982091"/>
                  <a:gd name="connsiteX19" fmla="*/ 25217 w 2709343"/>
                  <a:gd name="connsiteY19" fmla="*/ 1010280 h 3982091"/>
                  <a:gd name="connsiteX20" fmla="*/ 35377 w 2709343"/>
                  <a:gd name="connsiteY20" fmla="*/ 1381120 h 3982091"/>
                  <a:gd name="connsiteX21" fmla="*/ 88209 w 2709343"/>
                  <a:gd name="connsiteY21" fmla="*/ 1576192 h 398209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80220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 name="connsiteX0" fmla="*/ 92273 w 2709343"/>
                  <a:gd name="connsiteY0" fmla="*/ 1591432 h 3981751"/>
                  <a:gd name="connsiteX1" fmla="*/ 61793 w 2709343"/>
                  <a:gd name="connsiteY1" fmla="*/ 2048632 h 3981751"/>
                  <a:gd name="connsiteX2" fmla="*/ 92273 w 2709343"/>
                  <a:gd name="connsiteY2" fmla="*/ 2475352 h 3981751"/>
                  <a:gd name="connsiteX3" fmla="*/ 171521 w 2709343"/>
                  <a:gd name="connsiteY3" fmla="*/ 3011800 h 3981751"/>
                  <a:gd name="connsiteX4" fmla="*/ 403169 w 2709343"/>
                  <a:gd name="connsiteY4" fmla="*/ 3450712 h 3981751"/>
                  <a:gd name="connsiteX5" fmla="*/ 768929 w 2709343"/>
                  <a:gd name="connsiteY5" fmla="*/ 3755512 h 3981751"/>
                  <a:gd name="connsiteX6" fmla="*/ 1041217 w 2709343"/>
                  <a:gd name="connsiteY6" fmla="*/ 3941440 h 3981751"/>
                  <a:gd name="connsiteX7" fmla="*/ 1421201 w 2709343"/>
                  <a:gd name="connsiteY7" fmla="*/ 3981064 h 3981751"/>
                  <a:gd name="connsiteX8" fmla="*/ 1786961 w 2709343"/>
                  <a:gd name="connsiteY8" fmla="*/ 3928232 h 3981751"/>
                  <a:gd name="connsiteX9" fmla="*/ 2177105 w 2709343"/>
                  <a:gd name="connsiteY9" fmla="*/ 3566536 h 3981751"/>
                  <a:gd name="connsiteX10" fmla="*/ 2403673 w 2709343"/>
                  <a:gd name="connsiteY10" fmla="*/ 3279008 h 3981751"/>
                  <a:gd name="connsiteX11" fmla="*/ 2533721 w 2709343"/>
                  <a:gd name="connsiteY11" fmla="*/ 2926456 h 3981751"/>
                  <a:gd name="connsiteX12" fmla="*/ 2573345 w 2709343"/>
                  <a:gd name="connsiteY12" fmla="*/ 2554600 h 3981751"/>
                  <a:gd name="connsiteX13" fmla="*/ 2634305 w 2709343"/>
                  <a:gd name="connsiteY13" fmla="*/ 2054728 h 3981751"/>
                  <a:gd name="connsiteX14" fmla="*/ 2683073 w 2709343"/>
                  <a:gd name="connsiteY14" fmla="*/ 1823080 h 3981751"/>
                  <a:gd name="connsiteX15" fmla="*/ 2695265 w 2709343"/>
                  <a:gd name="connsiteY15" fmla="*/ 1329304 h 3981751"/>
                  <a:gd name="connsiteX16" fmla="*/ 2481905 w 2709343"/>
                  <a:gd name="connsiteY16" fmla="*/ 737992 h 3981751"/>
                  <a:gd name="connsiteX17" fmla="*/ 1354145 w 2709343"/>
                  <a:gd name="connsiteY17" fmla="*/ 6472 h 3981751"/>
                  <a:gd name="connsiteX18" fmla="*/ 364561 w 2709343"/>
                  <a:gd name="connsiteY18" fmla="*/ 414904 h 3981751"/>
                  <a:gd name="connsiteX19" fmla="*/ 25217 w 2709343"/>
                  <a:gd name="connsiteY19" fmla="*/ 1010280 h 3981751"/>
                  <a:gd name="connsiteX20" fmla="*/ 35377 w 2709343"/>
                  <a:gd name="connsiteY20" fmla="*/ 1381120 h 3981751"/>
                  <a:gd name="connsiteX21" fmla="*/ 88209 w 2709343"/>
                  <a:gd name="connsiteY21" fmla="*/ 1576192 h 3981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09343" h="3981751">
                    <a:moveTo>
                      <a:pt x="92273" y="1591432"/>
                    </a:moveTo>
                    <a:cubicBezTo>
                      <a:pt x="56713" y="1756532"/>
                      <a:pt x="61793" y="1901312"/>
                      <a:pt x="61793" y="2048632"/>
                    </a:cubicBezTo>
                    <a:cubicBezTo>
                      <a:pt x="61793" y="2195952"/>
                      <a:pt x="73985" y="2314824"/>
                      <a:pt x="92273" y="2475352"/>
                    </a:cubicBezTo>
                    <a:cubicBezTo>
                      <a:pt x="110561" y="2635880"/>
                      <a:pt x="119705" y="2849240"/>
                      <a:pt x="171521" y="3011800"/>
                    </a:cubicBezTo>
                    <a:cubicBezTo>
                      <a:pt x="223337" y="3174360"/>
                      <a:pt x="303601" y="3326760"/>
                      <a:pt x="403169" y="3450712"/>
                    </a:cubicBezTo>
                    <a:cubicBezTo>
                      <a:pt x="502737" y="3574664"/>
                      <a:pt x="662588" y="3673724"/>
                      <a:pt x="768929" y="3755512"/>
                    </a:cubicBezTo>
                    <a:cubicBezTo>
                      <a:pt x="875270" y="3837300"/>
                      <a:pt x="932505" y="3903848"/>
                      <a:pt x="1041217" y="3941440"/>
                    </a:cubicBezTo>
                    <a:cubicBezTo>
                      <a:pt x="1149929" y="3979032"/>
                      <a:pt x="1296910" y="3983265"/>
                      <a:pt x="1421201" y="3981064"/>
                    </a:cubicBezTo>
                    <a:cubicBezTo>
                      <a:pt x="1545492" y="3978863"/>
                      <a:pt x="1660977" y="3997320"/>
                      <a:pt x="1786961" y="3928232"/>
                    </a:cubicBezTo>
                    <a:cubicBezTo>
                      <a:pt x="1912945" y="3859144"/>
                      <a:pt x="2074320" y="3674740"/>
                      <a:pt x="2177105" y="3566536"/>
                    </a:cubicBezTo>
                    <a:cubicBezTo>
                      <a:pt x="2279890" y="3458332"/>
                      <a:pt x="2344237" y="3385688"/>
                      <a:pt x="2403673" y="3279008"/>
                    </a:cubicBezTo>
                    <a:cubicBezTo>
                      <a:pt x="2463109" y="3172328"/>
                      <a:pt x="2505442" y="3047191"/>
                      <a:pt x="2533721" y="2926456"/>
                    </a:cubicBezTo>
                    <a:cubicBezTo>
                      <a:pt x="2562000" y="2805721"/>
                      <a:pt x="2556581" y="2699888"/>
                      <a:pt x="2573345" y="2554600"/>
                    </a:cubicBezTo>
                    <a:cubicBezTo>
                      <a:pt x="2590109" y="2409312"/>
                      <a:pt x="2616017" y="2176648"/>
                      <a:pt x="2634305" y="2054728"/>
                    </a:cubicBezTo>
                    <a:cubicBezTo>
                      <a:pt x="2652593" y="1932808"/>
                      <a:pt x="2672913" y="1943984"/>
                      <a:pt x="2683073" y="1823080"/>
                    </a:cubicBezTo>
                    <a:cubicBezTo>
                      <a:pt x="2693233" y="1702176"/>
                      <a:pt x="2728793" y="1510152"/>
                      <a:pt x="2695265" y="1329304"/>
                    </a:cubicBezTo>
                    <a:cubicBezTo>
                      <a:pt x="2661737" y="1148456"/>
                      <a:pt x="2705425" y="958464"/>
                      <a:pt x="2481905" y="737992"/>
                    </a:cubicBezTo>
                    <a:cubicBezTo>
                      <a:pt x="2258385" y="517520"/>
                      <a:pt x="1707036" y="60320"/>
                      <a:pt x="1354145" y="6472"/>
                    </a:cubicBezTo>
                    <a:cubicBezTo>
                      <a:pt x="1001254" y="-47376"/>
                      <a:pt x="586049" y="247603"/>
                      <a:pt x="364561" y="414904"/>
                    </a:cubicBezTo>
                    <a:cubicBezTo>
                      <a:pt x="143073" y="582205"/>
                      <a:pt x="80081" y="849244"/>
                      <a:pt x="25217" y="1010280"/>
                    </a:cubicBezTo>
                    <a:cubicBezTo>
                      <a:pt x="-29647" y="1171316"/>
                      <a:pt x="19798" y="1290188"/>
                      <a:pt x="35377" y="1381120"/>
                    </a:cubicBezTo>
                    <a:cubicBezTo>
                      <a:pt x="50956" y="1472052"/>
                      <a:pt x="101417" y="1536907"/>
                      <a:pt x="88209" y="1576192"/>
                    </a:cubicBezTo>
                  </a:path>
                </a:pathLst>
              </a:custGeom>
              <a:solidFill>
                <a:schemeClr val="accent2">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9" name="フリーフォーム: 図形 158">
                <a:extLst>
                  <a:ext uri="{FF2B5EF4-FFF2-40B4-BE49-F238E27FC236}">
                    <a16:creationId xmlns:a16="http://schemas.microsoft.com/office/drawing/2014/main" id="{EBB39BA8-9C4D-8E5D-2D71-F454DA9AC662}"/>
                  </a:ext>
                </a:extLst>
              </p:cNvPr>
              <p:cNvSpPr/>
              <p:nvPr/>
            </p:nvSpPr>
            <p:spPr>
              <a:xfrm>
                <a:off x="5146602" y="3393154"/>
                <a:ext cx="468323" cy="176116"/>
              </a:xfrm>
              <a:custGeom>
                <a:avLst/>
                <a:gdLst>
                  <a:gd name="connsiteX0" fmla="*/ 918 w 506510"/>
                  <a:gd name="connsiteY0" fmla="*/ 94578 h 171983"/>
                  <a:gd name="connsiteX1" fmla="*/ 105693 w 506510"/>
                  <a:gd name="connsiteY1" fmla="*/ 8853 h 171983"/>
                  <a:gd name="connsiteX2" fmla="*/ 292383 w 506510"/>
                  <a:gd name="connsiteY2" fmla="*/ 14568 h 171983"/>
                  <a:gd name="connsiteX3" fmla="*/ 479073 w 506510"/>
                  <a:gd name="connsiteY3" fmla="*/ 113628 h 171983"/>
                  <a:gd name="connsiteX4" fmla="*/ 498123 w 506510"/>
                  <a:gd name="connsiteY4" fmla="*/ 146013 h 171983"/>
                  <a:gd name="connsiteX5" fmla="*/ 406683 w 506510"/>
                  <a:gd name="connsiteY5" fmla="*/ 142203 h 171983"/>
                  <a:gd name="connsiteX6" fmla="*/ 300003 w 506510"/>
                  <a:gd name="connsiteY6" fmla="*/ 168873 h 171983"/>
                  <a:gd name="connsiteX7" fmla="*/ 185703 w 506510"/>
                  <a:gd name="connsiteY7" fmla="*/ 166968 h 171983"/>
                  <a:gd name="connsiteX8" fmla="*/ 59973 w 506510"/>
                  <a:gd name="connsiteY8" fmla="*/ 128868 h 171983"/>
                  <a:gd name="connsiteX9" fmla="*/ 918 w 506510"/>
                  <a:gd name="connsiteY9" fmla="*/ 94578 h 171983"/>
                  <a:gd name="connsiteX0" fmla="*/ 918 w 506510"/>
                  <a:gd name="connsiteY0" fmla="*/ 95728 h 173133"/>
                  <a:gd name="connsiteX1" fmla="*/ 105693 w 506510"/>
                  <a:gd name="connsiteY1" fmla="*/ 10003 h 173133"/>
                  <a:gd name="connsiteX2" fmla="*/ 193323 w 506510"/>
                  <a:gd name="connsiteY2" fmla="*/ 2383 h 173133"/>
                  <a:gd name="connsiteX3" fmla="*/ 292383 w 506510"/>
                  <a:gd name="connsiteY3" fmla="*/ 15718 h 173133"/>
                  <a:gd name="connsiteX4" fmla="*/ 479073 w 506510"/>
                  <a:gd name="connsiteY4" fmla="*/ 114778 h 173133"/>
                  <a:gd name="connsiteX5" fmla="*/ 498123 w 506510"/>
                  <a:gd name="connsiteY5" fmla="*/ 147163 h 173133"/>
                  <a:gd name="connsiteX6" fmla="*/ 406683 w 506510"/>
                  <a:gd name="connsiteY6" fmla="*/ 143353 h 173133"/>
                  <a:gd name="connsiteX7" fmla="*/ 300003 w 506510"/>
                  <a:gd name="connsiteY7" fmla="*/ 170023 h 173133"/>
                  <a:gd name="connsiteX8" fmla="*/ 185703 w 506510"/>
                  <a:gd name="connsiteY8" fmla="*/ 168118 h 173133"/>
                  <a:gd name="connsiteX9" fmla="*/ 59973 w 506510"/>
                  <a:gd name="connsiteY9" fmla="*/ 130018 h 173133"/>
                  <a:gd name="connsiteX10" fmla="*/ 918 w 506510"/>
                  <a:gd name="connsiteY10" fmla="*/ 95728 h 173133"/>
                  <a:gd name="connsiteX0" fmla="*/ 556 w 506148"/>
                  <a:gd name="connsiteY0" fmla="*/ 94264 h 171669"/>
                  <a:gd name="connsiteX1" fmla="*/ 93901 w 506148"/>
                  <a:gd name="connsiteY1" fmla="*/ 12349 h 171669"/>
                  <a:gd name="connsiteX2" fmla="*/ 192961 w 506148"/>
                  <a:gd name="connsiteY2" fmla="*/ 919 h 171669"/>
                  <a:gd name="connsiteX3" fmla="*/ 292021 w 506148"/>
                  <a:gd name="connsiteY3" fmla="*/ 14254 h 171669"/>
                  <a:gd name="connsiteX4" fmla="*/ 478711 w 506148"/>
                  <a:gd name="connsiteY4" fmla="*/ 113314 h 171669"/>
                  <a:gd name="connsiteX5" fmla="*/ 497761 w 506148"/>
                  <a:gd name="connsiteY5" fmla="*/ 145699 h 171669"/>
                  <a:gd name="connsiteX6" fmla="*/ 406321 w 506148"/>
                  <a:gd name="connsiteY6" fmla="*/ 141889 h 171669"/>
                  <a:gd name="connsiteX7" fmla="*/ 299641 w 506148"/>
                  <a:gd name="connsiteY7" fmla="*/ 168559 h 171669"/>
                  <a:gd name="connsiteX8" fmla="*/ 185341 w 506148"/>
                  <a:gd name="connsiteY8" fmla="*/ 166654 h 171669"/>
                  <a:gd name="connsiteX9" fmla="*/ 59611 w 506148"/>
                  <a:gd name="connsiteY9" fmla="*/ 128554 h 171669"/>
                  <a:gd name="connsiteX10" fmla="*/ 556 w 506148"/>
                  <a:gd name="connsiteY10" fmla="*/ 94264 h 171669"/>
                  <a:gd name="connsiteX0" fmla="*/ 556 w 506148"/>
                  <a:gd name="connsiteY0" fmla="*/ 93647 h 171052"/>
                  <a:gd name="connsiteX1" fmla="*/ 93901 w 506148"/>
                  <a:gd name="connsiteY1" fmla="*/ 11732 h 171052"/>
                  <a:gd name="connsiteX2" fmla="*/ 192961 w 506148"/>
                  <a:gd name="connsiteY2" fmla="*/ 302 h 171052"/>
                  <a:gd name="connsiteX3" fmla="*/ 292021 w 506148"/>
                  <a:gd name="connsiteY3" fmla="*/ 13637 h 171052"/>
                  <a:gd name="connsiteX4" fmla="*/ 478711 w 506148"/>
                  <a:gd name="connsiteY4" fmla="*/ 112697 h 171052"/>
                  <a:gd name="connsiteX5" fmla="*/ 497761 w 506148"/>
                  <a:gd name="connsiteY5" fmla="*/ 145082 h 171052"/>
                  <a:gd name="connsiteX6" fmla="*/ 406321 w 506148"/>
                  <a:gd name="connsiteY6" fmla="*/ 141272 h 171052"/>
                  <a:gd name="connsiteX7" fmla="*/ 299641 w 506148"/>
                  <a:gd name="connsiteY7" fmla="*/ 167942 h 171052"/>
                  <a:gd name="connsiteX8" fmla="*/ 185341 w 506148"/>
                  <a:gd name="connsiteY8" fmla="*/ 166037 h 171052"/>
                  <a:gd name="connsiteX9" fmla="*/ 59611 w 506148"/>
                  <a:gd name="connsiteY9" fmla="*/ 127937 h 171052"/>
                  <a:gd name="connsiteX10" fmla="*/ 556 w 506148"/>
                  <a:gd name="connsiteY10" fmla="*/ 93647 h 171052"/>
                  <a:gd name="connsiteX0" fmla="*/ 789 w 506381"/>
                  <a:gd name="connsiteY0" fmla="*/ 93647 h 171052"/>
                  <a:gd name="connsiteX1" fmla="*/ 101754 w 506381"/>
                  <a:gd name="connsiteY1" fmla="*/ 13637 h 171052"/>
                  <a:gd name="connsiteX2" fmla="*/ 193194 w 506381"/>
                  <a:gd name="connsiteY2" fmla="*/ 302 h 171052"/>
                  <a:gd name="connsiteX3" fmla="*/ 292254 w 506381"/>
                  <a:gd name="connsiteY3" fmla="*/ 13637 h 171052"/>
                  <a:gd name="connsiteX4" fmla="*/ 478944 w 506381"/>
                  <a:gd name="connsiteY4" fmla="*/ 112697 h 171052"/>
                  <a:gd name="connsiteX5" fmla="*/ 497994 w 506381"/>
                  <a:gd name="connsiteY5" fmla="*/ 145082 h 171052"/>
                  <a:gd name="connsiteX6" fmla="*/ 406554 w 506381"/>
                  <a:gd name="connsiteY6" fmla="*/ 141272 h 171052"/>
                  <a:gd name="connsiteX7" fmla="*/ 299874 w 506381"/>
                  <a:gd name="connsiteY7" fmla="*/ 167942 h 171052"/>
                  <a:gd name="connsiteX8" fmla="*/ 185574 w 506381"/>
                  <a:gd name="connsiteY8" fmla="*/ 166037 h 171052"/>
                  <a:gd name="connsiteX9" fmla="*/ 59844 w 506381"/>
                  <a:gd name="connsiteY9" fmla="*/ 127937 h 171052"/>
                  <a:gd name="connsiteX10" fmla="*/ 789 w 506381"/>
                  <a:gd name="connsiteY10" fmla="*/ 93647 h 171052"/>
                  <a:gd name="connsiteX0" fmla="*/ 789 w 502883"/>
                  <a:gd name="connsiteY0" fmla="*/ 93471 h 170876"/>
                  <a:gd name="connsiteX1" fmla="*/ 101754 w 502883"/>
                  <a:gd name="connsiteY1" fmla="*/ 13461 h 170876"/>
                  <a:gd name="connsiteX2" fmla="*/ 193194 w 502883"/>
                  <a:gd name="connsiteY2" fmla="*/ 126 h 170876"/>
                  <a:gd name="connsiteX3" fmla="*/ 292254 w 502883"/>
                  <a:gd name="connsiteY3" fmla="*/ 13461 h 170876"/>
                  <a:gd name="connsiteX4" fmla="*/ 381790 w 502883"/>
                  <a:gd name="connsiteY4" fmla="*/ 57275 h 170876"/>
                  <a:gd name="connsiteX5" fmla="*/ 478944 w 502883"/>
                  <a:gd name="connsiteY5" fmla="*/ 112521 h 170876"/>
                  <a:gd name="connsiteX6" fmla="*/ 497994 w 502883"/>
                  <a:gd name="connsiteY6" fmla="*/ 144906 h 170876"/>
                  <a:gd name="connsiteX7" fmla="*/ 406554 w 502883"/>
                  <a:gd name="connsiteY7" fmla="*/ 141096 h 170876"/>
                  <a:gd name="connsiteX8" fmla="*/ 299874 w 502883"/>
                  <a:gd name="connsiteY8" fmla="*/ 167766 h 170876"/>
                  <a:gd name="connsiteX9" fmla="*/ 185574 w 502883"/>
                  <a:gd name="connsiteY9" fmla="*/ 165861 h 170876"/>
                  <a:gd name="connsiteX10" fmla="*/ 59844 w 502883"/>
                  <a:gd name="connsiteY10" fmla="*/ 127761 h 170876"/>
                  <a:gd name="connsiteX11" fmla="*/ 789 w 502883"/>
                  <a:gd name="connsiteY11" fmla="*/ 93471 h 170876"/>
                  <a:gd name="connsiteX0" fmla="*/ 789 w 501972"/>
                  <a:gd name="connsiteY0" fmla="*/ 93471 h 170876"/>
                  <a:gd name="connsiteX1" fmla="*/ 101754 w 501972"/>
                  <a:gd name="connsiteY1" fmla="*/ 13461 h 170876"/>
                  <a:gd name="connsiteX2" fmla="*/ 193194 w 501972"/>
                  <a:gd name="connsiteY2" fmla="*/ 126 h 170876"/>
                  <a:gd name="connsiteX3" fmla="*/ 292254 w 501972"/>
                  <a:gd name="connsiteY3" fmla="*/ 13461 h 170876"/>
                  <a:gd name="connsiteX4" fmla="*/ 381790 w 501972"/>
                  <a:gd name="connsiteY4" fmla="*/ 57275 h 170876"/>
                  <a:gd name="connsiteX5" fmla="*/ 475134 w 501972"/>
                  <a:gd name="connsiteY5" fmla="*/ 123951 h 170876"/>
                  <a:gd name="connsiteX6" fmla="*/ 497994 w 501972"/>
                  <a:gd name="connsiteY6" fmla="*/ 144906 h 170876"/>
                  <a:gd name="connsiteX7" fmla="*/ 406554 w 501972"/>
                  <a:gd name="connsiteY7" fmla="*/ 141096 h 170876"/>
                  <a:gd name="connsiteX8" fmla="*/ 299874 w 501972"/>
                  <a:gd name="connsiteY8" fmla="*/ 167766 h 170876"/>
                  <a:gd name="connsiteX9" fmla="*/ 185574 w 501972"/>
                  <a:gd name="connsiteY9" fmla="*/ 165861 h 170876"/>
                  <a:gd name="connsiteX10" fmla="*/ 59844 w 501972"/>
                  <a:gd name="connsiteY10" fmla="*/ 127761 h 170876"/>
                  <a:gd name="connsiteX11" fmla="*/ 789 w 501972"/>
                  <a:gd name="connsiteY11" fmla="*/ 93471 h 170876"/>
                  <a:gd name="connsiteX0" fmla="*/ 1385 w 484670"/>
                  <a:gd name="connsiteY0" fmla="*/ 97913 h 171359"/>
                  <a:gd name="connsiteX1" fmla="*/ 84452 w 484670"/>
                  <a:gd name="connsiteY1" fmla="*/ 13944 h 171359"/>
                  <a:gd name="connsiteX2" fmla="*/ 175892 w 484670"/>
                  <a:gd name="connsiteY2" fmla="*/ 609 h 171359"/>
                  <a:gd name="connsiteX3" fmla="*/ 274952 w 484670"/>
                  <a:gd name="connsiteY3" fmla="*/ 13944 h 171359"/>
                  <a:gd name="connsiteX4" fmla="*/ 364488 w 484670"/>
                  <a:gd name="connsiteY4" fmla="*/ 57758 h 171359"/>
                  <a:gd name="connsiteX5" fmla="*/ 457832 w 484670"/>
                  <a:gd name="connsiteY5" fmla="*/ 124434 h 171359"/>
                  <a:gd name="connsiteX6" fmla="*/ 480692 w 484670"/>
                  <a:gd name="connsiteY6" fmla="*/ 145389 h 171359"/>
                  <a:gd name="connsiteX7" fmla="*/ 389252 w 484670"/>
                  <a:gd name="connsiteY7" fmla="*/ 141579 h 171359"/>
                  <a:gd name="connsiteX8" fmla="*/ 282572 w 484670"/>
                  <a:gd name="connsiteY8" fmla="*/ 168249 h 171359"/>
                  <a:gd name="connsiteX9" fmla="*/ 168272 w 484670"/>
                  <a:gd name="connsiteY9" fmla="*/ 166344 h 171359"/>
                  <a:gd name="connsiteX10" fmla="*/ 42542 w 484670"/>
                  <a:gd name="connsiteY10" fmla="*/ 128244 h 171359"/>
                  <a:gd name="connsiteX11" fmla="*/ 1385 w 484670"/>
                  <a:gd name="connsiteY11" fmla="*/ 97913 h 171359"/>
                  <a:gd name="connsiteX0" fmla="*/ 2 w 483287"/>
                  <a:gd name="connsiteY0" fmla="*/ 97913 h 171359"/>
                  <a:gd name="connsiteX1" fmla="*/ 83069 w 483287"/>
                  <a:gd name="connsiteY1" fmla="*/ 13944 h 171359"/>
                  <a:gd name="connsiteX2" fmla="*/ 174509 w 483287"/>
                  <a:gd name="connsiteY2" fmla="*/ 609 h 171359"/>
                  <a:gd name="connsiteX3" fmla="*/ 273569 w 483287"/>
                  <a:gd name="connsiteY3" fmla="*/ 13944 h 171359"/>
                  <a:gd name="connsiteX4" fmla="*/ 363105 w 483287"/>
                  <a:gd name="connsiteY4" fmla="*/ 57758 h 171359"/>
                  <a:gd name="connsiteX5" fmla="*/ 456449 w 483287"/>
                  <a:gd name="connsiteY5" fmla="*/ 124434 h 171359"/>
                  <a:gd name="connsiteX6" fmla="*/ 479309 w 483287"/>
                  <a:gd name="connsiteY6" fmla="*/ 145389 h 171359"/>
                  <a:gd name="connsiteX7" fmla="*/ 387869 w 483287"/>
                  <a:gd name="connsiteY7" fmla="*/ 141579 h 171359"/>
                  <a:gd name="connsiteX8" fmla="*/ 281189 w 483287"/>
                  <a:gd name="connsiteY8" fmla="*/ 168249 h 171359"/>
                  <a:gd name="connsiteX9" fmla="*/ 166889 w 483287"/>
                  <a:gd name="connsiteY9" fmla="*/ 166344 h 171359"/>
                  <a:gd name="connsiteX10" fmla="*/ 80933 w 483287"/>
                  <a:gd name="connsiteY10" fmla="*/ 144079 h 171359"/>
                  <a:gd name="connsiteX11" fmla="*/ 2 w 483287"/>
                  <a:gd name="connsiteY11" fmla="*/ 97913 h 171359"/>
                  <a:gd name="connsiteX0" fmla="*/ 37 w 483322"/>
                  <a:gd name="connsiteY0" fmla="*/ 97568 h 171014"/>
                  <a:gd name="connsiteX1" fmla="*/ 91059 w 483322"/>
                  <a:gd name="connsiteY1" fmla="*/ 22867 h 171014"/>
                  <a:gd name="connsiteX2" fmla="*/ 174544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37 w 483322"/>
                  <a:gd name="connsiteY0" fmla="*/ 97568 h 171014"/>
                  <a:gd name="connsiteX1" fmla="*/ 91059 w 483322"/>
                  <a:gd name="connsiteY1" fmla="*/ 22867 h 171014"/>
                  <a:gd name="connsiteX2" fmla="*/ 192443 w 483322"/>
                  <a:gd name="connsiteY2" fmla="*/ 264 h 171014"/>
                  <a:gd name="connsiteX3" fmla="*/ 273604 w 483322"/>
                  <a:gd name="connsiteY3" fmla="*/ 13599 h 171014"/>
                  <a:gd name="connsiteX4" fmla="*/ 363140 w 483322"/>
                  <a:gd name="connsiteY4" fmla="*/ 57413 h 171014"/>
                  <a:gd name="connsiteX5" fmla="*/ 456484 w 483322"/>
                  <a:gd name="connsiteY5" fmla="*/ 124089 h 171014"/>
                  <a:gd name="connsiteX6" fmla="*/ 479344 w 483322"/>
                  <a:gd name="connsiteY6" fmla="*/ 145044 h 171014"/>
                  <a:gd name="connsiteX7" fmla="*/ 387904 w 483322"/>
                  <a:gd name="connsiteY7" fmla="*/ 141234 h 171014"/>
                  <a:gd name="connsiteX8" fmla="*/ 281224 w 483322"/>
                  <a:gd name="connsiteY8" fmla="*/ 167904 h 171014"/>
                  <a:gd name="connsiteX9" fmla="*/ 166924 w 483322"/>
                  <a:gd name="connsiteY9" fmla="*/ 165999 h 171014"/>
                  <a:gd name="connsiteX10" fmla="*/ 80968 w 483322"/>
                  <a:gd name="connsiteY10" fmla="*/ 143734 h 171014"/>
                  <a:gd name="connsiteX11" fmla="*/ 37 w 483322"/>
                  <a:gd name="connsiteY11" fmla="*/ 97568 h 171014"/>
                  <a:gd name="connsiteX0" fmla="*/ 92 w 483377"/>
                  <a:gd name="connsiteY0" fmla="*/ 98050 h 171496"/>
                  <a:gd name="connsiteX1" fmla="*/ 97080 w 483377"/>
                  <a:gd name="connsiteY1" fmla="*/ 32617 h 171496"/>
                  <a:gd name="connsiteX2" fmla="*/ 192498 w 483377"/>
                  <a:gd name="connsiteY2" fmla="*/ 746 h 171496"/>
                  <a:gd name="connsiteX3" fmla="*/ 273659 w 483377"/>
                  <a:gd name="connsiteY3" fmla="*/ 14081 h 171496"/>
                  <a:gd name="connsiteX4" fmla="*/ 363195 w 483377"/>
                  <a:gd name="connsiteY4" fmla="*/ 57895 h 171496"/>
                  <a:gd name="connsiteX5" fmla="*/ 456539 w 483377"/>
                  <a:gd name="connsiteY5" fmla="*/ 124571 h 171496"/>
                  <a:gd name="connsiteX6" fmla="*/ 479399 w 483377"/>
                  <a:gd name="connsiteY6" fmla="*/ 145526 h 171496"/>
                  <a:gd name="connsiteX7" fmla="*/ 387959 w 483377"/>
                  <a:gd name="connsiteY7" fmla="*/ 141716 h 171496"/>
                  <a:gd name="connsiteX8" fmla="*/ 281279 w 483377"/>
                  <a:gd name="connsiteY8" fmla="*/ 168386 h 171496"/>
                  <a:gd name="connsiteX9" fmla="*/ 166979 w 483377"/>
                  <a:gd name="connsiteY9" fmla="*/ 166481 h 171496"/>
                  <a:gd name="connsiteX10" fmla="*/ 81023 w 483377"/>
                  <a:gd name="connsiteY10" fmla="*/ 144216 h 171496"/>
                  <a:gd name="connsiteX11" fmla="*/ 92 w 483377"/>
                  <a:gd name="connsiteY11" fmla="*/ 98050 h 171496"/>
                  <a:gd name="connsiteX0" fmla="*/ 92 w 483377"/>
                  <a:gd name="connsiteY0" fmla="*/ 99845 h 173291"/>
                  <a:gd name="connsiteX1" fmla="*/ 97080 w 483377"/>
                  <a:gd name="connsiteY1" fmla="*/ 34412 h 173291"/>
                  <a:gd name="connsiteX2" fmla="*/ 192498 w 483377"/>
                  <a:gd name="connsiteY2" fmla="*/ 2541 h 173291"/>
                  <a:gd name="connsiteX3" fmla="*/ 297523 w 483377"/>
                  <a:gd name="connsiteY3" fmla="*/ 8456 h 173291"/>
                  <a:gd name="connsiteX4" fmla="*/ 363195 w 483377"/>
                  <a:gd name="connsiteY4" fmla="*/ 59690 h 173291"/>
                  <a:gd name="connsiteX5" fmla="*/ 456539 w 483377"/>
                  <a:gd name="connsiteY5" fmla="*/ 126366 h 173291"/>
                  <a:gd name="connsiteX6" fmla="*/ 479399 w 483377"/>
                  <a:gd name="connsiteY6" fmla="*/ 147321 h 173291"/>
                  <a:gd name="connsiteX7" fmla="*/ 387959 w 483377"/>
                  <a:gd name="connsiteY7" fmla="*/ 143511 h 173291"/>
                  <a:gd name="connsiteX8" fmla="*/ 281279 w 483377"/>
                  <a:gd name="connsiteY8" fmla="*/ 170181 h 173291"/>
                  <a:gd name="connsiteX9" fmla="*/ 166979 w 483377"/>
                  <a:gd name="connsiteY9" fmla="*/ 168276 h 173291"/>
                  <a:gd name="connsiteX10" fmla="*/ 81023 w 483377"/>
                  <a:gd name="connsiteY10" fmla="*/ 146011 h 173291"/>
                  <a:gd name="connsiteX11" fmla="*/ 92 w 483377"/>
                  <a:gd name="connsiteY11" fmla="*/ 99845 h 173291"/>
                  <a:gd name="connsiteX0" fmla="*/ 92 w 482831"/>
                  <a:gd name="connsiteY0" fmla="*/ 99686 h 173132"/>
                  <a:gd name="connsiteX1" fmla="*/ 97080 w 482831"/>
                  <a:gd name="connsiteY1" fmla="*/ 34253 h 173132"/>
                  <a:gd name="connsiteX2" fmla="*/ 192498 w 482831"/>
                  <a:gd name="connsiteY2" fmla="*/ 2382 h 173132"/>
                  <a:gd name="connsiteX3" fmla="*/ 297523 w 482831"/>
                  <a:gd name="connsiteY3" fmla="*/ 8297 h 173132"/>
                  <a:gd name="connsiteX4" fmla="*/ 391037 w 482831"/>
                  <a:gd name="connsiteY4" fmla="*/ 55821 h 173132"/>
                  <a:gd name="connsiteX5" fmla="*/ 456539 w 482831"/>
                  <a:gd name="connsiteY5" fmla="*/ 126207 h 173132"/>
                  <a:gd name="connsiteX6" fmla="*/ 479399 w 482831"/>
                  <a:gd name="connsiteY6" fmla="*/ 147162 h 173132"/>
                  <a:gd name="connsiteX7" fmla="*/ 387959 w 482831"/>
                  <a:gd name="connsiteY7" fmla="*/ 143352 h 173132"/>
                  <a:gd name="connsiteX8" fmla="*/ 281279 w 482831"/>
                  <a:gd name="connsiteY8" fmla="*/ 170022 h 173132"/>
                  <a:gd name="connsiteX9" fmla="*/ 166979 w 482831"/>
                  <a:gd name="connsiteY9" fmla="*/ 168117 h 173132"/>
                  <a:gd name="connsiteX10" fmla="*/ 81023 w 482831"/>
                  <a:gd name="connsiteY10" fmla="*/ 145852 h 173132"/>
                  <a:gd name="connsiteX11" fmla="*/ 92 w 482831"/>
                  <a:gd name="connsiteY11" fmla="*/ 99686 h 173132"/>
                  <a:gd name="connsiteX0" fmla="*/ 92 w 482633"/>
                  <a:gd name="connsiteY0" fmla="*/ 99845 h 173291"/>
                  <a:gd name="connsiteX1" fmla="*/ 97080 w 482633"/>
                  <a:gd name="connsiteY1" fmla="*/ 34412 h 173291"/>
                  <a:gd name="connsiteX2" fmla="*/ 192498 w 482633"/>
                  <a:gd name="connsiteY2" fmla="*/ 2541 h 173291"/>
                  <a:gd name="connsiteX3" fmla="*/ 297523 w 482633"/>
                  <a:gd name="connsiteY3" fmla="*/ 8456 h 173291"/>
                  <a:gd name="connsiteX4" fmla="*/ 402969 w 482633"/>
                  <a:gd name="connsiteY4" fmla="*/ 59690 h 173291"/>
                  <a:gd name="connsiteX5" fmla="*/ 456539 w 482633"/>
                  <a:gd name="connsiteY5" fmla="*/ 126366 h 173291"/>
                  <a:gd name="connsiteX6" fmla="*/ 479399 w 482633"/>
                  <a:gd name="connsiteY6" fmla="*/ 147321 h 173291"/>
                  <a:gd name="connsiteX7" fmla="*/ 387959 w 482633"/>
                  <a:gd name="connsiteY7" fmla="*/ 143511 h 173291"/>
                  <a:gd name="connsiteX8" fmla="*/ 281279 w 482633"/>
                  <a:gd name="connsiteY8" fmla="*/ 170181 h 173291"/>
                  <a:gd name="connsiteX9" fmla="*/ 166979 w 482633"/>
                  <a:gd name="connsiteY9" fmla="*/ 168276 h 173291"/>
                  <a:gd name="connsiteX10" fmla="*/ 81023 w 482633"/>
                  <a:gd name="connsiteY10" fmla="*/ 146011 h 173291"/>
                  <a:gd name="connsiteX11" fmla="*/ 92 w 482633"/>
                  <a:gd name="connsiteY11" fmla="*/ 99845 h 173291"/>
                  <a:gd name="connsiteX0" fmla="*/ 92 w 482319"/>
                  <a:gd name="connsiteY0" fmla="*/ 99845 h 173291"/>
                  <a:gd name="connsiteX1" fmla="*/ 97080 w 482319"/>
                  <a:gd name="connsiteY1" fmla="*/ 34412 h 173291"/>
                  <a:gd name="connsiteX2" fmla="*/ 192498 w 482319"/>
                  <a:gd name="connsiteY2" fmla="*/ 2541 h 173291"/>
                  <a:gd name="connsiteX3" fmla="*/ 297523 w 482319"/>
                  <a:gd name="connsiteY3" fmla="*/ 8456 h 173291"/>
                  <a:gd name="connsiteX4" fmla="*/ 402969 w 482319"/>
                  <a:gd name="connsiteY4" fmla="*/ 59690 h 173291"/>
                  <a:gd name="connsiteX5" fmla="*/ 454550 w 482319"/>
                  <a:gd name="connsiteY5" fmla="*/ 117091 h 173291"/>
                  <a:gd name="connsiteX6" fmla="*/ 479399 w 482319"/>
                  <a:gd name="connsiteY6" fmla="*/ 147321 h 173291"/>
                  <a:gd name="connsiteX7" fmla="*/ 387959 w 482319"/>
                  <a:gd name="connsiteY7" fmla="*/ 143511 h 173291"/>
                  <a:gd name="connsiteX8" fmla="*/ 281279 w 482319"/>
                  <a:gd name="connsiteY8" fmla="*/ 170181 h 173291"/>
                  <a:gd name="connsiteX9" fmla="*/ 166979 w 482319"/>
                  <a:gd name="connsiteY9" fmla="*/ 168276 h 173291"/>
                  <a:gd name="connsiteX10" fmla="*/ 81023 w 482319"/>
                  <a:gd name="connsiteY10" fmla="*/ 146011 h 173291"/>
                  <a:gd name="connsiteX11" fmla="*/ 92 w 482319"/>
                  <a:gd name="connsiteY11" fmla="*/ 99845 h 173291"/>
                  <a:gd name="connsiteX0" fmla="*/ 15 w 482242"/>
                  <a:gd name="connsiteY0" fmla="*/ 98636 h 172082"/>
                  <a:gd name="connsiteX1" fmla="*/ 87195 w 482242"/>
                  <a:gd name="connsiteY1" fmla="*/ 16551 h 172082"/>
                  <a:gd name="connsiteX2" fmla="*/ 192421 w 482242"/>
                  <a:gd name="connsiteY2" fmla="*/ 1332 h 172082"/>
                  <a:gd name="connsiteX3" fmla="*/ 297446 w 482242"/>
                  <a:gd name="connsiteY3" fmla="*/ 7247 h 172082"/>
                  <a:gd name="connsiteX4" fmla="*/ 402892 w 482242"/>
                  <a:gd name="connsiteY4" fmla="*/ 58481 h 172082"/>
                  <a:gd name="connsiteX5" fmla="*/ 454473 w 482242"/>
                  <a:gd name="connsiteY5" fmla="*/ 115882 h 172082"/>
                  <a:gd name="connsiteX6" fmla="*/ 479322 w 482242"/>
                  <a:gd name="connsiteY6" fmla="*/ 146112 h 172082"/>
                  <a:gd name="connsiteX7" fmla="*/ 387882 w 482242"/>
                  <a:gd name="connsiteY7" fmla="*/ 142302 h 172082"/>
                  <a:gd name="connsiteX8" fmla="*/ 281202 w 482242"/>
                  <a:gd name="connsiteY8" fmla="*/ 168972 h 172082"/>
                  <a:gd name="connsiteX9" fmla="*/ 166902 w 482242"/>
                  <a:gd name="connsiteY9" fmla="*/ 167067 h 172082"/>
                  <a:gd name="connsiteX10" fmla="*/ 80946 w 482242"/>
                  <a:gd name="connsiteY10" fmla="*/ 144802 h 172082"/>
                  <a:gd name="connsiteX11" fmla="*/ 15 w 482242"/>
                  <a:gd name="connsiteY11" fmla="*/ 98636 h 172082"/>
                  <a:gd name="connsiteX0" fmla="*/ 15 w 482242"/>
                  <a:gd name="connsiteY0" fmla="*/ 108615 h 182061"/>
                  <a:gd name="connsiteX1" fmla="*/ 87195 w 482242"/>
                  <a:gd name="connsiteY1" fmla="*/ 26530 h 182061"/>
                  <a:gd name="connsiteX2" fmla="*/ 198306 w 482242"/>
                  <a:gd name="connsiteY2" fmla="*/ 209 h 182061"/>
                  <a:gd name="connsiteX3" fmla="*/ 297446 w 482242"/>
                  <a:gd name="connsiteY3" fmla="*/ 17226 h 182061"/>
                  <a:gd name="connsiteX4" fmla="*/ 402892 w 482242"/>
                  <a:gd name="connsiteY4" fmla="*/ 68460 h 182061"/>
                  <a:gd name="connsiteX5" fmla="*/ 454473 w 482242"/>
                  <a:gd name="connsiteY5" fmla="*/ 125861 h 182061"/>
                  <a:gd name="connsiteX6" fmla="*/ 479322 w 482242"/>
                  <a:gd name="connsiteY6" fmla="*/ 156091 h 182061"/>
                  <a:gd name="connsiteX7" fmla="*/ 387882 w 482242"/>
                  <a:gd name="connsiteY7" fmla="*/ 152281 h 182061"/>
                  <a:gd name="connsiteX8" fmla="*/ 281202 w 482242"/>
                  <a:gd name="connsiteY8" fmla="*/ 178951 h 182061"/>
                  <a:gd name="connsiteX9" fmla="*/ 166902 w 482242"/>
                  <a:gd name="connsiteY9" fmla="*/ 177046 h 182061"/>
                  <a:gd name="connsiteX10" fmla="*/ 80946 w 482242"/>
                  <a:gd name="connsiteY10" fmla="*/ 154781 h 182061"/>
                  <a:gd name="connsiteX11" fmla="*/ 15 w 482242"/>
                  <a:gd name="connsiteY11" fmla="*/ 108615 h 18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2242" h="182061">
                    <a:moveTo>
                      <a:pt x="15" y="108615"/>
                    </a:moveTo>
                    <a:cubicBezTo>
                      <a:pt x="1056" y="87240"/>
                      <a:pt x="54147" y="44598"/>
                      <a:pt x="87195" y="26530"/>
                    </a:cubicBezTo>
                    <a:cubicBezTo>
                      <a:pt x="120243" y="8462"/>
                      <a:pt x="163264" y="1760"/>
                      <a:pt x="198306" y="209"/>
                    </a:cubicBezTo>
                    <a:cubicBezTo>
                      <a:pt x="233348" y="-1342"/>
                      <a:pt x="263348" y="5851"/>
                      <a:pt x="297446" y="17226"/>
                    </a:cubicBezTo>
                    <a:cubicBezTo>
                      <a:pt x="331544" y="28601"/>
                      <a:pt x="376721" y="50354"/>
                      <a:pt x="402892" y="68460"/>
                    </a:cubicBezTo>
                    <a:cubicBezTo>
                      <a:pt x="429063" y="86566"/>
                      <a:pt x="441735" y="111256"/>
                      <a:pt x="454473" y="125861"/>
                    </a:cubicBezTo>
                    <a:cubicBezTo>
                      <a:pt x="467211" y="140466"/>
                      <a:pt x="490420" y="151688"/>
                      <a:pt x="479322" y="156091"/>
                    </a:cubicBezTo>
                    <a:cubicBezTo>
                      <a:pt x="468224" y="160494"/>
                      <a:pt x="420902" y="148471"/>
                      <a:pt x="387882" y="152281"/>
                    </a:cubicBezTo>
                    <a:cubicBezTo>
                      <a:pt x="354862" y="156091"/>
                      <a:pt x="318032" y="174824"/>
                      <a:pt x="281202" y="178951"/>
                    </a:cubicBezTo>
                    <a:cubicBezTo>
                      <a:pt x="244372" y="183079"/>
                      <a:pt x="206907" y="183714"/>
                      <a:pt x="166902" y="177046"/>
                    </a:cubicBezTo>
                    <a:cubicBezTo>
                      <a:pt x="126897" y="170378"/>
                      <a:pt x="108761" y="166186"/>
                      <a:pt x="80946" y="154781"/>
                    </a:cubicBezTo>
                    <a:cubicBezTo>
                      <a:pt x="53131" y="143376"/>
                      <a:pt x="-1026" y="129990"/>
                      <a:pt x="15" y="10861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0" name="フリーフォーム: 図形 159">
                <a:extLst>
                  <a:ext uri="{FF2B5EF4-FFF2-40B4-BE49-F238E27FC236}">
                    <a16:creationId xmlns:a16="http://schemas.microsoft.com/office/drawing/2014/main" id="{869477E4-08BF-3EFD-5466-78C9EBF54884}"/>
                  </a:ext>
                </a:extLst>
              </p:cNvPr>
              <p:cNvSpPr/>
              <p:nvPr/>
            </p:nvSpPr>
            <p:spPr>
              <a:xfrm>
                <a:off x="6271260" y="3373518"/>
                <a:ext cx="483692" cy="187579"/>
              </a:xfrm>
              <a:custGeom>
                <a:avLst/>
                <a:gdLst>
                  <a:gd name="connsiteX0" fmla="*/ 79 w 477670"/>
                  <a:gd name="connsiteY0" fmla="*/ 127773 h 181999"/>
                  <a:gd name="connsiteX1" fmla="*/ 87709 w 477670"/>
                  <a:gd name="connsiteY1" fmla="*/ 80148 h 181999"/>
                  <a:gd name="connsiteX2" fmla="*/ 173434 w 477670"/>
                  <a:gd name="connsiteY2" fmla="*/ 24903 h 181999"/>
                  <a:gd name="connsiteX3" fmla="*/ 247729 w 477670"/>
                  <a:gd name="connsiteY3" fmla="*/ 138 h 181999"/>
                  <a:gd name="connsiteX4" fmla="*/ 375364 w 477670"/>
                  <a:gd name="connsiteY4" fmla="*/ 17283 h 181999"/>
                  <a:gd name="connsiteX5" fmla="*/ 457279 w 477670"/>
                  <a:gd name="connsiteY5" fmla="*/ 64908 h 181999"/>
                  <a:gd name="connsiteX6" fmla="*/ 476329 w 477670"/>
                  <a:gd name="connsiteY6" fmla="*/ 83958 h 181999"/>
                  <a:gd name="connsiteX7" fmla="*/ 430609 w 477670"/>
                  <a:gd name="connsiteY7" fmla="*/ 127773 h 181999"/>
                  <a:gd name="connsiteX8" fmla="*/ 342979 w 477670"/>
                  <a:gd name="connsiteY8" fmla="*/ 169683 h 181999"/>
                  <a:gd name="connsiteX9" fmla="*/ 230584 w 477670"/>
                  <a:gd name="connsiteY9" fmla="*/ 181113 h 181999"/>
                  <a:gd name="connsiteX10" fmla="*/ 146764 w 477670"/>
                  <a:gd name="connsiteY10" fmla="*/ 150633 h 181999"/>
                  <a:gd name="connsiteX11" fmla="*/ 114379 w 477670"/>
                  <a:gd name="connsiteY11" fmla="*/ 146823 h 181999"/>
                  <a:gd name="connsiteX12" fmla="*/ 72469 w 477670"/>
                  <a:gd name="connsiteY12" fmla="*/ 137298 h 181999"/>
                  <a:gd name="connsiteX13" fmla="*/ 79 w 477670"/>
                  <a:gd name="connsiteY13" fmla="*/ 127773 h 181999"/>
                  <a:gd name="connsiteX0" fmla="*/ 101 w 466262"/>
                  <a:gd name="connsiteY0" fmla="*/ 129678 h 181999"/>
                  <a:gd name="connsiteX1" fmla="*/ 76301 w 466262"/>
                  <a:gd name="connsiteY1" fmla="*/ 80148 h 181999"/>
                  <a:gd name="connsiteX2" fmla="*/ 162026 w 466262"/>
                  <a:gd name="connsiteY2" fmla="*/ 24903 h 181999"/>
                  <a:gd name="connsiteX3" fmla="*/ 236321 w 466262"/>
                  <a:gd name="connsiteY3" fmla="*/ 138 h 181999"/>
                  <a:gd name="connsiteX4" fmla="*/ 363956 w 466262"/>
                  <a:gd name="connsiteY4" fmla="*/ 17283 h 181999"/>
                  <a:gd name="connsiteX5" fmla="*/ 445871 w 466262"/>
                  <a:gd name="connsiteY5" fmla="*/ 64908 h 181999"/>
                  <a:gd name="connsiteX6" fmla="*/ 464921 w 466262"/>
                  <a:gd name="connsiteY6" fmla="*/ 83958 h 181999"/>
                  <a:gd name="connsiteX7" fmla="*/ 419201 w 466262"/>
                  <a:gd name="connsiteY7" fmla="*/ 127773 h 181999"/>
                  <a:gd name="connsiteX8" fmla="*/ 331571 w 466262"/>
                  <a:gd name="connsiteY8" fmla="*/ 169683 h 181999"/>
                  <a:gd name="connsiteX9" fmla="*/ 219176 w 466262"/>
                  <a:gd name="connsiteY9" fmla="*/ 181113 h 181999"/>
                  <a:gd name="connsiteX10" fmla="*/ 135356 w 466262"/>
                  <a:gd name="connsiteY10" fmla="*/ 150633 h 181999"/>
                  <a:gd name="connsiteX11" fmla="*/ 102971 w 466262"/>
                  <a:gd name="connsiteY11" fmla="*/ 146823 h 181999"/>
                  <a:gd name="connsiteX12" fmla="*/ 61061 w 466262"/>
                  <a:gd name="connsiteY12" fmla="*/ 137298 h 181999"/>
                  <a:gd name="connsiteX13" fmla="*/ 101 w 466262"/>
                  <a:gd name="connsiteY13" fmla="*/ 129678 h 181999"/>
                  <a:gd name="connsiteX0" fmla="*/ 91 w 471967"/>
                  <a:gd name="connsiteY0" fmla="*/ 143013 h 181999"/>
                  <a:gd name="connsiteX1" fmla="*/ 82006 w 471967"/>
                  <a:gd name="connsiteY1" fmla="*/ 80148 h 181999"/>
                  <a:gd name="connsiteX2" fmla="*/ 167731 w 471967"/>
                  <a:gd name="connsiteY2" fmla="*/ 24903 h 181999"/>
                  <a:gd name="connsiteX3" fmla="*/ 242026 w 471967"/>
                  <a:gd name="connsiteY3" fmla="*/ 138 h 181999"/>
                  <a:gd name="connsiteX4" fmla="*/ 369661 w 471967"/>
                  <a:gd name="connsiteY4" fmla="*/ 17283 h 181999"/>
                  <a:gd name="connsiteX5" fmla="*/ 451576 w 471967"/>
                  <a:gd name="connsiteY5" fmla="*/ 64908 h 181999"/>
                  <a:gd name="connsiteX6" fmla="*/ 470626 w 471967"/>
                  <a:gd name="connsiteY6" fmla="*/ 83958 h 181999"/>
                  <a:gd name="connsiteX7" fmla="*/ 424906 w 471967"/>
                  <a:gd name="connsiteY7" fmla="*/ 127773 h 181999"/>
                  <a:gd name="connsiteX8" fmla="*/ 337276 w 471967"/>
                  <a:gd name="connsiteY8" fmla="*/ 169683 h 181999"/>
                  <a:gd name="connsiteX9" fmla="*/ 224881 w 471967"/>
                  <a:gd name="connsiteY9" fmla="*/ 181113 h 181999"/>
                  <a:gd name="connsiteX10" fmla="*/ 141061 w 471967"/>
                  <a:gd name="connsiteY10" fmla="*/ 150633 h 181999"/>
                  <a:gd name="connsiteX11" fmla="*/ 108676 w 471967"/>
                  <a:gd name="connsiteY11" fmla="*/ 146823 h 181999"/>
                  <a:gd name="connsiteX12" fmla="*/ 66766 w 471967"/>
                  <a:gd name="connsiteY12" fmla="*/ 137298 h 181999"/>
                  <a:gd name="connsiteX13" fmla="*/ 91 w 471967"/>
                  <a:gd name="connsiteY13" fmla="*/ 143013 h 181999"/>
                  <a:gd name="connsiteX0" fmla="*/ 91 w 471967"/>
                  <a:gd name="connsiteY0" fmla="*/ 135667 h 174653"/>
                  <a:gd name="connsiteX1" fmla="*/ 82006 w 471967"/>
                  <a:gd name="connsiteY1" fmla="*/ 72802 h 174653"/>
                  <a:gd name="connsiteX2" fmla="*/ 167731 w 471967"/>
                  <a:gd name="connsiteY2" fmla="*/ 17557 h 174653"/>
                  <a:gd name="connsiteX3" fmla="*/ 255361 w 471967"/>
                  <a:gd name="connsiteY3" fmla="*/ 412 h 174653"/>
                  <a:gd name="connsiteX4" fmla="*/ 369661 w 471967"/>
                  <a:gd name="connsiteY4" fmla="*/ 9937 h 174653"/>
                  <a:gd name="connsiteX5" fmla="*/ 451576 w 471967"/>
                  <a:gd name="connsiteY5" fmla="*/ 57562 h 174653"/>
                  <a:gd name="connsiteX6" fmla="*/ 470626 w 471967"/>
                  <a:gd name="connsiteY6" fmla="*/ 76612 h 174653"/>
                  <a:gd name="connsiteX7" fmla="*/ 424906 w 471967"/>
                  <a:gd name="connsiteY7" fmla="*/ 120427 h 174653"/>
                  <a:gd name="connsiteX8" fmla="*/ 337276 w 471967"/>
                  <a:gd name="connsiteY8" fmla="*/ 162337 h 174653"/>
                  <a:gd name="connsiteX9" fmla="*/ 224881 w 471967"/>
                  <a:gd name="connsiteY9" fmla="*/ 173767 h 174653"/>
                  <a:gd name="connsiteX10" fmla="*/ 141061 w 471967"/>
                  <a:gd name="connsiteY10" fmla="*/ 143287 h 174653"/>
                  <a:gd name="connsiteX11" fmla="*/ 108676 w 471967"/>
                  <a:gd name="connsiteY11" fmla="*/ 139477 h 174653"/>
                  <a:gd name="connsiteX12" fmla="*/ 66766 w 471967"/>
                  <a:gd name="connsiteY12" fmla="*/ 129952 h 174653"/>
                  <a:gd name="connsiteX13" fmla="*/ 91 w 471967"/>
                  <a:gd name="connsiteY13" fmla="*/ 135667 h 174653"/>
                  <a:gd name="connsiteX0" fmla="*/ 91 w 486509"/>
                  <a:gd name="connsiteY0" fmla="*/ 135667 h 174653"/>
                  <a:gd name="connsiteX1" fmla="*/ 82006 w 486509"/>
                  <a:gd name="connsiteY1" fmla="*/ 72802 h 174653"/>
                  <a:gd name="connsiteX2" fmla="*/ 167731 w 486509"/>
                  <a:gd name="connsiteY2" fmla="*/ 17557 h 174653"/>
                  <a:gd name="connsiteX3" fmla="*/ 255361 w 486509"/>
                  <a:gd name="connsiteY3" fmla="*/ 412 h 174653"/>
                  <a:gd name="connsiteX4" fmla="*/ 369661 w 486509"/>
                  <a:gd name="connsiteY4" fmla="*/ 9937 h 174653"/>
                  <a:gd name="connsiteX5" fmla="*/ 451576 w 486509"/>
                  <a:gd name="connsiteY5" fmla="*/ 57562 h 174653"/>
                  <a:gd name="connsiteX6" fmla="*/ 485866 w 486509"/>
                  <a:gd name="connsiteY6" fmla="*/ 78517 h 174653"/>
                  <a:gd name="connsiteX7" fmla="*/ 424906 w 486509"/>
                  <a:gd name="connsiteY7" fmla="*/ 120427 h 174653"/>
                  <a:gd name="connsiteX8" fmla="*/ 337276 w 486509"/>
                  <a:gd name="connsiteY8" fmla="*/ 162337 h 174653"/>
                  <a:gd name="connsiteX9" fmla="*/ 224881 w 486509"/>
                  <a:gd name="connsiteY9" fmla="*/ 173767 h 174653"/>
                  <a:gd name="connsiteX10" fmla="*/ 141061 w 486509"/>
                  <a:gd name="connsiteY10" fmla="*/ 143287 h 174653"/>
                  <a:gd name="connsiteX11" fmla="*/ 108676 w 486509"/>
                  <a:gd name="connsiteY11" fmla="*/ 139477 h 174653"/>
                  <a:gd name="connsiteX12" fmla="*/ 66766 w 486509"/>
                  <a:gd name="connsiteY12" fmla="*/ 129952 h 174653"/>
                  <a:gd name="connsiteX13" fmla="*/ 91 w 486509"/>
                  <a:gd name="connsiteY13" fmla="*/ 135667 h 174653"/>
                  <a:gd name="connsiteX0" fmla="*/ 91 w 486647"/>
                  <a:gd name="connsiteY0" fmla="*/ 135565 h 174551"/>
                  <a:gd name="connsiteX1" fmla="*/ 82006 w 486647"/>
                  <a:gd name="connsiteY1" fmla="*/ 72700 h 174551"/>
                  <a:gd name="connsiteX2" fmla="*/ 167731 w 486647"/>
                  <a:gd name="connsiteY2" fmla="*/ 17455 h 174551"/>
                  <a:gd name="connsiteX3" fmla="*/ 255361 w 486647"/>
                  <a:gd name="connsiteY3" fmla="*/ 310 h 174551"/>
                  <a:gd name="connsiteX4" fmla="*/ 369661 w 486647"/>
                  <a:gd name="connsiteY4" fmla="*/ 9835 h 174551"/>
                  <a:gd name="connsiteX5" fmla="*/ 453481 w 486647"/>
                  <a:gd name="connsiteY5" fmla="*/ 49840 h 174551"/>
                  <a:gd name="connsiteX6" fmla="*/ 485866 w 486647"/>
                  <a:gd name="connsiteY6" fmla="*/ 78415 h 174551"/>
                  <a:gd name="connsiteX7" fmla="*/ 424906 w 486647"/>
                  <a:gd name="connsiteY7" fmla="*/ 120325 h 174551"/>
                  <a:gd name="connsiteX8" fmla="*/ 337276 w 486647"/>
                  <a:gd name="connsiteY8" fmla="*/ 162235 h 174551"/>
                  <a:gd name="connsiteX9" fmla="*/ 224881 w 486647"/>
                  <a:gd name="connsiteY9" fmla="*/ 173665 h 174551"/>
                  <a:gd name="connsiteX10" fmla="*/ 141061 w 486647"/>
                  <a:gd name="connsiteY10" fmla="*/ 143185 h 174551"/>
                  <a:gd name="connsiteX11" fmla="*/ 108676 w 486647"/>
                  <a:gd name="connsiteY11" fmla="*/ 139375 h 174551"/>
                  <a:gd name="connsiteX12" fmla="*/ 66766 w 486647"/>
                  <a:gd name="connsiteY12" fmla="*/ 129850 h 174551"/>
                  <a:gd name="connsiteX13" fmla="*/ 91 w 486647"/>
                  <a:gd name="connsiteY13" fmla="*/ 135565 h 174551"/>
                  <a:gd name="connsiteX0" fmla="*/ 91 w 499721"/>
                  <a:gd name="connsiteY0" fmla="*/ 135565 h 174551"/>
                  <a:gd name="connsiteX1" fmla="*/ 82006 w 499721"/>
                  <a:gd name="connsiteY1" fmla="*/ 72700 h 174551"/>
                  <a:gd name="connsiteX2" fmla="*/ 167731 w 499721"/>
                  <a:gd name="connsiteY2" fmla="*/ 17455 h 174551"/>
                  <a:gd name="connsiteX3" fmla="*/ 255361 w 499721"/>
                  <a:gd name="connsiteY3" fmla="*/ 310 h 174551"/>
                  <a:gd name="connsiteX4" fmla="*/ 369661 w 499721"/>
                  <a:gd name="connsiteY4" fmla="*/ 9835 h 174551"/>
                  <a:gd name="connsiteX5" fmla="*/ 453481 w 499721"/>
                  <a:gd name="connsiteY5" fmla="*/ 49840 h 174551"/>
                  <a:gd name="connsiteX6" fmla="*/ 499201 w 499721"/>
                  <a:gd name="connsiteY6" fmla="*/ 80320 h 174551"/>
                  <a:gd name="connsiteX7" fmla="*/ 424906 w 499721"/>
                  <a:gd name="connsiteY7" fmla="*/ 120325 h 174551"/>
                  <a:gd name="connsiteX8" fmla="*/ 337276 w 499721"/>
                  <a:gd name="connsiteY8" fmla="*/ 162235 h 174551"/>
                  <a:gd name="connsiteX9" fmla="*/ 224881 w 499721"/>
                  <a:gd name="connsiteY9" fmla="*/ 173665 h 174551"/>
                  <a:gd name="connsiteX10" fmla="*/ 141061 w 499721"/>
                  <a:gd name="connsiteY10" fmla="*/ 143185 h 174551"/>
                  <a:gd name="connsiteX11" fmla="*/ 108676 w 499721"/>
                  <a:gd name="connsiteY11" fmla="*/ 139375 h 174551"/>
                  <a:gd name="connsiteX12" fmla="*/ 66766 w 499721"/>
                  <a:gd name="connsiteY12" fmla="*/ 129850 h 174551"/>
                  <a:gd name="connsiteX13" fmla="*/ 91 w 499721"/>
                  <a:gd name="connsiteY13" fmla="*/ 135565 h 174551"/>
                  <a:gd name="connsiteX0" fmla="*/ 91 w 499717"/>
                  <a:gd name="connsiteY0" fmla="*/ 136463 h 175449"/>
                  <a:gd name="connsiteX1" fmla="*/ 82006 w 499717"/>
                  <a:gd name="connsiteY1" fmla="*/ 73598 h 175449"/>
                  <a:gd name="connsiteX2" fmla="*/ 167731 w 499717"/>
                  <a:gd name="connsiteY2" fmla="*/ 18353 h 175449"/>
                  <a:gd name="connsiteX3" fmla="*/ 255361 w 499717"/>
                  <a:gd name="connsiteY3" fmla="*/ 1208 h 175449"/>
                  <a:gd name="connsiteX4" fmla="*/ 371566 w 499717"/>
                  <a:gd name="connsiteY4" fmla="*/ 6923 h 175449"/>
                  <a:gd name="connsiteX5" fmla="*/ 453481 w 499717"/>
                  <a:gd name="connsiteY5" fmla="*/ 50738 h 175449"/>
                  <a:gd name="connsiteX6" fmla="*/ 499201 w 499717"/>
                  <a:gd name="connsiteY6" fmla="*/ 81218 h 175449"/>
                  <a:gd name="connsiteX7" fmla="*/ 424906 w 499717"/>
                  <a:gd name="connsiteY7" fmla="*/ 121223 h 175449"/>
                  <a:gd name="connsiteX8" fmla="*/ 337276 w 499717"/>
                  <a:gd name="connsiteY8" fmla="*/ 163133 h 175449"/>
                  <a:gd name="connsiteX9" fmla="*/ 224881 w 499717"/>
                  <a:gd name="connsiteY9" fmla="*/ 174563 h 175449"/>
                  <a:gd name="connsiteX10" fmla="*/ 141061 w 499717"/>
                  <a:gd name="connsiteY10" fmla="*/ 144083 h 175449"/>
                  <a:gd name="connsiteX11" fmla="*/ 108676 w 499717"/>
                  <a:gd name="connsiteY11" fmla="*/ 140273 h 175449"/>
                  <a:gd name="connsiteX12" fmla="*/ 66766 w 499717"/>
                  <a:gd name="connsiteY12" fmla="*/ 130748 h 175449"/>
                  <a:gd name="connsiteX13" fmla="*/ 91 w 499717"/>
                  <a:gd name="connsiteY13" fmla="*/ 136463 h 175449"/>
                  <a:gd name="connsiteX0" fmla="*/ 91 w 500956"/>
                  <a:gd name="connsiteY0" fmla="*/ 136544 h 175530"/>
                  <a:gd name="connsiteX1" fmla="*/ 82006 w 500956"/>
                  <a:gd name="connsiteY1" fmla="*/ 73679 h 175530"/>
                  <a:gd name="connsiteX2" fmla="*/ 167731 w 500956"/>
                  <a:gd name="connsiteY2" fmla="*/ 18434 h 175530"/>
                  <a:gd name="connsiteX3" fmla="*/ 255361 w 500956"/>
                  <a:gd name="connsiteY3" fmla="*/ 1289 h 175530"/>
                  <a:gd name="connsiteX4" fmla="*/ 371566 w 500956"/>
                  <a:gd name="connsiteY4" fmla="*/ 7004 h 175530"/>
                  <a:gd name="connsiteX5" fmla="*/ 468721 w 500956"/>
                  <a:gd name="connsiteY5" fmla="*/ 52724 h 175530"/>
                  <a:gd name="connsiteX6" fmla="*/ 499201 w 500956"/>
                  <a:gd name="connsiteY6" fmla="*/ 81299 h 175530"/>
                  <a:gd name="connsiteX7" fmla="*/ 424906 w 500956"/>
                  <a:gd name="connsiteY7" fmla="*/ 121304 h 175530"/>
                  <a:gd name="connsiteX8" fmla="*/ 337276 w 500956"/>
                  <a:gd name="connsiteY8" fmla="*/ 163214 h 175530"/>
                  <a:gd name="connsiteX9" fmla="*/ 224881 w 500956"/>
                  <a:gd name="connsiteY9" fmla="*/ 174644 h 175530"/>
                  <a:gd name="connsiteX10" fmla="*/ 141061 w 500956"/>
                  <a:gd name="connsiteY10" fmla="*/ 144164 h 175530"/>
                  <a:gd name="connsiteX11" fmla="*/ 108676 w 500956"/>
                  <a:gd name="connsiteY11" fmla="*/ 140354 h 175530"/>
                  <a:gd name="connsiteX12" fmla="*/ 66766 w 500956"/>
                  <a:gd name="connsiteY12" fmla="*/ 130829 h 175530"/>
                  <a:gd name="connsiteX13" fmla="*/ 91 w 500956"/>
                  <a:gd name="connsiteY13" fmla="*/ 136544 h 175530"/>
                  <a:gd name="connsiteX0" fmla="*/ 34 w 500899"/>
                  <a:gd name="connsiteY0" fmla="*/ 136544 h 175530"/>
                  <a:gd name="connsiteX1" fmla="*/ 81949 w 500899"/>
                  <a:gd name="connsiteY1" fmla="*/ 73679 h 175530"/>
                  <a:gd name="connsiteX2" fmla="*/ 167674 w 500899"/>
                  <a:gd name="connsiteY2" fmla="*/ 18434 h 175530"/>
                  <a:gd name="connsiteX3" fmla="*/ 255304 w 500899"/>
                  <a:gd name="connsiteY3" fmla="*/ 1289 h 175530"/>
                  <a:gd name="connsiteX4" fmla="*/ 371509 w 500899"/>
                  <a:gd name="connsiteY4" fmla="*/ 7004 h 175530"/>
                  <a:gd name="connsiteX5" fmla="*/ 468664 w 500899"/>
                  <a:gd name="connsiteY5" fmla="*/ 52724 h 175530"/>
                  <a:gd name="connsiteX6" fmla="*/ 499144 w 500899"/>
                  <a:gd name="connsiteY6" fmla="*/ 81299 h 175530"/>
                  <a:gd name="connsiteX7" fmla="*/ 424849 w 500899"/>
                  <a:gd name="connsiteY7" fmla="*/ 121304 h 175530"/>
                  <a:gd name="connsiteX8" fmla="*/ 337219 w 500899"/>
                  <a:gd name="connsiteY8" fmla="*/ 163214 h 175530"/>
                  <a:gd name="connsiteX9" fmla="*/ 224824 w 500899"/>
                  <a:gd name="connsiteY9" fmla="*/ 174644 h 175530"/>
                  <a:gd name="connsiteX10" fmla="*/ 141004 w 500899"/>
                  <a:gd name="connsiteY10" fmla="*/ 144164 h 175530"/>
                  <a:gd name="connsiteX11" fmla="*/ 108619 w 500899"/>
                  <a:gd name="connsiteY11" fmla="*/ 140354 h 175530"/>
                  <a:gd name="connsiteX12" fmla="*/ 72424 w 500899"/>
                  <a:gd name="connsiteY12" fmla="*/ 130829 h 175530"/>
                  <a:gd name="connsiteX13" fmla="*/ 34 w 500899"/>
                  <a:gd name="connsiteY13" fmla="*/ 136544 h 175530"/>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40354 h 175297"/>
                  <a:gd name="connsiteX12" fmla="*/ 72424 w 500899"/>
                  <a:gd name="connsiteY12" fmla="*/ 130829 h 175297"/>
                  <a:gd name="connsiteX13" fmla="*/ 34 w 500899"/>
                  <a:gd name="connsiteY13" fmla="*/ 136544 h 175297"/>
                  <a:gd name="connsiteX0" fmla="*/ 34 w 500899"/>
                  <a:gd name="connsiteY0" fmla="*/ 136544 h 175297"/>
                  <a:gd name="connsiteX1" fmla="*/ 81949 w 500899"/>
                  <a:gd name="connsiteY1" fmla="*/ 73679 h 175297"/>
                  <a:gd name="connsiteX2" fmla="*/ 167674 w 500899"/>
                  <a:gd name="connsiteY2" fmla="*/ 18434 h 175297"/>
                  <a:gd name="connsiteX3" fmla="*/ 255304 w 500899"/>
                  <a:gd name="connsiteY3" fmla="*/ 1289 h 175297"/>
                  <a:gd name="connsiteX4" fmla="*/ 371509 w 500899"/>
                  <a:gd name="connsiteY4" fmla="*/ 7004 h 175297"/>
                  <a:gd name="connsiteX5" fmla="*/ 468664 w 500899"/>
                  <a:gd name="connsiteY5" fmla="*/ 52724 h 175297"/>
                  <a:gd name="connsiteX6" fmla="*/ 499144 w 500899"/>
                  <a:gd name="connsiteY6" fmla="*/ 81299 h 175297"/>
                  <a:gd name="connsiteX7" fmla="*/ 424849 w 500899"/>
                  <a:gd name="connsiteY7" fmla="*/ 121304 h 175297"/>
                  <a:gd name="connsiteX8" fmla="*/ 337219 w 500899"/>
                  <a:gd name="connsiteY8" fmla="*/ 163214 h 175297"/>
                  <a:gd name="connsiteX9" fmla="*/ 224824 w 500899"/>
                  <a:gd name="connsiteY9" fmla="*/ 174644 h 175297"/>
                  <a:gd name="connsiteX10" fmla="*/ 146719 w 500899"/>
                  <a:gd name="connsiteY10" fmla="*/ 147974 h 175297"/>
                  <a:gd name="connsiteX11" fmla="*/ 108619 w 500899"/>
                  <a:gd name="connsiteY11" fmla="*/ 136544 h 175297"/>
                  <a:gd name="connsiteX12" fmla="*/ 72424 w 500899"/>
                  <a:gd name="connsiteY12" fmla="*/ 130829 h 175297"/>
                  <a:gd name="connsiteX13" fmla="*/ 34 w 500899"/>
                  <a:gd name="connsiteY13" fmla="*/ 136544 h 17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0899" h="175297">
                    <a:moveTo>
                      <a:pt x="34" y="136544"/>
                    </a:moveTo>
                    <a:cubicBezTo>
                      <a:pt x="1622" y="127019"/>
                      <a:pt x="54009" y="93364"/>
                      <a:pt x="81949" y="73679"/>
                    </a:cubicBezTo>
                    <a:cubicBezTo>
                      <a:pt x="109889" y="53994"/>
                      <a:pt x="138781" y="30499"/>
                      <a:pt x="167674" y="18434"/>
                    </a:cubicBezTo>
                    <a:cubicBezTo>
                      <a:pt x="196567" y="6369"/>
                      <a:pt x="221332" y="3194"/>
                      <a:pt x="255304" y="1289"/>
                    </a:cubicBezTo>
                    <a:cubicBezTo>
                      <a:pt x="289277" y="-616"/>
                      <a:pt x="335949" y="-1568"/>
                      <a:pt x="371509" y="7004"/>
                    </a:cubicBezTo>
                    <a:cubicBezTo>
                      <a:pt x="407069" y="15576"/>
                      <a:pt x="447392" y="40342"/>
                      <a:pt x="468664" y="52724"/>
                    </a:cubicBezTo>
                    <a:cubicBezTo>
                      <a:pt x="489936" y="65106"/>
                      <a:pt x="506447" y="69869"/>
                      <a:pt x="499144" y="81299"/>
                    </a:cubicBezTo>
                    <a:cubicBezTo>
                      <a:pt x="491842" y="92729"/>
                      <a:pt x="451836" y="107652"/>
                      <a:pt x="424849" y="121304"/>
                    </a:cubicBezTo>
                    <a:cubicBezTo>
                      <a:pt x="397862" y="134956"/>
                      <a:pt x="370557" y="154324"/>
                      <a:pt x="337219" y="163214"/>
                    </a:cubicBezTo>
                    <a:cubicBezTo>
                      <a:pt x="303881" y="172104"/>
                      <a:pt x="256574" y="177184"/>
                      <a:pt x="224824" y="174644"/>
                    </a:cubicBezTo>
                    <a:cubicBezTo>
                      <a:pt x="193074" y="172104"/>
                      <a:pt x="166087" y="154324"/>
                      <a:pt x="146719" y="147974"/>
                    </a:cubicBezTo>
                    <a:cubicBezTo>
                      <a:pt x="127352" y="141624"/>
                      <a:pt x="121002" y="138767"/>
                      <a:pt x="108619" y="136544"/>
                    </a:cubicBezTo>
                    <a:cubicBezTo>
                      <a:pt x="96236" y="134321"/>
                      <a:pt x="90521" y="130829"/>
                      <a:pt x="72424" y="130829"/>
                    </a:cubicBezTo>
                    <a:cubicBezTo>
                      <a:pt x="54327" y="130829"/>
                      <a:pt x="-1554" y="146069"/>
                      <a:pt x="34" y="13654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1" name="フリーフォーム: 図形 160">
                <a:extLst>
                  <a:ext uri="{FF2B5EF4-FFF2-40B4-BE49-F238E27FC236}">
                    <a16:creationId xmlns:a16="http://schemas.microsoft.com/office/drawing/2014/main" id="{8EA41435-4519-27A6-A88C-76D1B0F0264E}"/>
                  </a:ext>
                </a:extLst>
              </p:cNvPr>
              <p:cNvSpPr/>
              <p:nvPr/>
            </p:nvSpPr>
            <p:spPr>
              <a:xfrm>
                <a:off x="5107305" y="3365512"/>
                <a:ext cx="508635" cy="183503"/>
              </a:xfrm>
              <a:custGeom>
                <a:avLst/>
                <a:gdLst>
                  <a:gd name="connsiteX0" fmla="*/ 0 w 533400"/>
                  <a:gd name="connsiteY0" fmla="*/ 90357 h 183702"/>
                  <a:gd name="connsiteX1" fmla="*/ 41910 w 533400"/>
                  <a:gd name="connsiteY1" fmla="*/ 50352 h 183702"/>
                  <a:gd name="connsiteX2" fmla="*/ 160020 w 533400"/>
                  <a:gd name="connsiteY2" fmla="*/ 4632 h 183702"/>
                  <a:gd name="connsiteX3" fmla="*/ 304800 w 533400"/>
                  <a:gd name="connsiteY3" fmla="*/ 8442 h 183702"/>
                  <a:gd name="connsiteX4" fmla="*/ 421005 w 533400"/>
                  <a:gd name="connsiteY4" fmla="*/ 65592 h 183702"/>
                  <a:gd name="connsiteX5" fmla="*/ 485775 w 533400"/>
                  <a:gd name="connsiteY5" fmla="*/ 113217 h 183702"/>
                  <a:gd name="connsiteX6" fmla="*/ 533400 w 533400"/>
                  <a:gd name="connsiteY6" fmla="*/ 183702 h 183702"/>
                  <a:gd name="connsiteX0" fmla="*/ 0 w 533400"/>
                  <a:gd name="connsiteY0" fmla="*/ 90158 h 183503"/>
                  <a:gd name="connsiteX1" fmla="*/ 41910 w 533400"/>
                  <a:gd name="connsiteY1" fmla="*/ 50153 h 183503"/>
                  <a:gd name="connsiteX2" fmla="*/ 160020 w 533400"/>
                  <a:gd name="connsiteY2" fmla="*/ 4433 h 183503"/>
                  <a:gd name="connsiteX3" fmla="*/ 304800 w 533400"/>
                  <a:gd name="connsiteY3" fmla="*/ 8243 h 183503"/>
                  <a:gd name="connsiteX4" fmla="*/ 417195 w 533400"/>
                  <a:gd name="connsiteY4" fmla="*/ 61583 h 183503"/>
                  <a:gd name="connsiteX5" fmla="*/ 485775 w 533400"/>
                  <a:gd name="connsiteY5" fmla="*/ 113018 h 183503"/>
                  <a:gd name="connsiteX6" fmla="*/ 533400 w 533400"/>
                  <a:gd name="connsiteY6" fmla="*/ 183503 h 183503"/>
                  <a:gd name="connsiteX0" fmla="*/ 0 w 531495"/>
                  <a:gd name="connsiteY0" fmla="*/ 103493 h 183503"/>
                  <a:gd name="connsiteX1" fmla="*/ 40005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 name="connsiteX0" fmla="*/ 0 w 531495"/>
                  <a:gd name="connsiteY0" fmla="*/ 103493 h 183503"/>
                  <a:gd name="connsiteX1" fmla="*/ 45720 w 531495"/>
                  <a:gd name="connsiteY1" fmla="*/ 50153 h 183503"/>
                  <a:gd name="connsiteX2" fmla="*/ 158115 w 531495"/>
                  <a:gd name="connsiteY2" fmla="*/ 4433 h 183503"/>
                  <a:gd name="connsiteX3" fmla="*/ 302895 w 531495"/>
                  <a:gd name="connsiteY3" fmla="*/ 8243 h 183503"/>
                  <a:gd name="connsiteX4" fmla="*/ 415290 w 531495"/>
                  <a:gd name="connsiteY4" fmla="*/ 61583 h 183503"/>
                  <a:gd name="connsiteX5" fmla="*/ 483870 w 531495"/>
                  <a:gd name="connsiteY5" fmla="*/ 113018 h 183503"/>
                  <a:gd name="connsiteX6" fmla="*/ 531495 w 531495"/>
                  <a:gd name="connsiteY6" fmla="*/ 183503 h 183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1495" h="183503">
                    <a:moveTo>
                      <a:pt x="0" y="103493"/>
                    </a:moveTo>
                    <a:cubicBezTo>
                      <a:pt x="7620" y="90634"/>
                      <a:pt x="19368" y="66663"/>
                      <a:pt x="45720" y="50153"/>
                    </a:cubicBezTo>
                    <a:cubicBezTo>
                      <a:pt x="72073" y="33643"/>
                      <a:pt x="115253" y="11418"/>
                      <a:pt x="158115" y="4433"/>
                    </a:cubicBezTo>
                    <a:cubicBezTo>
                      <a:pt x="200977" y="-2552"/>
                      <a:pt x="260033" y="-1282"/>
                      <a:pt x="302895" y="8243"/>
                    </a:cubicBezTo>
                    <a:cubicBezTo>
                      <a:pt x="345757" y="17768"/>
                      <a:pt x="385128" y="44121"/>
                      <a:pt x="415290" y="61583"/>
                    </a:cubicBezTo>
                    <a:cubicBezTo>
                      <a:pt x="445452" y="79045"/>
                      <a:pt x="465138" y="93333"/>
                      <a:pt x="483870" y="113018"/>
                    </a:cubicBezTo>
                    <a:cubicBezTo>
                      <a:pt x="502602" y="132703"/>
                      <a:pt x="517048" y="158103"/>
                      <a:pt x="531495" y="183503"/>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2" name="フリーフォーム: 図形 161">
                <a:extLst>
                  <a:ext uri="{FF2B5EF4-FFF2-40B4-BE49-F238E27FC236}">
                    <a16:creationId xmlns:a16="http://schemas.microsoft.com/office/drawing/2014/main" id="{2D60B262-E76A-1FE4-4A99-EA0AE8F0375A}"/>
                  </a:ext>
                </a:extLst>
              </p:cNvPr>
              <p:cNvSpPr/>
              <p:nvPr/>
            </p:nvSpPr>
            <p:spPr>
              <a:xfrm>
                <a:off x="6265546" y="3331211"/>
                <a:ext cx="537242" cy="191134"/>
              </a:xfrm>
              <a:custGeom>
                <a:avLst/>
                <a:gdLst>
                  <a:gd name="connsiteX0" fmla="*/ 0 w 529917"/>
                  <a:gd name="connsiteY0" fmla="*/ 191027 h 191027"/>
                  <a:gd name="connsiteX1" fmla="*/ 70485 w 529917"/>
                  <a:gd name="connsiteY1" fmla="*/ 99587 h 191027"/>
                  <a:gd name="connsiteX2" fmla="*/ 161925 w 529917"/>
                  <a:gd name="connsiteY2" fmla="*/ 31007 h 191027"/>
                  <a:gd name="connsiteX3" fmla="*/ 278130 w 529917"/>
                  <a:gd name="connsiteY3" fmla="*/ 4337 h 191027"/>
                  <a:gd name="connsiteX4" fmla="*/ 384810 w 529917"/>
                  <a:gd name="connsiteY4" fmla="*/ 4337 h 191027"/>
                  <a:gd name="connsiteX5" fmla="*/ 476250 w 529917"/>
                  <a:gd name="connsiteY5" fmla="*/ 46247 h 191027"/>
                  <a:gd name="connsiteX6" fmla="*/ 521970 w 529917"/>
                  <a:gd name="connsiteY6" fmla="*/ 90062 h 191027"/>
                  <a:gd name="connsiteX7" fmla="*/ 529590 w 529917"/>
                  <a:gd name="connsiteY7" fmla="*/ 105302 h 191027"/>
                  <a:gd name="connsiteX0" fmla="*/ 0 w 537250"/>
                  <a:gd name="connsiteY0" fmla="*/ 191027 h 191027"/>
                  <a:gd name="connsiteX1" fmla="*/ 70485 w 537250"/>
                  <a:gd name="connsiteY1" fmla="*/ 99587 h 191027"/>
                  <a:gd name="connsiteX2" fmla="*/ 161925 w 537250"/>
                  <a:gd name="connsiteY2" fmla="*/ 31007 h 191027"/>
                  <a:gd name="connsiteX3" fmla="*/ 278130 w 537250"/>
                  <a:gd name="connsiteY3" fmla="*/ 4337 h 191027"/>
                  <a:gd name="connsiteX4" fmla="*/ 384810 w 537250"/>
                  <a:gd name="connsiteY4" fmla="*/ 4337 h 191027"/>
                  <a:gd name="connsiteX5" fmla="*/ 476250 w 537250"/>
                  <a:gd name="connsiteY5" fmla="*/ 46247 h 191027"/>
                  <a:gd name="connsiteX6" fmla="*/ 521970 w 537250"/>
                  <a:gd name="connsiteY6" fmla="*/ 90062 h 191027"/>
                  <a:gd name="connsiteX7" fmla="*/ 537210 w 537250"/>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84810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027 h 191027"/>
                  <a:gd name="connsiteX1" fmla="*/ 70485 w 537242"/>
                  <a:gd name="connsiteY1" fmla="*/ 99587 h 191027"/>
                  <a:gd name="connsiteX2" fmla="*/ 161925 w 537242"/>
                  <a:gd name="connsiteY2" fmla="*/ 31007 h 191027"/>
                  <a:gd name="connsiteX3" fmla="*/ 278130 w 537242"/>
                  <a:gd name="connsiteY3" fmla="*/ 4337 h 191027"/>
                  <a:gd name="connsiteX4" fmla="*/ 379095 w 537242"/>
                  <a:gd name="connsiteY4" fmla="*/ 4337 h 191027"/>
                  <a:gd name="connsiteX5" fmla="*/ 476250 w 537242"/>
                  <a:gd name="connsiteY5" fmla="*/ 46247 h 191027"/>
                  <a:gd name="connsiteX6" fmla="*/ 520065 w 537242"/>
                  <a:gd name="connsiteY6" fmla="*/ 82442 h 191027"/>
                  <a:gd name="connsiteX7" fmla="*/ 537210 w 537242"/>
                  <a:gd name="connsiteY7" fmla="*/ 109112 h 191027"/>
                  <a:gd name="connsiteX0" fmla="*/ 0 w 537242"/>
                  <a:gd name="connsiteY0" fmla="*/ 191134 h 191134"/>
                  <a:gd name="connsiteX1" fmla="*/ 70485 w 537242"/>
                  <a:gd name="connsiteY1" fmla="*/ 99694 h 191134"/>
                  <a:gd name="connsiteX2" fmla="*/ 163830 w 537242"/>
                  <a:gd name="connsiteY2" fmla="*/ 33019 h 191134"/>
                  <a:gd name="connsiteX3" fmla="*/ 278130 w 537242"/>
                  <a:gd name="connsiteY3" fmla="*/ 4444 h 191134"/>
                  <a:gd name="connsiteX4" fmla="*/ 379095 w 537242"/>
                  <a:gd name="connsiteY4" fmla="*/ 4444 h 191134"/>
                  <a:gd name="connsiteX5" fmla="*/ 476250 w 537242"/>
                  <a:gd name="connsiteY5" fmla="*/ 46354 h 191134"/>
                  <a:gd name="connsiteX6" fmla="*/ 520065 w 537242"/>
                  <a:gd name="connsiteY6" fmla="*/ 82549 h 191134"/>
                  <a:gd name="connsiteX7" fmla="*/ 537210 w 537242"/>
                  <a:gd name="connsiteY7" fmla="*/ 109219 h 191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242" h="191134">
                    <a:moveTo>
                      <a:pt x="0" y="191134"/>
                    </a:moveTo>
                    <a:cubicBezTo>
                      <a:pt x="21749" y="158749"/>
                      <a:pt x="43180" y="126046"/>
                      <a:pt x="70485" y="99694"/>
                    </a:cubicBezTo>
                    <a:cubicBezTo>
                      <a:pt x="97790" y="73342"/>
                      <a:pt x="129223" y="48894"/>
                      <a:pt x="163830" y="33019"/>
                    </a:cubicBezTo>
                    <a:cubicBezTo>
                      <a:pt x="198438" y="17144"/>
                      <a:pt x="242253" y="9207"/>
                      <a:pt x="278130" y="4444"/>
                    </a:cubicBezTo>
                    <a:cubicBezTo>
                      <a:pt x="314008" y="-319"/>
                      <a:pt x="346075" y="-2541"/>
                      <a:pt x="379095" y="4444"/>
                    </a:cubicBezTo>
                    <a:cubicBezTo>
                      <a:pt x="412115" y="11429"/>
                      <a:pt x="452755" y="33337"/>
                      <a:pt x="476250" y="46354"/>
                    </a:cubicBezTo>
                    <a:cubicBezTo>
                      <a:pt x="499745" y="59371"/>
                      <a:pt x="511175" y="72706"/>
                      <a:pt x="520065" y="82549"/>
                    </a:cubicBezTo>
                    <a:cubicBezTo>
                      <a:pt x="528955" y="92391"/>
                      <a:pt x="537845" y="106520"/>
                      <a:pt x="537210" y="109219"/>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3" name="フリーフォーム: 図形 162">
                <a:extLst>
                  <a:ext uri="{FF2B5EF4-FFF2-40B4-BE49-F238E27FC236}">
                    <a16:creationId xmlns:a16="http://schemas.microsoft.com/office/drawing/2014/main" id="{0FAE69A0-C5B8-A46F-E5B7-D9407E314C90}"/>
                  </a:ext>
                </a:extLst>
              </p:cNvPr>
              <p:cNvSpPr/>
              <p:nvPr/>
            </p:nvSpPr>
            <p:spPr>
              <a:xfrm>
                <a:off x="5130165" y="3590925"/>
                <a:ext cx="478155" cy="91527"/>
              </a:xfrm>
              <a:custGeom>
                <a:avLst/>
                <a:gdLst>
                  <a:gd name="connsiteX0" fmla="*/ 476250 w 476250"/>
                  <a:gd name="connsiteY0" fmla="*/ 55245 h 91527"/>
                  <a:gd name="connsiteX1" fmla="*/ 331470 w 476250"/>
                  <a:gd name="connsiteY1" fmla="*/ 68580 h 91527"/>
                  <a:gd name="connsiteX2" fmla="*/ 200025 w 476250"/>
                  <a:gd name="connsiteY2" fmla="*/ 87630 h 91527"/>
                  <a:gd name="connsiteX3" fmla="*/ 120015 w 476250"/>
                  <a:gd name="connsiteY3" fmla="*/ 89535 h 91527"/>
                  <a:gd name="connsiteX4" fmla="*/ 45720 w 476250"/>
                  <a:gd name="connsiteY4" fmla="*/ 64770 h 91527"/>
                  <a:gd name="connsiteX5" fmla="*/ 7620 w 476250"/>
                  <a:gd name="connsiteY5" fmla="*/ 26670 h 91527"/>
                  <a:gd name="connsiteX6" fmla="*/ 0 w 476250"/>
                  <a:gd name="connsiteY6" fmla="*/ 0 h 91527"/>
                  <a:gd name="connsiteX0" fmla="*/ 478155 w 478155"/>
                  <a:gd name="connsiteY0" fmla="*/ 38100 h 91527"/>
                  <a:gd name="connsiteX1" fmla="*/ 331470 w 478155"/>
                  <a:gd name="connsiteY1" fmla="*/ 68580 h 91527"/>
                  <a:gd name="connsiteX2" fmla="*/ 200025 w 478155"/>
                  <a:gd name="connsiteY2" fmla="*/ 87630 h 91527"/>
                  <a:gd name="connsiteX3" fmla="*/ 120015 w 478155"/>
                  <a:gd name="connsiteY3" fmla="*/ 89535 h 91527"/>
                  <a:gd name="connsiteX4" fmla="*/ 45720 w 478155"/>
                  <a:gd name="connsiteY4" fmla="*/ 64770 h 91527"/>
                  <a:gd name="connsiteX5" fmla="*/ 7620 w 478155"/>
                  <a:gd name="connsiteY5" fmla="*/ 26670 h 91527"/>
                  <a:gd name="connsiteX6" fmla="*/ 0 w 478155"/>
                  <a:gd name="connsiteY6" fmla="*/ 0 h 91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155" h="91527">
                    <a:moveTo>
                      <a:pt x="478155" y="38100"/>
                    </a:moveTo>
                    <a:cubicBezTo>
                      <a:pt x="421322" y="42862"/>
                      <a:pt x="377825" y="60325"/>
                      <a:pt x="331470" y="68580"/>
                    </a:cubicBezTo>
                    <a:cubicBezTo>
                      <a:pt x="285115" y="76835"/>
                      <a:pt x="235267" y="84138"/>
                      <a:pt x="200025" y="87630"/>
                    </a:cubicBezTo>
                    <a:cubicBezTo>
                      <a:pt x="164783" y="91122"/>
                      <a:pt x="145732" y="93345"/>
                      <a:pt x="120015" y="89535"/>
                    </a:cubicBezTo>
                    <a:cubicBezTo>
                      <a:pt x="94298" y="85725"/>
                      <a:pt x="64452" y="75247"/>
                      <a:pt x="45720" y="64770"/>
                    </a:cubicBezTo>
                    <a:cubicBezTo>
                      <a:pt x="26988" y="54293"/>
                      <a:pt x="15240" y="37465"/>
                      <a:pt x="7620" y="26670"/>
                    </a:cubicBezTo>
                    <a:cubicBezTo>
                      <a:pt x="0" y="15875"/>
                      <a:pt x="0" y="7937"/>
                      <a:pt x="0" y="0"/>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4" name="フリーフォーム: 図形 163">
                <a:extLst>
                  <a:ext uri="{FF2B5EF4-FFF2-40B4-BE49-F238E27FC236}">
                    <a16:creationId xmlns:a16="http://schemas.microsoft.com/office/drawing/2014/main" id="{EB154A4C-A29A-7CB6-9278-F360E9AD466A}"/>
                  </a:ext>
                </a:extLst>
              </p:cNvPr>
              <p:cNvSpPr/>
              <p:nvPr/>
            </p:nvSpPr>
            <p:spPr>
              <a:xfrm>
                <a:off x="6271260" y="3581400"/>
                <a:ext cx="472440" cy="72644"/>
              </a:xfrm>
              <a:custGeom>
                <a:avLst/>
                <a:gdLst>
                  <a:gd name="connsiteX0" fmla="*/ 0 w 472440"/>
                  <a:gd name="connsiteY0" fmla="*/ 0 h 72644"/>
                  <a:gd name="connsiteX1" fmla="*/ 91440 w 472440"/>
                  <a:gd name="connsiteY1" fmla="*/ 9525 h 72644"/>
                  <a:gd name="connsiteX2" fmla="*/ 152400 w 472440"/>
                  <a:gd name="connsiteY2" fmla="*/ 47625 h 72644"/>
                  <a:gd name="connsiteX3" fmla="*/ 274320 w 472440"/>
                  <a:gd name="connsiteY3" fmla="*/ 72390 h 72644"/>
                  <a:gd name="connsiteX4" fmla="*/ 363855 w 472440"/>
                  <a:gd name="connsiteY4" fmla="*/ 59055 h 72644"/>
                  <a:gd name="connsiteX5" fmla="*/ 424815 w 472440"/>
                  <a:gd name="connsiteY5" fmla="*/ 36195 h 72644"/>
                  <a:gd name="connsiteX6" fmla="*/ 472440 w 472440"/>
                  <a:gd name="connsiteY6" fmla="*/ 28575 h 72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440" h="72644">
                    <a:moveTo>
                      <a:pt x="0" y="0"/>
                    </a:moveTo>
                    <a:cubicBezTo>
                      <a:pt x="33020" y="794"/>
                      <a:pt x="66040" y="1588"/>
                      <a:pt x="91440" y="9525"/>
                    </a:cubicBezTo>
                    <a:cubicBezTo>
                      <a:pt x="116840" y="17462"/>
                      <a:pt x="121920" y="37148"/>
                      <a:pt x="152400" y="47625"/>
                    </a:cubicBezTo>
                    <a:cubicBezTo>
                      <a:pt x="182880" y="58102"/>
                      <a:pt x="239078" y="70485"/>
                      <a:pt x="274320" y="72390"/>
                    </a:cubicBezTo>
                    <a:cubicBezTo>
                      <a:pt x="309562" y="74295"/>
                      <a:pt x="338773" y="65088"/>
                      <a:pt x="363855" y="59055"/>
                    </a:cubicBezTo>
                    <a:cubicBezTo>
                      <a:pt x="388938" y="53023"/>
                      <a:pt x="406717" y="41275"/>
                      <a:pt x="424815" y="36195"/>
                    </a:cubicBezTo>
                    <a:cubicBezTo>
                      <a:pt x="442913" y="31115"/>
                      <a:pt x="457676" y="29845"/>
                      <a:pt x="472440" y="28575"/>
                    </a:cubicBezTo>
                  </a:path>
                </a:pathLst>
              </a:custGeom>
              <a:noFill/>
              <a:ln w="3175">
                <a:solidFill>
                  <a:srgbClr val="C4884C">
                    <a:alpha val="95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5" name="フリーフォーム: 図形 164">
                <a:extLst>
                  <a:ext uri="{FF2B5EF4-FFF2-40B4-BE49-F238E27FC236}">
                    <a16:creationId xmlns:a16="http://schemas.microsoft.com/office/drawing/2014/main" id="{12E718C8-C580-9683-F6B6-C62C75B302E7}"/>
                  </a:ext>
                </a:extLst>
              </p:cNvPr>
              <p:cNvSpPr/>
              <p:nvPr/>
            </p:nvSpPr>
            <p:spPr>
              <a:xfrm>
                <a:off x="5030988" y="3043727"/>
                <a:ext cx="584952" cy="95713"/>
              </a:xfrm>
              <a:custGeom>
                <a:avLst/>
                <a:gdLst>
                  <a:gd name="connsiteX0" fmla="*/ 584952 w 584952"/>
                  <a:gd name="connsiteY0" fmla="*/ 95713 h 95713"/>
                  <a:gd name="connsiteX1" fmla="*/ 531612 w 584952"/>
                  <a:gd name="connsiteY1" fmla="*/ 93808 h 95713"/>
                  <a:gd name="connsiteX2" fmla="*/ 377307 w 584952"/>
                  <a:gd name="connsiteY2" fmla="*/ 84283 h 95713"/>
                  <a:gd name="connsiteX3" fmla="*/ 186807 w 584952"/>
                  <a:gd name="connsiteY3" fmla="*/ 72853 h 95713"/>
                  <a:gd name="connsiteX4" fmla="*/ 74412 w 584952"/>
                  <a:gd name="connsiteY4" fmla="*/ 74758 h 95713"/>
                  <a:gd name="connsiteX5" fmla="*/ 117 w 584952"/>
                  <a:gd name="connsiteY5" fmla="*/ 80473 h 95713"/>
                  <a:gd name="connsiteX6" fmla="*/ 62982 w 584952"/>
                  <a:gd name="connsiteY6" fmla="*/ 25228 h 95713"/>
                  <a:gd name="connsiteX7" fmla="*/ 261102 w 584952"/>
                  <a:gd name="connsiteY7" fmla="*/ 463 h 95713"/>
                  <a:gd name="connsiteX8" fmla="*/ 421122 w 584952"/>
                  <a:gd name="connsiteY8" fmla="*/ 9988 h 95713"/>
                  <a:gd name="connsiteX9" fmla="*/ 529707 w 584952"/>
                  <a:gd name="connsiteY9" fmla="*/ 21418 h 95713"/>
                  <a:gd name="connsiteX10" fmla="*/ 560187 w 584952"/>
                  <a:gd name="connsiteY10" fmla="*/ 23323 h 95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952" h="95713">
                    <a:moveTo>
                      <a:pt x="584952" y="95713"/>
                    </a:moveTo>
                    <a:cubicBezTo>
                      <a:pt x="575585" y="95713"/>
                      <a:pt x="531612" y="93808"/>
                      <a:pt x="531612" y="93808"/>
                    </a:cubicBezTo>
                    <a:lnTo>
                      <a:pt x="377307" y="84283"/>
                    </a:lnTo>
                    <a:cubicBezTo>
                      <a:pt x="319840" y="80791"/>
                      <a:pt x="237289" y="74440"/>
                      <a:pt x="186807" y="72853"/>
                    </a:cubicBezTo>
                    <a:cubicBezTo>
                      <a:pt x="136324" y="71265"/>
                      <a:pt x="105527" y="73488"/>
                      <a:pt x="74412" y="74758"/>
                    </a:cubicBezTo>
                    <a:cubicBezTo>
                      <a:pt x="43297" y="76028"/>
                      <a:pt x="2022" y="88728"/>
                      <a:pt x="117" y="80473"/>
                    </a:cubicBezTo>
                    <a:cubicBezTo>
                      <a:pt x="-1788" y="72218"/>
                      <a:pt x="19484" y="38563"/>
                      <a:pt x="62982" y="25228"/>
                    </a:cubicBezTo>
                    <a:cubicBezTo>
                      <a:pt x="106480" y="11893"/>
                      <a:pt x="201412" y="3003"/>
                      <a:pt x="261102" y="463"/>
                    </a:cubicBezTo>
                    <a:cubicBezTo>
                      <a:pt x="320792" y="-2077"/>
                      <a:pt x="376355" y="6496"/>
                      <a:pt x="421122" y="9988"/>
                    </a:cubicBezTo>
                    <a:cubicBezTo>
                      <a:pt x="465889" y="13480"/>
                      <a:pt x="506530" y="19196"/>
                      <a:pt x="529707" y="21418"/>
                    </a:cubicBezTo>
                    <a:cubicBezTo>
                      <a:pt x="552884" y="23640"/>
                      <a:pt x="556535" y="23481"/>
                      <a:pt x="560187" y="23323"/>
                    </a:cubicBez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6" name="フリーフォーム: 図形 165">
                <a:extLst>
                  <a:ext uri="{FF2B5EF4-FFF2-40B4-BE49-F238E27FC236}">
                    <a16:creationId xmlns:a16="http://schemas.microsoft.com/office/drawing/2014/main" id="{1AF95F8A-6A97-E5B9-0668-48972D342703}"/>
                  </a:ext>
                </a:extLst>
              </p:cNvPr>
              <p:cNvSpPr/>
              <p:nvPr/>
            </p:nvSpPr>
            <p:spPr>
              <a:xfrm>
                <a:off x="6202680" y="2967972"/>
                <a:ext cx="536069" cy="133368"/>
              </a:xfrm>
              <a:custGeom>
                <a:avLst/>
                <a:gdLst>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1430 w 536705"/>
                  <a:gd name="connsiteY9" fmla="*/ 45736 h 133366"/>
                  <a:gd name="connsiteX0" fmla="*/ 0 w 536705"/>
                  <a:gd name="connsiteY0" fmla="*/ 133366 h 133366"/>
                  <a:gd name="connsiteX1" fmla="*/ 224790 w 536705"/>
                  <a:gd name="connsiteY1" fmla="*/ 99076 h 133366"/>
                  <a:gd name="connsiteX2" fmla="*/ 344805 w 536705"/>
                  <a:gd name="connsiteY2" fmla="*/ 81931 h 133366"/>
                  <a:gd name="connsiteX3" fmla="*/ 421005 w 536705"/>
                  <a:gd name="connsiteY3" fmla="*/ 60976 h 133366"/>
                  <a:gd name="connsiteX4" fmla="*/ 535305 w 536705"/>
                  <a:gd name="connsiteY4" fmla="*/ 49546 h 133366"/>
                  <a:gd name="connsiteX5" fmla="*/ 478155 w 536705"/>
                  <a:gd name="connsiteY5" fmla="*/ 26686 h 133366"/>
                  <a:gd name="connsiteX6" fmla="*/ 382905 w 536705"/>
                  <a:gd name="connsiteY6" fmla="*/ 16 h 133366"/>
                  <a:gd name="connsiteX7" fmla="*/ 211455 w 536705"/>
                  <a:gd name="connsiteY7" fmla="*/ 22876 h 133366"/>
                  <a:gd name="connsiteX8" fmla="*/ 83820 w 536705"/>
                  <a:gd name="connsiteY8" fmla="*/ 36211 h 133366"/>
                  <a:gd name="connsiteX9" fmla="*/ 15240 w 536705"/>
                  <a:gd name="connsiteY9" fmla="*/ 55261 h 133366"/>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93345 w 536705"/>
                  <a:gd name="connsiteY8" fmla="*/ 45738 h 133368"/>
                  <a:gd name="connsiteX9" fmla="*/ 15240 w 536705"/>
                  <a:gd name="connsiteY9" fmla="*/ 55263 h 133368"/>
                  <a:gd name="connsiteX0" fmla="*/ 0 w 536705"/>
                  <a:gd name="connsiteY0" fmla="*/ 133368 h 133368"/>
                  <a:gd name="connsiteX1" fmla="*/ 224790 w 536705"/>
                  <a:gd name="connsiteY1" fmla="*/ 99078 h 133368"/>
                  <a:gd name="connsiteX2" fmla="*/ 344805 w 536705"/>
                  <a:gd name="connsiteY2" fmla="*/ 81933 h 133368"/>
                  <a:gd name="connsiteX3" fmla="*/ 421005 w 536705"/>
                  <a:gd name="connsiteY3" fmla="*/ 60978 h 133368"/>
                  <a:gd name="connsiteX4" fmla="*/ 535305 w 536705"/>
                  <a:gd name="connsiteY4" fmla="*/ 49548 h 133368"/>
                  <a:gd name="connsiteX5" fmla="*/ 478155 w 536705"/>
                  <a:gd name="connsiteY5" fmla="*/ 26688 h 133368"/>
                  <a:gd name="connsiteX6" fmla="*/ 382905 w 536705"/>
                  <a:gd name="connsiteY6" fmla="*/ 18 h 133368"/>
                  <a:gd name="connsiteX7" fmla="*/ 211455 w 536705"/>
                  <a:gd name="connsiteY7" fmla="*/ 22878 h 133368"/>
                  <a:gd name="connsiteX8" fmla="*/ 89535 w 536705"/>
                  <a:gd name="connsiteY8" fmla="*/ 41928 h 133368"/>
                  <a:gd name="connsiteX9" fmla="*/ 15240 w 536705"/>
                  <a:gd name="connsiteY9" fmla="*/ 55263 h 133368"/>
                  <a:gd name="connsiteX0" fmla="*/ 0 w 536069"/>
                  <a:gd name="connsiteY0" fmla="*/ 133368 h 133368"/>
                  <a:gd name="connsiteX1" fmla="*/ 224790 w 536069"/>
                  <a:gd name="connsiteY1" fmla="*/ 99078 h 133368"/>
                  <a:gd name="connsiteX2" fmla="*/ 344805 w 536069"/>
                  <a:gd name="connsiteY2" fmla="*/ 81933 h 133368"/>
                  <a:gd name="connsiteX3" fmla="*/ 438150 w 536069"/>
                  <a:gd name="connsiteY3" fmla="*/ 62883 h 133368"/>
                  <a:gd name="connsiteX4" fmla="*/ 535305 w 536069"/>
                  <a:gd name="connsiteY4" fmla="*/ 49548 h 133368"/>
                  <a:gd name="connsiteX5" fmla="*/ 478155 w 536069"/>
                  <a:gd name="connsiteY5" fmla="*/ 26688 h 133368"/>
                  <a:gd name="connsiteX6" fmla="*/ 382905 w 536069"/>
                  <a:gd name="connsiteY6" fmla="*/ 18 h 133368"/>
                  <a:gd name="connsiteX7" fmla="*/ 211455 w 536069"/>
                  <a:gd name="connsiteY7" fmla="*/ 22878 h 133368"/>
                  <a:gd name="connsiteX8" fmla="*/ 89535 w 536069"/>
                  <a:gd name="connsiteY8" fmla="*/ 41928 h 133368"/>
                  <a:gd name="connsiteX9" fmla="*/ 15240 w 536069"/>
                  <a:gd name="connsiteY9" fmla="*/ 55263 h 13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69" h="133368">
                    <a:moveTo>
                      <a:pt x="0" y="133368"/>
                    </a:moveTo>
                    <a:lnTo>
                      <a:pt x="224790" y="99078"/>
                    </a:lnTo>
                    <a:cubicBezTo>
                      <a:pt x="282258" y="90505"/>
                      <a:pt x="309245" y="87966"/>
                      <a:pt x="344805" y="81933"/>
                    </a:cubicBezTo>
                    <a:cubicBezTo>
                      <a:pt x="380365" y="75901"/>
                      <a:pt x="406400" y="68280"/>
                      <a:pt x="438150" y="62883"/>
                    </a:cubicBezTo>
                    <a:cubicBezTo>
                      <a:pt x="469900" y="57486"/>
                      <a:pt x="528638" y="55580"/>
                      <a:pt x="535305" y="49548"/>
                    </a:cubicBezTo>
                    <a:cubicBezTo>
                      <a:pt x="541972" y="43516"/>
                      <a:pt x="503555" y="34943"/>
                      <a:pt x="478155" y="26688"/>
                    </a:cubicBezTo>
                    <a:cubicBezTo>
                      <a:pt x="452755" y="18433"/>
                      <a:pt x="427355" y="653"/>
                      <a:pt x="382905" y="18"/>
                    </a:cubicBezTo>
                    <a:cubicBezTo>
                      <a:pt x="338455" y="-617"/>
                      <a:pt x="260350" y="15893"/>
                      <a:pt x="211455" y="22878"/>
                    </a:cubicBezTo>
                    <a:cubicBezTo>
                      <a:pt x="162560" y="29863"/>
                      <a:pt x="122873" y="38118"/>
                      <a:pt x="89535" y="41928"/>
                    </a:cubicBezTo>
                    <a:lnTo>
                      <a:pt x="15240" y="55263"/>
                    </a:lnTo>
                  </a:path>
                </a:pathLst>
              </a:custGeom>
              <a:solidFill>
                <a:schemeClr val="tx1">
                  <a:lumMod val="65000"/>
                  <a:lumOff val="35000"/>
                </a:scheme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7" name="フリーフォーム: 図形 166">
                <a:extLst>
                  <a:ext uri="{FF2B5EF4-FFF2-40B4-BE49-F238E27FC236}">
                    <a16:creationId xmlns:a16="http://schemas.microsoft.com/office/drawing/2014/main" id="{201CCDD4-4B29-8DBF-23F0-7EF553E2EC35}"/>
                  </a:ext>
                </a:extLst>
              </p:cNvPr>
              <p:cNvSpPr/>
              <p:nvPr/>
            </p:nvSpPr>
            <p:spPr>
              <a:xfrm>
                <a:off x="5760543" y="3556634"/>
                <a:ext cx="184962" cy="779145"/>
              </a:xfrm>
              <a:custGeom>
                <a:avLst/>
                <a:gdLst>
                  <a:gd name="connsiteX0" fmla="*/ 120754 w 231244"/>
                  <a:gd name="connsiteY0" fmla="*/ 0 h 792480"/>
                  <a:gd name="connsiteX1" fmla="*/ 35029 w 231244"/>
                  <a:gd name="connsiteY1" fmla="*/ 293370 h 792480"/>
                  <a:gd name="connsiteX2" fmla="*/ 739 w 231244"/>
                  <a:gd name="connsiteY2" fmla="*/ 487680 h 792480"/>
                  <a:gd name="connsiteX3" fmla="*/ 63604 w 231244"/>
                  <a:gd name="connsiteY3" fmla="*/ 659130 h 792480"/>
                  <a:gd name="connsiteX4" fmla="*/ 231244 w 231244"/>
                  <a:gd name="connsiteY4" fmla="*/ 792480 h 792480"/>
                  <a:gd name="connsiteX0" fmla="*/ 166785 w 231555"/>
                  <a:gd name="connsiteY0" fmla="*/ 0 h 788670"/>
                  <a:gd name="connsiteX1" fmla="*/ 35340 w 231555"/>
                  <a:gd name="connsiteY1" fmla="*/ 289560 h 788670"/>
                  <a:gd name="connsiteX2" fmla="*/ 1050 w 231555"/>
                  <a:gd name="connsiteY2" fmla="*/ 483870 h 788670"/>
                  <a:gd name="connsiteX3" fmla="*/ 63915 w 231555"/>
                  <a:gd name="connsiteY3" fmla="*/ 655320 h 788670"/>
                  <a:gd name="connsiteX4" fmla="*/ 231555 w 231555"/>
                  <a:gd name="connsiteY4" fmla="*/ 788670 h 788670"/>
                  <a:gd name="connsiteX0" fmla="*/ 165878 w 230648"/>
                  <a:gd name="connsiteY0" fmla="*/ 0 h 788670"/>
                  <a:gd name="connsiteX1" fmla="*/ 49673 w 230648"/>
                  <a:gd name="connsiteY1" fmla="*/ 293370 h 788670"/>
                  <a:gd name="connsiteX2" fmla="*/ 143 w 230648"/>
                  <a:gd name="connsiteY2" fmla="*/ 483870 h 788670"/>
                  <a:gd name="connsiteX3" fmla="*/ 63008 w 230648"/>
                  <a:gd name="connsiteY3" fmla="*/ 655320 h 788670"/>
                  <a:gd name="connsiteX4" fmla="*/ 230648 w 230648"/>
                  <a:gd name="connsiteY4" fmla="*/ 788670 h 788670"/>
                  <a:gd name="connsiteX0" fmla="*/ 165835 w 230605"/>
                  <a:gd name="connsiteY0" fmla="*/ 0 h 788670"/>
                  <a:gd name="connsiteX1" fmla="*/ 49630 w 230605"/>
                  <a:gd name="connsiteY1" fmla="*/ 293370 h 788670"/>
                  <a:gd name="connsiteX2" fmla="*/ 100 w 230605"/>
                  <a:gd name="connsiteY2" fmla="*/ 483870 h 788670"/>
                  <a:gd name="connsiteX3" fmla="*/ 62965 w 230605"/>
                  <a:gd name="connsiteY3" fmla="*/ 655320 h 788670"/>
                  <a:gd name="connsiteX4" fmla="*/ 230605 w 230605"/>
                  <a:gd name="connsiteY4" fmla="*/ 788670 h 788670"/>
                  <a:gd name="connsiteX0" fmla="*/ 165830 w 230600"/>
                  <a:gd name="connsiteY0" fmla="*/ 0 h 788670"/>
                  <a:gd name="connsiteX1" fmla="*/ 49625 w 230600"/>
                  <a:gd name="connsiteY1" fmla="*/ 293370 h 788670"/>
                  <a:gd name="connsiteX2" fmla="*/ 95 w 230600"/>
                  <a:gd name="connsiteY2" fmla="*/ 483870 h 788670"/>
                  <a:gd name="connsiteX3" fmla="*/ 62960 w 230600"/>
                  <a:gd name="connsiteY3" fmla="*/ 655320 h 788670"/>
                  <a:gd name="connsiteX4" fmla="*/ 230600 w 230600"/>
                  <a:gd name="connsiteY4" fmla="*/ 788670 h 788670"/>
                  <a:gd name="connsiteX0" fmla="*/ 165983 w 230753"/>
                  <a:gd name="connsiteY0" fmla="*/ 0 h 788670"/>
                  <a:gd name="connsiteX1" fmla="*/ 82163 w 230753"/>
                  <a:gd name="connsiteY1" fmla="*/ 306705 h 788670"/>
                  <a:gd name="connsiteX2" fmla="*/ 248 w 230753"/>
                  <a:gd name="connsiteY2" fmla="*/ 483870 h 788670"/>
                  <a:gd name="connsiteX3" fmla="*/ 63113 w 230753"/>
                  <a:gd name="connsiteY3" fmla="*/ 655320 h 788670"/>
                  <a:gd name="connsiteX4" fmla="*/ 230753 w 230753"/>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65781 w 230551"/>
                  <a:gd name="connsiteY0" fmla="*/ 0 h 788670"/>
                  <a:gd name="connsiteX1" fmla="*/ 70531 w 230551"/>
                  <a:gd name="connsiteY1" fmla="*/ 304800 h 788670"/>
                  <a:gd name="connsiteX2" fmla="*/ 46 w 230551"/>
                  <a:gd name="connsiteY2" fmla="*/ 483870 h 788670"/>
                  <a:gd name="connsiteX3" fmla="*/ 62911 w 230551"/>
                  <a:gd name="connsiteY3" fmla="*/ 655320 h 788670"/>
                  <a:gd name="connsiteX4" fmla="*/ 230551 w 230551"/>
                  <a:gd name="connsiteY4" fmla="*/ 788670 h 788670"/>
                  <a:gd name="connsiteX0" fmla="*/ 144957 w 209727"/>
                  <a:gd name="connsiteY0" fmla="*/ 0 h 788670"/>
                  <a:gd name="connsiteX1" fmla="*/ 49707 w 209727"/>
                  <a:gd name="connsiteY1" fmla="*/ 304800 h 788670"/>
                  <a:gd name="connsiteX2" fmla="*/ 177 w 209727"/>
                  <a:gd name="connsiteY2" fmla="*/ 506730 h 788670"/>
                  <a:gd name="connsiteX3" fmla="*/ 42087 w 209727"/>
                  <a:gd name="connsiteY3" fmla="*/ 655320 h 788670"/>
                  <a:gd name="connsiteX4" fmla="*/ 209727 w 209727"/>
                  <a:gd name="connsiteY4" fmla="*/ 788670 h 788670"/>
                  <a:gd name="connsiteX0" fmla="*/ 144957 w 184962"/>
                  <a:gd name="connsiteY0" fmla="*/ 0 h 779145"/>
                  <a:gd name="connsiteX1" fmla="*/ 49707 w 184962"/>
                  <a:gd name="connsiteY1" fmla="*/ 304800 h 779145"/>
                  <a:gd name="connsiteX2" fmla="*/ 177 w 184962"/>
                  <a:gd name="connsiteY2" fmla="*/ 506730 h 779145"/>
                  <a:gd name="connsiteX3" fmla="*/ 42087 w 184962"/>
                  <a:gd name="connsiteY3" fmla="*/ 655320 h 779145"/>
                  <a:gd name="connsiteX4" fmla="*/ 184962 w 184962"/>
                  <a:gd name="connsiteY4" fmla="*/ 779145 h 779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962" h="779145">
                    <a:moveTo>
                      <a:pt x="144957" y="0"/>
                    </a:moveTo>
                    <a:cubicBezTo>
                      <a:pt x="112095" y="106045"/>
                      <a:pt x="73837" y="220345"/>
                      <a:pt x="49707" y="304800"/>
                    </a:cubicBezTo>
                    <a:cubicBezTo>
                      <a:pt x="25577" y="389255"/>
                      <a:pt x="1447" y="448310"/>
                      <a:pt x="177" y="506730"/>
                    </a:cubicBezTo>
                    <a:cubicBezTo>
                      <a:pt x="-1093" y="565150"/>
                      <a:pt x="3670" y="604520"/>
                      <a:pt x="42087" y="655320"/>
                    </a:cubicBezTo>
                    <a:cubicBezTo>
                      <a:pt x="80504" y="706120"/>
                      <a:pt x="120350" y="737870"/>
                      <a:pt x="184962" y="779145"/>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8" name="フリーフォーム: 図形 167">
                <a:extLst>
                  <a:ext uri="{FF2B5EF4-FFF2-40B4-BE49-F238E27FC236}">
                    <a16:creationId xmlns:a16="http://schemas.microsoft.com/office/drawing/2014/main" id="{A2ED1B6E-22B2-0C36-E8BE-5AD2E2485712}"/>
                  </a:ext>
                </a:extLst>
              </p:cNvPr>
              <p:cNvSpPr/>
              <p:nvPr/>
            </p:nvSpPr>
            <p:spPr>
              <a:xfrm>
                <a:off x="5543550" y="4716431"/>
                <a:ext cx="912206" cy="49879"/>
              </a:xfrm>
              <a:custGeom>
                <a:avLst/>
                <a:gdLst>
                  <a:gd name="connsiteX0" fmla="*/ 0 w 912206"/>
                  <a:gd name="connsiteY0" fmla="*/ 49879 h 49879"/>
                  <a:gd name="connsiteX1" fmla="*/ 123825 w 912206"/>
                  <a:gd name="connsiteY1" fmla="*/ 30829 h 49879"/>
                  <a:gd name="connsiteX2" fmla="*/ 266700 w 912206"/>
                  <a:gd name="connsiteY2" fmla="*/ 349 h 49879"/>
                  <a:gd name="connsiteX3" fmla="*/ 398145 w 912206"/>
                  <a:gd name="connsiteY3" fmla="*/ 13684 h 49879"/>
                  <a:gd name="connsiteX4" fmla="*/ 510540 w 912206"/>
                  <a:gd name="connsiteY4" fmla="*/ 4159 h 49879"/>
                  <a:gd name="connsiteX5" fmla="*/ 645795 w 912206"/>
                  <a:gd name="connsiteY5" fmla="*/ 4159 h 49879"/>
                  <a:gd name="connsiteX6" fmla="*/ 741045 w 912206"/>
                  <a:gd name="connsiteY6" fmla="*/ 27019 h 49879"/>
                  <a:gd name="connsiteX7" fmla="*/ 821055 w 912206"/>
                  <a:gd name="connsiteY7" fmla="*/ 32734 h 49879"/>
                  <a:gd name="connsiteX8" fmla="*/ 902970 w 912206"/>
                  <a:gd name="connsiteY8" fmla="*/ 34639 h 49879"/>
                  <a:gd name="connsiteX9" fmla="*/ 906780 w 912206"/>
                  <a:gd name="connsiteY9" fmla="*/ 36544 h 49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206" h="49879">
                    <a:moveTo>
                      <a:pt x="0" y="49879"/>
                    </a:moveTo>
                    <a:cubicBezTo>
                      <a:pt x="39687" y="44481"/>
                      <a:pt x="79375" y="39084"/>
                      <a:pt x="123825" y="30829"/>
                    </a:cubicBezTo>
                    <a:cubicBezTo>
                      <a:pt x="168275" y="22574"/>
                      <a:pt x="220980" y="3206"/>
                      <a:pt x="266700" y="349"/>
                    </a:cubicBezTo>
                    <a:cubicBezTo>
                      <a:pt x="312420" y="-2508"/>
                      <a:pt x="357505" y="13049"/>
                      <a:pt x="398145" y="13684"/>
                    </a:cubicBezTo>
                    <a:cubicBezTo>
                      <a:pt x="438785" y="14319"/>
                      <a:pt x="469265" y="5746"/>
                      <a:pt x="510540" y="4159"/>
                    </a:cubicBezTo>
                    <a:cubicBezTo>
                      <a:pt x="551815" y="2572"/>
                      <a:pt x="607378" y="349"/>
                      <a:pt x="645795" y="4159"/>
                    </a:cubicBezTo>
                    <a:cubicBezTo>
                      <a:pt x="684212" y="7969"/>
                      <a:pt x="711835" y="22256"/>
                      <a:pt x="741045" y="27019"/>
                    </a:cubicBezTo>
                    <a:cubicBezTo>
                      <a:pt x="770255" y="31781"/>
                      <a:pt x="794068" y="31464"/>
                      <a:pt x="821055" y="32734"/>
                    </a:cubicBezTo>
                    <a:cubicBezTo>
                      <a:pt x="848042" y="34004"/>
                      <a:pt x="902970" y="34639"/>
                      <a:pt x="902970" y="34639"/>
                    </a:cubicBezTo>
                    <a:cubicBezTo>
                      <a:pt x="917257" y="35274"/>
                      <a:pt x="912018" y="35909"/>
                      <a:pt x="906780" y="36544"/>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9" name="フリーフォーム: 図形 168">
                <a:extLst>
                  <a:ext uri="{FF2B5EF4-FFF2-40B4-BE49-F238E27FC236}">
                    <a16:creationId xmlns:a16="http://schemas.microsoft.com/office/drawing/2014/main" id="{B999FB50-829B-93A9-5B17-C6702DCC6867}"/>
                  </a:ext>
                </a:extLst>
              </p:cNvPr>
              <p:cNvSpPr/>
              <p:nvPr/>
            </p:nvSpPr>
            <p:spPr>
              <a:xfrm>
                <a:off x="5821680" y="4933950"/>
                <a:ext cx="348615" cy="7620"/>
              </a:xfrm>
              <a:custGeom>
                <a:avLst/>
                <a:gdLst>
                  <a:gd name="connsiteX0" fmla="*/ 0 w 348615"/>
                  <a:gd name="connsiteY0" fmla="*/ 7620 h 7620"/>
                  <a:gd name="connsiteX1" fmla="*/ 127635 w 348615"/>
                  <a:gd name="connsiteY1" fmla="*/ 0 h 7620"/>
                  <a:gd name="connsiteX2" fmla="*/ 232410 w 348615"/>
                  <a:gd name="connsiteY2" fmla="*/ 1905 h 7620"/>
                  <a:gd name="connsiteX3" fmla="*/ 318135 w 348615"/>
                  <a:gd name="connsiteY3" fmla="*/ 3810 h 7620"/>
                  <a:gd name="connsiteX4" fmla="*/ 348615 w 348615"/>
                  <a:gd name="connsiteY4" fmla="*/ 3810 h 7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615" h="7620">
                    <a:moveTo>
                      <a:pt x="0" y="7620"/>
                    </a:moveTo>
                    <a:cubicBezTo>
                      <a:pt x="44450" y="4286"/>
                      <a:pt x="88900" y="952"/>
                      <a:pt x="127635" y="0"/>
                    </a:cubicBezTo>
                    <a:lnTo>
                      <a:pt x="232410" y="1905"/>
                    </a:lnTo>
                    <a:lnTo>
                      <a:pt x="318135" y="3810"/>
                    </a:lnTo>
                    <a:cubicBezTo>
                      <a:pt x="337502" y="4127"/>
                      <a:pt x="343058" y="3968"/>
                      <a:pt x="348615" y="3810"/>
                    </a:cubicBezTo>
                  </a:path>
                </a:pathLst>
              </a:custGeom>
              <a:noFill/>
              <a:ln w="3175">
                <a:solidFill>
                  <a:srgbClr val="9966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0" name="フリーフォーム: 図形 169">
                <a:extLst>
                  <a:ext uri="{FF2B5EF4-FFF2-40B4-BE49-F238E27FC236}">
                    <a16:creationId xmlns:a16="http://schemas.microsoft.com/office/drawing/2014/main" id="{373F297E-575C-69A3-8FD7-1C6C9834983A}"/>
                  </a:ext>
                </a:extLst>
              </p:cNvPr>
              <p:cNvSpPr/>
              <p:nvPr/>
            </p:nvSpPr>
            <p:spPr>
              <a:xfrm>
                <a:off x="5584941" y="4710930"/>
                <a:ext cx="792511" cy="169974"/>
              </a:xfrm>
              <a:custGeom>
                <a:avLst/>
                <a:gdLst>
                  <a:gd name="connsiteX0" fmla="*/ 2424 w 792511"/>
                  <a:gd name="connsiteY0" fmla="*/ 64905 h 169974"/>
                  <a:gd name="connsiteX1" fmla="*/ 168159 w 792511"/>
                  <a:gd name="connsiteY1" fmla="*/ 146820 h 169974"/>
                  <a:gd name="connsiteX2" fmla="*/ 472959 w 792511"/>
                  <a:gd name="connsiteY2" fmla="*/ 169680 h 169974"/>
                  <a:gd name="connsiteX3" fmla="*/ 655839 w 792511"/>
                  <a:gd name="connsiteY3" fmla="*/ 135390 h 169974"/>
                  <a:gd name="connsiteX4" fmla="*/ 773949 w 792511"/>
                  <a:gd name="connsiteY4" fmla="*/ 57285 h 169974"/>
                  <a:gd name="connsiteX5" fmla="*/ 785379 w 792511"/>
                  <a:gd name="connsiteY5" fmla="*/ 38235 h 169974"/>
                  <a:gd name="connsiteX6" fmla="*/ 705369 w 792511"/>
                  <a:gd name="connsiteY6" fmla="*/ 30615 h 169974"/>
                  <a:gd name="connsiteX7" fmla="*/ 570114 w 792511"/>
                  <a:gd name="connsiteY7" fmla="*/ 135 h 169974"/>
                  <a:gd name="connsiteX8" fmla="*/ 423429 w 792511"/>
                  <a:gd name="connsiteY8" fmla="*/ 19185 h 169974"/>
                  <a:gd name="connsiteX9" fmla="*/ 278649 w 792511"/>
                  <a:gd name="connsiteY9" fmla="*/ 13470 h 169974"/>
                  <a:gd name="connsiteX10" fmla="*/ 200544 w 792511"/>
                  <a:gd name="connsiteY10" fmla="*/ 13470 h 169974"/>
                  <a:gd name="connsiteX11" fmla="*/ 78624 w 792511"/>
                  <a:gd name="connsiteY11" fmla="*/ 38235 h 169974"/>
                  <a:gd name="connsiteX12" fmla="*/ 2424 w 792511"/>
                  <a:gd name="connsiteY12" fmla="*/ 64905 h 169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92511" h="169974">
                    <a:moveTo>
                      <a:pt x="2424" y="64905"/>
                    </a:moveTo>
                    <a:cubicBezTo>
                      <a:pt x="17346" y="83002"/>
                      <a:pt x="89737" y="129358"/>
                      <a:pt x="168159" y="146820"/>
                    </a:cubicBezTo>
                    <a:cubicBezTo>
                      <a:pt x="246581" y="164282"/>
                      <a:pt x="391679" y="171585"/>
                      <a:pt x="472959" y="169680"/>
                    </a:cubicBezTo>
                    <a:cubicBezTo>
                      <a:pt x="554239" y="167775"/>
                      <a:pt x="605674" y="154122"/>
                      <a:pt x="655839" y="135390"/>
                    </a:cubicBezTo>
                    <a:cubicBezTo>
                      <a:pt x="706004" y="116658"/>
                      <a:pt x="752359" y="73477"/>
                      <a:pt x="773949" y="57285"/>
                    </a:cubicBezTo>
                    <a:cubicBezTo>
                      <a:pt x="795539" y="41093"/>
                      <a:pt x="796809" y="42680"/>
                      <a:pt x="785379" y="38235"/>
                    </a:cubicBezTo>
                    <a:cubicBezTo>
                      <a:pt x="773949" y="33790"/>
                      <a:pt x="741246" y="36965"/>
                      <a:pt x="705369" y="30615"/>
                    </a:cubicBezTo>
                    <a:cubicBezTo>
                      <a:pt x="669492" y="24265"/>
                      <a:pt x="617104" y="2040"/>
                      <a:pt x="570114" y="135"/>
                    </a:cubicBezTo>
                    <a:cubicBezTo>
                      <a:pt x="523124" y="-1770"/>
                      <a:pt x="472006" y="16963"/>
                      <a:pt x="423429" y="19185"/>
                    </a:cubicBezTo>
                    <a:lnTo>
                      <a:pt x="278649" y="13470"/>
                    </a:lnTo>
                    <a:cubicBezTo>
                      <a:pt x="241502" y="12518"/>
                      <a:pt x="233881" y="9343"/>
                      <a:pt x="200544" y="13470"/>
                    </a:cubicBezTo>
                    <a:cubicBezTo>
                      <a:pt x="167207" y="17597"/>
                      <a:pt x="112279" y="31885"/>
                      <a:pt x="78624" y="38235"/>
                    </a:cubicBezTo>
                    <a:cubicBezTo>
                      <a:pt x="44969" y="44585"/>
                      <a:pt x="-12498" y="46808"/>
                      <a:pt x="2424" y="64905"/>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1" name="フリーフォーム: 図形 170">
                <a:extLst>
                  <a:ext uri="{FF2B5EF4-FFF2-40B4-BE49-F238E27FC236}">
                    <a16:creationId xmlns:a16="http://schemas.microsoft.com/office/drawing/2014/main" id="{629F3851-2AD4-63C2-C63F-BFEBBAFDF876}"/>
                  </a:ext>
                </a:extLst>
              </p:cNvPr>
              <p:cNvSpPr/>
              <p:nvPr/>
            </p:nvSpPr>
            <p:spPr>
              <a:xfrm>
                <a:off x="5589185" y="4598096"/>
                <a:ext cx="814098" cy="149435"/>
              </a:xfrm>
              <a:custGeom>
                <a:avLst/>
                <a:gdLst>
                  <a:gd name="connsiteX0" fmla="*/ 85 w 814098"/>
                  <a:gd name="connsiteY0" fmla="*/ 139639 h 149435"/>
                  <a:gd name="connsiteX1" fmla="*/ 142960 w 814098"/>
                  <a:gd name="connsiteY1" fmla="*/ 63439 h 149435"/>
                  <a:gd name="connsiteX2" fmla="*/ 278215 w 814098"/>
                  <a:gd name="connsiteY2" fmla="*/ 8194 h 149435"/>
                  <a:gd name="connsiteX3" fmla="*/ 402040 w 814098"/>
                  <a:gd name="connsiteY3" fmla="*/ 23434 h 149435"/>
                  <a:gd name="connsiteX4" fmla="*/ 489670 w 814098"/>
                  <a:gd name="connsiteY4" fmla="*/ 574 h 149435"/>
                  <a:gd name="connsiteX5" fmla="*/ 645880 w 814098"/>
                  <a:gd name="connsiteY5" fmla="*/ 52009 h 149435"/>
                  <a:gd name="connsiteX6" fmla="*/ 722080 w 814098"/>
                  <a:gd name="connsiteY6" fmla="*/ 93919 h 149435"/>
                  <a:gd name="connsiteX7" fmla="*/ 784945 w 814098"/>
                  <a:gd name="connsiteY7" fmla="*/ 132019 h 149435"/>
                  <a:gd name="connsiteX8" fmla="*/ 811615 w 814098"/>
                  <a:gd name="connsiteY8" fmla="*/ 145354 h 149435"/>
                  <a:gd name="connsiteX9" fmla="*/ 725890 w 814098"/>
                  <a:gd name="connsiteY9" fmla="*/ 145354 h 149435"/>
                  <a:gd name="connsiteX10" fmla="*/ 602065 w 814098"/>
                  <a:gd name="connsiteY10" fmla="*/ 116779 h 149435"/>
                  <a:gd name="connsiteX11" fmla="*/ 442045 w 814098"/>
                  <a:gd name="connsiteY11" fmla="*/ 128209 h 149435"/>
                  <a:gd name="connsiteX12" fmla="*/ 341080 w 814098"/>
                  <a:gd name="connsiteY12" fmla="*/ 128209 h 149435"/>
                  <a:gd name="connsiteX13" fmla="*/ 234400 w 814098"/>
                  <a:gd name="connsiteY13" fmla="*/ 120589 h 149435"/>
                  <a:gd name="connsiteX14" fmla="*/ 123910 w 814098"/>
                  <a:gd name="connsiteY14" fmla="*/ 145354 h 149435"/>
                  <a:gd name="connsiteX15" fmla="*/ 85 w 814098"/>
                  <a:gd name="connsiteY15" fmla="*/ 139639 h 14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14098" h="149435">
                    <a:moveTo>
                      <a:pt x="85" y="139639"/>
                    </a:moveTo>
                    <a:cubicBezTo>
                      <a:pt x="3260" y="125987"/>
                      <a:pt x="96605" y="85346"/>
                      <a:pt x="142960" y="63439"/>
                    </a:cubicBezTo>
                    <a:cubicBezTo>
                      <a:pt x="189315" y="41531"/>
                      <a:pt x="235035" y="14861"/>
                      <a:pt x="278215" y="8194"/>
                    </a:cubicBezTo>
                    <a:cubicBezTo>
                      <a:pt x="321395" y="1526"/>
                      <a:pt x="366798" y="24704"/>
                      <a:pt x="402040" y="23434"/>
                    </a:cubicBezTo>
                    <a:cubicBezTo>
                      <a:pt x="437282" y="22164"/>
                      <a:pt x="449030" y="-4188"/>
                      <a:pt x="489670" y="574"/>
                    </a:cubicBezTo>
                    <a:cubicBezTo>
                      <a:pt x="530310" y="5336"/>
                      <a:pt x="607145" y="36452"/>
                      <a:pt x="645880" y="52009"/>
                    </a:cubicBezTo>
                    <a:cubicBezTo>
                      <a:pt x="684615" y="67566"/>
                      <a:pt x="698903" y="80584"/>
                      <a:pt x="722080" y="93919"/>
                    </a:cubicBezTo>
                    <a:cubicBezTo>
                      <a:pt x="745258" y="107254"/>
                      <a:pt x="770023" y="123446"/>
                      <a:pt x="784945" y="132019"/>
                    </a:cubicBezTo>
                    <a:cubicBezTo>
                      <a:pt x="799868" y="140592"/>
                      <a:pt x="821457" y="143132"/>
                      <a:pt x="811615" y="145354"/>
                    </a:cubicBezTo>
                    <a:cubicBezTo>
                      <a:pt x="801773" y="147576"/>
                      <a:pt x="760815" y="150117"/>
                      <a:pt x="725890" y="145354"/>
                    </a:cubicBezTo>
                    <a:cubicBezTo>
                      <a:pt x="690965" y="140592"/>
                      <a:pt x="649373" y="119637"/>
                      <a:pt x="602065" y="116779"/>
                    </a:cubicBezTo>
                    <a:cubicBezTo>
                      <a:pt x="554757" y="113921"/>
                      <a:pt x="485542" y="126304"/>
                      <a:pt x="442045" y="128209"/>
                    </a:cubicBezTo>
                    <a:cubicBezTo>
                      <a:pt x="398548" y="130114"/>
                      <a:pt x="375688" y="129479"/>
                      <a:pt x="341080" y="128209"/>
                    </a:cubicBezTo>
                    <a:cubicBezTo>
                      <a:pt x="306473" y="126939"/>
                      <a:pt x="270595" y="117732"/>
                      <a:pt x="234400" y="120589"/>
                    </a:cubicBezTo>
                    <a:cubicBezTo>
                      <a:pt x="198205" y="123446"/>
                      <a:pt x="165185" y="140592"/>
                      <a:pt x="123910" y="145354"/>
                    </a:cubicBezTo>
                    <a:cubicBezTo>
                      <a:pt x="82635" y="150116"/>
                      <a:pt x="-3090" y="153291"/>
                      <a:pt x="85" y="139639"/>
                    </a:cubicBezTo>
                    <a:close/>
                  </a:path>
                </a:pathLst>
              </a:custGeom>
              <a:solidFill>
                <a:srgbClr val="BC4848">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2" name="フリーフォーム: 図形 171">
                <a:extLst>
                  <a:ext uri="{FF2B5EF4-FFF2-40B4-BE49-F238E27FC236}">
                    <a16:creationId xmlns:a16="http://schemas.microsoft.com/office/drawing/2014/main" id="{FDAB8707-44AD-579D-EF66-1436208D1E5B}"/>
                  </a:ext>
                </a:extLst>
              </p:cNvPr>
              <p:cNvSpPr/>
              <p:nvPr/>
            </p:nvSpPr>
            <p:spPr>
              <a:xfrm>
                <a:off x="5432814" y="4234815"/>
                <a:ext cx="108831" cy="283845"/>
              </a:xfrm>
              <a:custGeom>
                <a:avLst/>
                <a:gdLst>
                  <a:gd name="connsiteX0" fmla="*/ 108831 w 108831"/>
                  <a:gd name="connsiteY0" fmla="*/ 0 h 283845"/>
                  <a:gd name="connsiteX1" fmla="*/ 40251 w 108831"/>
                  <a:gd name="connsiteY1" fmla="*/ 131445 h 283845"/>
                  <a:gd name="connsiteX2" fmla="*/ 5961 w 108831"/>
                  <a:gd name="connsiteY2" fmla="*/ 238125 h 283845"/>
                  <a:gd name="connsiteX3" fmla="*/ 246 w 108831"/>
                  <a:gd name="connsiteY3" fmla="*/ 283845 h 283845"/>
                </a:gdLst>
                <a:ahLst/>
                <a:cxnLst>
                  <a:cxn ang="0">
                    <a:pos x="connsiteX0" y="connsiteY0"/>
                  </a:cxn>
                  <a:cxn ang="0">
                    <a:pos x="connsiteX1" y="connsiteY1"/>
                  </a:cxn>
                  <a:cxn ang="0">
                    <a:pos x="connsiteX2" y="connsiteY2"/>
                  </a:cxn>
                  <a:cxn ang="0">
                    <a:pos x="connsiteX3" y="connsiteY3"/>
                  </a:cxn>
                </a:cxnLst>
                <a:rect l="l" t="t" r="r" b="b"/>
                <a:pathLst>
                  <a:path w="108831" h="283845">
                    <a:moveTo>
                      <a:pt x="108831" y="0"/>
                    </a:moveTo>
                    <a:cubicBezTo>
                      <a:pt x="83113" y="45879"/>
                      <a:pt x="57396" y="91758"/>
                      <a:pt x="40251" y="131445"/>
                    </a:cubicBezTo>
                    <a:cubicBezTo>
                      <a:pt x="23106" y="171132"/>
                      <a:pt x="12629" y="212725"/>
                      <a:pt x="5961" y="238125"/>
                    </a:cubicBezTo>
                    <a:cubicBezTo>
                      <a:pt x="-707" y="263525"/>
                      <a:pt x="-231" y="273685"/>
                      <a:pt x="246" y="283845"/>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3" name="フリーフォーム: 図形 172">
                <a:extLst>
                  <a:ext uri="{FF2B5EF4-FFF2-40B4-BE49-F238E27FC236}">
                    <a16:creationId xmlns:a16="http://schemas.microsoft.com/office/drawing/2014/main" id="{B6A2711A-870A-1C22-E8DE-DB40E9FFCC27}"/>
                  </a:ext>
                </a:extLst>
              </p:cNvPr>
              <p:cNvSpPr/>
              <p:nvPr/>
            </p:nvSpPr>
            <p:spPr>
              <a:xfrm>
                <a:off x="6328410" y="4187190"/>
                <a:ext cx="179070" cy="304800"/>
              </a:xfrm>
              <a:custGeom>
                <a:avLst/>
                <a:gdLst>
                  <a:gd name="connsiteX0" fmla="*/ 0 w 179070"/>
                  <a:gd name="connsiteY0" fmla="*/ 0 h 304800"/>
                  <a:gd name="connsiteX1" fmla="*/ 99060 w 179070"/>
                  <a:gd name="connsiteY1" fmla="*/ 133350 h 304800"/>
                  <a:gd name="connsiteX2" fmla="*/ 152400 w 179070"/>
                  <a:gd name="connsiteY2" fmla="*/ 228600 h 304800"/>
                  <a:gd name="connsiteX3" fmla="*/ 179070 w 179070"/>
                  <a:gd name="connsiteY3" fmla="*/ 304800 h 304800"/>
                </a:gdLst>
                <a:ahLst/>
                <a:cxnLst>
                  <a:cxn ang="0">
                    <a:pos x="connsiteX0" y="connsiteY0"/>
                  </a:cxn>
                  <a:cxn ang="0">
                    <a:pos x="connsiteX1" y="connsiteY1"/>
                  </a:cxn>
                  <a:cxn ang="0">
                    <a:pos x="connsiteX2" y="connsiteY2"/>
                  </a:cxn>
                  <a:cxn ang="0">
                    <a:pos x="connsiteX3" y="connsiteY3"/>
                  </a:cxn>
                </a:cxnLst>
                <a:rect l="l" t="t" r="r" b="b"/>
                <a:pathLst>
                  <a:path w="179070" h="304800">
                    <a:moveTo>
                      <a:pt x="0" y="0"/>
                    </a:moveTo>
                    <a:cubicBezTo>
                      <a:pt x="36830" y="47625"/>
                      <a:pt x="73660" y="95250"/>
                      <a:pt x="99060" y="133350"/>
                    </a:cubicBezTo>
                    <a:cubicBezTo>
                      <a:pt x="124460" y="171450"/>
                      <a:pt x="139065" y="200025"/>
                      <a:pt x="152400" y="228600"/>
                    </a:cubicBezTo>
                    <a:cubicBezTo>
                      <a:pt x="165735" y="257175"/>
                      <a:pt x="172402" y="280987"/>
                      <a:pt x="179070" y="304800"/>
                    </a:cubicBezTo>
                  </a:path>
                </a:pathLst>
              </a:custGeom>
              <a:noFill/>
              <a:ln w="9525">
                <a:solidFill>
                  <a:srgbClr val="996633">
                    <a:alpha val="60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4" name="フリーフォーム: 図形 173">
                <a:extLst>
                  <a:ext uri="{FF2B5EF4-FFF2-40B4-BE49-F238E27FC236}">
                    <a16:creationId xmlns:a16="http://schemas.microsoft.com/office/drawing/2014/main" id="{3B98A6AC-3832-FB7D-8339-F77B040CE773}"/>
                  </a:ext>
                </a:extLst>
              </p:cNvPr>
              <p:cNvSpPr/>
              <p:nvPr/>
            </p:nvSpPr>
            <p:spPr>
              <a:xfrm>
                <a:off x="4427459" y="1729040"/>
                <a:ext cx="3341185" cy="2633805"/>
              </a:xfrm>
              <a:custGeom>
                <a:avLst/>
                <a:gdLst>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97141 w 3341185"/>
                  <a:gd name="connsiteY99" fmla="*/ 117799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15301 w 3341185"/>
                  <a:gd name="connsiteY116" fmla="*/ 131896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39101 w 3341185"/>
                  <a:gd name="connsiteY115" fmla="*/ 118942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9224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891551 w 3341185"/>
                  <a:gd name="connsiteY174" fmla="*/ 78937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08721 w 3341185"/>
                  <a:gd name="connsiteY157" fmla="*/ 142564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5993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94421 w 3341185"/>
                  <a:gd name="connsiteY149" fmla="*/ 169234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95111 w 3341185"/>
                  <a:gd name="connsiteY47" fmla="*/ 114751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24651 w 3341185"/>
                  <a:gd name="connsiteY52" fmla="*/ 100654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8501 w 3341185"/>
                  <a:gd name="connsiteY75" fmla="*/ 81985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78981 w 3341185"/>
                  <a:gd name="connsiteY75" fmla="*/ 86176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92541 w 3341185"/>
                  <a:gd name="connsiteY168" fmla="*/ 105988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941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8731 w 3341185"/>
                  <a:gd name="connsiteY168" fmla="*/ 1078930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 name="connsiteX0" fmla="*/ 235981 w 3341185"/>
                  <a:gd name="connsiteY0" fmla="*/ 983680 h 2633805"/>
                  <a:gd name="connsiteX1" fmla="*/ 79771 w 3341185"/>
                  <a:gd name="connsiteY1" fmla="*/ 1254190 h 2633805"/>
                  <a:gd name="connsiteX2" fmla="*/ 15001 w 3341185"/>
                  <a:gd name="connsiteY2" fmla="*/ 1395160 h 2633805"/>
                  <a:gd name="connsiteX3" fmla="*/ 3571 w 3341185"/>
                  <a:gd name="connsiteY3" fmla="*/ 1448500 h 2633805"/>
                  <a:gd name="connsiteX4" fmla="*/ 64531 w 3341185"/>
                  <a:gd name="connsiteY4" fmla="*/ 1345630 h 2633805"/>
                  <a:gd name="connsiteX5" fmla="*/ 68341 w 3341185"/>
                  <a:gd name="connsiteY5" fmla="*/ 1425640 h 2633805"/>
                  <a:gd name="connsiteX6" fmla="*/ 53101 w 3341185"/>
                  <a:gd name="connsiteY6" fmla="*/ 1486600 h 2633805"/>
                  <a:gd name="connsiteX7" fmla="*/ 41671 w 3341185"/>
                  <a:gd name="connsiteY7" fmla="*/ 1597090 h 2633805"/>
                  <a:gd name="connsiteX8" fmla="*/ 68341 w 3341185"/>
                  <a:gd name="connsiteY8" fmla="*/ 1536130 h 2633805"/>
                  <a:gd name="connsiteX9" fmla="*/ 91201 w 3341185"/>
                  <a:gd name="connsiteY9" fmla="*/ 1589470 h 2633805"/>
                  <a:gd name="connsiteX10" fmla="*/ 144541 w 3341185"/>
                  <a:gd name="connsiteY10" fmla="*/ 1673290 h 2633805"/>
                  <a:gd name="connsiteX11" fmla="*/ 194071 w 3341185"/>
                  <a:gd name="connsiteY11" fmla="*/ 1802830 h 2633805"/>
                  <a:gd name="connsiteX12" fmla="*/ 182641 w 3341185"/>
                  <a:gd name="connsiteY12" fmla="*/ 1654240 h 2633805"/>
                  <a:gd name="connsiteX13" fmla="*/ 216931 w 3341185"/>
                  <a:gd name="connsiteY13" fmla="*/ 1726630 h 2633805"/>
                  <a:gd name="connsiteX14" fmla="*/ 209311 w 3341185"/>
                  <a:gd name="connsiteY14" fmla="*/ 1818070 h 2633805"/>
                  <a:gd name="connsiteX15" fmla="*/ 171211 w 3341185"/>
                  <a:gd name="connsiteY15" fmla="*/ 1947610 h 2633805"/>
                  <a:gd name="connsiteX16" fmla="*/ 209311 w 3341185"/>
                  <a:gd name="connsiteY16" fmla="*/ 1871410 h 2633805"/>
                  <a:gd name="connsiteX17" fmla="*/ 228361 w 3341185"/>
                  <a:gd name="connsiteY17" fmla="*/ 2008570 h 2633805"/>
                  <a:gd name="connsiteX18" fmla="*/ 251221 w 3341185"/>
                  <a:gd name="connsiteY18" fmla="*/ 2210500 h 2633805"/>
                  <a:gd name="connsiteX19" fmla="*/ 289321 w 3341185"/>
                  <a:gd name="connsiteY19" fmla="*/ 2301940 h 2633805"/>
                  <a:gd name="connsiteX20" fmla="*/ 319801 w 3341185"/>
                  <a:gd name="connsiteY20" fmla="*/ 2397190 h 2633805"/>
                  <a:gd name="connsiteX21" fmla="*/ 327421 w 3341185"/>
                  <a:gd name="connsiteY21" fmla="*/ 2564830 h 2633805"/>
                  <a:gd name="connsiteX22" fmla="*/ 354091 w 3341185"/>
                  <a:gd name="connsiteY22" fmla="*/ 2633410 h 2633805"/>
                  <a:gd name="connsiteX23" fmla="*/ 350281 w 3341185"/>
                  <a:gd name="connsiteY23" fmla="*/ 2538160 h 2633805"/>
                  <a:gd name="connsiteX24" fmla="*/ 346471 w 3341185"/>
                  <a:gd name="connsiteY24" fmla="*/ 2522920 h 2633805"/>
                  <a:gd name="connsiteX25" fmla="*/ 388381 w 3341185"/>
                  <a:gd name="connsiteY25" fmla="*/ 2538160 h 2633805"/>
                  <a:gd name="connsiteX26" fmla="*/ 403621 w 3341185"/>
                  <a:gd name="connsiteY26" fmla="*/ 2515300 h 2633805"/>
                  <a:gd name="connsiteX27" fmla="*/ 365521 w 3341185"/>
                  <a:gd name="connsiteY27" fmla="*/ 2484820 h 2633805"/>
                  <a:gd name="connsiteX28" fmla="*/ 354091 w 3341185"/>
                  <a:gd name="connsiteY28" fmla="*/ 2378140 h 2633805"/>
                  <a:gd name="connsiteX29" fmla="*/ 342661 w 3341185"/>
                  <a:gd name="connsiteY29" fmla="*/ 2256220 h 2633805"/>
                  <a:gd name="connsiteX30" fmla="*/ 357901 w 3341185"/>
                  <a:gd name="connsiteY30" fmla="*/ 2176210 h 2633805"/>
                  <a:gd name="connsiteX31" fmla="*/ 319801 w 3341185"/>
                  <a:gd name="connsiteY31" fmla="*/ 1993330 h 2633805"/>
                  <a:gd name="connsiteX32" fmla="*/ 323611 w 3341185"/>
                  <a:gd name="connsiteY32" fmla="*/ 1863790 h 2633805"/>
                  <a:gd name="connsiteX33" fmla="*/ 338851 w 3341185"/>
                  <a:gd name="connsiteY33" fmla="*/ 1578040 h 2633805"/>
                  <a:gd name="connsiteX34" fmla="*/ 338851 w 3341185"/>
                  <a:gd name="connsiteY34" fmla="*/ 1418020 h 2633805"/>
                  <a:gd name="connsiteX35" fmla="*/ 426481 w 3341185"/>
                  <a:gd name="connsiteY35" fmla="*/ 1299910 h 2633805"/>
                  <a:gd name="connsiteX36" fmla="*/ 418861 w 3341185"/>
                  <a:gd name="connsiteY36" fmla="*/ 1391350 h 2633805"/>
                  <a:gd name="connsiteX37" fmla="*/ 384571 w 3341185"/>
                  <a:gd name="connsiteY37" fmla="*/ 1421830 h 2633805"/>
                  <a:gd name="connsiteX38" fmla="*/ 464581 w 3341185"/>
                  <a:gd name="connsiteY38" fmla="*/ 1349440 h 2633805"/>
                  <a:gd name="connsiteX39" fmla="*/ 548401 w 3341185"/>
                  <a:gd name="connsiteY39" fmla="*/ 1227520 h 2633805"/>
                  <a:gd name="connsiteX40" fmla="*/ 525541 w 3341185"/>
                  <a:gd name="connsiteY40" fmla="*/ 1341820 h 2633805"/>
                  <a:gd name="connsiteX41" fmla="*/ 620791 w 3341185"/>
                  <a:gd name="connsiteY41" fmla="*/ 1246570 h 2633805"/>
                  <a:gd name="connsiteX42" fmla="*/ 757951 w 3341185"/>
                  <a:gd name="connsiteY42" fmla="*/ 1193230 h 2633805"/>
                  <a:gd name="connsiteX43" fmla="*/ 872251 w 3341185"/>
                  <a:gd name="connsiteY43" fmla="*/ 1113220 h 2633805"/>
                  <a:gd name="connsiteX44" fmla="*/ 837961 w 3341185"/>
                  <a:gd name="connsiteY44" fmla="*/ 1238950 h 2633805"/>
                  <a:gd name="connsiteX45" fmla="*/ 849391 w 3341185"/>
                  <a:gd name="connsiteY45" fmla="*/ 1338010 h 2633805"/>
                  <a:gd name="connsiteX46" fmla="*/ 879871 w 3341185"/>
                  <a:gd name="connsiteY46" fmla="*/ 1193230 h 2633805"/>
                  <a:gd name="connsiteX47" fmla="*/ 883681 w 3341185"/>
                  <a:gd name="connsiteY47" fmla="*/ 1219900 h 2633805"/>
                  <a:gd name="connsiteX48" fmla="*/ 937021 w 3341185"/>
                  <a:gd name="connsiteY48" fmla="*/ 1341820 h 2633805"/>
                  <a:gd name="connsiteX49" fmla="*/ 990361 w 3341185"/>
                  <a:gd name="connsiteY49" fmla="*/ 1425640 h 2633805"/>
                  <a:gd name="connsiteX50" fmla="*/ 925591 w 3341185"/>
                  <a:gd name="connsiteY50" fmla="*/ 1219900 h 2633805"/>
                  <a:gd name="connsiteX51" fmla="*/ 978931 w 3341185"/>
                  <a:gd name="connsiteY51" fmla="*/ 1094170 h 2633805"/>
                  <a:gd name="connsiteX52" fmla="*/ 1009411 w 3341185"/>
                  <a:gd name="connsiteY52" fmla="*/ 1059880 h 2633805"/>
                  <a:gd name="connsiteX53" fmla="*/ 1032271 w 3341185"/>
                  <a:gd name="connsiteY53" fmla="*/ 1117030 h 2633805"/>
                  <a:gd name="connsiteX54" fmla="*/ 1047511 w 3341185"/>
                  <a:gd name="connsiteY54" fmla="*/ 934150 h 2633805"/>
                  <a:gd name="connsiteX55" fmla="*/ 1142761 w 3341185"/>
                  <a:gd name="connsiteY55" fmla="*/ 1037020 h 2633805"/>
                  <a:gd name="connsiteX56" fmla="*/ 1119901 w 3341185"/>
                  <a:gd name="connsiteY56" fmla="*/ 899860 h 2633805"/>
                  <a:gd name="connsiteX57" fmla="*/ 1108471 w 3341185"/>
                  <a:gd name="connsiteY57" fmla="*/ 720790 h 2633805"/>
                  <a:gd name="connsiteX58" fmla="*/ 1177051 w 3341185"/>
                  <a:gd name="connsiteY58" fmla="*/ 911290 h 2633805"/>
                  <a:gd name="connsiteX59" fmla="*/ 1211341 w 3341185"/>
                  <a:gd name="connsiteY59" fmla="*/ 998920 h 2633805"/>
                  <a:gd name="connsiteX60" fmla="*/ 1169431 w 3341185"/>
                  <a:gd name="connsiteY60" fmla="*/ 732220 h 2633805"/>
                  <a:gd name="connsiteX61" fmla="*/ 1188481 w 3341185"/>
                  <a:gd name="connsiteY61" fmla="*/ 659830 h 2633805"/>
                  <a:gd name="connsiteX62" fmla="*/ 1264681 w 3341185"/>
                  <a:gd name="connsiteY62" fmla="*/ 796990 h 2633805"/>
                  <a:gd name="connsiteX63" fmla="*/ 1329451 w 3341185"/>
                  <a:gd name="connsiteY63" fmla="*/ 831280 h 2633805"/>
                  <a:gd name="connsiteX64" fmla="*/ 1268491 w 3341185"/>
                  <a:gd name="connsiteY64" fmla="*/ 709360 h 2633805"/>
                  <a:gd name="connsiteX65" fmla="*/ 1253251 w 3341185"/>
                  <a:gd name="connsiteY65" fmla="*/ 610300 h 2633805"/>
                  <a:gd name="connsiteX66" fmla="*/ 1291351 w 3341185"/>
                  <a:gd name="connsiteY66" fmla="*/ 652210 h 2633805"/>
                  <a:gd name="connsiteX67" fmla="*/ 1333261 w 3341185"/>
                  <a:gd name="connsiteY67" fmla="*/ 576010 h 2633805"/>
                  <a:gd name="connsiteX68" fmla="*/ 1352311 w 3341185"/>
                  <a:gd name="connsiteY68" fmla="*/ 644590 h 2633805"/>
                  <a:gd name="connsiteX69" fmla="*/ 1378981 w 3341185"/>
                  <a:gd name="connsiteY69" fmla="*/ 606490 h 2633805"/>
                  <a:gd name="connsiteX70" fmla="*/ 1405651 w 3341185"/>
                  <a:gd name="connsiteY70" fmla="*/ 614110 h 2633805"/>
                  <a:gd name="connsiteX71" fmla="*/ 1451371 w 3341185"/>
                  <a:gd name="connsiteY71" fmla="*/ 595060 h 2633805"/>
                  <a:gd name="connsiteX72" fmla="*/ 1462801 w 3341185"/>
                  <a:gd name="connsiteY72" fmla="*/ 652210 h 2633805"/>
                  <a:gd name="connsiteX73" fmla="*/ 1519951 w 3341185"/>
                  <a:gd name="connsiteY73" fmla="*/ 595060 h 2633805"/>
                  <a:gd name="connsiteX74" fmla="*/ 1512331 w 3341185"/>
                  <a:gd name="connsiteY74" fmla="*/ 644590 h 2633805"/>
                  <a:gd name="connsiteX75" fmla="*/ 1344691 w 3341185"/>
                  <a:gd name="connsiteY75" fmla="*/ 850330 h 2633805"/>
                  <a:gd name="connsiteX76" fmla="*/ 1249441 w 3341185"/>
                  <a:gd name="connsiteY76" fmla="*/ 960820 h 2633805"/>
                  <a:gd name="connsiteX77" fmla="*/ 1439941 w 3341185"/>
                  <a:gd name="connsiteY77" fmla="*/ 869380 h 2633805"/>
                  <a:gd name="connsiteX78" fmla="*/ 1580911 w 3341185"/>
                  <a:gd name="connsiteY78" fmla="*/ 747460 h 2633805"/>
                  <a:gd name="connsiteX79" fmla="*/ 1668541 w 3341185"/>
                  <a:gd name="connsiteY79" fmla="*/ 633160 h 2633805"/>
                  <a:gd name="connsiteX80" fmla="*/ 1679971 w 3341185"/>
                  <a:gd name="connsiteY80" fmla="*/ 747460 h 2633805"/>
                  <a:gd name="connsiteX81" fmla="*/ 1603771 w 3341185"/>
                  <a:gd name="connsiteY81" fmla="*/ 854140 h 2633805"/>
                  <a:gd name="connsiteX82" fmla="*/ 1527571 w 3341185"/>
                  <a:gd name="connsiteY82" fmla="*/ 903670 h 2633805"/>
                  <a:gd name="connsiteX83" fmla="*/ 1611391 w 3341185"/>
                  <a:gd name="connsiteY83" fmla="*/ 888430 h 2633805"/>
                  <a:gd name="connsiteX84" fmla="*/ 1668541 w 3341185"/>
                  <a:gd name="connsiteY84" fmla="*/ 835090 h 2633805"/>
                  <a:gd name="connsiteX85" fmla="*/ 1733311 w 3341185"/>
                  <a:gd name="connsiteY85" fmla="*/ 743650 h 2633805"/>
                  <a:gd name="connsiteX86" fmla="*/ 1710451 w 3341185"/>
                  <a:gd name="connsiteY86" fmla="*/ 819850 h 2633805"/>
                  <a:gd name="connsiteX87" fmla="*/ 1679971 w 3341185"/>
                  <a:gd name="connsiteY87" fmla="*/ 903670 h 2633805"/>
                  <a:gd name="connsiteX88" fmla="*/ 1638061 w 3341185"/>
                  <a:gd name="connsiteY88" fmla="*/ 949390 h 2633805"/>
                  <a:gd name="connsiteX89" fmla="*/ 1672351 w 3341185"/>
                  <a:gd name="connsiteY89" fmla="*/ 937960 h 2633805"/>
                  <a:gd name="connsiteX90" fmla="*/ 1718071 w 3341185"/>
                  <a:gd name="connsiteY90" fmla="*/ 892240 h 2633805"/>
                  <a:gd name="connsiteX91" fmla="*/ 1775221 w 3341185"/>
                  <a:gd name="connsiteY91" fmla="*/ 816040 h 2633805"/>
                  <a:gd name="connsiteX92" fmla="*/ 1798081 w 3341185"/>
                  <a:gd name="connsiteY92" fmla="*/ 762700 h 2633805"/>
                  <a:gd name="connsiteX93" fmla="*/ 1820941 w 3341185"/>
                  <a:gd name="connsiteY93" fmla="*/ 838900 h 2633805"/>
                  <a:gd name="connsiteX94" fmla="*/ 1794271 w 3341185"/>
                  <a:gd name="connsiteY94" fmla="*/ 945580 h 2633805"/>
                  <a:gd name="connsiteX95" fmla="*/ 1729501 w 3341185"/>
                  <a:gd name="connsiteY95" fmla="*/ 1105600 h 2633805"/>
                  <a:gd name="connsiteX96" fmla="*/ 1687591 w 3341185"/>
                  <a:gd name="connsiteY96" fmla="*/ 1193230 h 2633805"/>
                  <a:gd name="connsiteX97" fmla="*/ 1813321 w 3341185"/>
                  <a:gd name="connsiteY97" fmla="*/ 1021780 h 2633805"/>
                  <a:gd name="connsiteX98" fmla="*/ 1843801 w 3341185"/>
                  <a:gd name="connsiteY98" fmla="*/ 1082740 h 2633805"/>
                  <a:gd name="connsiteX99" fmla="*/ 1878091 w 3341185"/>
                  <a:gd name="connsiteY99" fmla="*/ 1189420 h 2633805"/>
                  <a:gd name="connsiteX100" fmla="*/ 1935241 w 3341185"/>
                  <a:gd name="connsiteY100" fmla="*/ 1265620 h 2633805"/>
                  <a:gd name="connsiteX101" fmla="*/ 2053351 w 3341185"/>
                  <a:gd name="connsiteY101" fmla="*/ 1372300 h 2633805"/>
                  <a:gd name="connsiteX102" fmla="*/ 2121931 w 3341185"/>
                  <a:gd name="connsiteY102" fmla="*/ 1433260 h 2633805"/>
                  <a:gd name="connsiteX103" fmla="*/ 2156221 w 3341185"/>
                  <a:gd name="connsiteY103" fmla="*/ 1444690 h 2633805"/>
                  <a:gd name="connsiteX104" fmla="*/ 2083831 w 3341185"/>
                  <a:gd name="connsiteY104" fmla="*/ 1273240 h 2633805"/>
                  <a:gd name="connsiteX105" fmla="*/ 2064781 w 3341185"/>
                  <a:gd name="connsiteY105" fmla="*/ 1143700 h 2633805"/>
                  <a:gd name="connsiteX106" fmla="*/ 2133361 w 3341185"/>
                  <a:gd name="connsiteY106" fmla="*/ 1269430 h 2633805"/>
                  <a:gd name="connsiteX107" fmla="*/ 2209561 w 3341185"/>
                  <a:gd name="connsiteY107" fmla="*/ 1322770 h 2633805"/>
                  <a:gd name="connsiteX108" fmla="*/ 2201941 w 3341185"/>
                  <a:gd name="connsiteY108" fmla="*/ 1307530 h 2633805"/>
                  <a:gd name="connsiteX109" fmla="*/ 2137171 w 3341185"/>
                  <a:gd name="connsiteY109" fmla="*/ 1181800 h 2633805"/>
                  <a:gd name="connsiteX110" fmla="*/ 2118121 w 3341185"/>
                  <a:gd name="connsiteY110" fmla="*/ 1078930 h 2633805"/>
                  <a:gd name="connsiteX111" fmla="*/ 2179081 w 3341185"/>
                  <a:gd name="connsiteY111" fmla="*/ 1219900 h 2633805"/>
                  <a:gd name="connsiteX112" fmla="*/ 2228611 w 3341185"/>
                  <a:gd name="connsiteY112" fmla="*/ 1261810 h 2633805"/>
                  <a:gd name="connsiteX113" fmla="*/ 2217181 w 3341185"/>
                  <a:gd name="connsiteY113" fmla="*/ 1143700 h 2633805"/>
                  <a:gd name="connsiteX114" fmla="*/ 2182891 w 3341185"/>
                  <a:gd name="connsiteY114" fmla="*/ 1059880 h 2633805"/>
                  <a:gd name="connsiteX115" fmla="*/ 2308621 w 3341185"/>
                  <a:gd name="connsiteY115" fmla="*/ 1204660 h 2633805"/>
                  <a:gd name="connsiteX116" fmla="*/ 2422921 w 3341185"/>
                  <a:gd name="connsiteY116" fmla="*/ 1315150 h 2633805"/>
                  <a:gd name="connsiteX117" fmla="*/ 2529601 w 3341185"/>
                  <a:gd name="connsiteY117" fmla="*/ 1379920 h 2633805"/>
                  <a:gd name="connsiteX118" fmla="*/ 2575321 w 3341185"/>
                  <a:gd name="connsiteY118" fmla="*/ 1414210 h 2633805"/>
                  <a:gd name="connsiteX119" fmla="*/ 2480071 w 3341185"/>
                  <a:gd name="connsiteY119" fmla="*/ 1265620 h 2633805"/>
                  <a:gd name="connsiteX120" fmla="*/ 2453401 w 3341185"/>
                  <a:gd name="connsiteY120" fmla="*/ 1109410 h 2633805"/>
                  <a:gd name="connsiteX121" fmla="*/ 2453401 w 3341185"/>
                  <a:gd name="connsiteY121" fmla="*/ 1056070 h 2633805"/>
                  <a:gd name="connsiteX122" fmla="*/ 2594371 w 3341185"/>
                  <a:gd name="connsiteY122" fmla="*/ 1280860 h 2633805"/>
                  <a:gd name="connsiteX123" fmla="*/ 2643901 w 3341185"/>
                  <a:gd name="connsiteY123" fmla="*/ 1391350 h 2633805"/>
                  <a:gd name="connsiteX124" fmla="*/ 2682001 w 3341185"/>
                  <a:gd name="connsiteY124" fmla="*/ 1402780 h 2633805"/>
                  <a:gd name="connsiteX125" fmla="*/ 2640091 w 3341185"/>
                  <a:gd name="connsiteY125" fmla="*/ 1269430 h 2633805"/>
                  <a:gd name="connsiteX126" fmla="*/ 2594371 w 3341185"/>
                  <a:gd name="connsiteY126" fmla="*/ 1124650 h 2633805"/>
                  <a:gd name="connsiteX127" fmla="*/ 2628661 w 3341185"/>
                  <a:gd name="connsiteY127" fmla="*/ 1113220 h 2633805"/>
                  <a:gd name="connsiteX128" fmla="*/ 2712481 w 3341185"/>
                  <a:gd name="connsiteY128" fmla="*/ 1254190 h 2633805"/>
                  <a:gd name="connsiteX129" fmla="*/ 2765821 w 3341185"/>
                  <a:gd name="connsiteY129" fmla="*/ 1387540 h 2633805"/>
                  <a:gd name="connsiteX130" fmla="*/ 2742961 w 3341185"/>
                  <a:gd name="connsiteY130" fmla="*/ 1467550 h 2633805"/>
                  <a:gd name="connsiteX131" fmla="*/ 2739151 w 3341185"/>
                  <a:gd name="connsiteY131" fmla="*/ 1478980 h 2633805"/>
                  <a:gd name="connsiteX132" fmla="*/ 2758201 w 3341185"/>
                  <a:gd name="connsiteY132" fmla="*/ 1539940 h 2633805"/>
                  <a:gd name="connsiteX133" fmla="*/ 2800111 w 3341185"/>
                  <a:gd name="connsiteY133" fmla="*/ 1665670 h 2633805"/>
                  <a:gd name="connsiteX134" fmla="*/ 2788681 w 3341185"/>
                  <a:gd name="connsiteY134" fmla="*/ 1879030 h 2633805"/>
                  <a:gd name="connsiteX135" fmla="*/ 2788681 w 3341185"/>
                  <a:gd name="connsiteY135" fmla="*/ 1966660 h 2633805"/>
                  <a:gd name="connsiteX136" fmla="*/ 2773441 w 3341185"/>
                  <a:gd name="connsiteY136" fmla="*/ 2202880 h 2633805"/>
                  <a:gd name="connsiteX137" fmla="*/ 2773441 w 3341185"/>
                  <a:gd name="connsiteY137" fmla="*/ 2332420 h 2633805"/>
                  <a:gd name="connsiteX138" fmla="*/ 2762011 w 3341185"/>
                  <a:gd name="connsiteY138" fmla="*/ 2458150 h 2633805"/>
                  <a:gd name="connsiteX139" fmla="*/ 2731531 w 3341185"/>
                  <a:gd name="connsiteY139" fmla="*/ 2530540 h 2633805"/>
                  <a:gd name="connsiteX140" fmla="*/ 2800111 w 3341185"/>
                  <a:gd name="connsiteY140" fmla="*/ 2473390 h 2633805"/>
                  <a:gd name="connsiteX141" fmla="*/ 2735341 w 3341185"/>
                  <a:gd name="connsiteY141" fmla="*/ 2553400 h 2633805"/>
                  <a:gd name="connsiteX142" fmla="*/ 2842021 w 3341185"/>
                  <a:gd name="connsiteY142" fmla="*/ 2355280 h 2633805"/>
                  <a:gd name="connsiteX143" fmla="*/ 2849641 w 3341185"/>
                  <a:gd name="connsiteY143" fmla="*/ 2115250 h 2633805"/>
                  <a:gd name="connsiteX144" fmla="*/ 2876311 w 3341185"/>
                  <a:gd name="connsiteY144" fmla="*/ 2008570 h 2633805"/>
                  <a:gd name="connsiteX145" fmla="*/ 2929651 w 3341185"/>
                  <a:gd name="connsiteY145" fmla="*/ 2077150 h 2633805"/>
                  <a:gd name="connsiteX146" fmla="*/ 2902981 w 3341185"/>
                  <a:gd name="connsiteY146" fmla="*/ 1886650 h 2633805"/>
                  <a:gd name="connsiteX147" fmla="*/ 2895361 w 3341185"/>
                  <a:gd name="connsiteY147" fmla="*/ 1722820 h 2633805"/>
                  <a:gd name="connsiteX148" fmla="*/ 2937271 w 3341185"/>
                  <a:gd name="connsiteY148" fmla="*/ 1760920 h 2633805"/>
                  <a:gd name="connsiteX149" fmla="*/ 2963941 w 3341185"/>
                  <a:gd name="connsiteY149" fmla="*/ 1696150 h 2633805"/>
                  <a:gd name="connsiteX150" fmla="*/ 2990611 w 3341185"/>
                  <a:gd name="connsiteY150" fmla="*/ 1623760 h 2633805"/>
                  <a:gd name="connsiteX151" fmla="*/ 3024901 w 3341185"/>
                  <a:gd name="connsiteY151" fmla="*/ 1661860 h 2633805"/>
                  <a:gd name="connsiteX152" fmla="*/ 3051571 w 3341185"/>
                  <a:gd name="connsiteY152" fmla="*/ 1707580 h 2633805"/>
                  <a:gd name="connsiteX153" fmla="*/ 3078241 w 3341185"/>
                  <a:gd name="connsiteY153" fmla="*/ 1604710 h 2633805"/>
                  <a:gd name="connsiteX154" fmla="*/ 3093481 w 3341185"/>
                  <a:gd name="connsiteY154" fmla="*/ 1566610 h 2633805"/>
                  <a:gd name="connsiteX155" fmla="*/ 3131581 w 3341185"/>
                  <a:gd name="connsiteY155" fmla="*/ 1646620 h 2633805"/>
                  <a:gd name="connsiteX156" fmla="*/ 3143011 w 3341185"/>
                  <a:gd name="connsiteY156" fmla="*/ 1543750 h 2633805"/>
                  <a:gd name="connsiteX157" fmla="*/ 3146821 w 3341185"/>
                  <a:gd name="connsiteY157" fmla="*/ 1471360 h 2633805"/>
                  <a:gd name="connsiteX158" fmla="*/ 3165871 w 3341185"/>
                  <a:gd name="connsiteY158" fmla="*/ 1349440 h 2633805"/>
                  <a:gd name="connsiteX159" fmla="*/ 3226831 w 3341185"/>
                  <a:gd name="connsiteY159" fmla="*/ 1398970 h 2633805"/>
                  <a:gd name="connsiteX160" fmla="*/ 3169681 w 3341185"/>
                  <a:gd name="connsiteY160" fmla="*/ 1296100 h 2633805"/>
                  <a:gd name="connsiteX161" fmla="*/ 3108721 w 3341185"/>
                  <a:gd name="connsiteY161" fmla="*/ 1181800 h 2633805"/>
                  <a:gd name="connsiteX162" fmla="*/ 3104911 w 3341185"/>
                  <a:gd name="connsiteY162" fmla="*/ 1158940 h 2633805"/>
                  <a:gd name="connsiteX163" fmla="*/ 3169681 w 3341185"/>
                  <a:gd name="connsiteY163" fmla="*/ 1204660 h 2633805"/>
                  <a:gd name="connsiteX164" fmla="*/ 3261121 w 3341185"/>
                  <a:gd name="connsiteY164" fmla="*/ 1242760 h 2633805"/>
                  <a:gd name="connsiteX165" fmla="*/ 3341131 w 3341185"/>
                  <a:gd name="connsiteY165" fmla="*/ 1235140 h 2633805"/>
                  <a:gd name="connsiteX166" fmla="*/ 3272551 w 3341185"/>
                  <a:gd name="connsiteY166" fmla="*/ 1185610 h 2633805"/>
                  <a:gd name="connsiteX167" fmla="*/ 3207781 w 3341185"/>
                  <a:gd name="connsiteY167" fmla="*/ 1136080 h 2633805"/>
                  <a:gd name="connsiteX168" fmla="*/ 3186826 w 3341185"/>
                  <a:gd name="connsiteY168" fmla="*/ 1096075 h 2633805"/>
                  <a:gd name="connsiteX169" fmla="*/ 3234451 w 3341185"/>
                  <a:gd name="connsiteY169" fmla="*/ 1105600 h 2633805"/>
                  <a:gd name="connsiteX170" fmla="*/ 3276361 w 3341185"/>
                  <a:gd name="connsiteY170" fmla="*/ 1105600 h 2633805"/>
                  <a:gd name="connsiteX171" fmla="*/ 3158251 w 3341185"/>
                  <a:gd name="connsiteY171" fmla="*/ 1029400 h 2633805"/>
                  <a:gd name="connsiteX172" fmla="*/ 3066811 w 3341185"/>
                  <a:gd name="connsiteY172" fmla="*/ 941770 h 2633805"/>
                  <a:gd name="connsiteX173" fmla="*/ 2952511 w 3341185"/>
                  <a:gd name="connsiteY173" fmla="*/ 846520 h 2633805"/>
                  <a:gd name="connsiteX174" fmla="*/ 2906791 w 3341185"/>
                  <a:gd name="connsiteY174" fmla="*/ 728410 h 2633805"/>
                  <a:gd name="connsiteX175" fmla="*/ 2704861 w 3341185"/>
                  <a:gd name="connsiteY175" fmla="*/ 484570 h 2633805"/>
                  <a:gd name="connsiteX176" fmla="*/ 2179081 w 3341185"/>
                  <a:gd name="connsiteY176" fmla="*/ 229300 h 2633805"/>
                  <a:gd name="connsiteX177" fmla="*/ 1481851 w 3341185"/>
                  <a:gd name="connsiteY177" fmla="*/ 8320 h 2633805"/>
                  <a:gd name="connsiteX178" fmla="*/ 1032271 w 3341185"/>
                  <a:gd name="connsiteY178" fmla="*/ 80710 h 2633805"/>
                  <a:gd name="connsiteX179" fmla="*/ 449341 w 3341185"/>
                  <a:gd name="connsiteY179" fmla="*/ 396940 h 2633805"/>
                  <a:gd name="connsiteX180" fmla="*/ 354091 w 3341185"/>
                  <a:gd name="connsiteY180" fmla="*/ 648400 h 2633805"/>
                  <a:gd name="connsiteX181" fmla="*/ 224551 w 3341185"/>
                  <a:gd name="connsiteY181" fmla="*/ 915100 h 2633805"/>
                  <a:gd name="connsiteX182" fmla="*/ 235981 w 3341185"/>
                  <a:gd name="connsiteY182" fmla="*/ 983680 h 2633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3341185" h="2633805">
                    <a:moveTo>
                      <a:pt x="235981" y="983680"/>
                    </a:moveTo>
                    <a:cubicBezTo>
                      <a:pt x="211851" y="1040195"/>
                      <a:pt x="116601" y="1185610"/>
                      <a:pt x="79771" y="1254190"/>
                    </a:cubicBezTo>
                    <a:cubicBezTo>
                      <a:pt x="42941" y="1322770"/>
                      <a:pt x="27701" y="1362775"/>
                      <a:pt x="15001" y="1395160"/>
                    </a:cubicBezTo>
                    <a:cubicBezTo>
                      <a:pt x="2301" y="1427545"/>
                      <a:pt x="-4684" y="1456755"/>
                      <a:pt x="3571" y="1448500"/>
                    </a:cubicBezTo>
                    <a:cubicBezTo>
                      <a:pt x="11826" y="1440245"/>
                      <a:pt x="53736" y="1349440"/>
                      <a:pt x="64531" y="1345630"/>
                    </a:cubicBezTo>
                    <a:cubicBezTo>
                      <a:pt x="75326" y="1341820"/>
                      <a:pt x="70246" y="1402145"/>
                      <a:pt x="68341" y="1425640"/>
                    </a:cubicBezTo>
                    <a:cubicBezTo>
                      <a:pt x="66436" y="1449135"/>
                      <a:pt x="57546" y="1458025"/>
                      <a:pt x="53101" y="1486600"/>
                    </a:cubicBezTo>
                    <a:cubicBezTo>
                      <a:pt x="48656" y="1515175"/>
                      <a:pt x="39131" y="1588835"/>
                      <a:pt x="41671" y="1597090"/>
                    </a:cubicBezTo>
                    <a:cubicBezTo>
                      <a:pt x="44211" y="1605345"/>
                      <a:pt x="60086" y="1537400"/>
                      <a:pt x="68341" y="1536130"/>
                    </a:cubicBezTo>
                    <a:cubicBezTo>
                      <a:pt x="76596" y="1534860"/>
                      <a:pt x="78501" y="1566610"/>
                      <a:pt x="91201" y="1589470"/>
                    </a:cubicBezTo>
                    <a:cubicBezTo>
                      <a:pt x="103901" y="1612330"/>
                      <a:pt x="127396" y="1637730"/>
                      <a:pt x="144541" y="1673290"/>
                    </a:cubicBezTo>
                    <a:cubicBezTo>
                      <a:pt x="161686" y="1708850"/>
                      <a:pt x="187721" y="1806005"/>
                      <a:pt x="194071" y="1802830"/>
                    </a:cubicBezTo>
                    <a:cubicBezTo>
                      <a:pt x="200421" y="1799655"/>
                      <a:pt x="178831" y="1666940"/>
                      <a:pt x="182641" y="1654240"/>
                    </a:cubicBezTo>
                    <a:cubicBezTo>
                      <a:pt x="186451" y="1641540"/>
                      <a:pt x="212486" y="1699325"/>
                      <a:pt x="216931" y="1726630"/>
                    </a:cubicBezTo>
                    <a:cubicBezTo>
                      <a:pt x="221376" y="1753935"/>
                      <a:pt x="216931" y="1781240"/>
                      <a:pt x="209311" y="1818070"/>
                    </a:cubicBezTo>
                    <a:cubicBezTo>
                      <a:pt x="201691" y="1854900"/>
                      <a:pt x="171211" y="1938720"/>
                      <a:pt x="171211" y="1947610"/>
                    </a:cubicBezTo>
                    <a:cubicBezTo>
                      <a:pt x="171211" y="1956500"/>
                      <a:pt x="199786" y="1861250"/>
                      <a:pt x="209311" y="1871410"/>
                    </a:cubicBezTo>
                    <a:cubicBezTo>
                      <a:pt x="218836" y="1881570"/>
                      <a:pt x="221376" y="1952055"/>
                      <a:pt x="228361" y="2008570"/>
                    </a:cubicBezTo>
                    <a:cubicBezTo>
                      <a:pt x="235346" y="2065085"/>
                      <a:pt x="241061" y="2161605"/>
                      <a:pt x="251221" y="2210500"/>
                    </a:cubicBezTo>
                    <a:cubicBezTo>
                      <a:pt x="261381" y="2259395"/>
                      <a:pt x="277891" y="2270825"/>
                      <a:pt x="289321" y="2301940"/>
                    </a:cubicBezTo>
                    <a:cubicBezTo>
                      <a:pt x="300751" y="2333055"/>
                      <a:pt x="313451" y="2353375"/>
                      <a:pt x="319801" y="2397190"/>
                    </a:cubicBezTo>
                    <a:cubicBezTo>
                      <a:pt x="326151" y="2441005"/>
                      <a:pt x="321706" y="2525460"/>
                      <a:pt x="327421" y="2564830"/>
                    </a:cubicBezTo>
                    <a:cubicBezTo>
                      <a:pt x="333136" y="2604200"/>
                      <a:pt x="350281" y="2637855"/>
                      <a:pt x="354091" y="2633410"/>
                    </a:cubicBezTo>
                    <a:cubicBezTo>
                      <a:pt x="357901" y="2628965"/>
                      <a:pt x="350281" y="2538160"/>
                      <a:pt x="350281" y="2538160"/>
                    </a:cubicBezTo>
                    <a:cubicBezTo>
                      <a:pt x="349011" y="2519745"/>
                      <a:pt x="340121" y="2522920"/>
                      <a:pt x="346471" y="2522920"/>
                    </a:cubicBezTo>
                    <a:cubicBezTo>
                      <a:pt x="352821" y="2522920"/>
                      <a:pt x="378856" y="2539430"/>
                      <a:pt x="388381" y="2538160"/>
                    </a:cubicBezTo>
                    <a:cubicBezTo>
                      <a:pt x="397906" y="2536890"/>
                      <a:pt x="407431" y="2524190"/>
                      <a:pt x="403621" y="2515300"/>
                    </a:cubicBezTo>
                    <a:cubicBezTo>
                      <a:pt x="399811" y="2506410"/>
                      <a:pt x="373776" y="2507680"/>
                      <a:pt x="365521" y="2484820"/>
                    </a:cubicBezTo>
                    <a:cubicBezTo>
                      <a:pt x="357266" y="2461960"/>
                      <a:pt x="357901" y="2416240"/>
                      <a:pt x="354091" y="2378140"/>
                    </a:cubicBezTo>
                    <a:cubicBezTo>
                      <a:pt x="350281" y="2340040"/>
                      <a:pt x="342026" y="2289875"/>
                      <a:pt x="342661" y="2256220"/>
                    </a:cubicBezTo>
                    <a:cubicBezTo>
                      <a:pt x="343296" y="2222565"/>
                      <a:pt x="361711" y="2220025"/>
                      <a:pt x="357901" y="2176210"/>
                    </a:cubicBezTo>
                    <a:cubicBezTo>
                      <a:pt x="354091" y="2132395"/>
                      <a:pt x="325516" y="2045400"/>
                      <a:pt x="319801" y="1993330"/>
                    </a:cubicBezTo>
                    <a:cubicBezTo>
                      <a:pt x="314086" y="1941260"/>
                      <a:pt x="320436" y="1933005"/>
                      <a:pt x="323611" y="1863790"/>
                    </a:cubicBezTo>
                    <a:cubicBezTo>
                      <a:pt x="326786" y="1794575"/>
                      <a:pt x="336311" y="1652335"/>
                      <a:pt x="338851" y="1578040"/>
                    </a:cubicBezTo>
                    <a:cubicBezTo>
                      <a:pt x="341391" y="1503745"/>
                      <a:pt x="324246" y="1464375"/>
                      <a:pt x="338851" y="1418020"/>
                    </a:cubicBezTo>
                    <a:cubicBezTo>
                      <a:pt x="353456" y="1371665"/>
                      <a:pt x="413146" y="1304355"/>
                      <a:pt x="426481" y="1299910"/>
                    </a:cubicBezTo>
                    <a:cubicBezTo>
                      <a:pt x="439816" y="1295465"/>
                      <a:pt x="425846" y="1371030"/>
                      <a:pt x="418861" y="1391350"/>
                    </a:cubicBezTo>
                    <a:cubicBezTo>
                      <a:pt x="411876" y="1411670"/>
                      <a:pt x="376951" y="1428815"/>
                      <a:pt x="384571" y="1421830"/>
                    </a:cubicBezTo>
                    <a:cubicBezTo>
                      <a:pt x="392191" y="1414845"/>
                      <a:pt x="437276" y="1381825"/>
                      <a:pt x="464581" y="1349440"/>
                    </a:cubicBezTo>
                    <a:cubicBezTo>
                      <a:pt x="491886" y="1317055"/>
                      <a:pt x="538241" y="1228790"/>
                      <a:pt x="548401" y="1227520"/>
                    </a:cubicBezTo>
                    <a:cubicBezTo>
                      <a:pt x="558561" y="1226250"/>
                      <a:pt x="513476" y="1338645"/>
                      <a:pt x="525541" y="1341820"/>
                    </a:cubicBezTo>
                    <a:cubicBezTo>
                      <a:pt x="537606" y="1344995"/>
                      <a:pt x="582056" y="1271335"/>
                      <a:pt x="620791" y="1246570"/>
                    </a:cubicBezTo>
                    <a:cubicBezTo>
                      <a:pt x="659526" y="1221805"/>
                      <a:pt x="716041" y="1215455"/>
                      <a:pt x="757951" y="1193230"/>
                    </a:cubicBezTo>
                    <a:cubicBezTo>
                      <a:pt x="799861" y="1171005"/>
                      <a:pt x="858916" y="1105600"/>
                      <a:pt x="872251" y="1113220"/>
                    </a:cubicBezTo>
                    <a:cubicBezTo>
                      <a:pt x="885586" y="1120840"/>
                      <a:pt x="841771" y="1201485"/>
                      <a:pt x="837961" y="1238950"/>
                    </a:cubicBezTo>
                    <a:cubicBezTo>
                      <a:pt x="834151" y="1276415"/>
                      <a:pt x="842406" y="1345630"/>
                      <a:pt x="849391" y="1338010"/>
                    </a:cubicBezTo>
                    <a:cubicBezTo>
                      <a:pt x="856376" y="1330390"/>
                      <a:pt x="874156" y="1212915"/>
                      <a:pt x="879871" y="1193230"/>
                    </a:cubicBezTo>
                    <a:cubicBezTo>
                      <a:pt x="885586" y="1173545"/>
                      <a:pt x="874156" y="1195135"/>
                      <a:pt x="883681" y="1219900"/>
                    </a:cubicBezTo>
                    <a:cubicBezTo>
                      <a:pt x="893206" y="1244665"/>
                      <a:pt x="919241" y="1307530"/>
                      <a:pt x="937021" y="1341820"/>
                    </a:cubicBezTo>
                    <a:cubicBezTo>
                      <a:pt x="954801" y="1376110"/>
                      <a:pt x="992266" y="1445960"/>
                      <a:pt x="990361" y="1425640"/>
                    </a:cubicBezTo>
                    <a:cubicBezTo>
                      <a:pt x="988456" y="1405320"/>
                      <a:pt x="927496" y="1275145"/>
                      <a:pt x="925591" y="1219900"/>
                    </a:cubicBezTo>
                    <a:cubicBezTo>
                      <a:pt x="923686" y="1164655"/>
                      <a:pt x="964961" y="1120840"/>
                      <a:pt x="978931" y="1094170"/>
                    </a:cubicBezTo>
                    <a:cubicBezTo>
                      <a:pt x="992901" y="1067500"/>
                      <a:pt x="1000521" y="1056070"/>
                      <a:pt x="1009411" y="1059880"/>
                    </a:cubicBezTo>
                    <a:cubicBezTo>
                      <a:pt x="1018301" y="1063690"/>
                      <a:pt x="1025921" y="1137985"/>
                      <a:pt x="1032271" y="1117030"/>
                    </a:cubicBezTo>
                    <a:cubicBezTo>
                      <a:pt x="1038621" y="1096075"/>
                      <a:pt x="1029096" y="947485"/>
                      <a:pt x="1047511" y="934150"/>
                    </a:cubicBezTo>
                    <a:cubicBezTo>
                      <a:pt x="1065926" y="920815"/>
                      <a:pt x="1130696" y="1042735"/>
                      <a:pt x="1142761" y="1037020"/>
                    </a:cubicBezTo>
                    <a:cubicBezTo>
                      <a:pt x="1154826" y="1031305"/>
                      <a:pt x="1125616" y="952565"/>
                      <a:pt x="1119901" y="899860"/>
                    </a:cubicBezTo>
                    <a:cubicBezTo>
                      <a:pt x="1114186" y="847155"/>
                      <a:pt x="1098946" y="718885"/>
                      <a:pt x="1108471" y="720790"/>
                    </a:cubicBezTo>
                    <a:cubicBezTo>
                      <a:pt x="1117996" y="722695"/>
                      <a:pt x="1159906" y="864935"/>
                      <a:pt x="1177051" y="911290"/>
                    </a:cubicBezTo>
                    <a:cubicBezTo>
                      <a:pt x="1194196" y="957645"/>
                      <a:pt x="1212611" y="1028765"/>
                      <a:pt x="1211341" y="998920"/>
                    </a:cubicBezTo>
                    <a:cubicBezTo>
                      <a:pt x="1210071" y="969075"/>
                      <a:pt x="1173241" y="788735"/>
                      <a:pt x="1169431" y="732220"/>
                    </a:cubicBezTo>
                    <a:cubicBezTo>
                      <a:pt x="1165621" y="675705"/>
                      <a:pt x="1172606" y="649035"/>
                      <a:pt x="1188481" y="659830"/>
                    </a:cubicBezTo>
                    <a:cubicBezTo>
                      <a:pt x="1204356" y="670625"/>
                      <a:pt x="1241186" y="768415"/>
                      <a:pt x="1264681" y="796990"/>
                    </a:cubicBezTo>
                    <a:cubicBezTo>
                      <a:pt x="1288176" y="825565"/>
                      <a:pt x="1328816" y="845885"/>
                      <a:pt x="1329451" y="831280"/>
                    </a:cubicBezTo>
                    <a:cubicBezTo>
                      <a:pt x="1330086" y="816675"/>
                      <a:pt x="1281191" y="746190"/>
                      <a:pt x="1268491" y="709360"/>
                    </a:cubicBezTo>
                    <a:cubicBezTo>
                      <a:pt x="1255791" y="672530"/>
                      <a:pt x="1249441" y="619825"/>
                      <a:pt x="1253251" y="610300"/>
                    </a:cubicBezTo>
                    <a:cubicBezTo>
                      <a:pt x="1257061" y="600775"/>
                      <a:pt x="1278016" y="657925"/>
                      <a:pt x="1291351" y="652210"/>
                    </a:cubicBezTo>
                    <a:cubicBezTo>
                      <a:pt x="1304686" y="646495"/>
                      <a:pt x="1323101" y="577280"/>
                      <a:pt x="1333261" y="576010"/>
                    </a:cubicBezTo>
                    <a:cubicBezTo>
                      <a:pt x="1343421" y="574740"/>
                      <a:pt x="1344691" y="639510"/>
                      <a:pt x="1352311" y="644590"/>
                    </a:cubicBezTo>
                    <a:cubicBezTo>
                      <a:pt x="1359931" y="649670"/>
                      <a:pt x="1370091" y="611570"/>
                      <a:pt x="1378981" y="606490"/>
                    </a:cubicBezTo>
                    <a:cubicBezTo>
                      <a:pt x="1387871" y="601410"/>
                      <a:pt x="1393586" y="616015"/>
                      <a:pt x="1405651" y="614110"/>
                    </a:cubicBezTo>
                    <a:cubicBezTo>
                      <a:pt x="1417716" y="612205"/>
                      <a:pt x="1441846" y="588710"/>
                      <a:pt x="1451371" y="595060"/>
                    </a:cubicBezTo>
                    <a:cubicBezTo>
                      <a:pt x="1460896" y="601410"/>
                      <a:pt x="1451371" y="652210"/>
                      <a:pt x="1462801" y="652210"/>
                    </a:cubicBezTo>
                    <a:cubicBezTo>
                      <a:pt x="1474231" y="652210"/>
                      <a:pt x="1511696" y="596330"/>
                      <a:pt x="1519951" y="595060"/>
                    </a:cubicBezTo>
                    <a:cubicBezTo>
                      <a:pt x="1528206" y="593790"/>
                      <a:pt x="1541541" y="602045"/>
                      <a:pt x="1512331" y="644590"/>
                    </a:cubicBezTo>
                    <a:cubicBezTo>
                      <a:pt x="1483121" y="687135"/>
                      <a:pt x="1388506" y="797625"/>
                      <a:pt x="1344691" y="850330"/>
                    </a:cubicBezTo>
                    <a:cubicBezTo>
                      <a:pt x="1300876" y="903035"/>
                      <a:pt x="1233566" y="957645"/>
                      <a:pt x="1249441" y="960820"/>
                    </a:cubicBezTo>
                    <a:cubicBezTo>
                      <a:pt x="1265316" y="963995"/>
                      <a:pt x="1384696" y="904940"/>
                      <a:pt x="1439941" y="869380"/>
                    </a:cubicBezTo>
                    <a:cubicBezTo>
                      <a:pt x="1495186" y="833820"/>
                      <a:pt x="1542811" y="786830"/>
                      <a:pt x="1580911" y="747460"/>
                    </a:cubicBezTo>
                    <a:cubicBezTo>
                      <a:pt x="1619011" y="708090"/>
                      <a:pt x="1652031" y="633160"/>
                      <a:pt x="1668541" y="633160"/>
                    </a:cubicBezTo>
                    <a:cubicBezTo>
                      <a:pt x="1685051" y="633160"/>
                      <a:pt x="1690766" y="710630"/>
                      <a:pt x="1679971" y="747460"/>
                    </a:cubicBezTo>
                    <a:cubicBezTo>
                      <a:pt x="1669176" y="784290"/>
                      <a:pt x="1629171" y="828105"/>
                      <a:pt x="1603771" y="854140"/>
                    </a:cubicBezTo>
                    <a:cubicBezTo>
                      <a:pt x="1578371" y="880175"/>
                      <a:pt x="1526301" y="897955"/>
                      <a:pt x="1527571" y="903670"/>
                    </a:cubicBezTo>
                    <a:cubicBezTo>
                      <a:pt x="1528841" y="909385"/>
                      <a:pt x="1587896" y="899860"/>
                      <a:pt x="1611391" y="888430"/>
                    </a:cubicBezTo>
                    <a:cubicBezTo>
                      <a:pt x="1634886" y="877000"/>
                      <a:pt x="1648221" y="859220"/>
                      <a:pt x="1668541" y="835090"/>
                    </a:cubicBezTo>
                    <a:cubicBezTo>
                      <a:pt x="1688861" y="810960"/>
                      <a:pt x="1726326" y="746190"/>
                      <a:pt x="1733311" y="743650"/>
                    </a:cubicBezTo>
                    <a:cubicBezTo>
                      <a:pt x="1740296" y="741110"/>
                      <a:pt x="1719341" y="793180"/>
                      <a:pt x="1710451" y="819850"/>
                    </a:cubicBezTo>
                    <a:cubicBezTo>
                      <a:pt x="1701561" y="846520"/>
                      <a:pt x="1692036" y="882080"/>
                      <a:pt x="1679971" y="903670"/>
                    </a:cubicBezTo>
                    <a:cubicBezTo>
                      <a:pt x="1667906" y="925260"/>
                      <a:pt x="1639331" y="943675"/>
                      <a:pt x="1638061" y="949390"/>
                    </a:cubicBezTo>
                    <a:cubicBezTo>
                      <a:pt x="1636791" y="955105"/>
                      <a:pt x="1659016" y="947485"/>
                      <a:pt x="1672351" y="937960"/>
                    </a:cubicBezTo>
                    <a:cubicBezTo>
                      <a:pt x="1685686" y="928435"/>
                      <a:pt x="1700926" y="912560"/>
                      <a:pt x="1718071" y="892240"/>
                    </a:cubicBezTo>
                    <a:cubicBezTo>
                      <a:pt x="1735216" y="871920"/>
                      <a:pt x="1761886" y="837630"/>
                      <a:pt x="1775221" y="816040"/>
                    </a:cubicBezTo>
                    <a:cubicBezTo>
                      <a:pt x="1788556" y="794450"/>
                      <a:pt x="1790461" y="758890"/>
                      <a:pt x="1798081" y="762700"/>
                    </a:cubicBezTo>
                    <a:cubicBezTo>
                      <a:pt x="1805701" y="766510"/>
                      <a:pt x="1821576" y="808420"/>
                      <a:pt x="1820941" y="838900"/>
                    </a:cubicBezTo>
                    <a:cubicBezTo>
                      <a:pt x="1820306" y="869380"/>
                      <a:pt x="1809511" y="901130"/>
                      <a:pt x="1794271" y="945580"/>
                    </a:cubicBezTo>
                    <a:cubicBezTo>
                      <a:pt x="1779031" y="990030"/>
                      <a:pt x="1747281" y="1064325"/>
                      <a:pt x="1729501" y="1105600"/>
                    </a:cubicBezTo>
                    <a:cubicBezTo>
                      <a:pt x="1711721" y="1146875"/>
                      <a:pt x="1673621" y="1207200"/>
                      <a:pt x="1687591" y="1193230"/>
                    </a:cubicBezTo>
                    <a:cubicBezTo>
                      <a:pt x="1701561" y="1179260"/>
                      <a:pt x="1787286" y="1040195"/>
                      <a:pt x="1813321" y="1021780"/>
                    </a:cubicBezTo>
                    <a:cubicBezTo>
                      <a:pt x="1839356" y="1003365"/>
                      <a:pt x="1833006" y="1054800"/>
                      <a:pt x="1843801" y="1082740"/>
                    </a:cubicBezTo>
                    <a:cubicBezTo>
                      <a:pt x="1854596" y="1110680"/>
                      <a:pt x="1862851" y="1158940"/>
                      <a:pt x="1878091" y="1189420"/>
                    </a:cubicBezTo>
                    <a:cubicBezTo>
                      <a:pt x="1893331" y="1219900"/>
                      <a:pt x="1906031" y="1235140"/>
                      <a:pt x="1935241" y="1265620"/>
                    </a:cubicBezTo>
                    <a:cubicBezTo>
                      <a:pt x="1964451" y="1296100"/>
                      <a:pt x="2022236" y="1344360"/>
                      <a:pt x="2053351" y="1372300"/>
                    </a:cubicBezTo>
                    <a:cubicBezTo>
                      <a:pt x="2084466" y="1400240"/>
                      <a:pt x="2104786" y="1421195"/>
                      <a:pt x="2121931" y="1433260"/>
                    </a:cubicBezTo>
                    <a:cubicBezTo>
                      <a:pt x="2139076" y="1445325"/>
                      <a:pt x="2162571" y="1471360"/>
                      <a:pt x="2156221" y="1444690"/>
                    </a:cubicBezTo>
                    <a:cubicBezTo>
                      <a:pt x="2149871" y="1418020"/>
                      <a:pt x="2099071" y="1323405"/>
                      <a:pt x="2083831" y="1273240"/>
                    </a:cubicBezTo>
                    <a:cubicBezTo>
                      <a:pt x="2068591" y="1223075"/>
                      <a:pt x="2056526" y="1144335"/>
                      <a:pt x="2064781" y="1143700"/>
                    </a:cubicBezTo>
                    <a:cubicBezTo>
                      <a:pt x="2073036" y="1143065"/>
                      <a:pt x="2109231" y="1239585"/>
                      <a:pt x="2133361" y="1269430"/>
                    </a:cubicBezTo>
                    <a:cubicBezTo>
                      <a:pt x="2157491" y="1299275"/>
                      <a:pt x="2198131" y="1316420"/>
                      <a:pt x="2209561" y="1322770"/>
                    </a:cubicBezTo>
                    <a:cubicBezTo>
                      <a:pt x="2220991" y="1329120"/>
                      <a:pt x="2201941" y="1307530"/>
                      <a:pt x="2201941" y="1307530"/>
                    </a:cubicBezTo>
                    <a:cubicBezTo>
                      <a:pt x="2189876" y="1284035"/>
                      <a:pt x="2151141" y="1219900"/>
                      <a:pt x="2137171" y="1181800"/>
                    </a:cubicBezTo>
                    <a:cubicBezTo>
                      <a:pt x="2123201" y="1143700"/>
                      <a:pt x="2111136" y="1072580"/>
                      <a:pt x="2118121" y="1078930"/>
                    </a:cubicBezTo>
                    <a:cubicBezTo>
                      <a:pt x="2125106" y="1085280"/>
                      <a:pt x="2160666" y="1189420"/>
                      <a:pt x="2179081" y="1219900"/>
                    </a:cubicBezTo>
                    <a:cubicBezTo>
                      <a:pt x="2197496" y="1250380"/>
                      <a:pt x="2222261" y="1274510"/>
                      <a:pt x="2228611" y="1261810"/>
                    </a:cubicBezTo>
                    <a:cubicBezTo>
                      <a:pt x="2234961" y="1249110"/>
                      <a:pt x="2224801" y="1177355"/>
                      <a:pt x="2217181" y="1143700"/>
                    </a:cubicBezTo>
                    <a:cubicBezTo>
                      <a:pt x="2209561" y="1110045"/>
                      <a:pt x="2167651" y="1049720"/>
                      <a:pt x="2182891" y="1059880"/>
                    </a:cubicBezTo>
                    <a:cubicBezTo>
                      <a:pt x="2198131" y="1070040"/>
                      <a:pt x="2268616" y="1162115"/>
                      <a:pt x="2308621" y="1204660"/>
                    </a:cubicBezTo>
                    <a:cubicBezTo>
                      <a:pt x="2348626" y="1247205"/>
                      <a:pt x="2386091" y="1285940"/>
                      <a:pt x="2422921" y="1315150"/>
                    </a:cubicBezTo>
                    <a:cubicBezTo>
                      <a:pt x="2459751" y="1344360"/>
                      <a:pt x="2504201" y="1363410"/>
                      <a:pt x="2529601" y="1379920"/>
                    </a:cubicBezTo>
                    <a:cubicBezTo>
                      <a:pt x="2555001" y="1396430"/>
                      <a:pt x="2583576" y="1433260"/>
                      <a:pt x="2575321" y="1414210"/>
                    </a:cubicBezTo>
                    <a:cubicBezTo>
                      <a:pt x="2567066" y="1395160"/>
                      <a:pt x="2500391" y="1316420"/>
                      <a:pt x="2480071" y="1265620"/>
                    </a:cubicBezTo>
                    <a:cubicBezTo>
                      <a:pt x="2459751" y="1214820"/>
                      <a:pt x="2457846" y="1144335"/>
                      <a:pt x="2453401" y="1109410"/>
                    </a:cubicBezTo>
                    <a:cubicBezTo>
                      <a:pt x="2448956" y="1074485"/>
                      <a:pt x="2429906" y="1027495"/>
                      <a:pt x="2453401" y="1056070"/>
                    </a:cubicBezTo>
                    <a:cubicBezTo>
                      <a:pt x="2476896" y="1084645"/>
                      <a:pt x="2562621" y="1224980"/>
                      <a:pt x="2594371" y="1280860"/>
                    </a:cubicBezTo>
                    <a:cubicBezTo>
                      <a:pt x="2626121" y="1336740"/>
                      <a:pt x="2629296" y="1371030"/>
                      <a:pt x="2643901" y="1391350"/>
                    </a:cubicBezTo>
                    <a:cubicBezTo>
                      <a:pt x="2658506" y="1411670"/>
                      <a:pt x="2682636" y="1423100"/>
                      <a:pt x="2682001" y="1402780"/>
                    </a:cubicBezTo>
                    <a:cubicBezTo>
                      <a:pt x="2681366" y="1382460"/>
                      <a:pt x="2640091" y="1269430"/>
                      <a:pt x="2640091" y="1269430"/>
                    </a:cubicBezTo>
                    <a:cubicBezTo>
                      <a:pt x="2625486" y="1223075"/>
                      <a:pt x="2596276" y="1150685"/>
                      <a:pt x="2594371" y="1124650"/>
                    </a:cubicBezTo>
                    <a:cubicBezTo>
                      <a:pt x="2592466" y="1098615"/>
                      <a:pt x="2608976" y="1091630"/>
                      <a:pt x="2628661" y="1113220"/>
                    </a:cubicBezTo>
                    <a:cubicBezTo>
                      <a:pt x="2648346" y="1134810"/>
                      <a:pt x="2689621" y="1208470"/>
                      <a:pt x="2712481" y="1254190"/>
                    </a:cubicBezTo>
                    <a:cubicBezTo>
                      <a:pt x="2735341" y="1299910"/>
                      <a:pt x="2760741" y="1351980"/>
                      <a:pt x="2765821" y="1387540"/>
                    </a:cubicBezTo>
                    <a:cubicBezTo>
                      <a:pt x="2770901" y="1423100"/>
                      <a:pt x="2747406" y="1452310"/>
                      <a:pt x="2742961" y="1467550"/>
                    </a:cubicBezTo>
                    <a:cubicBezTo>
                      <a:pt x="2738516" y="1482790"/>
                      <a:pt x="2736611" y="1466915"/>
                      <a:pt x="2739151" y="1478980"/>
                    </a:cubicBezTo>
                    <a:cubicBezTo>
                      <a:pt x="2741691" y="1491045"/>
                      <a:pt x="2748041" y="1508825"/>
                      <a:pt x="2758201" y="1539940"/>
                    </a:cubicBezTo>
                    <a:cubicBezTo>
                      <a:pt x="2768361" y="1571055"/>
                      <a:pt x="2795031" y="1609155"/>
                      <a:pt x="2800111" y="1665670"/>
                    </a:cubicBezTo>
                    <a:cubicBezTo>
                      <a:pt x="2805191" y="1722185"/>
                      <a:pt x="2790586" y="1828865"/>
                      <a:pt x="2788681" y="1879030"/>
                    </a:cubicBezTo>
                    <a:cubicBezTo>
                      <a:pt x="2786776" y="1929195"/>
                      <a:pt x="2791221" y="1912685"/>
                      <a:pt x="2788681" y="1966660"/>
                    </a:cubicBezTo>
                    <a:cubicBezTo>
                      <a:pt x="2786141" y="2020635"/>
                      <a:pt x="2775981" y="2141920"/>
                      <a:pt x="2773441" y="2202880"/>
                    </a:cubicBezTo>
                    <a:cubicBezTo>
                      <a:pt x="2770901" y="2263840"/>
                      <a:pt x="2775346" y="2289875"/>
                      <a:pt x="2773441" y="2332420"/>
                    </a:cubicBezTo>
                    <a:cubicBezTo>
                      <a:pt x="2771536" y="2374965"/>
                      <a:pt x="2768996" y="2425130"/>
                      <a:pt x="2762011" y="2458150"/>
                    </a:cubicBezTo>
                    <a:cubicBezTo>
                      <a:pt x="2755026" y="2491170"/>
                      <a:pt x="2725181" y="2528000"/>
                      <a:pt x="2731531" y="2530540"/>
                    </a:cubicBezTo>
                    <a:cubicBezTo>
                      <a:pt x="2737881" y="2533080"/>
                      <a:pt x="2799476" y="2469580"/>
                      <a:pt x="2800111" y="2473390"/>
                    </a:cubicBezTo>
                    <a:cubicBezTo>
                      <a:pt x="2800746" y="2477200"/>
                      <a:pt x="2728356" y="2573085"/>
                      <a:pt x="2735341" y="2553400"/>
                    </a:cubicBezTo>
                    <a:cubicBezTo>
                      <a:pt x="2742326" y="2533715"/>
                      <a:pt x="2822971" y="2428305"/>
                      <a:pt x="2842021" y="2355280"/>
                    </a:cubicBezTo>
                    <a:cubicBezTo>
                      <a:pt x="2861071" y="2282255"/>
                      <a:pt x="2843926" y="2173035"/>
                      <a:pt x="2849641" y="2115250"/>
                    </a:cubicBezTo>
                    <a:cubicBezTo>
                      <a:pt x="2855356" y="2057465"/>
                      <a:pt x="2862976" y="2014920"/>
                      <a:pt x="2876311" y="2008570"/>
                    </a:cubicBezTo>
                    <a:cubicBezTo>
                      <a:pt x="2889646" y="2002220"/>
                      <a:pt x="2925206" y="2097470"/>
                      <a:pt x="2929651" y="2077150"/>
                    </a:cubicBezTo>
                    <a:cubicBezTo>
                      <a:pt x="2934096" y="2056830"/>
                      <a:pt x="2908696" y="1945705"/>
                      <a:pt x="2902981" y="1886650"/>
                    </a:cubicBezTo>
                    <a:cubicBezTo>
                      <a:pt x="2897266" y="1827595"/>
                      <a:pt x="2889646" y="1743775"/>
                      <a:pt x="2895361" y="1722820"/>
                    </a:cubicBezTo>
                    <a:cubicBezTo>
                      <a:pt x="2901076" y="1701865"/>
                      <a:pt x="2925841" y="1765365"/>
                      <a:pt x="2937271" y="1760920"/>
                    </a:cubicBezTo>
                    <a:cubicBezTo>
                      <a:pt x="2948701" y="1756475"/>
                      <a:pt x="2955051" y="1719010"/>
                      <a:pt x="2963941" y="1696150"/>
                    </a:cubicBezTo>
                    <a:cubicBezTo>
                      <a:pt x="2972831" y="1673290"/>
                      <a:pt x="2980451" y="1629475"/>
                      <a:pt x="2990611" y="1623760"/>
                    </a:cubicBezTo>
                    <a:cubicBezTo>
                      <a:pt x="3000771" y="1618045"/>
                      <a:pt x="3014741" y="1647890"/>
                      <a:pt x="3024901" y="1661860"/>
                    </a:cubicBezTo>
                    <a:cubicBezTo>
                      <a:pt x="3035061" y="1675830"/>
                      <a:pt x="3042681" y="1717105"/>
                      <a:pt x="3051571" y="1707580"/>
                    </a:cubicBezTo>
                    <a:cubicBezTo>
                      <a:pt x="3060461" y="1698055"/>
                      <a:pt x="3071256" y="1628205"/>
                      <a:pt x="3078241" y="1604710"/>
                    </a:cubicBezTo>
                    <a:cubicBezTo>
                      <a:pt x="3085226" y="1581215"/>
                      <a:pt x="3084591" y="1559625"/>
                      <a:pt x="3093481" y="1566610"/>
                    </a:cubicBezTo>
                    <a:cubicBezTo>
                      <a:pt x="3102371" y="1573595"/>
                      <a:pt x="3123326" y="1650430"/>
                      <a:pt x="3131581" y="1646620"/>
                    </a:cubicBezTo>
                    <a:cubicBezTo>
                      <a:pt x="3139836" y="1642810"/>
                      <a:pt x="3140471" y="1572960"/>
                      <a:pt x="3143011" y="1543750"/>
                    </a:cubicBezTo>
                    <a:cubicBezTo>
                      <a:pt x="3145551" y="1514540"/>
                      <a:pt x="3143011" y="1503745"/>
                      <a:pt x="3146821" y="1471360"/>
                    </a:cubicBezTo>
                    <a:cubicBezTo>
                      <a:pt x="3150631" y="1438975"/>
                      <a:pt x="3152536" y="1361505"/>
                      <a:pt x="3165871" y="1349440"/>
                    </a:cubicBezTo>
                    <a:cubicBezTo>
                      <a:pt x="3179206" y="1337375"/>
                      <a:pt x="3226196" y="1407860"/>
                      <a:pt x="3226831" y="1398970"/>
                    </a:cubicBezTo>
                    <a:cubicBezTo>
                      <a:pt x="3227466" y="1390080"/>
                      <a:pt x="3189366" y="1332295"/>
                      <a:pt x="3169681" y="1296100"/>
                    </a:cubicBezTo>
                    <a:cubicBezTo>
                      <a:pt x="3149996" y="1259905"/>
                      <a:pt x="3119516" y="1204660"/>
                      <a:pt x="3108721" y="1181800"/>
                    </a:cubicBezTo>
                    <a:cubicBezTo>
                      <a:pt x="3097926" y="1158940"/>
                      <a:pt x="3094751" y="1155130"/>
                      <a:pt x="3104911" y="1158940"/>
                    </a:cubicBezTo>
                    <a:cubicBezTo>
                      <a:pt x="3115071" y="1162750"/>
                      <a:pt x="3143646" y="1190690"/>
                      <a:pt x="3169681" y="1204660"/>
                    </a:cubicBezTo>
                    <a:cubicBezTo>
                      <a:pt x="3195716" y="1218630"/>
                      <a:pt x="3232546" y="1237680"/>
                      <a:pt x="3261121" y="1242760"/>
                    </a:cubicBezTo>
                    <a:cubicBezTo>
                      <a:pt x="3289696" y="1247840"/>
                      <a:pt x="3339226" y="1244665"/>
                      <a:pt x="3341131" y="1235140"/>
                    </a:cubicBezTo>
                    <a:cubicBezTo>
                      <a:pt x="3343036" y="1225615"/>
                      <a:pt x="3294776" y="1202120"/>
                      <a:pt x="3272551" y="1185610"/>
                    </a:cubicBezTo>
                    <a:cubicBezTo>
                      <a:pt x="3250326" y="1169100"/>
                      <a:pt x="3222068" y="1151002"/>
                      <a:pt x="3207781" y="1136080"/>
                    </a:cubicBezTo>
                    <a:cubicBezTo>
                      <a:pt x="3193494" y="1121158"/>
                      <a:pt x="3182381" y="1101155"/>
                      <a:pt x="3186826" y="1096075"/>
                    </a:cubicBezTo>
                    <a:cubicBezTo>
                      <a:pt x="3191271" y="1090995"/>
                      <a:pt x="3219528" y="1104012"/>
                      <a:pt x="3234451" y="1105600"/>
                    </a:cubicBezTo>
                    <a:cubicBezTo>
                      <a:pt x="3249374" y="1107188"/>
                      <a:pt x="3289061" y="1118300"/>
                      <a:pt x="3276361" y="1105600"/>
                    </a:cubicBezTo>
                    <a:cubicBezTo>
                      <a:pt x="3263661" y="1092900"/>
                      <a:pt x="3193176" y="1056705"/>
                      <a:pt x="3158251" y="1029400"/>
                    </a:cubicBezTo>
                    <a:cubicBezTo>
                      <a:pt x="3123326" y="1002095"/>
                      <a:pt x="3101101" y="972250"/>
                      <a:pt x="3066811" y="941770"/>
                    </a:cubicBezTo>
                    <a:cubicBezTo>
                      <a:pt x="3032521" y="911290"/>
                      <a:pt x="2979181" y="882080"/>
                      <a:pt x="2952511" y="846520"/>
                    </a:cubicBezTo>
                    <a:cubicBezTo>
                      <a:pt x="2925841" y="810960"/>
                      <a:pt x="2948066" y="788735"/>
                      <a:pt x="2906791" y="728410"/>
                    </a:cubicBezTo>
                    <a:cubicBezTo>
                      <a:pt x="2865516" y="668085"/>
                      <a:pt x="2826146" y="567755"/>
                      <a:pt x="2704861" y="484570"/>
                    </a:cubicBezTo>
                    <a:cubicBezTo>
                      <a:pt x="2583576" y="401385"/>
                      <a:pt x="2382916" y="308675"/>
                      <a:pt x="2179081" y="229300"/>
                    </a:cubicBezTo>
                    <a:cubicBezTo>
                      <a:pt x="1975246" y="149925"/>
                      <a:pt x="1672986" y="33085"/>
                      <a:pt x="1481851" y="8320"/>
                    </a:cubicBezTo>
                    <a:cubicBezTo>
                      <a:pt x="1290716" y="-16445"/>
                      <a:pt x="1204356" y="15940"/>
                      <a:pt x="1032271" y="80710"/>
                    </a:cubicBezTo>
                    <a:cubicBezTo>
                      <a:pt x="860186" y="145480"/>
                      <a:pt x="562371" y="302325"/>
                      <a:pt x="449341" y="396940"/>
                    </a:cubicBezTo>
                    <a:cubicBezTo>
                      <a:pt x="336311" y="491555"/>
                      <a:pt x="391556" y="562040"/>
                      <a:pt x="354091" y="648400"/>
                    </a:cubicBezTo>
                    <a:cubicBezTo>
                      <a:pt x="316626" y="734760"/>
                      <a:pt x="246141" y="853505"/>
                      <a:pt x="224551" y="915100"/>
                    </a:cubicBezTo>
                    <a:cubicBezTo>
                      <a:pt x="202961" y="976695"/>
                      <a:pt x="260111" y="927165"/>
                      <a:pt x="235981" y="983680"/>
                    </a:cubicBezTo>
                    <a:close/>
                  </a:path>
                </a:pathLst>
              </a:custGeom>
              <a:solidFill>
                <a:schemeClr val="tx1">
                  <a:lumMod val="75000"/>
                  <a:lumOff val="2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5" name="フリーフォーム: 図形 174">
                <a:extLst>
                  <a:ext uri="{FF2B5EF4-FFF2-40B4-BE49-F238E27FC236}">
                    <a16:creationId xmlns:a16="http://schemas.microsoft.com/office/drawing/2014/main" id="{0B1687AA-5011-14A2-A3D2-4E1BF03068EA}"/>
                  </a:ext>
                </a:extLst>
              </p:cNvPr>
              <p:cNvSpPr/>
              <p:nvPr/>
            </p:nvSpPr>
            <p:spPr>
              <a:xfrm>
                <a:off x="5282560" y="3397347"/>
                <a:ext cx="230477" cy="170881"/>
              </a:xfrm>
              <a:custGeom>
                <a:avLst/>
                <a:gdLst>
                  <a:gd name="connsiteX0" fmla="*/ 7692 w 200454"/>
                  <a:gd name="connsiteY0" fmla="*/ 10847 h 168371"/>
                  <a:gd name="connsiteX1" fmla="*/ 19122 w 200454"/>
                  <a:gd name="connsiteY1" fmla="*/ 123242 h 168371"/>
                  <a:gd name="connsiteX2" fmla="*/ 72462 w 200454"/>
                  <a:gd name="connsiteY2" fmla="*/ 153722 h 168371"/>
                  <a:gd name="connsiteX3" fmla="*/ 127707 w 200454"/>
                  <a:gd name="connsiteY3" fmla="*/ 165152 h 168371"/>
                  <a:gd name="connsiteX4" fmla="*/ 192477 w 200454"/>
                  <a:gd name="connsiteY4" fmla="*/ 96572 h 168371"/>
                  <a:gd name="connsiteX5" fmla="*/ 192477 w 200454"/>
                  <a:gd name="connsiteY5" fmla="*/ 39422 h 168371"/>
                  <a:gd name="connsiteX6" fmla="*/ 129612 w 200454"/>
                  <a:gd name="connsiteY6" fmla="*/ 8942 h 168371"/>
                  <a:gd name="connsiteX7" fmla="*/ 7692 w 200454"/>
                  <a:gd name="connsiteY7" fmla="*/ 10847 h 168371"/>
                  <a:gd name="connsiteX0" fmla="*/ 7692 w 200817"/>
                  <a:gd name="connsiteY0" fmla="*/ 10847 h 163547"/>
                  <a:gd name="connsiteX1" fmla="*/ 19122 w 200817"/>
                  <a:gd name="connsiteY1" fmla="*/ 123242 h 163547"/>
                  <a:gd name="connsiteX2" fmla="*/ 72462 w 200817"/>
                  <a:gd name="connsiteY2" fmla="*/ 153722 h 163547"/>
                  <a:gd name="connsiteX3" fmla="*/ 121992 w 200817"/>
                  <a:gd name="connsiteY3" fmla="*/ 159437 h 163547"/>
                  <a:gd name="connsiteX4" fmla="*/ 192477 w 200817"/>
                  <a:gd name="connsiteY4" fmla="*/ 96572 h 163547"/>
                  <a:gd name="connsiteX5" fmla="*/ 192477 w 200817"/>
                  <a:gd name="connsiteY5" fmla="*/ 39422 h 163547"/>
                  <a:gd name="connsiteX6" fmla="*/ 129612 w 200817"/>
                  <a:gd name="connsiteY6" fmla="*/ 8942 h 163547"/>
                  <a:gd name="connsiteX7" fmla="*/ 7692 w 200817"/>
                  <a:gd name="connsiteY7" fmla="*/ 10847 h 163547"/>
                  <a:gd name="connsiteX0" fmla="*/ 7692 w 200817"/>
                  <a:gd name="connsiteY0" fmla="*/ 10847 h 165736"/>
                  <a:gd name="connsiteX1" fmla="*/ 19122 w 200817"/>
                  <a:gd name="connsiteY1" fmla="*/ 123242 h 165736"/>
                  <a:gd name="connsiteX2" fmla="*/ 72462 w 200817"/>
                  <a:gd name="connsiteY2" fmla="*/ 159437 h 165736"/>
                  <a:gd name="connsiteX3" fmla="*/ 121992 w 200817"/>
                  <a:gd name="connsiteY3" fmla="*/ 159437 h 165736"/>
                  <a:gd name="connsiteX4" fmla="*/ 192477 w 200817"/>
                  <a:gd name="connsiteY4" fmla="*/ 96572 h 165736"/>
                  <a:gd name="connsiteX5" fmla="*/ 192477 w 200817"/>
                  <a:gd name="connsiteY5" fmla="*/ 39422 h 165736"/>
                  <a:gd name="connsiteX6" fmla="*/ 129612 w 200817"/>
                  <a:gd name="connsiteY6" fmla="*/ 8942 h 165736"/>
                  <a:gd name="connsiteX7" fmla="*/ 7692 w 200817"/>
                  <a:gd name="connsiteY7" fmla="*/ 10847 h 165736"/>
                  <a:gd name="connsiteX0" fmla="*/ 7692 w 198477"/>
                  <a:gd name="connsiteY0" fmla="*/ 10847 h 163499"/>
                  <a:gd name="connsiteX1" fmla="*/ 19122 w 198477"/>
                  <a:gd name="connsiteY1" fmla="*/ 123242 h 163499"/>
                  <a:gd name="connsiteX2" fmla="*/ 72462 w 198477"/>
                  <a:gd name="connsiteY2" fmla="*/ 159437 h 163499"/>
                  <a:gd name="connsiteX3" fmla="*/ 121992 w 198477"/>
                  <a:gd name="connsiteY3" fmla="*/ 159437 h 163499"/>
                  <a:gd name="connsiteX4" fmla="*/ 161997 w 198477"/>
                  <a:gd name="connsiteY4" fmla="*/ 130861 h 163499"/>
                  <a:gd name="connsiteX5" fmla="*/ 192477 w 198477"/>
                  <a:gd name="connsiteY5" fmla="*/ 96572 h 163499"/>
                  <a:gd name="connsiteX6" fmla="*/ 192477 w 198477"/>
                  <a:gd name="connsiteY6" fmla="*/ 39422 h 163499"/>
                  <a:gd name="connsiteX7" fmla="*/ 129612 w 198477"/>
                  <a:gd name="connsiteY7" fmla="*/ 8942 h 163499"/>
                  <a:gd name="connsiteX8" fmla="*/ 7692 w 198477"/>
                  <a:gd name="connsiteY8" fmla="*/ 10847 h 163499"/>
                  <a:gd name="connsiteX0" fmla="*/ 7692 w 198191"/>
                  <a:gd name="connsiteY0" fmla="*/ 10847 h 163279"/>
                  <a:gd name="connsiteX1" fmla="*/ 19122 w 198191"/>
                  <a:gd name="connsiteY1" fmla="*/ 123242 h 163279"/>
                  <a:gd name="connsiteX2" fmla="*/ 72462 w 198191"/>
                  <a:gd name="connsiteY2" fmla="*/ 159437 h 163279"/>
                  <a:gd name="connsiteX3" fmla="*/ 121992 w 198191"/>
                  <a:gd name="connsiteY3" fmla="*/ 159437 h 163279"/>
                  <a:gd name="connsiteX4" fmla="*/ 167712 w 198191"/>
                  <a:gd name="connsiteY4" fmla="*/ 134671 h 163279"/>
                  <a:gd name="connsiteX5" fmla="*/ 192477 w 198191"/>
                  <a:gd name="connsiteY5" fmla="*/ 96572 h 163279"/>
                  <a:gd name="connsiteX6" fmla="*/ 192477 w 198191"/>
                  <a:gd name="connsiteY6" fmla="*/ 39422 h 163279"/>
                  <a:gd name="connsiteX7" fmla="*/ 129612 w 198191"/>
                  <a:gd name="connsiteY7" fmla="*/ 8942 h 163279"/>
                  <a:gd name="connsiteX8" fmla="*/ 7692 w 198191"/>
                  <a:gd name="connsiteY8" fmla="*/ 10847 h 163279"/>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8891 w 199390"/>
                  <a:gd name="connsiteY0" fmla="*/ 10847 h 163280"/>
                  <a:gd name="connsiteX1" fmla="*/ 16511 w 199390"/>
                  <a:gd name="connsiteY1" fmla="*/ 123242 h 163280"/>
                  <a:gd name="connsiteX2" fmla="*/ 73661 w 199390"/>
                  <a:gd name="connsiteY2" fmla="*/ 159437 h 163280"/>
                  <a:gd name="connsiteX3" fmla="*/ 123191 w 199390"/>
                  <a:gd name="connsiteY3" fmla="*/ 159437 h 163280"/>
                  <a:gd name="connsiteX4" fmla="*/ 168911 w 199390"/>
                  <a:gd name="connsiteY4" fmla="*/ 134671 h 163280"/>
                  <a:gd name="connsiteX5" fmla="*/ 193676 w 199390"/>
                  <a:gd name="connsiteY5" fmla="*/ 96572 h 163280"/>
                  <a:gd name="connsiteX6" fmla="*/ 193676 w 199390"/>
                  <a:gd name="connsiteY6" fmla="*/ 39422 h 163280"/>
                  <a:gd name="connsiteX7" fmla="*/ 130811 w 199390"/>
                  <a:gd name="connsiteY7" fmla="*/ 8942 h 163280"/>
                  <a:gd name="connsiteX8" fmla="*/ 8891 w 199390"/>
                  <a:gd name="connsiteY8" fmla="*/ 10847 h 163280"/>
                  <a:gd name="connsiteX0" fmla="*/ 9025 w 199524"/>
                  <a:gd name="connsiteY0" fmla="*/ 20472 h 172905"/>
                  <a:gd name="connsiteX1" fmla="*/ 16645 w 199524"/>
                  <a:gd name="connsiteY1" fmla="*/ 132867 h 172905"/>
                  <a:gd name="connsiteX2" fmla="*/ 73795 w 199524"/>
                  <a:gd name="connsiteY2" fmla="*/ 169062 h 172905"/>
                  <a:gd name="connsiteX3" fmla="*/ 123325 w 199524"/>
                  <a:gd name="connsiteY3" fmla="*/ 169062 h 172905"/>
                  <a:gd name="connsiteX4" fmla="*/ 169045 w 199524"/>
                  <a:gd name="connsiteY4" fmla="*/ 144296 h 172905"/>
                  <a:gd name="connsiteX5" fmla="*/ 193810 w 199524"/>
                  <a:gd name="connsiteY5" fmla="*/ 106197 h 172905"/>
                  <a:gd name="connsiteX6" fmla="*/ 193810 w 199524"/>
                  <a:gd name="connsiteY6" fmla="*/ 49047 h 172905"/>
                  <a:gd name="connsiteX7" fmla="*/ 132754 w 199524"/>
                  <a:gd name="connsiteY7" fmla="*/ 3327 h 172905"/>
                  <a:gd name="connsiteX8" fmla="*/ 9025 w 199524"/>
                  <a:gd name="connsiteY8" fmla="*/ 20472 h 172905"/>
                  <a:gd name="connsiteX0" fmla="*/ 9025 w 209817"/>
                  <a:gd name="connsiteY0" fmla="*/ 19346 h 171779"/>
                  <a:gd name="connsiteX1" fmla="*/ 16645 w 209817"/>
                  <a:gd name="connsiteY1" fmla="*/ 131741 h 171779"/>
                  <a:gd name="connsiteX2" fmla="*/ 73795 w 209817"/>
                  <a:gd name="connsiteY2" fmla="*/ 167936 h 171779"/>
                  <a:gd name="connsiteX3" fmla="*/ 123325 w 209817"/>
                  <a:gd name="connsiteY3" fmla="*/ 167936 h 171779"/>
                  <a:gd name="connsiteX4" fmla="*/ 169045 w 209817"/>
                  <a:gd name="connsiteY4" fmla="*/ 143170 h 171779"/>
                  <a:gd name="connsiteX5" fmla="*/ 193810 w 209817"/>
                  <a:gd name="connsiteY5" fmla="*/ 105071 h 171779"/>
                  <a:gd name="connsiteX6" fmla="*/ 206470 w 209817"/>
                  <a:gd name="connsiteY6" fmla="*/ 44111 h 171779"/>
                  <a:gd name="connsiteX7" fmla="*/ 132754 w 209817"/>
                  <a:gd name="connsiteY7" fmla="*/ 2201 h 171779"/>
                  <a:gd name="connsiteX8" fmla="*/ 9025 w 209817"/>
                  <a:gd name="connsiteY8" fmla="*/ 19346 h 171779"/>
                  <a:gd name="connsiteX0" fmla="*/ 11653 w 203297"/>
                  <a:gd name="connsiteY0" fmla="*/ 8861 h 189170"/>
                  <a:gd name="connsiteX1" fmla="*/ 10125 w 203297"/>
                  <a:gd name="connsiteY1" fmla="*/ 149132 h 189170"/>
                  <a:gd name="connsiteX2" fmla="*/ 67275 w 203297"/>
                  <a:gd name="connsiteY2" fmla="*/ 185327 h 189170"/>
                  <a:gd name="connsiteX3" fmla="*/ 116805 w 203297"/>
                  <a:gd name="connsiteY3" fmla="*/ 185327 h 189170"/>
                  <a:gd name="connsiteX4" fmla="*/ 162525 w 203297"/>
                  <a:gd name="connsiteY4" fmla="*/ 160561 h 189170"/>
                  <a:gd name="connsiteX5" fmla="*/ 187290 w 203297"/>
                  <a:gd name="connsiteY5" fmla="*/ 122462 h 189170"/>
                  <a:gd name="connsiteX6" fmla="*/ 199950 w 203297"/>
                  <a:gd name="connsiteY6" fmla="*/ 61502 h 189170"/>
                  <a:gd name="connsiteX7" fmla="*/ 126234 w 203297"/>
                  <a:gd name="connsiteY7" fmla="*/ 19592 h 189170"/>
                  <a:gd name="connsiteX8" fmla="*/ 11653 w 203297"/>
                  <a:gd name="connsiteY8" fmla="*/ 8861 h 189170"/>
                  <a:gd name="connsiteX0" fmla="*/ 11152 w 202796"/>
                  <a:gd name="connsiteY0" fmla="*/ 12622 h 192931"/>
                  <a:gd name="connsiteX1" fmla="*/ 9624 w 202796"/>
                  <a:gd name="connsiteY1" fmla="*/ 152893 h 192931"/>
                  <a:gd name="connsiteX2" fmla="*/ 66774 w 202796"/>
                  <a:gd name="connsiteY2" fmla="*/ 189088 h 192931"/>
                  <a:gd name="connsiteX3" fmla="*/ 116304 w 202796"/>
                  <a:gd name="connsiteY3" fmla="*/ 189088 h 192931"/>
                  <a:gd name="connsiteX4" fmla="*/ 162024 w 202796"/>
                  <a:gd name="connsiteY4" fmla="*/ 164322 h 192931"/>
                  <a:gd name="connsiteX5" fmla="*/ 186789 w 202796"/>
                  <a:gd name="connsiteY5" fmla="*/ 126223 h 192931"/>
                  <a:gd name="connsiteX6" fmla="*/ 199449 w 202796"/>
                  <a:gd name="connsiteY6" fmla="*/ 65263 h 192931"/>
                  <a:gd name="connsiteX7" fmla="*/ 118415 w 202796"/>
                  <a:gd name="connsiteY7" fmla="*/ 12631 h 192931"/>
                  <a:gd name="connsiteX8" fmla="*/ 11152 w 202796"/>
                  <a:gd name="connsiteY8" fmla="*/ 12622 h 192931"/>
                  <a:gd name="connsiteX0" fmla="*/ 29705 w 221349"/>
                  <a:gd name="connsiteY0" fmla="*/ 7474 h 187783"/>
                  <a:gd name="connsiteX1" fmla="*/ 3 w 221349"/>
                  <a:gd name="connsiteY1" fmla="*/ 74096 h 187783"/>
                  <a:gd name="connsiteX2" fmla="*/ 28177 w 221349"/>
                  <a:gd name="connsiteY2" fmla="*/ 147745 h 187783"/>
                  <a:gd name="connsiteX3" fmla="*/ 85327 w 221349"/>
                  <a:gd name="connsiteY3" fmla="*/ 183940 h 187783"/>
                  <a:gd name="connsiteX4" fmla="*/ 134857 w 221349"/>
                  <a:gd name="connsiteY4" fmla="*/ 183940 h 187783"/>
                  <a:gd name="connsiteX5" fmla="*/ 180577 w 221349"/>
                  <a:gd name="connsiteY5" fmla="*/ 159174 h 187783"/>
                  <a:gd name="connsiteX6" fmla="*/ 205342 w 221349"/>
                  <a:gd name="connsiteY6" fmla="*/ 121075 h 187783"/>
                  <a:gd name="connsiteX7" fmla="*/ 218002 w 221349"/>
                  <a:gd name="connsiteY7" fmla="*/ 60115 h 187783"/>
                  <a:gd name="connsiteX8" fmla="*/ 136968 w 221349"/>
                  <a:gd name="connsiteY8" fmla="*/ 7483 h 187783"/>
                  <a:gd name="connsiteX9" fmla="*/ 29705 w 221349"/>
                  <a:gd name="connsiteY9" fmla="*/ 7474 h 187783"/>
                  <a:gd name="connsiteX0" fmla="*/ 22387 w 221349"/>
                  <a:gd name="connsiteY0" fmla="*/ 5462 h 192204"/>
                  <a:gd name="connsiteX1" fmla="*/ 3 w 221349"/>
                  <a:gd name="connsiteY1" fmla="*/ 78517 h 192204"/>
                  <a:gd name="connsiteX2" fmla="*/ 28177 w 221349"/>
                  <a:gd name="connsiteY2" fmla="*/ 152166 h 192204"/>
                  <a:gd name="connsiteX3" fmla="*/ 85327 w 221349"/>
                  <a:gd name="connsiteY3" fmla="*/ 188361 h 192204"/>
                  <a:gd name="connsiteX4" fmla="*/ 134857 w 221349"/>
                  <a:gd name="connsiteY4" fmla="*/ 188361 h 192204"/>
                  <a:gd name="connsiteX5" fmla="*/ 180577 w 221349"/>
                  <a:gd name="connsiteY5" fmla="*/ 163595 h 192204"/>
                  <a:gd name="connsiteX6" fmla="*/ 205342 w 221349"/>
                  <a:gd name="connsiteY6" fmla="*/ 125496 h 192204"/>
                  <a:gd name="connsiteX7" fmla="*/ 218002 w 221349"/>
                  <a:gd name="connsiteY7" fmla="*/ 64536 h 192204"/>
                  <a:gd name="connsiteX8" fmla="*/ 136968 w 221349"/>
                  <a:gd name="connsiteY8" fmla="*/ 11904 h 192204"/>
                  <a:gd name="connsiteX9" fmla="*/ 22387 w 221349"/>
                  <a:gd name="connsiteY9" fmla="*/ 5462 h 192204"/>
                  <a:gd name="connsiteX0" fmla="*/ 22389 w 221351"/>
                  <a:gd name="connsiteY0" fmla="*/ 5462 h 192349"/>
                  <a:gd name="connsiteX1" fmla="*/ 5 w 221351"/>
                  <a:gd name="connsiteY1" fmla="*/ 78517 h 192349"/>
                  <a:gd name="connsiteX2" fmla="*/ 22691 w 221351"/>
                  <a:gd name="connsiteY2" fmla="*/ 150022 h 192349"/>
                  <a:gd name="connsiteX3" fmla="*/ 85329 w 221351"/>
                  <a:gd name="connsiteY3" fmla="*/ 188361 h 192349"/>
                  <a:gd name="connsiteX4" fmla="*/ 134859 w 221351"/>
                  <a:gd name="connsiteY4" fmla="*/ 188361 h 192349"/>
                  <a:gd name="connsiteX5" fmla="*/ 180579 w 221351"/>
                  <a:gd name="connsiteY5" fmla="*/ 163595 h 192349"/>
                  <a:gd name="connsiteX6" fmla="*/ 205344 w 221351"/>
                  <a:gd name="connsiteY6" fmla="*/ 125496 h 192349"/>
                  <a:gd name="connsiteX7" fmla="*/ 218004 w 221351"/>
                  <a:gd name="connsiteY7" fmla="*/ 64536 h 192349"/>
                  <a:gd name="connsiteX8" fmla="*/ 136970 w 221351"/>
                  <a:gd name="connsiteY8" fmla="*/ 11904 h 192349"/>
                  <a:gd name="connsiteX9" fmla="*/ 22389 w 221351"/>
                  <a:gd name="connsiteY9" fmla="*/ 5462 h 19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351" h="192349">
                    <a:moveTo>
                      <a:pt x="22389" y="5462"/>
                    </a:moveTo>
                    <a:cubicBezTo>
                      <a:pt x="-438" y="16564"/>
                      <a:pt x="260" y="55139"/>
                      <a:pt x="5" y="78517"/>
                    </a:cubicBezTo>
                    <a:cubicBezTo>
                      <a:pt x="-250" y="101895"/>
                      <a:pt x="8470" y="131715"/>
                      <a:pt x="22691" y="150022"/>
                    </a:cubicBezTo>
                    <a:cubicBezTo>
                      <a:pt x="36912" y="168329"/>
                      <a:pt x="66634" y="181971"/>
                      <a:pt x="85329" y="188361"/>
                    </a:cubicBezTo>
                    <a:cubicBezTo>
                      <a:pt x="104024" y="194751"/>
                      <a:pt x="118984" y="192489"/>
                      <a:pt x="134859" y="188361"/>
                    </a:cubicBezTo>
                    <a:cubicBezTo>
                      <a:pt x="150734" y="184233"/>
                      <a:pt x="168832" y="174072"/>
                      <a:pt x="180579" y="163595"/>
                    </a:cubicBezTo>
                    <a:cubicBezTo>
                      <a:pt x="192326" y="153118"/>
                      <a:pt x="199106" y="142006"/>
                      <a:pt x="205344" y="125496"/>
                    </a:cubicBezTo>
                    <a:cubicBezTo>
                      <a:pt x="211582" y="108986"/>
                      <a:pt x="228481" y="79141"/>
                      <a:pt x="218004" y="64536"/>
                    </a:cubicBezTo>
                    <a:cubicBezTo>
                      <a:pt x="207527" y="49931"/>
                      <a:pt x="169572" y="21750"/>
                      <a:pt x="136970" y="11904"/>
                    </a:cubicBezTo>
                    <a:cubicBezTo>
                      <a:pt x="104368" y="2058"/>
                      <a:pt x="45216" y="-5640"/>
                      <a:pt x="22389" y="5462"/>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6" name="フリーフォーム: 図形 175">
                <a:extLst>
                  <a:ext uri="{FF2B5EF4-FFF2-40B4-BE49-F238E27FC236}">
                    <a16:creationId xmlns:a16="http://schemas.microsoft.com/office/drawing/2014/main" id="{F593DFC0-E2F9-2475-AD7D-9462B44F2F03}"/>
                  </a:ext>
                </a:extLst>
              </p:cNvPr>
              <p:cNvSpPr/>
              <p:nvPr/>
            </p:nvSpPr>
            <p:spPr>
              <a:xfrm rot="21252720">
                <a:off x="6410136" y="3380143"/>
                <a:ext cx="228861" cy="178903"/>
              </a:xfrm>
              <a:custGeom>
                <a:avLst/>
                <a:gdLst>
                  <a:gd name="connsiteX0" fmla="*/ 8416 w 203926"/>
                  <a:gd name="connsiteY0" fmla="*/ 21218 h 151330"/>
                  <a:gd name="connsiteX1" fmla="*/ 8416 w 203926"/>
                  <a:gd name="connsiteY1" fmla="*/ 91703 h 151330"/>
                  <a:gd name="connsiteX2" fmla="*/ 61756 w 203926"/>
                  <a:gd name="connsiteY2" fmla="*/ 141233 h 151330"/>
                  <a:gd name="connsiteX3" fmla="*/ 111286 w 203926"/>
                  <a:gd name="connsiteY3" fmla="*/ 150758 h 151330"/>
                  <a:gd name="connsiteX4" fmla="*/ 181771 w 203926"/>
                  <a:gd name="connsiteY4" fmla="*/ 131708 h 151330"/>
                  <a:gd name="connsiteX5" fmla="*/ 202726 w 203926"/>
                  <a:gd name="connsiteY5" fmla="*/ 42173 h 151330"/>
                  <a:gd name="connsiteX6" fmla="*/ 195106 w 203926"/>
                  <a:gd name="connsiteY6" fmla="*/ 23123 h 151330"/>
                  <a:gd name="connsiteX7" fmla="*/ 143671 w 203926"/>
                  <a:gd name="connsiteY7" fmla="*/ 2168 h 151330"/>
                  <a:gd name="connsiteX8" fmla="*/ 88426 w 203926"/>
                  <a:gd name="connsiteY8" fmla="*/ 2168 h 151330"/>
                  <a:gd name="connsiteX9" fmla="*/ 8416 w 203926"/>
                  <a:gd name="connsiteY9" fmla="*/ 21218 h 151330"/>
                  <a:gd name="connsiteX0" fmla="*/ 8416 w 204632"/>
                  <a:gd name="connsiteY0" fmla="*/ 21218 h 151460"/>
                  <a:gd name="connsiteX1" fmla="*/ 8416 w 204632"/>
                  <a:gd name="connsiteY1" fmla="*/ 91703 h 151460"/>
                  <a:gd name="connsiteX2" fmla="*/ 61756 w 204632"/>
                  <a:gd name="connsiteY2" fmla="*/ 141233 h 151460"/>
                  <a:gd name="connsiteX3" fmla="*/ 111286 w 204632"/>
                  <a:gd name="connsiteY3" fmla="*/ 150758 h 151460"/>
                  <a:gd name="connsiteX4" fmla="*/ 172246 w 204632"/>
                  <a:gd name="connsiteY4" fmla="*/ 129803 h 151460"/>
                  <a:gd name="connsiteX5" fmla="*/ 202726 w 204632"/>
                  <a:gd name="connsiteY5" fmla="*/ 42173 h 151460"/>
                  <a:gd name="connsiteX6" fmla="*/ 195106 w 204632"/>
                  <a:gd name="connsiteY6" fmla="*/ 23123 h 151460"/>
                  <a:gd name="connsiteX7" fmla="*/ 143671 w 204632"/>
                  <a:gd name="connsiteY7" fmla="*/ 2168 h 151460"/>
                  <a:gd name="connsiteX8" fmla="*/ 88426 w 204632"/>
                  <a:gd name="connsiteY8" fmla="*/ 2168 h 151460"/>
                  <a:gd name="connsiteX9" fmla="*/ 8416 w 204632"/>
                  <a:gd name="connsiteY9" fmla="*/ 21218 h 151460"/>
                  <a:gd name="connsiteX0" fmla="*/ 8416 w 203926"/>
                  <a:gd name="connsiteY0" fmla="*/ 21218 h 151725"/>
                  <a:gd name="connsiteX1" fmla="*/ 8416 w 203926"/>
                  <a:gd name="connsiteY1" fmla="*/ 91703 h 151725"/>
                  <a:gd name="connsiteX2" fmla="*/ 61756 w 203926"/>
                  <a:gd name="connsiteY2" fmla="*/ 141233 h 151725"/>
                  <a:gd name="connsiteX3" fmla="*/ 111286 w 203926"/>
                  <a:gd name="connsiteY3" fmla="*/ 150758 h 151725"/>
                  <a:gd name="connsiteX4" fmla="*/ 181771 w 203926"/>
                  <a:gd name="connsiteY4" fmla="*/ 125993 h 151725"/>
                  <a:gd name="connsiteX5" fmla="*/ 202726 w 203926"/>
                  <a:gd name="connsiteY5" fmla="*/ 42173 h 151725"/>
                  <a:gd name="connsiteX6" fmla="*/ 195106 w 203926"/>
                  <a:gd name="connsiteY6" fmla="*/ 23123 h 151725"/>
                  <a:gd name="connsiteX7" fmla="*/ 143671 w 203926"/>
                  <a:gd name="connsiteY7" fmla="*/ 2168 h 151725"/>
                  <a:gd name="connsiteX8" fmla="*/ 88426 w 203926"/>
                  <a:gd name="connsiteY8" fmla="*/ 2168 h 151725"/>
                  <a:gd name="connsiteX9" fmla="*/ 8416 w 203926"/>
                  <a:gd name="connsiteY9" fmla="*/ 21218 h 151725"/>
                  <a:gd name="connsiteX0" fmla="*/ 7522 w 203032"/>
                  <a:gd name="connsiteY0" fmla="*/ 21218 h 151535"/>
                  <a:gd name="connsiteX1" fmla="*/ 9427 w 203032"/>
                  <a:gd name="connsiteY1" fmla="*/ 101228 h 151535"/>
                  <a:gd name="connsiteX2" fmla="*/ 60862 w 203032"/>
                  <a:gd name="connsiteY2" fmla="*/ 141233 h 151535"/>
                  <a:gd name="connsiteX3" fmla="*/ 110392 w 203032"/>
                  <a:gd name="connsiteY3" fmla="*/ 150758 h 151535"/>
                  <a:gd name="connsiteX4" fmla="*/ 180877 w 203032"/>
                  <a:gd name="connsiteY4" fmla="*/ 125993 h 151535"/>
                  <a:gd name="connsiteX5" fmla="*/ 201832 w 203032"/>
                  <a:gd name="connsiteY5" fmla="*/ 42173 h 151535"/>
                  <a:gd name="connsiteX6" fmla="*/ 194212 w 203032"/>
                  <a:gd name="connsiteY6" fmla="*/ 23123 h 151535"/>
                  <a:gd name="connsiteX7" fmla="*/ 142777 w 203032"/>
                  <a:gd name="connsiteY7" fmla="*/ 2168 h 151535"/>
                  <a:gd name="connsiteX8" fmla="*/ 87532 w 203032"/>
                  <a:gd name="connsiteY8" fmla="*/ 2168 h 151535"/>
                  <a:gd name="connsiteX9" fmla="*/ 7522 w 203032"/>
                  <a:gd name="connsiteY9" fmla="*/ 21218 h 151535"/>
                  <a:gd name="connsiteX0" fmla="*/ 6945 w 204360"/>
                  <a:gd name="connsiteY0" fmla="*/ 23574 h 151986"/>
                  <a:gd name="connsiteX1" fmla="*/ 10755 w 204360"/>
                  <a:gd name="connsiteY1" fmla="*/ 101679 h 151986"/>
                  <a:gd name="connsiteX2" fmla="*/ 62190 w 204360"/>
                  <a:gd name="connsiteY2" fmla="*/ 141684 h 151986"/>
                  <a:gd name="connsiteX3" fmla="*/ 111720 w 204360"/>
                  <a:gd name="connsiteY3" fmla="*/ 151209 h 151986"/>
                  <a:gd name="connsiteX4" fmla="*/ 182205 w 204360"/>
                  <a:gd name="connsiteY4" fmla="*/ 126444 h 151986"/>
                  <a:gd name="connsiteX5" fmla="*/ 203160 w 204360"/>
                  <a:gd name="connsiteY5" fmla="*/ 42624 h 151986"/>
                  <a:gd name="connsiteX6" fmla="*/ 195540 w 204360"/>
                  <a:gd name="connsiteY6" fmla="*/ 23574 h 151986"/>
                  <a:gd name="connsiteX7" fmla="*/ 144105 w 204360"/>
                  <a:gd name="connsiteY7" fmla="*/ 2619 h 151986"/>
                  <a:gd name="connsiteX8" fmla="*/ 88860 w 204360"/>
                  <a:gd name="connsiteY8" fmla="*/ 2619 h 151986"/>
                  <a:gd name="connsiteX9" fmla="*/ 6945 w 204360"/>
                  <a:gd name="connsiteY9" fmla="*/ 23574 h 151986"/>
                  <a:gd name="connsiteX0" fmla="*/ 6945 w 204964"/>
                  <a:gd name="connsiteY0" fmla="*/ 23574 h 152247"/>
                  <a:gd name="connsiteX1" fmla="*/ 10755 w 204964"/>
                  <a:gd name="connsiteY1" fmla="*/ 101679 h 152247"/>
                  <a:gd name="connsiteX2" fmla="*/ 62190 w 204964"/>
                  <a:gd name="connsiteY2" fmla="*/ 141684 h 152247"/>
                  <a:gd name="connsiteX3" fmla="*/ 111720 w 204964"/>
                  <a:gd name="connsiteY3" fmla="*/ 151209 h 152247"/>
                  <a:gd name="connsiteX4" fmla="*/ 174052 w 204964"/>
                  <a:gd name="connsiteY4" fmla="*/ 122499 h 152247"/>
                  <a:gd name="connsiteX5" fmla="*/ 203160 w 204964"/>
                  <a:gd name="connsiteY5" fmla="*/ 42624 h 152247"/>
                  <a:gd name="connsiteX6" fmla="*/ 195540 w 204964"/>
                  <a:gd name="connsiteY6" fmla="*/ 23574 h 152247"/>
                  <a:gd name="connsiteX7" fmla="*/ 144105 w 204964"/>
                  <a:gd name="connsiteY7" fmla="*/ 2619 h 152247"/>
                  <a:gd name="connsiteX8" fmla="*/ 88860 w 204964"/>
                  <a:gd name="connsiteY8" fmla="*/ 2619 h 152247"/>
                  <a:gd name="connsiteX9" fmla="*/ 6945 w 204964"/>
                  <a:gd name="connsiteY9" fmla="*/ 23574 h 152247"/>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52343"/>
                  <a:gd name="connsiteX1" fmla="*/ 10990 w 205199"/>
                  <a:gd name="connsiteY1" fmla="*/ 101679 h 152343"/>
                  <a:gd name="connsiteX2" fmla="*/ 67523 w 205199"/>
                  <a:gd name="connsiteY2" fmla="*/ 142162 h 152343"/>
                  <a:gd name="connsiteX3" fmla="*/ 111955 w 205199"/>
                  <a:gd name="connsiteY3" fmla="*/ 151209 h 152343"/>
                  <a:gd name="connsiteX4" fmla="*/ 174287 w 205199"/>
                  <a:gd name="connsiteY4" fmla="*/ 122499 h 152343"/>
                  <a:gd name="connsiteX5" fmla="*/ 203395 w 205199"/>
                  <a:gd name="connsiteY5" fmla="*/ 42624 h 152343"/>
                  <a:gd name="connsiteX6" fmla="*/ 195775 w 205199"/>
                  <a:gd name="connsiteY6" fmla="*/ 23574 h 152343"/>
                  <a:gd name="connsiteX7" fmla="*/ 144340 w 205199"/>
                  <a:gd name="connsiteY7" fmla="*/ 2619 h 152343"/>
                  <a:gd name="connsiteX8" fmla="*/ 89095 w 205199"/>
                  <a:gd name="connsiteY8" fmla="*/ 2619 h 152343"/>
                  <a:gd name="connsiteX9" fmla="*/ 7180 w 205199"/>
                  <a:gd name="connsiteY9" fmla="*/ 23574 h 152343"/>
                  <a:gd name="connsiteX0" fmla="*/ 7180 w 205199"/>
                  <a:gd name="connsiteY0" fmla="*/ 23574 h 148532"/>
                  <a:gd name="connsiteX1" fmla="*/ 10990 w 205199"/>
                  <a:gd name="connsiteY1" fmla="*/ 101679 h 148532"/>
                  <a:gd name="connsiteX2" fmla="*/ 67523 w 205199"/>
                  <a:gd name="connsiteY2" fmla="*/ 142162 h 148532"/>
                  <a:gd name="connsiteX3" fmla="*/ 112471 w 205199"/>
                  <a:gd name="connsiteY3" fmla="*/ 146488 h 148532"/>
                  <a:gd name="connsiteX4" fmla="*/ 174287 w 205199"/>
                  <a:gd name="connsiteY4" fmla="*/ 122499 h 148532"/>
                  <a:gd name="connsiteX5" fmla="*/ 203395 w 205199"/>
                  <a:gd name="connsiteY5" fmla="*/ 42624 h 148532"/>
                  <a:gd name="connsiteX6" fmla="*/ 195775 w 205199"/>
                  <a:gd name="connsiteY6" fmla="*/ 23574 h 148532"/>
                  <a:gd name="connsiteX7" fmla="*/ 144340 w 205199"/>
                  <a:gd name="connsiteY7" fmla="*/ 2619 h 148532"/>
                  <a:gd name="connsiteX8" fmla="*/ 89095 w 205199"/>
                  <a:gd name="connsiteY8" fmla="*/ 2619 h 148532"/>
                  <a:gd name="connsiteX9" fmla="*/ 7180 w 205199"/>
                  <a:gd name="connsiteY9" fmla="*/ 23574 h 148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199" h="148532">
                    <a:moveTo>
                      <a:pt x="7180" y="23574"/>
                    </a:moveTo>
                    <a:cubicBezTo>
                      <a:pt x="-5837" y="40084"/>
                      <a:pt x="933" y="81914"/>
                      <a:pt x="10990" y="101679"/>
                    </a:cubicBezTo>
                    <a:cubicBezTo>
                      <a:pt x="21047" y="121444"/>
                      <a:pt x="50610" y="134694"/>
                      <a:pt x="67523" y="142162"/>
                    </a:cubicBezTo>
                    <a:cubicBezTo>
                      <a:pt x="84437" y="149630"/>
                      <a:pt x="94677" y="149765"/>
                      <a:pt x="112471" y="146488"/>
                    </a:cubicBezTo>
                    <a:cubicBezTo>
                      <a:pt x="130265" y="143211"/>
                      <a:pt x="159133" y="139810"/>
                      <a:pt x="174287" y="122499"/>
                    </a:cubicBezTo>
                    <a:cubicBezTo>
                      <a:pt x="189441" y="105188"/>
                      <a:pt x="199814" y="59112"/>
                      <a:pt x="203395" y="42624"/>
                    </a:cubicBezTo>
                    <a:cubicBezTo>
                      <a:pt x="206976" y="26136"/>
                      <a:pt x="205617" y="30241"/>
                      <a:pt x="195775" y="23574"/>
                    </a:cubicBezTo>
                    <a:cubicBezTo>
                      <a:pt x="185933" y="16907"/>
                      <a:pt x="162120" y="6111"/>
                      <a:pt x="144340" y="2619"/>
                    </a:cubicBezTo>
                    <a:cubicBezTo>
                      <a:pt x="126560" y="-873"/>
                      <a:pt x="111955" y="-874"/>
                      <a:pt x="89095" y="2619"/>
                    </a:cubicBezTo>
                    <a:cubicBezTo>
                      <a:pt x="66235" y="6112"/>
                      <a:pt x="20197" y="7064"/>
                      <a:pt x="7180" y="23574"/>
                    </a:cubicBezTo>
                    <a:close/>
                  </a:path>
                </a:pathLst>
              </a:custGeom>
              <a:solidFill>
                <a:schemeClr val="tx1">
                  <a:lumMod val="85000"/>
                  <a:lumOff val="1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7" name="フリーフォーム: 図形 176">
                <a:extLst>
                  <a:ext uri="{FF2B5EF4-FFF2-40B4-BE49-F238E27FC236}">
                    <a16:creationId xmlns:a16="http://schemas.microsoft.com/office/drawing/2014/main" id="{99B3283F-14E0-9133-FFE7-0685FC287297}"/>
                  </a:ext>
                </a:extLst>
              </p:cNvPr>
              <p:cNvSpPr/>
              <p:nvPr/>
            </p:nvSpPr>
            <p:spPr>
              <a:xfrm>
                <a:off x="4512781" y="1027892"/>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8" name="フリーフォーム: 図形 177">
                <a:extLst>
                  <a:ext uri="{FF2B5EF4-FFF2-40B4-BE49-F238E27FC236}">
                    <a16:creationId xmlns:a16="http://schemas.microsoft.com/office/drawing/2014/main" id="{608E7219-7CBC-CD0D-CBC4-31D6946F0292}"/>
                  </a:ext>
                </a:extLst>
              </p:cNvPr>
              <p:cNvSpPr/>
              <p:nvPr/>
            </p:nvSpPr>
            <p:spPr>
              <a:xfrm>
                <a:off x="4613835" y="1726895"/>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9" name="フリーフォーム: 図形 178">
                <a:extLst>
                  <a:ext uri="{FF2B5EF4-FFF2-40B4-BE49-F238E27FC236}">
                    <a16:creationId xmlns:a16="http://schemas.microsoft.com/office/drawing/2014/main" id="{278E5C1C-BAE6-640A-4F39-F6E2BC6CBB8A}"/>
                  </a:ext>
                </a:extLst>
              </p:cNvPr>
              <p:cNvSpPr/>
              <p:nvPr/>
            </p:nvSpPr>
            <p:spPr>
              <a:xfrm>
                <a:off x="5007224" y="1103278"/>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E549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0" name="フリーフォーム: 図形 179">
                <a:extLst>
                  <a:ext uri="{FF2B5EF4-FFF2-40B4-BE49-F238E27FC236}">
                    <a16:creationId xmlns:a16="http://schemas.microsoft.com/office/drawing/2014/main" id="{7C626E87-EBD7-BB44-C390-4437F4041671}"/>
                  </a:ext>
                </a:extLst>
              </p:cNvPr>
              <p:cNvSpPr/>
              <p:nvPr/>
            </p:nvSpPr>
            <p:spPr>
              <a:xfrm>
                <a:off x="4597971" y="2275567"/>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1" name="フリーフォーム: 図形 180">
                <a:extLst>
                  <a:ext uri="{FF2B5EF4-FFF2-40B4-BE49-F238E27FC236}">
                    <a16:creationId xmlns:a16="http://schemas.microsoft.com/office/drawing/2014/main" id="{67F1B5A6-6DBA-2C0B-30C0-9199672DBD1E}"/>
                  </a:ext>
                </a:extLst>
              </p:cNvPr>
              <p:cNvSpPr/>
              <p:nvPr/>
            </p:nvSpPr>
            <p:spPr>
              <a:xfrm>
                <a:off x="5685167" y="3358262"/>
                <a:ext cx="449102" cy="135397"/>
              </a:xfrm>
              <a:custGeom>
                <a:avLst/>
                <a:gdLst>
                  <a:gd name="connsiteX0" fmla="*/ 5517 w 447558"/>
                  <a:gd name="connsiteY0" fmla="*/ 38605 h 130684"/>
                  <a:gd name="connsiteX1" fmla="*/ 205542 w 447558"/>
                  <a:gd name="connsiteY1" fmla="*/ 2410 h 130684"/>
                  <a:gd name="connsiteX2" fmla="*/ 415092 w 447558"/>
                  <a:gd name="connsiteY2" fmla="*/ 4315 h 130684"/>
                  <a:gd name="connsiteX3" fmla="*/ 447477 w 447558"/>
                  <a:gd name="connsiteY3" fmla="*/ 11935 h 130684"/>
                  <a:gd name="connsiteX4" fmla="*/ 422712 w 447558"/>
                  <a:gd name="connsiteY4" fmla="*/ 72895 h 130684"/>
                  <a:gd name="connsiteX5" fmla="*/ 426522 w 447558"/>
                  <a:gd name="connsiteY5" fmla="*/ 84325 h 130684"/>
                  <a:gd name="connsiteX6" fmla="*/ 375087 w 447558"/>
                  <a:gd name="connsiteY6" fmla="*/ 90040 h 130684"/>
                  <a:gd name="connsiteX7" fmla="*/ 319842 w 447558"/>
                  <a:gd name="connsiteY7" fmla="*/ 84325 h 130684"/>
                  <a:gd name="connsiteX8" fmla="*/ 215067 w 447558"/>
                  <a:gd name="connsiteY8" fmla="*/ 84325 h 130684"/>
                  <a:gd name="connsiteX9" fmla="*/ 110292 w 447558"/>
                  <a:gd name="connsiteY9" fmla="*/ 93850 h 130684"/>
                  <a:gd name="connsiteX10" fmla="*/ 56952 w 447558"/>
                  <a:gd name="connsiteY10" fmla="*/ 130045 h 130684"/>
                  <a:gd name="connsiteX11" fmla="*/ 5517 w 447558"/>
                  <a:gd name="connsiteY11" fmla="*/ 38605 h 130684"/>
                  <a:gd name="connsiteX0" fmla="*/ 5517 w 460847"/>
                  <a:gd name="connsiteY0" fmla="*/ 39365 h 131444"/>
                  <a:gd name="connsiteX1" fmla="*/ 205542 w 460847"/>
                  <a:gd name="connsiteY1" fmla="*/ 3170 h 131444"/>
                  <a:gd name="connsiteX2" fmla="*/ 415092 w 460847"/>
                  <a:gd name="connsiteY2" fmla="*/ 5075 h 131444"/>
                  <a:gd name="connsiteX3" fmla="*/ 460812 w 460847"/>
                  <a:gd name="connsiteY3" fmla="*/ 31745 h 131444"/>
                  <a:gd name="connsiteX4" fmla="*/ 422712 w 460847"/>
                  <a:gd name="connsiteY4" fmla="*/ 73655 h 131444"/>
                  <a:gd name="connsiteX5" fmla="*/ 426522 w 460847"/>
                  <a:gd name="connsiteY5" fmla="*/ 85085 h 131444"/>
                  <a:gd name="connsiteX6" fmla="*/ 375087 w 460847"/>
                  <a:gd name="connsiteY6" fmla="*/ 90800 h 131444"/>
                  <a:gd name="connsiteX7" fmla="*/ 319842 w 460847"/>
                  <a:gd name="connsiteY7" fmla="*/ 85085 h 131444"/>
                  <a:gd name="connsiteX8" fmla="*/ 215067 w 460847"/>
                  <a:gd name="connsiteY8" fmla="*/ 85085 h 131444"/>
                  <a:gd name="connsiteX9" fmla="*/ 110292 w 460847"/>
                  <a:gd name="connsiteY9" fmla="*/ 94610 h 131444"/>
                  <a:gd name="connsiteX10" fmla="*/ 56952 w 460847"/>
                  <a:gd name="connsiteY10" fmla="*/ 130805 h 131444"/>
                  <a:gd name="connsiteX11" fmla="*/ 5517 w 460847"/>
                  <a:gd name="connsiteY11" fmla="*/ 39365 h 131444"/>
                  <a:gd name="connsiteX0" fmla="*/ 5517 w 460943"/>
                  <a:gd name="connsiteY0" fmla="*/ 38666 h 130745"/>
                  <a:gd name="connsiteX1" fmla="*/ 205542 w 460943"/>
                  <a:gd name="connsiteY1" fmla="*/ 2471 h 130745"/>
                  <a:gd name="connsiteX2" fmla="*/ 407472 w 460943"/>
                  <a:gd name="connsiteY2" fmla="*/ 6281 h 130745"/>
                  <a:gd name="connsiteX3" fmla="*/ 460812 w 460943"/>
                  <a:gd name="connsiteY3" fmla="*/ 31046 h 130745"/>
                  <a:gd name="connsiteX4" fmla="*/ 422712 w 460943"/>
                  <a:gd name="connsiteY4" fmla="*/ 72956 h 130745"/>
                  <a:gd name="connsiteX5" fmla="*/ 426522 w 460943"/>
                  <a:gd name="connsiteY5" fmla="*/ 84386 h 130745"/>
                  <a:gd name="connsiteX6" fmla="*/ 375087 w 460943"/>
                  <a:gd name="connsiteY6" fmla="*/ 90101 h 130745"/>
                  <a:gd name="connsiteX7" fmla="*/ 319842 w 460943"/>
                  <a:gd name="connsiteY7" fmla="*/ 84386 h 130745"/>
                  <a:gd name="connsiteX8" fmla="*/ 215067 w 460943"/>
                  <a:gd name="connsiteY8" fmla="*/ 84386 h 130745"/>
                  <a:gd name="connsiteX9" fmla="*/ 110292 w 460943"/>
                  <a:gd name="connsiteY9" fmla="*/ 93911 h 130745"/>
                  <a:gd name="connsiteX10" fmla="*/ 56952 w 460943"/>
                  <a:gd name="connsiteY10" fmla="*/ 130106 h 130745"/>
                  <a:gd name="connsiteX11" fmla="*/ 5517 w 460943"/>
                  <a:gd name="connsiteY11" fmla="*/ 38666 h 130745"/>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63246 w 449102"/>
                  <a:gd name="connsiteY6" fmla="*/ 8967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 name="connsiteX0" fmla="*/ 7011 w 449102"/>
                  <a:gd name="connsiteY0" fmla="*/ 32528 h 131369"/>
                  <a:gd name="connsiteX1" fmla="*/ 193701 w 449102"/>
                  <a:gd name="connsiteY1" fmla="*/ 2048 h 131369"/>
                  <a:gd name="connsiteX2" fmla="*/ 395631 w 449102"/>
                  <a:gd name="connsiteY2" fmla="*/ 5858 h 131369"/>
                  <a:gd name="connsiteX3" fmla="*/ 448971 w 449102"/>
                  <a:gd name="connsiteY3" fmla="*/ 30623 h 131369"/>
                  <a:gd name="connsiteX4" fmla="*/ 410871 w 449102"/>
                  <a:gd name="connsiteY4" fmla="*/ 72533 h 131369"/>
                  <a:gd name="connsiteX5" fmla="*/ 414681 w 449102"/>
                  <a:gd name="connsiteY5" fmla="*/ 83963 h 131369"/>
                  <a:gd name="connsiteX6" fmla="*/ 370866 w 449102"/>
                  <a:gd name="connsiteY6" fmla="*/ 112538 h 131369"/>
                  <a:gd name="connsiteX7" fmla="*/ 308001 w 449102"/>
                  <a:gd name="connsiteY7" fmla="*/ 83963 h 131369"/>
                  <a:gd name="connsiteX8" fmla="*/ 203226 w 449102"/>
                  <a:gd name="connsiteY8" fmla="*/ 83963 h 131369"/>
                  <a:gd name="connsiteX9" fmla="*/ 98451 w 449102"/>
                  <a:gd name="connsiteY9" fmla="*/ 93488 h 131369"/>
                  <a:gd name="connsiteX10" fmla="*/ 45111 w 449102"/>
                  <a:gd name="connsiteY10" fmla="*/ 129683 h 131369"/>
                  <a:gd name="connsiteX11" fmla="*/ 7011 w 449102"/>
                  <a:gd name="connsiteY11" fmla="*/ 32528 h 131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9102" h="131369">
                    <a:moveTo>
                      <a:pt x="7011" y="32528"/>
                    </a:moveTo>
                    <a:cubicBezTo>
                      <a:pt x="31776" y="11256"/>
                      <a:pt x="128931" y="6493"/>
                      <a:pt x="193701" y="2048"/>
                    </a:cubicBezTo>
                    <a:cubicBezTo>
                      <a:pt x="258471" y="-2397"/>
                      <a:pt x="353086" y="1096"/>
                      <a:pt x="395631" y="5858"/>
                    </a:cubicBezTo>
                    <a:cubicBezTo>
                      <a:pt x="438176" y="10620"/>
                      <a:pt x="446431" y="19511"/>
                      <a:pt x="448971" y="30623"/>
                    </a:cubicBezTo>
                    <a:cubicBezTo>
                      <a:pt x="451511" y="41735"/>
                      <a:pt x="416586" y="63643"/>
                      <a:pt x="410871" y="72533"/>
                    </a:cubicBezTo>
                    <a:cubicBezTo>
                      <a:pt x="405156" y="81423"/>
                      <a:pt x="421348" y="77296"/>
                      <a:pt x="414681" y="83963"/>
                    </a:cubicBezTo>
                    <a:cubicBezTo>
                      <a:pt x="408014" y="90630"/>
                      <a:pt x="388646" y="112538"/>
                      <a:pt x="370866" y="112538"/>
                    </a:cubicBezTo>
                    <a:cubicBezTo>
                      <a:pt x="353086" y="112538"/>
                      <a:pt x="335941" y="88725"/>
                      <a:pt x="308001" y="83963"/>
                    </a:cubicBezTo>
                    <a:cubicBezTo>
                      <a:pt x="280061" y="79201"/>
                      <a:pt x="238151" y="82375"/>
                      <a:pt x="203226" y="83963"/>
                    </a:cubicBezTo>
                    <a:cubicBezTo>
                      <a:pt x="168301" y="85551"/>
                      <a:pt x="124804" y="85868"/>
                      <a:pt x="98451" y="93488"/>
                    </a:cubicBezTo>
                    <a:cubicBezTo>
                      <a:pt x="72099" y="101108"/>
                      <a:pt x="60351" y="139843"/>
                      <a:pt x="45111" y="129683"/>
                    </a:cubicBezTo>
                    <a:cubicBezTo>
                      <a:pt x="29871" y="119523"/>
                      <a:pt x="-17754" y="53800"/>
                      <a:pt x="7011" y="32528"/>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2" name="フリーフォーム: 図形 181">
                <a:extLst>
                  <a:ext uri="{FF2B5EF4-FFF2-40B4-BE49-F238E27FC236}">
                    <a16:creationId xmlns:a16="http://schemas.microsoft.com/office/drawing/2014/main" id="{1AA20AB4-6FC7-4268-F70C-F6E9A38DBE40}"/>
                  </a:ext>
                </a:extLst>
              </p:cNvPr>
              <p:cNvSpPr/>
              <p:nvPr/>
            </p:nvSpPr>
            <p:spPr>
              <a:xfrm>
                <a:off x="5716606" y="3556634"/>
                <a:ext cx="98590" cy="236409"/>
              </a:xfrm>
              <a:custGeom>
                <a:avLst/>
                <a:gdLst>
                  <a:gd name="connsiteX0" fmla="*/ 32385 w 98590"/>
                  <a:gd name="connsiteY0" fmla="*/ 35106 h 236409"/>
                  <a:gd name="connsiteX1" fmla="*/ 91440 w 98590"/>
                  <a:gd name="connsiteY1" fmla="*/ 6531 h 236409"/>
                  <a:gd name="connsiteX2" fmla="*/ 89535 w 98590"/>
                  <a:gd name="connsiteY2" fmla="*/ 132261 h 236409"/>
                  <a:gd name="connsiteX3" fmla="*/ 19050 w 98590"/>
                  <a:gd name="connsiteY3" fmla="*/ 235131 h 236409"/>
                  <a:gd name="connsiteX4" fmla="*/ 0 w 98590"/>
                  <a:gd name="connsiteY4" fmla="*/ 181791 h 236409"/>
                  <a:gd name="connsiteX5" fmla="*/ 32385 w 98590"/>
                  <a:gd name="connsiteY5" fmla="*/ 35106 h 236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90" h="236409">
                    <a:moveTo>
                      <a:pt x="32385" y="35106"/>
                    </a:moveTo>
                    <a:cubicBezTo>
                      <a:pt x="47625" y="5896"/>
                      <a:pt x="81915" y="-9661"/>
                      <a:pt x="91440" y="6531"/>
                    </a:cubicBezTo>
                    <a:cubicBezTo>
                      <a:pt x="100965" y="22723"/>
                      <a:pt x="101600" y="94161"/>
                      <a:pt x="89535" y="132261"/>
                    </a:cubicBezTo>
                    <a:cubicBezTo>
                      <a:pt x="77470" y="170361"/>
                      <a:pt x="33973" y="226876"/>
                      <a:pt x="19050" y="235131"/>
                    </a:cubicBezTo>
                    <a:cubicBezTo>
                      <a:pt x="4127" y="243386"/>
                      <a:pt x="0" y="210048"/>
                      <a:pt x="0" y="181791"/>
                    </a:cubicBezTo>
                    <a:cubicBezTo>
                      <a:pt x="0" y="153534"/>
                      <a:pt x="17145" y="64316"/>
                      <a:pt x="32385" y="35106"/>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3" name="フリーフォーム: 図形 182">
                <a:extLst>
                  <a:ext uri="{FF2B5EF4-FFF2-40B4-BE49-F238E27FC236}">
                    <a16:creationId xmlns:a16="http://schemas.microsoft.com/office/drawing/2014/main" id="{F22DD918-9D4E-9744-ECA6-92B5BE290537}"/>
                  </a:ext>
                </a:extLst>
              </p:cNvPr>
              <p:cNvSpPr/>
              <p:nvPr/>
            </p:nvSpPr>
            <p:spPr>
              <a:xfrm>
                <a:off x="6071207" y="3568094"/>
                <a:ext cx="138598" cy="181103"/>
              </a:xfrm>
              <a:custGeom>
                <a:avLst/>
                <a:gdLst>
                  <a:gd name="connsiteX0" fmla="*/ 59083 w 138598"/>
                  <a:gd name="connsiteY0" fmla="*/ 159991 h 181103"/>
                  <a:gd name="connsiteX1" fmla="*/ 28 w 138598"/>
                  <a:gd name="connsiteY1" fmla="*/ 30451 h 181103"/>
                  <a:gd name="connsiteX2" fmla="*/ 66703 w 138598"/>
                  <a:gd name="connsiteY2" fmla="*/ 1876 h 181103"/>
                  <a:gd name="connsiteX3" fmla="*/ 106708 w 138598"/>
                  <a:gd name="connsiteY3" fmla="*/ 66646 h 181103"/>
                  <a:gd name="connsiteX4" fmla="*/ 133378 w 138598"/>
                  <a:gd name="connsiteY4" fmla="*/ 106651 h 181103"/>
                  <a:gd name="connsiteX5" fmla="*/ 137188 w 138598"/>
                  <a:gd name="connsiteY5" fmla="*/ 140941 h 181103"/>
                  <a:gd name="connsiteX6" fmla="*/ 116233 w 138598"/>
                  <a:gd name="connsiteY6" fmla="*/ 177136 h 181103"/>
                  <a:gd name="connsiteX7" fmla="*/ 59083 w 138598"/>
                  <a:gd name="connsiteY7" fmla="*/ 159991 h 18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98" h="181103">
                    <a:moveTo>
                      <a:pt x="59083" y="159991"/>
                    </a:moveTo>
                    <a:cubicBezTo>
                      <a:pt x="39716" y="135544"/>
                      <a:pt x="-1242" y="56803"/>
                      <a:pt x="28" y="30451"/>
                    </a:cubicBezTo>
                    <a:cubicBezTo>
                      <a:pt x="1298" y="4099"/>
                      <a:pt x="48923" y="-4157"/>
                      <a:pt x="66703" y="1876"/>
                    </a:cubicBezTo>
                    <a:cubicBezTo>
                      <a:pt x="84483" y="7908"/>
                      <a:pt x="95596" y="49184"/>
                      <a:pt x="106708" y="66646"/>
                    </a:cubicBezTo>
                    <a:cubicBezTo>
                      <a:pt x="117820" y="84108"/>
                      <a:pt x="128298" y="94269"/>
                      <a:pt x="133378" y="106651"/>
                    </a:cubicBezTo>
                    <a:cubicBezTo>
                      <a:pt x="138458" y="119033"/>
                      <a:pt x="140045" y="129194"/>
                      <a:pt x="137188" y="140941"/>
                    </a:cubicBezTo>
                    <a:cubicBezTo>
                      <a:pt x="134331" y="152688"/>
                      <a:pt x="125758" y="170469"/>
                      <a:pt x="116233" y="177136"/>
                    </a:cubicBezTo>
                    <a:cubicBezTo>
                      <a:pt x="106708" y="183803"/>
                      <a:pt x="78450" y="184438"/>
                      <a:pt x="59083" y="15999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4" name="フリーフォーム: 図形 183">
                <a:extLst>
                  <a:ext uri="{FF2B5EF4-FFF2-40B4-BE49-F238E27FC236}">
                    <a16:creationId xmlns:a16="http://schemas.microsoft.com/office/drawing/2014/main" id="{DDE34777-919F-34F9-7B71-69EEC3577C19}"/>
                  </a:ext>
                </a:extLst>
              </p:cNvPr>
              <p:cNvSpPr/>
              <p:nvPr/>
            </p:nvSpPr>
            <p:spPr>
              <a:xfrm>
                <a:off x="4624076" y="3212528"/>
                <a:ext cx="91132" cy="304499"/>
              </a:xfrm>
              <a:custGeom>
                <a:avLst/>
                <a:gdLst>
                  <a:gd name="connsiteX0" fmla="*/ 90799 w 91132"/>
                  <a:gd name="connsiteY0" fmla="*/ 165037 h 304499"/>
                  <a:gd name="connsiteX1" fmla="*/ 75559 w 91132"/>
                  <a:gd name="connsiteY1" fmla="*/ 25972 h 304499"/>
                  <a:gd name="connsiteX2" fmla="*/ 62224 w 91132"/>
                  <a:gd name="connsiteY2" fmla="*/ 5017 h 304499"/>
                  <a:gd name="connsiteX3" fmla="*/ 1264 w 91132"/>
                  <a:gd name="connsiteY3" fmla="*/ 86932 h 304499"/>
                  <a:gd name="connsiteX4" fmla="*/ 22219 w 91132"/>
                  <a:gd name="connsiteY4" fmla="*/ 205042 h 304499"/>
                  <a:gd name="connsiteX5" fmla="*/ 37459 w 91132"/>
                  <a:gd name="connsiteY5" fmla="*/ 279337 h 304499"/>
                  <a:gd name="connsiteX6" fmla="*/ 71749 w 91132"/>
                  <a:gd name="connsiteY6" fmla="*/ 304102 h 304499"/>
                  <a:gd name="connsiteX7" fmla="*/ 85084 w 91132"/>
                  <a:gd name="connsiteY7" fmla="*/ 285052 h 304499"/>
                  <a:gd name="connsiteX8" fmla="*/ 90799 w 91132"/>
                  <a:gd name="connsiteY8" fmla="*/ 165037 h 304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132" h="304499">
                    <a:moveTo>
                      <a:pt x="90799" y="165037"/>
                    </a:moveTo>
                    <a:cubicBezTo>
                      <a:pt x="89212" y="121857"/>
                      <a:pt x="80321" y="52642"/>
                      <a:pt x="75559" y="25972"/>
                    </a:cubicBezTo>
                    <a:cubicBezTo>
                      <a:pt x="70797" y="-698"/>
                      <a:pt x="74606" y="-5143"/>
                      <a:pt x="62224" y="5017"/>
                    </a:cubicBezTo>
                    <a:cubicBezTo>
                      <a:pt x="49842" y="15177"/>
                      <a:pt x="7931" y="53594"/>
                      <a:pt x="1264" y="86932"/>
                    </a:cubicBezTo>
                    <a:cubicBezTo>
                      <a:pt x="-5404" y="120269"/>
                      <a:pt x="16186" y="172975"/>
                      <a:pt x="22219" y="205042"/>
                    </a:cubicBezTo>
                    <a:cubicBezTo>
                      <a:pt x="28251" y="237110"/>
                      <a:pt x="29204" y="262827"/>
                      <a:pt x="37459" y="279337"/>
                    </a:cubicBezTo>
                    <a:cubicBezTo>
                      <a:pt x="45714" y="295847"/>
                      <a:pt x="63812" y="303150"/>
                      <a:pt x="71749" y="304102"/>
                    </a:cubicBezTo>
                    <a:cubicBezTo>
                      <a:pt x="79686" y="305054"/>
                      <a:pt x="82227" y="306007"/>
                      <a:pt x="85084" y="285052"/>
                    </a:cubicBezTo>
                    <a:cubicBezTo>
                      <a:pt x="87941" y="264097"/>
                      <a:pt x="92386" y="208217"/>
                      <a:pt x="90799" y="165037"/>
                    </a:cubicBezTo>
                    <a:close/>
                  </a:path>
                </a:pathLst>
              </a:custGeom>
              <a:solidFill>
                <a:schemeClr val="tx1">
                  <a:lumMod val="65000"/>
                  <a:lumOff val="3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5" name="フリーフォーム: 図形 184">
                <a:extLst>
                  <a:ext uri="{FF2B5EF4-FFF2-40B4-BE49-F238E27FC236}">
                    <a16:creationId xmlns:a16="http://schemas.microsoft.com/office/drawing/2014/main" id="{B0844B15-763A-B1B4-C1C1-C8D58000CF24}"/>
                  </a:ext>
                </a:extLst>
              </p:cNvPr>
              <p:cNvSpPr/>
              <p:nvPr/>
            </p:nvSpPr>
            <p:spPr>
              <a:xfrm>
                <a:off x="7097580" y="3188892"/>
                <a:ext cx="213319" cy="228538"/>
              </a:xfrm>
              <a:custGeom>
                <a:avLst/>
                <a:gdLst>
                  <a:gd name="connsiteX0" fmla="*/ 2116 w 210165"/>
                  <a:gd name="connsiteY0" fmla="*/ 114350 h 227574"/>
                  <a:gd name="connsiteX1" fmla="*/ 36406 w 210165"/>
                  <a:gd name="connsiteY1" fmla="*/ 226745 h 227574"/>
                  <a:gd name="connsiteX2" fmla="*/ 95461 w 210165"/>
                  <a:gd name="connsiteY2" fmla="*/ 161975 h 227574"/>
                  <a:gd name="connsiteX3" fmla="*/ 133561 w 210165"/>
                  <a:gd name="connsiteY3" fmla="*/ 97205 h 227574"/>
                  <a:gd name="connsiteX4" fmla="*/ 209761 w 210165"/>
                  <a:gd name="connsiteY4" fmla="*/ 50 h 227574"/>
                  <a:gd name="connsiteX5" fmla="*/ 97366 w 210165"/>
                  <a:gd name="connsiteY5" fmla="*/ 110540 h 227574"/>
                  <a:gd name="connsiteX6" fmla="*/ 2116 w 210165"/>
                  <a:gd name="connsiteY6" fmla="*/ 114350 h 227574"/>
                  <a:gd name="connsiteX0" fmla="*/ 2319 w 210368"/>
                  <a:gd name="connsiteY0" fmla="*/ 114350 h 227574"/>
                  <a:gd name="connsiteX1" fmla="*/ 36609 w 210368"/>
                  <a:gd name="connsiteY1" fmla="*/ 226745 h 227574"/>
                  <a:gd name="connsiteX2" fmla="*/ 95664 w 210368"/>
                  <a:gd name="connsiteY2" fmla="*/ 161975 h 227574"/>
                  <a:gd name="connsiteX3" fmla="*/ 133764 w 210368"/>
                  <a:gd name="connsiteY3" fmla="*/ 97205 h 227574"/>
                  <a:gd name="connsiteX4" fmla="*/ 209964 w 210368"/>
                  <a:gd name="connsiteY4" fmla="*/ 50 h 227574"/>
                  <a:gd name="connsiteX5" fmla="*/ 101379 w 210368"/>
                  <a:gd name="connsiteY5" fmla="*/ 101015 h 227574"/>
                  <a:gd name="connsiteX6" fmla="*/ 2319 w 210368"/>
                  <a:gd name="connsiteY6" fmla="*/ 114350 h 227574"/>
                  <a:gd name="connsiteX0" fmla="*/ 2355 w 210400"/>
                  <a:gd name="connsiteY0" fmla="*/ 114351 h 228369"/>
                  <a:gd name="connsiteX1" fmla="*/ 36645 w 210400"/>
                  <a:gd name="connsiteY1" fmla="*/ 226746 h 228369"/>
                  <a:gd name="connsiteX2" fmla="*/ 99510 w 210400"/>
                  <a:gd name="connsiteY2" fmla="*/ 175311 h 228369"/>
                  <a:gd name="connsiteX3" fmla="*/ 133800 w 210400"/>
                  <a:gd name="connsiteY3" fmla="*/ 97206 h 228369"/>
                  <a:gd name="connsiteX4" fmla="*/ 210000 w 210400"/>
                  <a:gd name="connsiteY4" fmla="*/ 51 h 228369"/>
                  <a:gd name="connsiteX5" fmla="*/ 101415 w 210400"/>
                  <a:gd name="connsiteY5" fmla="*/ 101016 h 228369"/>
                  <a:gd name="connsiteX6" fmla="*/ 2355 w 210400"/>
                  <a:gd name="connsiteY6" fmla="*/ 114351 h 228369"/>
                  <a:gd name="connsiteX0" fmla="*/ 2355 w 210480"/>
                  <a:gd name="connsiteY0" fmla="*/ 114350 h 228348"/>
                  <a:gd name="connsiteX1" fmla="*/ 36645 w 210480"/>
                  <a:gd name="connsiteY1" fmla="*/ 226745 h 228348"/>
                  <a:gd name="connsiteX2" fmla="*/ 99510 w 210480"/>
                  <a:gd name="connsiteY2" fmla="*/ 175310 h 228348"/>
                  <a:gd name="connsiteX3" fmla="*/ 145230 w 210480"/>
                  <a:gd name="connsiteY3" fmla="*/ 101015 h 228348"/>
                  <a:gd name="connsiteX4" fmla="*/ 210000 w 210480"/>
                  <a:gd name="connsiteY4" fmla="*/ 50 h 228348"/>
                  <a:gd name="connsiteX5" fmla="*/ 101415 w 210480"/>
                  <a:gd name="connsiteY5" fmla="*/ 101015 h 228348"/>
                  <a:gd name="connsiteX6" fmla="*/ 2355 w 210480"/>
                  <a:gd name="connsiteY6" fmla="*/ 114350 h 228348"/>
                  <a:gd name="connsiteX0" fmla="*/ 2355 w 213319"/>
                  <a:gd name="connsiteY0" fmla="*/ 114378 h 228538"/>
                  <a:gd name="connsiteX1" fmla="*/ 36645 w 213319"/>
                  <a:gd name="connsiteY1" fmla="*/ 226773 h 228538"/>
                  <a:gd name="connsiteX2" fmla="*/ 99510 w 213319"/>
                  <a:gd name="connsiteY2" fmla="*/ 175338 h 228538"/>
                  <a:gd name="connsiteX3" fmla="*/ 196665 w 213319"/>
                  <a:gd name="connsiteY3" fmla="*/ 72468 h 228538"/>
                  <a:gd name="connsiteX4" fmla="*/ 210000 w 213319"/>
                  <a:gd name="connsiteY4" fmla="*/ 78 h 228538"/>
                  <a:gd name="connsiteX5" fmla="*/ 101415 w 213319"/>
                  <a:gd name="connsiteY5" fmla="*/ 101043 h 228538"/>
                  <a:gd name="connsiteX6" fmla="*/ 2355 w 213319"/>
                  <a:gd name="connsiteY6" fmla="*/ 114378 h 228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3319" h="228538">
                    <a:moveTo>
                      <a:pt x="2355" y="114378"/>
                    </a:moveTo>
                    <a:cubicBezTo>
                      <a:pt x="-8440" y="135333"/>
                      <a:pt x="20453" y="216613"/>
                      <a:pt x="36645" y="226773"/>
                    </a:cubicBezTo>
                    <a:cubicBezTo>
                      <a:pt x="52837" y="236933"/>
                      <a:pt x="72840" y="201055"/>
                      <a:pt x="99510" y="175338"/>
                    </a:cubicBezTo>
                    <a:cubicBezTo>
                      <a:pt x="126180" y="149621"/>
                      <a:pt x="178250" y="101678"/>
                      <a:pt x="196665" y="72468"/>
                    </a:cubicBezTo>
                    <a:cubicBezTo>
                      <a:pt x="215080" y="43258"/>
                      <a:pt x="216033" y="-2145"/>
                      <a:pt x="210000" y="78"/>
                    </a:cubicBezTo>
                    <a:cubicBezTo>
                      <a:pt x="203967" y="2301"/>
                      <a:pt x="132848" y="85485"/>
                      <a:pt x="101415" y="101043"/>
                    </a:cubicBezTo>
                    <a:cubicBezTo>
                      <a:pt x="69982" y="116601"/>
                      <a:pt x="13150" y="93423"/>
                      <a:pt x="2355" y="114378"/>
                    </a:cubicBezTo>
                    <a:close/>
                  </a:path>
                </a:pathLst>
              </a:custGeom>
              <a:solidFill>
                <a:schemeClr val="bg1">
                  <a:lumMod val="50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6" name="フリーフォーム: 図形 185">
                <a:extLst>
                  <a:ext uri="{FF2B5EF4-FFF2-40B4-BE49-F238E27FC236}">
                    <a16:creationId xmlns:a16="http://schemas.microsoft.com/office/drawing/2014/main" id="{4267AC27-2F50-5CCD-CAE4-492498ABA49C}"/>
                  </a:ext>
                </a:extLst>
              </p:cNvPr>
              <p:cNvSpPr/>
              <p:nvPr/>
            </p:nvSpPr>
            <p:spPr>
              <a:xfrm>
                <a:off x="4664427" y="3266963"/>
                <a:ext cx="1101061" cy="792420"/>
              </a:xfrm>
              <a:custGeom>
                <a:avLst/>
                <a:gdLst>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40017 w 1097067"/>
                  <a:gd name="connsiteY31" fmla="*/ 230615 h 798544"/>
                  <a:gd name="connsiteX32" fmla="*/ 1068592 w 1097067"/>
                  <a:gd name="connsiteY32" fmla="*/ 101075 h 798544"/>
                  <a:gd name="connsiteX0" fmla="*/ 1068592 w 1097067"/>
                  <a:gd name="connsiteY0" fmla="*/ 101075 h 798544"/>
                  <a:gd name="connsiteX1" fmla="*/ 866662 w 1097067"/>
                  <a:gd name="connsiteY1" fmla="*/ 26780 h 798544"/>
                  <a:gd name="connsiteX2" fmla="*/ 660922 w 1097067"/>
                  <a:gd name="connsiteY2" fmla="*/ 110 h 798544"/>
                  <a:gd name="connsiteX3" fmla="*/ 384697 w 1097067"/>
                  <a:gd name="connsiteY3" fmla="*/ 21065 h 798544"/>
                  <a:gd name="connsiteX4" fmla="*/ 104662 w 1097067"/>
                  <a:gd name="connsiteY4" fmla="*/ 101075 h 798544"/>
                  <a:gd name="connsiteX5" fmla="*/ 28462 w 1097067"/>
                  <a:gd name="connsiteY5" fmla="*/ 118220 h 798544"/>
                  <a:gd name="connsiteX6" fmla="*/ 3697 w 1097067"/>
                  <a:gd name="connsiteY6" fmla="*/ 129650 h 798544"/>
                  <a:gd name="connsiteX7" fmla="*/ 5602 w 1097067"/>
                  <a:gd name="connsiteY7" fmla="*/ 213470 h 798544"/>
                  <a:gd name="connsiteX8" fmla="*/ 55132 w 1097067"/>
                  <a:gd name="connsiteY8" fmla="*/ 253475 h 798544"/>
                  <a:gd name="connsiteX9" fmla="*/ 125617 w 1097067"/>
                  <a:gd name="connsiteY9" fmla="*/ 327770 h 798544"/>
                  <a:gd name="connsiteX10" fmla="*/ 178957 w 1097067"/>
                  <a:gd name="connsiteY10" fmla="*/ 491600 h 798544"/>
                  <a:gd name="connsiteX11" fmla="*/ 287542 w 1097067"/>
                  <a:gd name="connsiteY11" fmla="*/ 670670 h 798544"/>
                  <a:gd name="connsiteX12" fmla="*/ 533287 w 1097067"/>
                  <a:gd name="connsiteY12" fmla="*/ 788780 h 798544"/>
                  <a:gd name="connsiteX13" fmla="*/ 843802 w 1097067"/>
                  <a:gd name="connsiteY13" fmla="*/ 758300 h 798544"/>
                  <a:gd name="connsiteX14" fmla="*/ 1070497 w 1097067"/>
                  <a:gd name="connsiteY14" fmla="*/ 493505 h 798544"/>
                  <a:gd name="connsiteX15" fmla="*/ 1093357 w 1097067"/>
                  <a:gd name="connsiteY15" fmla="*/ 339200 h 798544"/>
                  <a:gd name="connsiteX16" fmla="*/ 1078117 w 1097067"/>
                  <a:gd name="connsiteY16" fmla="*/ 190610 h 798544"/>
                  <a:gd name="connsiteX17" fmla="*/ 1036207 w 1097067"/>
                  <a:gd name="connsiteY17" fmla="*/ 200135 h 798544"/>
                  <a:gd name="connsiteX18" fmla="*/ 1049542 w 1097067"/>
                  <a:gd name="connsiteY18" fmla="*/ 403970 h 798544"/>
                  <a:gd name="connsiteX19" fmla="*/ 933337 w 1097067"/>
                  <a:gd name="connsiteY19" fmla="*/ 645905 h 798544"/>
                  <a:gd name="connsiteX20" fmla="*/ 754267 w 1097067"/>
                  <a:gd name="connsiteY20" fmla="*/ 733535 h 798544"/>
                  <a:gd name="connsiteX21" fmla="*/ 476137 w 1097067"/>
                  <a:gd name="connsiteY21" fmla="*/ 746870 h 798544"/>
                  <a:gd name="connsiteX22" fmla="*/ 281827 w 1097067"/>
                  <a:gd name="connsiteY22" fmla="*/ 609710 h 798544"/>
                  <a:gd name="connsiteX23" fmla="*/ 198007 w 1097067"/>
                  <a:gd name="connsiteY23" fmla="*/ 386825 h 798544"/>
                  <a:gd name="connsiteX24" fmla="*/ 188482 w 1097067"/>
                  <a:gd name="connsiteY24" fmla="*/ 232520 h 798544"/>
                  <a:gd name="connsiteX25" fmla="*/ 247537 w 1097067"/>
                  <a:gd name="connsiteY25" fmla="*/ 129650 h 798544"/>
                  <a:gd name="connsiteX26" fmla="*/ 453277 w 1097067"/>
                  <a:gd name="connsiteY26" fmla="*/ 62975 h 798544"/>
                  <a:gd name="connsiteX27" fmla="*/ 685687 w 1097067"/>
                  <a:gd name="connsiteY27" fmla="*/ 49640 h 798544"/>
                  <a:gd name="connsiteX28" fmla="*/ 855232 w 1097067"/>
                  <a:gd name="connsiteY28" fmla="*/ 76310 h 798544"/>
                  <a:gd name="connsiteX29" fmla="*/ 961912 w 1097067"/>
                  <a:gd name="connsiteY29" fmla="*/ 125840 h 798544"/>
                  <a:gd name="connsiteX30" fmla="*/ 1022872 w 1097067"/>
                  <a:gd name="connsiteY30" fmla="*/ 177275 h 798544"/>
                  <a:gd name="connsiteX31" fmla="*/ 1072402 w 1097067"/>
                  <a:gd name="connsiteY31" fmla="*/ 219185 h 798544"/>
                  <a:gd name="connsiteX32" fmla="*/ 1068592 w 1097067"/>
                  <a:gd name="connsiteY32" fmla="*/ 101075 h 798544"/>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108"/>
                  <a:gd name="connsiteX1" fmla="*/ 866662 w 1093506"/>
                  <a:gd name="connsiteY1" fmla="*/ 26780 h 794108"/>
                  <a:gd name="connsiteX2" fmla="*/ 660922 w 1093506"/>
                  <a:gd name="connsiteY2" fmla="*/ 110 h 794108"/>
                  <a:gd name="connsiteX3" fmla="*/ 384697 w 1093506"/>
                  <a:gd name="connsiteY3" fmla="*/ 21065 h 794108"/>
                  <a:gd name="connsiteX4" fmla="*/ 104662 w 1093506"/>
                  <a:gd name="connsiteY4" fmla="*/ 101075 h 794108"/>
                  <a:gd name="connsiteX5" fmla="*/ 28462 w 1093506"/>
                  <a:gd name="connsiteY5" fmla="*/ 118220 h 794108"/>
                  <a:gd name="connsiteX6" fmla="*/ 3697 w 1093506"/>
                  <a:gd name="connsiteY6" fmla="*/ 129650 h 794108"/>
                  <a:gd name="connsiteX7" fmla="*/ 5602 w 1093506"/>
                  <a:gd name="connsiteY7" fmla="*/ 213470 h 794108"/>
                  <a:gd name="connsiteX8" fmla="*/ 55132 w 1093506"/>
                  <a:gd name="connsiteY8" fmla="*/ 253475 h 794108"/>
                  <a:gd name="connsiteX9" fmla="*/ 125617 w 1093506"/>
                  <a:gd name="connsiteY9" fmla="*/ 327770 h 794108"/>
                  <a:gd name="connsiteX10" fmla="*/ 178957 w 1093506"/>
                  <a:gd name="connsiteY10" fmla="*/ 491600 h 794108"/>
                  <a:gd name="connsiteX11" fmla="*/ 287542 w 1093506"/>
                  <a:gd name="connsiteY11" fmla="*/ 670670 h 794108"/>
                  <a:gd name="connsiteX12" fmla="*/ 533287 w 1093506"/>
                  <a:gd name="connsiteY12" fmla="*/ 788780 h 794108"/>
                  <a:gd name="connsiteX13" fmla="*/ 843802 w 1093506"/>
                  <a:gd name="connsiteY13" fmla="*/ 758300 h 794108"/>
                  <a:gd name="connsiteX14" fmla="*/ 1000012 w 1093506"/>
                  <a:gd name="connsiteY14" fmla="*/ 621140 h 794108"/>
                  <a:gd name="connsiteX15" fmla="*/ 1070497 w 1093506"/>
                  <a:gd name="connsiteY15" fmla="*/ 493505 h 794108"/>
                  <a:gd name="connsiteX16" fmla="*/ 1093357 w 1093506"/>
                  <a:gd name="connsiteY16" fmla="*/ 339200 h 794108"/>
                  <a:gd name="connsiteX17" fmla="*/ 1078117 w 1093506"/>
                  <a:gd name="connsiteY17" fmla="*/ 190610 h 794108"/>
                  <a:gd name="connsiteX18" fmla="*/ 1036207 w 1093506"/>
                  <a:gd name="connsiteY18" fmla="*/ 200135 h 794108"/>
                  <a:gd name="connsiteX19" fmla="*/ 1049542 w 1093506"/>
                  <a:gd name="connsiteY19" fmla="*/ 403970 h 794108"/>
                  <a:gd name="connsiteX20" fmla="*/ 933337 w 1093506"/>
                  <a:gd name="connsiteY20" fmla="*/ 645905 h 794108"/>
                  <a:gd name="connsiteX21" fmla="*/ 754267 w 1093506"/>
                  <a:gd name="connsiteY21" fmla="*/ 733535 h 794108"/>
                  <a:gd name="connsiteX22" fmla="*/ 476137 w 1093506"/>
                  <a:gd name="connsiteY22" fmla="*/ 746870 h 794108"/>
                  <a:gd name="connsiteX23" fmla="*/ 281827 w 1093506"/>
                  <a:gd name="connsiteY23" fmla="*/ 609710 h 794108"/>
                  <a:gd name="connsiteX24" fmla="*/ 198007 w 1093506"/>
                  <a:gd name="connsiteY24" fmla="*/ 386825 h 794108"/>
                  <a:gd name="connsiteX25" fmla="*/ 188482 w 1093506"/>
                  <a:gd name="connsiteY25" fmla="*/ 232520 h 794108"/>
                  <a:gd name="connsiteX26" fmla="*/ 247537 w 1093506"/>
                  <a:gd name="connsiteY26" fmla="*/ 129650 h 794108"/>
                  <a:gd name="connsiteX27" fmla="*/ 453277 w 1093506"/>
                  <a:gd name="connsiteY27" fmla="*/ 62975 h 794108"/>
                  <a:gd name="connsiteX28" fmla="*/ 685687 w 1093506"/>
                  <a:gd name="connsiteY28" fmla="*/ 49640 h 794108"/>
                  <a:gd name="connsiteX29" fmla="*/ 855232 w 1093506"/>
                  <a:gd name="connsiteY29" fmla="*/ 76310 h 794108"/>
                  <a:gd name="connsiteX30" fmla="*/ 961912 w 1093506"/>
                  <a:gd name="connsiteY30" fmla="*/ 125840 h 794108"/>
                  <a:gd name="connsiteX31" fmla="*/ 1022872 w 1093506"/>
                  <a:gd name="connsiteY31" fmla="*/ 177275 h 794108"/>
                  <a:gd name="connsiteX32" fmla="*/ 1072402 w 1093506"/>
                  <a:gd name="connsiteY32" fmla="*/ 219185 h 794108"/>
                  <a:gd name="connsiteX33" fmla="*/ 1068592 w 1093506"/>
                  <a:gd name="connsiteY33" fmla="*/ 101075 h 794108"/>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5426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093506"/>
                  <a:gd name="connsiteY0" fmla="*/ 101075 h 794063"/>
                  <a:gd name="connsiteX1" fmla="*/ 866662 w 1093506"/>
                  <a:gd name="connsiteY1" fmla="*/ 26780 h 794063"/>
                  <a:gd name="connsiteX2" fmla="*/ 660922 w 1093506"/>
                  <a:gd name="connsiteY2" fmla="*/ 110 h 794063"/>
                  <a:gd name="connsiteX3" fmla="*/ 384697 w 1093506"/>
                  <a:gd name="connsiteY3" fmla="*/ 21065 h 794063"/>
                  <a:gd name="connsiteX4" fmla="*/ 104662 w 1093506"/>
                  <a:gd name="connsiteY4" fmla="*/ 101075 h 794063"/>
                  <a:gd name="connsiteX5" fmla="*/ 28462 w 1093506"/>
                  <a:gd name="connsiteY5" fmla="*/ 118220 h 794063"/>
                  <a:gd name="connsiteX6" fmla="*/ 3697 w 1093506"/>
                  <a:gd name="connsiteY6" fmla="*/ 129650 h 794063"/>
                  <a:gd name="connsiteX7" fmla="*/ 5602 w 1093506"/>
                  <a:gd name="connsiteY7" fmla="*/ 213470 h 794063"/>
                  <a:gd name="connsiteX8" fmla="*/ 55132 w 1093506"/>
                  <a:gd name="connsiteY8" fmla="*/ 253475 h 794063"/>
                  <a:gd name="connsiteX9" fmla="*/ 125617 w 1093506"/>
                  <a:gd name="connsiteY9" fmla="*/ 327770 h 794063"/>
                  <a:gd name="connsiteX10" fmla="*/ 178957 w 1093506"/>
                  <a:gd name="connsiteY10" fmla="*/ 491600 h 794063"/>
                  <a:gd name="connsiteX11" fmla="*/ 287542 w 1093506"/>
                  <a:gd name="connsiteY11" fmla="*/ 670670 h 794063"/>
                  <a:gd name="connsiteX12" fmla="*/ 533287 w 1093506"/>
                  <a:gd name="connsiteY12" fmla="*/ 788780 h 794063"/>
                  <a:gd name="connsiteX13" fmla="*/ 843802 w 1093506"/>
                  <a:gd name="connsiteY13" fmla="*/ 758300 h 794063"/>
                  <a:gd name="connsiteX14" fmla="*/ 1005727 w 1093506"/>
                  <a:gd name="connsiteY14" fmla="*/ 623045 h 794063"/>
                  <a:gd name="connsiteX15" fmla="*/ 1070497 w 1093506"/>
                  <a:gd name="connsiteY15" fmla="*/ 493505 h 794063"/>
                  <a:gd name="connsiteX16" fmla="*/ 1093357 w 1093506"/>
                  <a:gd name="connsiteY16" fmla="*/ 339200 h 794063"/>
                  <a:gd name="connsiteX17" fmla="*/ 1078117 w 1093506"/>
                  <a:gd name="connsiteY17" fmla="*/ 190610 h 794063"/>
                  <a:gd name="connsiteX18" fmla="*/ 1036207 w 1093506"/>
                  <a:gd name="connsiteY18" fmla="*/ 200135 h 794063"/>
                  <a:gd name="connsiteX19" fmla="*/ 1049542 w 1093506"/>
                  <a:gd name="connsiteY19" fmla="*/ 403970 h 794063"/>
                  <a:gd name="connsiteX20" fmla="*/ 933337 w 1093506"/>
                  <a:gd name="connsiteY20" fmla="*/ 645905 h 794063"/>
                  <a:gd name="connsiteX21" fmla="*/ 780937 w 1093506"/>
                  <a:gd name="connsiteY21" fmla="*/ 733535 h 794063"/>
                  <a:gd name="connsiteX22" fmla="*/ 476137 w 1093506"/>
                  <a:gd name="connsiteY22" fmla="*/ 746870 h 794063"/>
                  <a:gd name="connsiteX23" fmla="*/ 281827 w 1093506"/>
                  <a:gd name="connsiteY23" fmla="*/ 609710 h 794063"/>
                  <a:gd name="connsiteX24" fmla="*/ 198007 w 1093506"/>
                  <a:gd name="connsiteY24" fmla="*/ 386825 h 794063"/>
                  <a:gd name="connsiteX25" fmla="*/ 188482 w 1093506"/>
                  <a:gd name="connsiteY25" fmla="*/ 232520 h 794063"/>
                  <a:gd name="connsiteX26" fmla="*/ 247537 w 1093506"/>
                  <a:gd name="connsiteY26" fmla="*/ 129650 h 794063"/>
                  <a:gd name="connsiteX27" fmla="*/ 453277 w 1093506"/>
                  <a:gd name="connsiteY27" fmla="*/ 62975 h 794063"/>
                  <a:gd name="connsiteX28" fmla="*/ 685687 w 1093506"/>
                  <a:gd name="connsiteY28" fmla="*/ 49640 h 794063"/>
                  <a:gd name="connsiteX29" fmla="*/ 855232 w 1093506"/>
                  <a:gd name="connsiteY29" fmla="*/ 76310 h 794063"/>
                  <a:gd name="connsiteX30" fmla="*/ 961912 w 1093506"/>
                  <a:gd name="connsiteY30" fmla="*/ 125840 h 794063"/>
                  <a:gd name="connsiteX31" fmla="*/ 1022872 w 1093506"/>
                  <a:gd name="connsiteY31" fmla="*/ 177275 h 794063"/>
                  <a:gd name="connsiteX32" fmla="*/ 1072402 w 1093506"/>
                  <a:gd name="connsiteY32" fmla="*/ 219185 h 794063"/>
                  <a:gd name="connsiteX33" fmla="*/ 1068592 w 1093506"/>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49542 w 1101061"/>
                  <a:gd name="connsiteY19" fmla="*/ 40397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76137 w 1101061"/>
                  <a:gd name="connsiteY22" fmla="*/ 74687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4063"/>
                  <a:gd name="connsiteX1" fmla="*/ 866662 w 1101061"/>
                  <a:gd name="connsiteY1" fmla="*/ 26780 h 794063"/>
                  <a:gd name="connsiteX2" fmla="*/ 660922 w 1101061"/>
                  <a:gd name="connsiteY2" fmla="*/ 110 h 794063"/>
                  <a:gd name="connsiteX3" fmla="*/ 384697 w 1101061"/>
                  <a:gd name="connsiteY3" fmla="*/ 21065 h 794063"/>
                  <a:gd name="connsiteX4" fmla="*/ 104662 w 1101061"/>
                  <a:gd name="connsiteY4" fmla="*/ 101075 h 794063"/>
                  <a:gd name="connsiteX5" fmla="*/ 28462 w 1101061"/>
                  <a:gd name="connsiteY5" fmla="*/ 118220 h 794063"/>
                  <a:gd name="connsiteX6" fmla="*/ 3697 w 1101061"/>
                  <a:gd name="connsiteY6" fmla="*/ 129650 h 794063"/>
                  <a:gd name="connsiteX7" fmla="*/ 5602 w 1101061"/>
                  <a:gd name="connsiteY7" fmla="*/ 213470 h 794063"/>
                  <a:gd name="connsiteX8" fmla="*/ 55132 w 1101061"/>
                  <a:gd name="connsiteY8" fmla="*/ 253475 h 794063"/>
                  <a:gd name="connsiteX9" fmla="*/ 125617 w 1101061"/>
                  <a:gd name="connsiteY9" fmla="*/ 327770 h 794063"/>
                  <a:gd name="connsiteX10" fmla="*/ 178957 w 1101061"/>
                  <a:gd name="connsiteY10" fmla="*/ 491600 h 794063"/>
                  <a:gd name="connsiteX11" fmla="*/ 287542 w 1101061"/>
                  <a:gd name="connsiteY11" fmla="*/ 670670 h 794063"/>
                  <a:gd name="connsiteX12" fmla="*/ 533287 w 1101061"/>
                  <a:gd name="connsiteY12" fmla="*/ 788780 h 794063"/>
                  <a:gd name="connsiteX13" fmla="*/ 843802 w 1101061"/>
                  <a:gd name="connsiteY13" fmla="*/ 758300 h 794063"/>
                  <a:gd name="connsiteX14" fmla="*/ 1005727 w 1101061"/>
                  <a:gd name="connsiteY14" fmla="*/ 623045 h 794063"/>
                  <a:gd name="connsiteX15" fmla="*/ 1070497 w 1101061"/>
                  <a:gd name="connsiteY15" fmla="*/ 493505 h 794063"/>
                  <a:gd name="connsiteX16" fmla="*/ 1100977 w 1101061"/>
                  <a:gd name="connsiteY16" fmla="*/ 335390 h 794063"/>
                  <a:gd name="connsiteX17" fmla="*/ 1078117 w 1101061"/>
                  <a:gd name="connsiteY17" fmla="*/ 190610 h 794063"/>
                  <a:gd name="connsiteX18" fmla="*/ 1036207 w 1101061"/>
                  <a:gd name="connsiteY18" fmla="*/ 200135 h 794063"/>
                  <a:gd name="connsiteX19" fmla="*/ 1051447 w 1101061"/>
                  <a:gd name="connsiteY19" fmla="*/ 407780 h 794063"/>
                  <a:gd name="connsiteX20" fmla="*/ 933337 w 1101061"/>
                  <a:gd name="connsiteY20" fmla="*/ 645905 h 794063"/>
                  <a:gd name="connsiteX21" fmla="*/ 780937 w 1101061"/>
                  <a:gd name="connsiteY21" fmla="*/ 733535 h 794063"/>
                  <a:gd name="connsiteX22" fmla="*/ 466612 w 1101061"/>
                  <a:gd name="connsiteY22" fmla="*/ 743060 h 794063"/>
                  <a:gd name="connsiteX23" fmla="*/ 281827 w 1101061"/>
                  <a:gd name="connsiteY23" fmla="*/ 609710 h 794063"/>
                  <a:gd name="connsiteX24" fmla="*/ 198007 w 1101061"/>
                  <a:gd name="connsiteY24" fmla="*/ 386825 h 794063"/>
                  <a:gd name="connsiteX25" fmla="*/ 188482 w 1101061"/>
                  <a:gd name="connsiteY25" fmla="*/ 232520 h 794063"/>
                  <a:gd name="connsiteX26" fmla="*/ 247537 w 1101061"/>
                  <a:gd name="connsiteY26" fmla="*/ 129650 h 794063"/>
                  <a:gd name="connsiteX27" fmla="*/ 453277 w 1101061"/>
                  <a:gd name="connsiteY27" fmla="*/ 62975 h 794063"/>
                  <a:gd name="connsiteX28" fmla="*/ 685687 w 1101061"/>
                  <a:gd name="connsiteY28" fmla="*/ 49640 h 794063"/>
                  <a:gd name="connsiteX29" fmla="*/ 855232 w 1101061"/>
                  <a:gd name="connsiteY29" fmla="*/ 76310 h 794063"/>
                  <a:gd name="connsiteX30" fmla="*/ 961912 w 1101061"/>
                  <a:gd name="connsiteY30" fmla="*/ 125840 h 794063"/>
                  <a:gd name="connsiteX31" fmla="*/ 1022872 w 1101061"/>
                  <a:gd name="connsiteY31" fmla="*/ 177275 h 794063"/>
                  <a:gd name="connsiteX32" fmla="*/ 1072402 w 1101061"/>
                  <a:gd name="connsiteY32" fmla="*/ 219185 h 794063"/>
                  <a:gd name="connsiteX33" fmla="*/ 1068592 w 1101061"/>
                  <a:gd name="connsiteY33" fmla="*/ 101075 h 794063"/>
                  <a:gd name="connsiteX0" fmla="*/ 1068592 w 1101061"/>
                  <a:gd name="connsiteY0" fmla="*/ 101075 h 792420"/>
                  <a:gd name="connsiteX1" fmla="*/ 866662 w 1101061"/>
                  <a:gd name="connsiteY1" fmla="*/ 26780 h 792420"/>
                  <a:gd name="connsiteX2" fmla="*/ 660922 w 1101061"/>
                  <a:gd name="connsiteY2" fmla="*/ 110 h 792420"/>
                  <a:gd name="connsiteX3" fmla="*/ 384697 w 1101061"/>
                  <a:gd name="connsiteY3" fmla="*/ 21065 h 792420"/>
                  <a:gd name="connsiteX4" fmla="*/ 104662 w 1101061"/>
                  <a:gd name="connsiteY4" fmla="*/ 101075 h 792420"/>
                  <a:gd name="connsiteX5" fmla="*/ 28462 w 1101061"/>
                  <a:gd name="connsiteY5" fmla="*/ 118220 h 792420"/>
                  <a:gd name="connsiteX6" fmla="*/ 3697 w 1101061"/>
                  <a:gd name="connsiteY6" fmla="*/ 129650 h 792420"/>
                  <a:gd name="connsiteX7" fmla="*/ 5602 w 1101061"/>
                  <a:gd name="connsiteY7" fmla="*/ 213470 h 792420"/>
                  <a:gd name="connsiteX8" fmla="*/ 55132 w 1101061"/>
                  <a:gd name="connsiteY8" fmla="*/ 253475 h 792420"/>
                  <a:gd name="connsiteX9" fmla="*/ 125617 w 1101061"/>
                  <a:gd name="connsiteY9" fmla="*/ 327770 h 792420"/>
                  <a:gd name="connsiteX10" fmla="*/ 178957 w 1101061"/>
                  <a:gd name="connsiteY10" fmla="*/ 491600 h 792420"/>
                  <a:gd name="connsiteX11" fmla="*/ 287542 w 1101061"/>
                  <a:gd name="connsiteY11" fmla="*/ 670670 h 792420"/>
                  <a:gd name="connsiteX12" fmla="*/ 504712 w 1101061"/>
                  <a:gd name="connsiteY12" fmla="*/ 786875 h 792420"/>
                  <a:gd name="connsiteX13" fmla="*/ 843802 w 1101061"/>
                  <a:gd name="connsiteY13" fmla="*/ 758300 h 792420"/>
                  <a:gd name="connsiteX14" fmla="*/ 1005727 w 1101061"/>
                  <a:gd name="connsiteY14" fmla="*/ 623045 h 792420"/>
                  <a:gd name="connsiteX15" fmla="*/ 1070497 w 1101061"/>
                  <a:gd name="connsiteY15" fmla="*/ 493505 h 792420"/>
                  <a:gd name="connsiteX16" fmla="*/ 1100977 w 1101061"/>
                  <a:gd name="connsiteY16" fmla="*/ 335390 h 792420"/>
                  <a:gd name="connsiteX17" fmla="*/ 1078117 w 1101061"/>
                  <a:gd name="connsiteY17" fmla="*/ 190610 h 792420"/>
                  <a:gd name="connsiteX18" fmla="*/ 1036207 w 1101061"/>
                  <a:gd name="connsiteY18" fmla="*/ 200135 h 792420"/>
                  <a:gd name="connsiteX19" fmla="*/ 1051447 w 1101061"/>
                  <a:gd name="connsiteY19" fmla="*/ 407780 h 792420"/>
                  <a:gd name="connsiteX20" fmla="*/ 933337 w 1101061"/>
                  <a:gd name="connsiteY20" fmla="*/ 645905 h 792420"/>
                  <a:gd name="connsiteX21" fmla="*/ 780937 w 1101061"/>
                  <a:gd name="connsiteY21" fmla="*/ 733535 h 792420"/>
                  <a:gd name="connsiteX22" fmla="*/ 466612 w 1101061"/>
                  <a:gd name="connsiteY22" fmla="*/ 743060 h 792420"/>
                  <a:gd name="connsiteX23" fmla="*/ 281827 w 1101061"/>
                  <a:gd name="connsiteY23" fmla="*/ 609710 h 792420"/>
                  <a:gd name="connsiteX24" fmla="*/ 198007 w 1101061"/>
                  <a:gd name="connsiteY24" fmla="*/ 386825 h 792420"/>
                  <a:gd name="connsiteX25" fmla="*/ 188482 w 1101061"/>
                  <a:gd name="connsiteY25" fmla="*/ 232520 h 792420"/>
                  <a:gd name="connsiteX26" fmla="*/ 247537 w 1101061"/>
                  <a:gd name="connsiteY26" fmla="*/ 129650 h 792420"/>
                  <a:gd name="connsiteX27" fmla="*/ 453277 w 1101061"/>
                  <a:gd name="connsiteY27" fmla="*/ 62975 h 792420"/>
                  <a:gd name="connsiteX28" fmla="*/ 685687 w 1101061"/>
                  <a:gd name="connsiteY28" fmla="*/ 49640 h 792420"/>
                  <a:gd name="connsiteX29" fmla="*/ 855232 w 1101061"/>
                  <a:gd name="connsiteY29" fmla="*/ 76310 h 792420"/>
                  <a:gd name="connsiteX30" fmla="*/ 961912 w 1101061"/>
                  <a:gd name="connsiteY30" fmla="*/ 125840 h 792420"/>
                  <a:gd name="connsiteX31" fmla="*/ 1022872 w 1101061"/>
                  <a:gd name="connsiteY31" fmla="*/ 177275 h 792420"/>
                  <a:gd name="connsiteX32" fmla="*/ 1072402 w 1101061"/>
                  <a:gd name="connsiteY32" fmla="*/ 219185 h 792420"/>
                  <a:gd name="connsiteX33" fmla="*/ 1068592 w 1101061"/>
                  <a:gd name="connsiteY33" fmla="*/ 101075 h 79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01061" h="792420">
                    <a:moveTo>
                      <a:pt x="1068592" y="101075"/>
                    </a:moveTo>
                    <a:cubicBezTo>
                      <a:pt x="1034302" y="69008"/>
                      <a:pt x="934607" y="43607"/>
                      <a:pt x="866662" y="26780"/>
                    </a:cubicBezTo>
                    <a:cubicBezTo>
                      <a:pt x="798717" y="9952"/>
                      <a:pt x="741249" y="1062"/>
                      <a:pt x="660922" y="110"/>
                    </a:cubicBezTo>
                    <a:cubicBezTo>
                      <a:pt x="580595" y="-842"/>
                      <a:pt x="477407" y="4238"/>
                      <a:pt x="384697" y="21065"/>
                    </a:cubicBezTo>
                    <a:cubicBezTo>
                      <a:pt x="291987" y="37892"/>
                      <a:pt x="164034" y="84882"/>
                      <a:pt x="104662" y="101075"/>
                    </a:cubicBezTo>
                    <a:cubicBezTo>
                      <a:pt x="45289" y="117268"/>
                      <a:pt x="45289" y="113458"/>
                      <a:pt x="28462" y="118220"/>
                    </a:cubicBezTo>
                    <a:cubicBezTo>
                      <a:pt x="11635" y="122982"/>
                      <a:pt x="7507" y="113775"/>
                      <a:pt x="3697" y="129650"/>
                    </a:cubicBezTo>
                    <a:cubicBezTo>
                      <a:pt x="-113" y="145525"/>
                      <a:pt x="-2971" y="192833"/>
                      <a:pt x="5602" y="213470"/>
                    </a:cubicBezTo>
                    <a:cubicBezTo>
                      <a:pt x="14174" y="234108"/>
                      <a:pt x="35129" y="234425"/>
                      <a:pt x="55132" y="253475"/>
                    </a:cubicBezTo>
                    <a:cubicBezTo>
                      <a:pt x="75134" y="272525"/>
                      <a:pt x="104979" y="288083"/>
                      <a:pt x="125617" y="327770"/>
                    </a:cubicBezTo>
                    <a:cubicBezTo>
                      <a:pt x="146254" y="367458"/>
                      <a:pt x="151970" y="434450"/>
                      <a:pt x="178957" y="491600"/>
                    </a:cubicBezTo>
                    <a:cubicBezTo>
                      <a:pt x="205944" y="548750"/>
                      <a:pt x="233250" y="621458"/>
                      <a:pt x="287542" y="670670"/>
                    </a:cubicBezTo>
                    <a:cubicBezTo>
                      <a:pt x="341835" y="719883"/>
                      <a:pt x="412002" y="772270"/>
                      <a:pt x="504712" y="786875"/>
                    </a:cubicBezTo>
                    <a:cubicBezTo>
                      <a:pt x="597422" y="801480"/>
                      <a:pt x="760300" y="785605"/>
                      <a:pt x="843802" y="758300"/>
                    </a:cubicBezTo>
                    <a:cubicBezTo>
                      <a:pt x="927304" y="730995"/>
                      <a:pt x="994615" y="634793"/>
                      <a:pt x="1005727" y="623045"/>
                    </a:cubicBezTo>
                    <a:cubicBezTo>
                      <a:pt x="1030175" y="584628"/>
                      <a:pt x="1054622" y="541448"/>
                      <a:pt x="1070497" y="493505"/>
                    </a:cubicBezTo>
                    <a:cubicBezTo>
                      <a:pt x="1086372" y="445562"/>
                      <a:pt x="1099707" y="385873"/>
                      <a:pt x="1100977" y="335390"/>
                    </a:cubicBezTo>
                    <a:cubicBezTo>
                      <a:pt x="1102247" y="284908"/>
                      <a:pt x="1088912" y="213152"/>
                      <a:pt x="1078117" y="190610"/>
                    </a:cubicBezTo>
                    <a:cubicBezTo>
                      <a:pt x="1067322" y="168068"/>
                      <a:pt x="1040652" y="163940"/>
                      <a:pt x="1036207" y="200135"/>
                    </a:cubicBezTo>
                    <a:cubicBezTo>
                      <a:pt x="1031762" y="236330"/>
                      <a:pt x="1062877" y="329675"/>
                      <a:pt x="1051447" y="407780"/>
                    </a:cubicBezTo>
                    <a:cubicBezTo>
                      <a:pt x="1040017" y="485885"/>
                      <a:pt x="978422" y="591613"/>
                      <a:pt x="933337" y="645905"/>
                    </a:cubicBezTo>
                    <a:cubicBezTo>
                      <a:pt x="888252" y="700197"/>
                      <a:pt x="858724" y="717343"/>
                      <a:pt x="780937" y="733535"/>
                    </a:cubicBezTo>
                    <a:cubicBezTo>
                      <a:pt x="703150" y="749727"/>
                      <a:pt x="549797" y="763697"/>
                      <a:pt x="466612" y="743060"/>
                    </a:cubicBezTo>
                    <a:cubicBezTo>
                      <a:pt x="383427" y="722423"/>
                      <a:pt x="326594" y="669082"/>
                      <a:pt x="281827" y="609710"/>
                    </a:cubicBezTo>
                    <a:cubicBezTo>
                      <a:pt x="237060" y="550338"/>
                      <a:pt x="213564" y="449690"/>
                      <a:pt x="198007" y="386825"/>
                    </a:cubicBezTo>
                    <a:cubicBezTo>
                      <a:pt x="182450" y="323960"/>
                      <a:pt x="180227" y="275382"/>
                      <a:pt x="188482" y="232520"/>
                    </a:cubicBezTo>
                    <a:cubicBezTo>
                      <a:pt x="196737" y="189658"/>
                      <a:pt x="203405" y="157907"/>
                      <a:pt x="247537" y="129650"/>
                    </a:cubicBezTo>
                    <a:cubicBezTo>
                      <a:pt x="291669" y="101393"/>
                      <a:pt x="380252" y="76310"/>
                      <a:pt x="453277" y="62975"/>
                    </a:cubicBezTo>
                    <a:cubicBezTo>
                      <a:pt x="526302" y="49640"/>
                      <a:pt x="618695" y="47418"/>
                      <a:pt x="685687" y="49640"/>
                    </a:cubicBezTo>
                    <a:cubicBezTo>
                      <a:pt x="752679" y="51862"/>
                      <a:pt x="809195" y="63610"/>
                      <a:pt x="855232" y="76310"/>
                    </a:cubicBezTo>
                    <a:cubicBezTo>
                      <a:pt x="901269" y="89010"/>
                      <a:pt x="933972" y="109013"/>
                      <a:pt x="961912" y="125840"/>
                    </a:cubicBezTo>
                    <a:cubicBezTo>
                      <a:pt x="989852" y="142668"/>
                      <a:pt x="1009854" y="159812"/>
                      <a:pt x="1022872" y="177275"/>
                    </a:cubicBezTo>
                    <a:cubicBezTo>
                      <a:pt x="1035890" y="194738"/>
                      <a:pt x="1064464" y="226488"/>
                      <a:pt x="1072402" y="219185"/>
                    </a:cubicBezTo>
                    <a:cubicBezTo>
                      <a:pt x="1080339" y="211883"/>
                      <a:pt x="1102882" y="133142"/>
                      <a:pt x="1068592" y="101075"/>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7" name="フリーフォーム: 図形 186">
                <a:extLst>
                  <a:ext uri="{FF2B5EF4-FFF2-40B4-BE49-F238E27FC236}">
                    <a16:creationId xmlns:a16="http://schemas.microsoft.com/office/drawing/2014/main" id="{34639084-2BF1-699F-BE12-FF893358C527}"/>
                  </a:ext>
                </a:extLst>
              </p:cNvPr>
              <p:cNvSpPr/>
              <p:nvPr/>
            </p:nvSpPr>
            <p:spPr>
              <a:xfrm>
                <a:off x="6014491" y="3229006"/>
                <a:ext cx="1130856" cy="798941"/>
              </a:xfrm>
              <a:custGeom>
                <a:avLst/>
                <a:gdLst>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29278 w 1112434"/>
                  <a:gd name="connsiteY27" fmla="*/ 429306 h 798941"/>
                  <a:gd name="connsiteX28" fmla="*/ 952138 w 1112434"/>
                  <a:gd name="connsiteY28" fmla="*/ 234996 h 798941"/>
                  <a:gd name="connsiteX29" fmla="*/ 875938 w 1112434"/>
                  <a:gd name="connsiteY29" fmla="*/ 105456 h 798941"/>
                  <a:gd name="connsiteX30" fmla="*/ 634003 w 1112434"/>
                  <a:gd name="connsiteY30" fmla="*/ 48306 h 798941"/>
                  <a:gd name="connsiteX31" fmla="*/ 344443 w 1112434"/>
                  <a:gd name="connsiteY31" fmla="*/ 59736 h 798941"/>
                  <a:gd name="connsiteX32" fmla="*/ 190138 w 1112434"/>
                  <a:gd name="connsiteY32" fmla="*/ 109266 h 798941"/>
                  <a:gd name="connsiteX33" fmla="*/ 121558 w 1112434"/>
                  <a:gd name="connsiteY33" fmla="*/ 168321 h 798941"/>
                  <a:gd name="connsiteX34" fmla="*/ 62503 w 1112434"/>
                  <a:gd name="connsiteY34" fmla="*/ 255951 h 798941"/>
                  <a:gd name="connsiteX35" fmla="*/ 30118 w 1112434"/>
                  <a:gd name="connsiteY35" fmla="*/ 309291 h 798941"/>
                  <a:gd name="connsiteX36" fmla="*/ 3448 w 1112434"/>
                  <a:gd name="connsiteY36"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7774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1487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32023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49788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448 w 1112434"/>
                  <a:gd name="connsiteY0" fmla="*/ 202611 h 798941"/>
                  <a:gd name="connsiteX1" fmla="*/ 117748 w 1112434"/>
                  <a:gd name="connsiteY1" fmla="*/ 86406 h 798941"/>
                  <a:gd name="connsiteX2" fmla="*/ 376828 w 1112434"/>
                  <a:gd name="connsiteY2" fmla="*/ 4491 h 798941"/>
                  <a:gd name="connsiteX3" fmla="*/ 752113 w 1112434"/>
                  <a:gd name="connsiteY3" fmla="*/ 15921 h 798941"/>
                  <a:gd name="connsiteX4" fmla="*/ 971188 w 1112434"/>
                  <a:gd name="connsiteY4" fmla="*/ 59736 h 798941"/>
                  <a:gd name="connsiteX5" fmla="*/ 1058818 w 1112434"/>
                  <a:gd name="connsiteY5" fmla="*/ 65451 h 798941"/>
                  <a:gd name="connsiteX6" fmla="*/ 1096918 w 1112434"/>
                  <a:gd name="connsiteY6" fmla="*/ 113076 h 798941"/>
                  <a:gd name="connsiteX7" fmla="*/ 1112158 w 1112434"/>
                  <a:gd name="connsiteY7" fmla="*/ 156891 h 798941"/>
                  <a:gd name="connsiteX8" fmla="*/ 1085488 w 1112434"/>
                  <a:gd name="connsiteY8" fmla="*/ 194991 h 798941"/>
                  <a:gd name="connsiteX9" fmla="*/ 1018813 w 1112434"/>
                  <a:gd name="connsiteY9" fmla="*/ 278811 h 798941"/>
                  <a:gd name="connsiteX10" fmla="*/ 976903 w 1112434"/>
                  <a:gd name="connsiteY10" fmla="*/ 396921 h 798941"/>
                  <a:gd name="connsiteX11" fmla="*/ 948328 w 1112434"/>
                  <a:gd name="connsiteY11" fmla="*/ 503601 h 798941"/>
                  <a:gd name="connsiteX12" fmla="*/ 906418 w 1112434"/>
                  <a:gd name="connsiteY12" fmla="*/ 608376 h 798941"/>
                  <a:gd name="connsiteX13" fmla="*/ 746398 w 1112434"/>
                  <a:gd name="connsiteY13" fmla="*/ 756966 h 798941"/>
                  <a:gd name="connsiteX14" fmla="*/ 542563 w 1112434"/>
                  <a:gd name="connsiteY14" fmla="*/ 798876 h 798941"/>
                  <a:gd name="connsiteX15" fmla="*/ 325393 w 1112434"/>
                  <a:gd name="connsiteY15" fmla="*/ 764586 h 798941"/>
                  <a:gd name="connsiteX16" fmla="*/ 178708 w 1112434"/>
                  <a:gd name="connsiteY16" fmla="*/ 690291 h 798941"/>
                  <a:gd name="connsiteX17" fmla="*/ 91078 w 1112434"/>
                  <a:gd name="connsiteY17" fmla="*/ 572181 h 798941"/>
                  <a:gd name="connsiteX18" fmla="*/ 22498 w 1112434"/>
                  <a:gd name="connsiteY18" fmla="*/ 423591 h 798941"/>
                  <a:gd name="connsiteX19" fmla="*/ 3448 w 1112434"/>
                  <a:gd name="connsiteY19" fmla="*/ 288336 h 798941"/>
                  <a:gd name="connsiteX20" fmla="*/ 43453 w 1112434"/>
                  <a:gd name="connsiteY20" fmla="*/ 315006 h 798941"/>
                  <a:gd name="connsiteX21" fmla="*/ 85363 w 1112434"/>
                  <a:gd name="connsiteY21" fmla="*/ 436926 h 798941"/>
                  <a:gd name="connsiteX22" fmla="*/ 199663 w 1112434"/>
                  <a:gd name="connsiteY22" fmla="*/ 654096 h 798941"/>
                  <a:gd name="connsiteX23" fmla="*/ 393973 w 1112434"/>
                  <a:gd name="connsiteY23" fmla="*/ 749346 h 798941"/>
                  <a:gd name="connsiteX24" fmla="*/ 613048 w 1112434"/>
                  <a:gd name="connsiteY24" fmla="*/ 756966 h 798941"/>
                  <a:gd name="connsiteX25" fmla="*/ 759733 w 1112434"/>
                  <a:gd name="connsiteY25" fmla="*/ 697911 h 798941"/>
                  <a:gd name="connsiteX26" fmla="*/ 864508 w 1112434"/>
                  <a:gd name="connsiteY26" fmla="*/ 589326 h 798941"/>
                  <a:gd name="connsiteX27" fmla="*/ 904513 w 1112434"/>
                  <a:gd name="connsiteY27" fmla="*/ 505506 h 798941"/>
                  <a:gd name="connsiteX28" fmla="*/ 929278 w 1112434"/>
                  <a:gd name="connsiteY28" fmla="*/ 429306 h 798941"/>
                  <a:gd name="connsiteX29" fmla="*/ 952138 w 1112434"/>
                  <a:gd name="connsiteY29" fmla="*/ 234996 h 798941"/>
                  <a:gd name="connsiteX30" fmla="*/ 875938 w 1112434"/>
                  <a:gd name="connsiteY30" fmla="*/ 105456 h 798941"/>
                  <a:gd name="connsiteX31" fmla="*/ 634003 w 1112434"/>
                  <a:gd name="connsiteY31" fmla="*/ 48306 h 798941"/>
                  <a:gd name="connsiteX32" fmla="*/ 344443 w 1112434"/>
                  <a:gd name="connsiteY32" fmla="*/ 59736 h 798941"/>
                  <a:gd name="connsiteX33" fmla="*/ 190138 w 1112434"/>
                  <a:gd name="connsiteY33" fmla="*/ 109266 h 798941"/>
                  <a:gd name="connsiteX34" fmla="*/ 121558 w 1112434"/>
                  <a:gd name="connsiteY34" fmla="*/ 168321 h 798941"/>
                  <a:gd name="connsiteX35" fmla="*/ 62503 w 1112434"/>
                  <a:gd name="connsiteY35" fmla="*/ 255951 h 798941"/>
                  <a:gd name="connsiteX36" fmla="*/ 30118 w 1112434"/>
                  <a:gd name="connsiteY36" fmla="*/ 309291 h 798941"/>
                  <a:gd name="connsiteX37" fmla="*/ 3448 w 1112434"/>
                  <a:gd name="connsiteY37" fmla="*/ 202611 h 798941"/>
                  <a:gd name="connsiteX0" fmla="*/ 3942 w 1112928"/>
                  <a:gd name="connsiteY0" fmla="*/ 202611 h 798941"/>
                  <a:gd name="connsiteX1" fmla="*/ 118242 w 1112928"/>
                  <a:gd name="connsiteY1" fmla="*/ 86406 h 798941"/>
                  <a:gd name="connsiteX2" fmla="*/ 377322 w 1112928"/>
                  <a:gd name="connsiteY2" fmla="*/ 4491 h 798941"/>
                  <a:gd name="connsiteX3" fmla="*/ 752607 w 1112928"/>
                  <a:gd name="connsiteY3" fmla="*/ 15921 h 798941"/>
                  <a:gd name="connsiteX4" fmla="*/ 971682 w 1112928"/>
                  <a:gd name="connsiteY4" fmla="*/ 59736 h 798941"/>
                  <a:gd name="connsiteX5" fmla="*/ 1059312 w 1112928"/>
                  <a:gd name="connsiteY5" fmla="*/ 65451 h 798941"/>
                  <a:gd name="connsiteX6" fmla="*/ 1097412 w 1112928"/>
                  <a:gd name="connsiteY6" fmla="*/ 113076 h 798941"/>
                  <a:gd name="connsiteX7" fmla="*/ 1112652 w 1112928"/>
                  <a:gd name="connsiteY7" fmla="*/ 156891 h 798941"/>
                  <a:gd name="connsiteX8" fmla="*/ 1085982 w 1112928"/>
                  <a:gd name="connsiteY8" fmla="*/ 194991 h 798941"/>
                  <a:gd name="connsiteX9" fmla="*/ 1019307 w 1112928"/>
                  <a:gd name="connsiteY9" fmla="*/ 278811 h 798941"/>
                  <a:gd name="connsiteX10" fmla="*/ 977397 w 1112928"/>
                  <a:gd name="connsiteY10" fmla="*/ 396921 h 798941"/>
                  <a:gd name="connsiteX11" fmla="*/ 948822 w 1112928"/>
                  <a:gd name="connsiteY11" fmla="*/ 503601 h 798941"/>
                  <a:gd name="connsiteX12" fmla="*/ 906912 w 1112928"/>
                  <a:gd name="connsiteY12" fmla="*/ 608376 h 798941"/>
                  <a:gd name="connsiteX13" fmla="*/ 746892 w 1112928"/>
                  <a:gd name="connsiteY13" fmla="*/ 756966 h 798941"/>
                  <a:gd name="connsiteX14" fmla="*/ 543057 w 1112928"/>
                  <a:gd name="connsiteY14" fmla="*/ 798876 h 798941"/>
                  <a:gd name="connsiteX15" fmla="*/ 325887 w 1112928"/>
                  <a:gd name="connsiteY15" fmla="*/ 764586 h 798941"/>
                  <a:gd name="connsiteX16" fmla="*/ 179202 w 1112928"/>
                  <a:gd name="connsiteY16" fmla="*/ 690291 h 798941"/>
                  <a:gd name="connsiteX17" fmla="*/ 91572 w 1112928"/>
                  <a:gd name="connsiteY17" fmla="*/ 572181 h 798941"/>
                  <a:gd name="connsiteX18" fmla="*/ 22992 w 1112928"/>
                  <a:gd name="connsiteY18" fmla="*/ 423591 h 798941"/>
                  <a:gd name="connsiteX19" fmla="*/ 3942 w 1112928"/>
                  <a:gd name="connsiteY19" fmla="*/ 288336 h 798941"/>
                  <a:gd name="connsiteX20" fmla="*/ 43947 w 1112928"/>
                  <a:gd name="connsiteY20" fmla="*/ 315006 h 798941"/>
                  <a:gd name="connsiteX21" fmla="*/ 85857 w 1112928"/>
                  <a:gd name="connsiteY21" fmla="*/ 436926 h 798941"/>
                  <a:gd name="connsiteX22" fmla="*/ 200157 w 1112928"/>
                  <a:gd name="connsiteY22" fmla="*/ 654096 h 798941"/>
                  <a:gd name="connsiteX23" fmla="*/ 394467 w 1112928"/>
                  <a:gd name="connsiteY23" fmla="*/ 749346 h 798941"/>
                  <a:gd name="connsiteX24" fmla="*/ 613542 w 1112928"/>
                  <a:gd name="connsiteY24" fmla="*/ 756966 h 798941"/>
                  <a:gd name="connsiteX25" fmla="*/ 760227 w 1112928"/>
                  <a:gd name="connsiteY25" fmla="*/ 697911 h 798941"/>
                  <a:gd name="connsiteX26" fmla="*/ 865002 w 1112928"/>
                  <a:gd name="connsiteY26" fmla="*/ 589326 h 798941"/>
                  <a:gd name="connsiteX27" fmla="*/ 905007 w 1112928"/>
                  <a:gd name="connsiteY27" fmla="*/ 505506 h 798941"/>
                  <a:gd name="connsiteX28" fmla="*/ 929772 w 1112928"/>
                  <a:gd name="connsiteY28" fmla="*/ 429306 h 798941"/>
                  <a:gd name="connsiteX29" fmla="*/ 952632 w 1112928"/>
                  <a:gd name="connsiteY29" fmla="*/ 234996 h 798941"/>
                  <a:gd name="connsiteX30" fmla="*/ 876432 w 1112928"/>
                  <a:gd name="connsiteY30" fmla="*/ 105456 h 798941"/>
                  <a:gd name="connsiteX31" fmla="*/ 634497 w 1112928"/>
                  <a:gd name="connsiteY31" fmla="*/ 48306 h 798941"/>
                  <a:gd name="connsiteX32" fmla="*/ 344937 w 1112928"/>
                  <a:gd name="connsiteY32" fmla="*/ 59736 h 798941"/>
                  <a:gd name="connsiteX33" fmla="*/ 190632 w 1112928"/>
                  <a:gd name="connsiteY33" fmla="*/ 109266 h 798941"/>
                  <a:gd name="connsiteX34" fmla="*/ 122052 w 1112928"/>
                  <a:gd name="connsiteY34" fmla="*/ 168321 h 798941"/>
                  <a:gd name="connsiteX35" fmla="*/ 72522 w 1112928"/>
                  <a:gd name="connsiteY35" fmla="*/ 189276 h 798941"/>
                  <a:gd name="connsiteX36" fmla="*/ 30612 w 1112928"/>
                  <a:gd name="connsiteY36" fmla="*/ 309291 h 798941"/>
                  <a:gd name="connsiteX37" fmla="*/ 3942 w 1112928"/>
                  <a:gd name="connsiteY37" fmla="*/ 202611 h 798941"/>
                  <a:gd name="connsiteX0" fmla="*/ 4056 w 1113042"/>
                  <a:gd name="connsiteY0" fmla="*/ 202611 h 798941"/>
                  <a:gd name="connsiteX1" fmla="*/ 118356 w 1113042"/>
                  <a:gd name="connsiteY1" fmla="*/ 86406 h 798941"/>
                  <a:gd name="connsiteX2" fmla="*/ 377436 w 1113042"/>
                  <a:gd name="connsiteY2" fmla="*/ 4491 h 798941"/>
                  <a:gd name="connsiteX3" fmla="*/ 752721 w 1113042"/>
                  <a:gd name="connsiteY3" fmla="*/ 15921 h 798941"/>
                  <a:gd name="connsiteX4" fmla="*/ 971796 w 1113042"/>
                  <a:gd name="connsiteY4" fmla="*/ 59736 h 798941"/>
                  <a:gd name="connsiteX5" fmla="*/ 1059426 w 1113042"/>
                  <a:gd name="connsiteY5" fmla="*/ 65451 h 798941"/>
                  <a:gd name="connsiteX6" fmla="*/ 1097526 w 1113042"/>
                  <a:gd name="connsiteY6" fmla="*/ 113076 h 798941"/>
                  <a:gd name="connsiteX7" fmla="*/ 1112766 w 1113042"/>
                  <a:gd name="connsiteY7" fmla="*/ 156891 h 798941"/>
                  <a:gd name="connsiteX8" fmla="*/ 1086096 w 1113042"/>
                  <a:gd name="connsiteY8" fmla="*/ 194991 h 798941"/>
                  <a:gd name="connsiteX9" fmla="*/ 1019421 w 1113042"/>
                  <a:gd name="connsiteY9" fmla="*/ 278811 h 798941"/>
                  <a:gd name="connsiteX10" fmla="*/ 977511 w 1113042"/>
                  <a:gd name="connsiteY10" fmla="*/ 396921 h 798941"/>
                  <a:gd name="connsiteX11" fmla="*/ 948936 w 1113042"/>
                  <a:gd name="connsiteY11" fmla="*/ 503601 h 798941"/>
                  <a:gd name="connsiteX12" fmla="*/ 907026 w 1113042"/>
                  <a:gd name="connsiteY12" fmla="*/ 608376 h 798941"/>
                  <a:gd name="connsiteX13" fmla="*/ 747006 w 1113042"/>
                  <a:gd name="connsiteY13" fmla="*/ 756966 h 798941"/>
                  <a:gd name="connsiteX14" fmla="*/ 543171 w 1113042"/>
                  <a:gd name="connsiteY14" fmla="*/ 798876 h 798941"/>
                  <a:gd name="connsiteX15" fmla="*/ 326001 w 1113042"/>
                  <a:gd name="connsiteY15" fmla="*/ 764586 h 798941"/>
                  <a:gd name="connsiteX16" fmla="*/ 179316 w 1113042"/>
                  <a:gd name="connsiteY16" fmla="*/ 690291 h 798941"/>
                  <a:gd name="connsiteX17" fmla="*/ 91686 w 1113042"/>
                  <a:gd name="connsiteY17" fmla="*/ 572181 h 798941"/>
                  <a:gd name="connsiteX18" fmla="*/ 23106 w 1113042"/>
                  <a:gd name="connsiteY18" fmla="*/ 423591 h 798941"/>
                  <a:gd name="connsiteX19" fmla="*/ 4056 w 1113042"/>
                  <a:gd name="connsiteY19" fmla="*/ 288336 h 798941"/>
                  <a:gd name="connsiteX20" fmla="*/ 44061 w 1113042"/>
                  <a:gd name="connsiteY20" fmla="*/ 315006 h 798941"/>
                  <a:gd name="connsiteX21" fmla="*/ 85971 w 1113042"/>
                  <a:gd name="connsiteY21" fmla="*/ 436926 h 798941"/>
                  <a:gd name="connsiteX22" fmla="*/ 200271 w 1113042"/>
                  <a:gd name="connsiteY22" fmla="*/ 654096 h 798941"/>
                  <a:gd name="connsiteX23" fmla="*/ 394581 w 1113042"/>
                  <a:gd name="connsiteY23" fmla="*/ 749346 h 798941"/>
                  <a:gd name="connsiteX24" fmla="*/ 613656 w 1113042"/>
                  <a:gd name="connsiteY24" fmla="*/ 756966 h 798941"/>
                  <a:gd name="connsiteX25" fmla="*/ 760341 w 1113042"/>
                  <a:gd name="connsiteY25" fmla="*/ 697911 h 798941"/>
                  <a:gd name="connsiteX26" fmla="*/ 865116 w 1113042"/>
                  <a:gd name="connsiteY26" fmla="*/ 589326 h 798941"/>
                  <a:gd name="connsiteX27" fmla="*/ 905121 w 1113042"/>
                  <a:gd name="connsiteY27" fmla="*/ 505506 h 798941"/>
                  <a:gd name="connsiteX28" fmla="*/ 929886 w 1113042"/>
                  <a:gd name="connsiteY28" fmla="*/ 429306 h 798941"/>
                  <a:gd name="connsiteX29" fmla="*/ 952746 w 1113042"/>
                  <a:gd name="connsiteY29" fmla="*/ 234996 h 798941"/>
                  <a:gd name="connsiteX30" fmla="*/ 876546 w 1113042"/>
                  <a:gd name="connsiteY30" fmla="*/ 105456 h 798941"/>
                  <a:gd name="connsiteX31" fmla="*/ 634611 w 1113042"/>
                  <a:gd name="connsiteY31" fmla="*/ 48306 h 798941"/>
                  <a:gd name="connsiteX32" fmla="*/ 345051 w 1113042"/>
                  <a:gd name="connsiteY32" fmla="*/ 59736 h 798941"/>
                  <a:gd name="connsiteX33" fmla="*/ 190746 w 1113042"/>
                  <a:gd name="connsiteY33" fmla="*/ 109266 h 798941"/>
                  <a:gd name="connsiteX34" fmla="*/ 122166 w 1113042"/>
                  <a:gd name="connsiteY34" fmla="*/ 168321 h 798941"/>
                  <a:gd name="connsiteX35" fmla="*/ 80256 w 1113042"/>
                  <a:gd name="connsiteY35" fmla="*/ 191181 h 798941"/>
                  <a:gd name="connsiteX36" fmla="*/ 30726 w 1113042"/>
                  <a:gd name="connsiteY36" fmla="*/ 309291 h 798941"/>
                  <a:gd name="connsiteX37" fmla="*/ 4056 w 1113042"/>
                  <a:gd name="connsiteY37" fmla="*/ 202611 h 798941"/>
                  <a:gd name="connsiteX0" fmla="*/ 2986 w 1111972"/>
                  <a:gd name="connsiteY0" fmla="*/ 202611 h 798941"/>
                  <a:gd name="connsiteX1" fmla="*/ 117286 w 1111972"/>
                  <a:gd name="connsiteY1" fmla="*/ 86406 h 798941"/>
                  <a:gd name="connsiteX2" fmla="*/ 376366 w 1111972"/>
                  <a:gd name="connsiteY2" fmla="*/ 4491 h 798941"/>
                  <a:gd name="connsiteX3" fmla="*/ 751651 w 1111972"/>
                  <a:gd name="connsiteY3" fmla="*/ 15921 h 798941"/>
                  <a:gd name="connsiteX4" fmla="*/ 970726 w 1111972"/>
                  <a:gd name="connsiteY4" fmla="*/ 59736 h 798941"/>
                  <a:gd name="connsiteX5" fmla="*/ 1058356 w 1111972"/>
                  <a:gd name="connsiteY5" fmla="*/ 65451 h 798941"/>
                  <a:gd name="connsiteX6" fmla="*/ 1096456 w 1111972"/>
                  <a:gd name="connsiteY6" fmla="*/ 113076 h 798941"/>
                  <a:gd name="connsiteX7" fmla="*/ 1111696 w 1111972"/>
                  <a:gd name="connsiteY7" fmla="*/ 156891 h 798941"/>
                  <a:gd name="connsiteX8" fmla="*/ 1085026 w 1111972"/>
                  <a:gd name="connsiteY8" fmla="*/ 194991 h 798941"/>
                  <a:gd name="connsiteX9" fmla="*/ 1018351 w 1111972"/>
                  <a:gd name="connsiteY9" fmla="*/ 278811 h 798941"/>
                  <a:gd name="connsiteX10" fmla="*/ 976441 w 1111972"/>
                  <a:gd name="connsiteY10" fmla="*/ 396921 h 798941"/>
                  <a:gd name="connsiteX11" fmla="*/ 947866 w 1111972"/>
                  <a:gd name="connsiteY11" fmla="*/ 503601 h 798941"/>
                  <a:gd name="connsiteX12" fmla="*/ 905956 w 1111972"/>
                  <a:gd name="connsiteY12" fmla="*/ 608376 h 798941"/>
                  <a:gd name="connsiteX13" fmla="*/ 745936 w 1111972"/>
                  <a:gd name="connsiteY13" fmla="*/ 756966 h 798941"/>
                  <a:gd name="connsiteX14" fmla="*/ 542101 w 1111972"/>
                  <a:gd name="connsiteY14" fmla="*/ 798876 h 798941"/>
                  <a:gd name="connsiteX15" fmla="*/ 324931 w 1111972"/>
                  <a:gd name="connsiteY15" fmla="*/ 764586 h 798941"/>
                  <a:gd name="connsiteX16" fmla="*/ 178246 w 1111972"/>
                  <a:gd name="connsiteY16" fmla="*/ 690291 h 798941"/>
                  <a:gd name="connsiteX17" fmla="*/ 90616 w 1111972"/>
                  <a:gd name="connsiteY17" fmla="*/ 572181 h 798941"/>
                  <a:gd name="connsiteX18" fmla="*/ 22036 w 1111972"/>
                  <a:gd name="connsiteY18" fmla="*/ 423591 h 798941"/>
                  <a:gd name="connsiteX19" fmla="*/ 2986 w 1111972"/>
                  <a:gd name="connsiteY19" fmla="*/ 288336 h 798941"/>
                  <a:gd name="connsiteX20" fmla="*/ 42991 w 1111972"/>
                  <a:gd name="connsiteY20" fmla="*/ 315006 h 798941"/>
                  <a:gd name="connsiteX21" fmla="*/ 84901 w 1111972"/>
                  <a:gd name="connsiteY21" fmla="*/ 436926 h 798941"/>
                  <a:gd name="connsiteX22" fmla="*/ 199201 w 1111972"/>
                  <a:gd name="connsiteY22" fmla="*/ 654096 h 798941"/>
                  <a:gd name="connsiteX23" fmla="*/ 393511 w 1111972"/>
                  <a:gd name="connsiteY23" fmla="*/ 749346 h 798941"/>
                  <a:gd name="connsiteX24" fmla="*/ 612586 w 1111972"/>
                  <a:gd name="connsiteY24" fmla="*/ 756966 h 798941"/>
                  <a:gd name="connsiteX25" fmla="*/ 759271 w 1111972"/>
                  <a:gd name="connsiteY25" fmla="*/ 697911 h 798941"/>
                  <a:gd name="connsiteX26" fmla="*/ 864046 w 1111972"/>
                  <a:gd name="connsiteY26" fmla="*/ 589326 h 798941"/>
                  <a:gd name="connsiteX27" fmla="*/ 904051 w 1111972"/>
                  <a:gd name="connsiteY27" fmla="*/ 505506 h 798941"/>
                  <a:gd name="connsiteX28" fmla="*/ 928816 w 1111972"/>
                  <a:gd name="connsiteY28" fmla="*/ 429306 h 798941"/>
                  <a:gd name="connsiteX29" fmla="*/ 951676 w 1111972"/>
                  <a:gd name="connsiteY29" fmla="*/ 234996 h 798941"/>
                  <a:gd name="connsiteX30" fmla="*/ 875476 w 1111972"/>
                  <a:gd name="connsiteY30" fmla="*/ 105456 h 798941"/>
                  <a:gd name="connsiteX31" fmla="*/ 633541 w 1111972"/>
                  <a:gd name="connsiteY31" fmla="*/ 48306 h 798941"/>
                  <a:gd name="connsiteX32" fmla="*/ 343981 w 1111972"/>
                  <a:gd name="connsiteY32" fmla="*/ 59736 h 798941"/>
                  <a:gd name="connsiteX33" fmla="*/ 189676 w 1111972"/>
                  <a:gd name="connsiteY33" fmla="*/ 109266 h 798941"/>
                  <a:gd name="connsiteX34" fmla="*/ 121096 w 1111972"/>
                  <a:gd name="connsiteY34" fmla="*/ 168321 h 798941"/>
                  <a:gd name="connsiteX35" fmla="*/ 79186 w 1111972"/>
                  <a:gd name="connsiteY35" fmla="*/ 191181 h 798941"/>
                  <a:gd name="connsiteX36" fmla="*/ 37276 w 1111972"/>
                  <a:gd name="connsiteY36" fmla="*/ 250236 h 798941"/>
                  <a:gd name="connsiteX37" fmla="*/ 2986 w 1111972"/>
                  <a:gd name="connsiteY37" fmla="*/ 202611 h 798941"/>
                  <a:gd name="connsiteX0" fmla="*/ 33204 w 1109805"/>
                  <a:gd name="connsiteY0" fmla="*/ 153081 h 798941"/>
                  <a:gd name="connsiteX1" fmla="*/ 115119 w 1109805"/>
                  <a:gd name="connsiteY1" fmla="*/ 86406 h 798941"/>
                  <a:gd name="connsiteX2" fmla="*/ 374199 w 1109805"/>
                  <a:gd name="connsiteY2" fmla="*/ 4491 h 798941"/>
                  <a:gd name="connsiteX3" fmla="*/ 749484 w 1109805"/>
                  <a:gd name="connsiteY3" fmla="*/ 15921 h 798941"/>
                  <a:gd name="connsiteX4" fmla="*/ 968559 w 1109805"/>
                  <a:gd name="connsiteY4" fmla="*/ 59736 h 798941"/>
                  <a:gd name="connsiteX5" fmla="*/ 1056189 w 1109805"/>
                  <a:gd name="connsiteY5" fmla="*/ 65451 h 798941"/>
                  <a:gd name="connsiteX6" fmla="*/ 1094289 w 1109805"/>
                  <a:gd name="connsiteY6" fmla="*/ 113076 h 798941"/>
                  <a:gd name="connsiteX7" fmla="*/ 1109529 w 1109805"/>
                  <a:gd name="connsiteY7" fmla="*/ 156891 h 798941"/>
                  <a:gd name="connsiteX8" fmla="*/ 1082859 w 1109805"/>
                  <a:gd name="connsiteY8" fmla="*/ 194991 h 798941"/>
                  <a:gd name="connsiteX9" fmla="*/ 1016184 w 1109805"/>
                  <a:gd name="connsiteY9" fmla="*/ 278811 h 798941"/>
                  <a:gd name="connsiteX10" fmla="*/ 974274 w 1109805"/>
                  <a:gd name="connsiteY10" fmla="*/ 396921 h 798941"/>
                  <a:gd name="connsiteX11" fmla="*/ 945699 w 1109805"/>
                  <a:gd name="connsiteY11" fmla="*/ 503601 h 798941"/>
                  <a:gd name="connsiteX12" fmla="*/ 903789 w 1109805"/>
                  <a:gd name="connsiteY12" fmla="*/ 608376 h 798941"/>
                  <a:gd name="connsiteX13" fmla="*/ 743769 w 1109805"/>
                  <a:gd name="connsiteY13" fmla="*/ 756966 h 798941"/>
                  <a:gd name="connsiteX14" fmla="*/ 539934 w 1109805"/>
                  <a:gd name="connsiteY14" fmla="*/ 798876 h 798941"/>
                  <a:gd name="connsiteX15" fmla="*/ 322764 w 1109805"/>
                  <a:gd name="connsiteY15" fmla="*/ 764586 h 798941"/>
                  <a:gd name="connsiteX16" fmla="*/ 176079 w 1109805"/>
                  <a:gd name="connsiteY16" fmla="*/ 690291 h 798941"/>
                  <a:gd name="connsiteX17" fmla="*/ 88449 w 1109805"/>
                  <a:gd name="connsiteY17" fmla="*/ 572181 h 798941"/>
                  <a:gd name="connsiteX18" fmla="*/ 19869 w 1109805"/>
                  <a:gd name="connsiteY18" fmla="*/ 423591 h 798941"/>
                  <a:gd name="connsiteX19" fmla="*/ 819 w 1109805"/>
                  <a:gd name="connsiteY19" fmla="*/ 288336 h 798941"/>
                  <a:gd name="connsiteX20" fmla="*/ 40824 w 1109805"/>
                  <a:gd name="connsiteY20" fmla="*/ 315006 h 798941"/>
                  <a:gd name="connsiteX21" fmla="*/ 82734 w 1109805"/>
                  <a:gd name="connsiteY21" fmla="*/ 436926 h 798941"/>
                  <a:gd name="connsiteX22" fmla="*/ 197034 w 1109805"/>
                  <a:gd name="connsiteY22" fmla="*/ 654096 h 798941"/>
                  <a:gd name="connsiteX23" fmla="*/ 391344 w 1109805"/>
                  <a:gd name="connsiteY23" fmla="*/ 749346 h 798941"/>
                  <a:gd name="connsiteX24" fmla="*/ 610419 w 1109805"/>
                  <a:gd name="connsiteY24" fmla="*/ 756966 h 798941"/>
                  <a:gd name="connsiteX25" fmla="*/ 757104 w 1109805"/>
                  <a:gd name="connsiteY25" fmla="*/ 697911 h 798941"/>
                  <a:gd name="connsiteX26" fmla="*/ 861879 w 1109805"/>
                  <a:gd name="connsiteY26" fmla="*/ 589326 h 798941"/>
                  <a:gd name="connsiteX27" fmla="*/ 901884 w 1109805"/>
                  <a:gd name="connsiteY27" fmla="*/ 505506 h 798941"/>
                  <a:gd name="connsiteX28" fmla="*/ 926649 w 1109805"/>
                  <a:gd name="connsiteY28" fmla="*/ 429306 h 798941"/>
                  <a:gd name="connsiteX29" fmla="*/ 949509 w 1109805"/>
                  <a:gd name="connsiteY29" fmla="*/ 234996 h 798941"/>
                  <a:gd name="connsiteX30" fmla="*/ 873309 w 1109805"/>
                  <a:gd name="connsiteY30" fmla="*/ 105456 h 798941"/>
                  <a:gd name="connsiteX31" fmla="*/ 631374 w 1109805"/>
                  <a:gd name="connsiteY31" fmla="*/ 48306 h 798941"/>
                  <a:gd name="connsiteX32" fmla="*/ 341814 w 1109805"/>
                  <a:gd name="connsiteY32" fmla="*/ 59736 h 798941"/>
                  <a:gd name="connsiteX33" fmla="*/ 187509 w 1109805"/>
                  <a:gd name="connsiteY33" fmla="*/ 109266 h 798941"/>
                  <a:gd name="connsiteX34" fmla="*/ 118929 w 1109805"/>
                  <a:gd name="connsiteY34" fmla="*/ 168321 h 798941"/>
                  <a:gd name="connsiteX35" fmla="*/ 77019 w 1109805"/>
                  <a:gd name="connsiteY35" fmla="*/ 191181 h 798941"/>
                  <a:gd name="connsiteX36" fmla="*/ 35109 w 1109805"/>
                  <a:gd name="connsiteY36" fmla="*/ 250236 h 798941"/>
                  <a:gd name="connsiteX37" fmla="*/ 33204 w 1109805"/>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21870 w 1130856"/>
                  <a:gd name="connsiteY19" fmla="*/ 288336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3300 w 1130856"/>
                  <a:gd name="connsiteY19" fmla="*/ 206421 h 798941"/>
                  <a:gd name="connsiteX20" fmla="*/ 61875 w 1130856"/>
                  <a:gd name="connsiteY20" fmla="*/ 315006 h 798941"/>
                  <a:gd name="connsiteX21" fmla="*/ 103785 w 1130856"/>
                  <a:gd name="connsiteY21" fmla="*/ 436926 h 798941"/>
                  <a:gd name="connsiteX22" fmla="*/ 218085 w 1130856"/>
                  <a:gd name="connsiteY22" fmla="*/ 654096 h 798941"/>
                  <a:gd name="connsiteX23" fmla="*/ 412395 w 1130856"/>
                  <a:gd name="connsiteY23" fmla="*/ 749346 h 798941"/>
                  <a:gd name="connsiteX24" fmla="*/ 631470 w 1130856"/>
                  <a:gd name="connsiteY24" fmla="*/ 756966 h 798941"/>
                  <a:gd name="connsiteX25" fmla="*/ 778155 w 1130856"/>
                  <a:gd name="connsiteY25" fmla="*/ 697911 h 798941"/>
                  <a:gd name="connsiteX26" fmla="*/ 882930 w 1130856"/>
                  <a:gd name="connsiteY26" fmla="*/ 589326 h 798941"/>
                  <a:gd name="connsiteX27" fmla="*/ 922935 w 1130856"/>
                  <a:gd name="connsiteY27" fmla="*/ 505506 h 798941"/>
                  <a:gd name="connsiteX28" fmla="*/ 947700 w 1130856"/>
                  <a:gd name="connsiteY28" fmla="*/ 429306 h 798941"/>
                  <a:gd name="connsiteX29" fmla="*/ 970560 w 1130856"/>
                  <a:gd name="connsiteY29" fmla="*/ 234996 h 798941"/>
                  <a:gd name="connsiteX30" fmla="*/ 894360 w 1130856"/>
                  <a:gd name="connsiteY30" fmla="*/ 105456 h 798941"/>
                  <a:gd name="connsiteX31" fmla="*/ 652425 w 1130856"/>
                  <a:gd name="connsiteY31" fmla="*/ 48306 h 798941"/>
                  <a:gd name="connsiteX32" fmla="*/ 362865 w 1130856"/>
                  <a:gd name="connsiteY32" fmla="*/ 59736 h 798941"/>
                  <a:gd name="connsiteX33" fmla="*/ 208560 w 1130856"/>
                  <a:gd name="connsiteY33" fmla="*/ 109266 h 798941"/>
                  <a:gd name="connsiteX34" fmla="*/ 139980 w 1130856"/>
                  <a:gd name="connsiteY34" fmla="*/ 168321 h 798941"/>
                  <a:gd name="connsiteX35" fmla="*/ 98070 w 1130856"/>
                  <a:gd name="connsiteY35" fmla="*/ 191181 h 798941"/>
                  <a:gd name="connsiteX36" fmla="*/ 915 w 1130856"/>
                  <a:gd name="connsiteY36" fmla="*/ 193086 h 798941"/>
                  <a:gd name="connsiteX37" fmla="*/ 54255 w 1130856"/>
                  <a:gd name="connsiteY37"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31979 w 1130856"/>
                  <a:gd name="connsiteY19" fmla="*/ 28571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61875 w 1130856"/>
                  <a:gd name="connsiteY21" fmla="*/ 31500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103785 w 1130856"/>
                  <a:gd name="connsiteY22" fmla="*/ 436926 h 798941"/>
                  <a:gd name="connsiteX23" fmla="*/ 218085 w 1130856"/>
                  <a:gd name="connsiteY23" fmla="*/ 654096 h 798941"/>
                  <a:gd name="connsiteX24" fmla="*/ 412395 w 1130856"/>
                  <a:gd name="connsiteY24" fmla="*/ 749346 h 798941"/>
                  <a:gd name="connsiteX25" fmla="*/ 631470 w 1130856"/>
                  <a:gd name="connsiteY25" fmla="*/ 756966 h 798941"/>
                  <a:gd name="connsiteX26" fmla="*/ 778155 w 1130856"/>
                  <a:gd name="connsiteY26" fmla="*/ 697911 h 798941"/>
                  <a:gd name="connsiteX27" fmla="*/ 882930 w 1130856"/>
                  <a:gd name="connsiteY27" fmla="*/ 589326 h 798941"/>
                  <a:gd name="connsiteX28" fmla="*/ 922935 w 1130856"/>
                  <a:gd name="connsiteY28" fmla="*/ 505506 h 798941"/>
                  <a:gd name="connsiteX29" fmla="*/ 947700 w 1130856"/>
                  <a:gd name="connsiteY29" fmla="*/ 429306 h 798941"/>
                  <a:gd name="connsiteX30" fmla="*/ 970560 w 1130856"/>
                  <a:gd name="connsiteY30" fmla="*/ 234996 h 798941"/>
                  <a:gd name="connsiteX31" fmla="*/ 894360 w 1130856"/>
                  <a:gd name="connsiteY31" fmla="*/ 105456 h 798941"/>
                  <a:gd name="connsiteX32" fmla="*/ 652425 w 1130856"/>
                  <a:gd name="connsiteY32" fmla="*/ 48306 h 798941"/>
                  <a:gd name="connsiteX33" fmla="*/ 362865 w 1130856"/>
                  <a:gd name="connsiteY33" fmla="*/ 59736 h 798941"/>
                  <a:gd name="connsiteX34" fmla="*/ 208560 w 1130856"/>
                  <a:gd name="connsiteY34" fmla="*/ 109266 h 798941"/>
                  <a:gd name="connsiteX35" fmla="*/ 139980 w 1130856"/>
                  <a:gd name="connsiteY35" fmla="*/ 168321 h 798941"/>
                  <a:gd name="connsiteX36" fmla="*/ 98070 w 1130856"/>
                  <a:gd name="connsiteY36" fmla="*/ 191181 h 798941"/>
                  <a:gd name="connsiteX37" fmla="*/ 915 w 1130856"/>
                  <a:gd name="connsiteY37" fmla="*/ 193086 h 798941"/>
                  <a:gd name="connsiteX38" fmla="*/ 54255 w 1130856"/>
                  <a:gd name="connsiteY38"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98654 w 1130856"/>
                  <a:gd name="connsiteY22" fmla="*/ 27619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7699 w 1130856"/>
                  <a:gd name="connsiteY22" fmla="*/ 299054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007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924840 w 1130856"/>
                  <a:gd name="connsiteY12" fmla="*/ 608376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139980 w 1130856"/>
                  <a:gd name="connsiteY36" fmla="*/ 168321 h 798941"/>
                  <a:gd name="connsiteX37" fmla="*/ 98070 w 1130856"/>
                  <a:gd name="connsiteY37" fmla="*/ 191181 h 798941"/>
                  <a:gd name="connsiteX38" fmla="*/ 915 w 1130856"/>
                  <a:gd name="connsiteY38" fmla="*/ 193086 h 798941"/>
                  <a:gd name="connsiteX39" fmla="*/ 54255 w 1130856"/>
                  <a:gd name="connsiteY39" fmla="*/ 153081 h 798941"/>
                  <a:gd name="connsiteX0" fmla="*/ 54255 w 1130856"/>
                  <a:gd name="connsiteY0" fmla="*/ 153081 h 798941"/>
                  <a:gd name="connsiteX1" fmla="*/ 136170 w 1130856"/>
                  <a:gd name="connsiteY1" fmla="*/ 86406 h 798941"/>
                  <a:gd name="connsiteX2" fmla="*/ 395250 w 1130856"/>
                  <a:gd name="connsiteY2" fmla="*/ 4491 h 798941"/>
                  <a:gd name="connsiteX3" fmla="*/ 770535 w 1130856"/>
                  <a:gd name="connsiteY3" fmla="*/ 15921 h 798941"/>
                  <a:gd name="connsiteX4" fmla="*/ 989610 w 1130856"/>
                  <a:gd name="connsiteY4" fmla="*/ 59736 h 798941"/>
                  <a:gd name="connsiteX5" fmla="*/ 1077240 w 1130856"/>
                  <a:gd name="connsiteY5" fmla="*/ 65451 h 798941"/>
                  <a:gd name="connsiteX6" fmla="*/ 1115340 w 1130856"/>
                  <a:gd name="connsiteY6" fmla="*/ 113076 h 798941"/>
                  <a:gd name="connsiteX7" fmla="*/ 1130580 w 1130856"/>
                  <a:gd name="connsiteY7" fmla="*/ 156891 h 798941"/>
                  <a:gd name="connsiteX8" fmla="*/ 1103910 w 1130856"/>
                  <a:gd name="connsiteY8" fmla="*/ 194991 h 798941"/>
                  <a:gd name="connsiteX9" fmla="*/ 1037235 w 1130856"/>
                  <a:gd name="connsiteY9" fmla="*/ 278811 h 798941"/>
                  <a:gd name="connsiteX10" fmla="*/ 995325 w 1130856"/>
                  <a:gd name="connsiteY10" fmla="*/ 396921 h 798941"/>
                  <a:gd name="connsiteX11" fmla="*/ 966750 w 1130856"/>
                  <a:gd name="connsiteY11" fmla="*/ 503601 h 798941"/>
                  <a:gd name="connsiteX12" fmla="*/ 898170 w 1130856"/>
                  <a:gd name="connsiteY12" fmla="*/ 644571 h 798941"/>
                  <a:gd name="connsiteX13" fmla="*/ 764820 w 1130856"/>
                  <a:gd name="connsiteY13" fmla="*/ 756966 h 798941"/>
                  <a:gd name="connsiteX14" fmla="*/ 560985 w 1130856"/>
                  <a:gd name="connsiteY14" fmla="*/ 798876 h 798941"/>
                  <a:gd name="connsiteX15" fmla="*/ 343815 w 1130856"/>
                  <a:gd name="connsiteY15" fmla="*/ 764586 h 798941"/>
                  <a:gd name="connsiteX16" fmla="*/ 197130 w 1130856"/>
                  <a:gd name="connsiteY16" fmla="*/ 690291 h 798941"/>
                  <a:gd name="connsiteX17" fmla="*/ 109500 w 1130856"/>
                  <a:gd name="connsiteY17" fmla="*/ 572181 h 798941"/>
                  <a:gd name="connsiteX18" fmla="*/ 40920 w 1130856"/>
                  <a:gd name="connsiteY18" fmla="*/ 423591 h 798941"/>
                  <a:gd name="connsiteX19" fmla="*/ 12929 w 1130856"/>
                  <a:gd name="connsiteY19" fmla="*/ 312389 h 798941"/>
                  <a:gd name="connsiteX20" fmla="*/ 33300 w 1130856"/>
                  <a:gd name="connsiteY20" fmla="*/ 206421 h 798941"/>
                  <a:gd name="connsiteX21" fmla="*/ 101880 w 1130856"/>
                  <a:gd name="connsiteY21" fmla="*/ 177846 h 798941"/>
                  <a:gd name="connsiteX22" fmla="*/ 73889 w 1130856"/>
                  <a:gd name="connsiteY22" fmla="*/ 304769 h 798941"/>
                  <a:gd name="connsiteX23" fmla="*/ 103785 w 1130856"/>
                  <a:gd name="connsiteY23" fmla="*/ 436926 h 798941"/>
                  <a:gd name="connsiteX24" fmla="*/ 218085 w 1130856"/>
                  <a:gd name="connsiteY24" fmla="*/ 654096 h 798941"/>
                  <a:gd name="connsiteX25" fmla="*/ 412395 w 1130856"/>
                  <a:gd name="connsiteY25" fmla="*/ 749346 h 798941"/>
                  <a:gd name="connsiteX26" fmla="*/ 631470 w 1130856"/>
                  <a:gd name="connsiteY26" fmla="*/ 756966 h 798941"/>
                  <a:gd name="connsiteX27" fmla="*/ 778155 w 1130856"/>
                  <a:gd name="connsiteY27" fmla="*/ 697911 h 798941"/>
                  <a:gd name="connsiteX28" fmla="*/ 882930 w 1130856"/>
                  <a:gd name="connsiteY28" fmla="*/ 589326 h 798941"/>
                  <a:gd name="connsiteX29" fmla="*/ 922935 w 1130856"/>
                  <a:gd name="connsiteY29" fmla="*/ 505506 h 798941"/>
                  <a:gd name="connsiteX30" fmla="*/ 947700 w 1130856"/>
                  <a:gd name="connsiteY30" fmla="*/ 429306 h 798941"/>
                  <a:gd name="connsiteX31" fmla="*/ 970560 w 1130856"/>
                  <a:gd name="connsiteY31" fmla="*/ 234996 h 798941"/>
                  <a:gd name="connsiteX32" fmla="*/ 894360 w 1130856"/>
                  <a:gd name="connsiteY32" fmla="*/ 105456 h 798941"/>
                  <a:gd name="connsiteX33" fmla="*/ 652425 w 1130856"/>
                  <a:gd name="connsiteY33" fmla="*/ 48306 h 798941"/>
                  <a:gd name="connsiteX34" fmla="*/ 362865 w 1130856"/>
                  <a:gd name="connsiteY34" fmla="*/ 59736 h 798941"/>
                  <a:gd name="connsiteX35" fmla="*/ 208560 w 1130856"/>
                  <a:gd name="connsiteY35" fmla="*/ 109266 h 798941"/>
                  <a:gd name="connsiteX36" fmla="*/ 99975 w 1130856"/>
                  <a:gd name="connsiteY36" fmla="*/ 183561 h 798941"/>
                  <a:gd name="connsiteX37" fmla="*/ 98070 w 1130856"/>
                  <a:gd name="connsiteY37" fmla="*/ 191181 h 798941"/>
                  <a:gd name="connsiteX38" fmla="*/ 915 w 1130856"/>
                  <a:gd name="connsiteY38" fmla="*/ 193086 h 798941"/>
                  <a:gd name="connsiteX39" fmla="*/ 54255 w 1130856"/>
                  <a:gd name="connsiteY39" fmla="*/ 153081 h 79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0856" h="798941">
                    <a:moveTo>
                      <a:pt x="54255" y="153081"/>
                    </a:moveTo>
                    <a:cubicBezTo>
                      <a:pt x="76797" y="135301"/>
                      <a:pt x="79338" y="111171"/>
                      <a:pt x="136170" y="86406"/>
                    </a:cubicBezTo>
                    <a:cubicBezTo>
                      <a:pt x="193002" y="61641"/>
                      <a:pt x="289522" y="16239"/>
                      <a:pt x="395250" y="4491"/>
                    </a:cubicBezTo>
                    <a:cubicBezTo>
                      <a:pt x="500978" y="-7257"/>
                      <a:pt x="671475" y="6714"/>
                      <a:pt x="770535" y="15921"/>
                    </a:cubicBezTo>
                    <a:cubicBezTo>
                      <a:pt x="869595" y="25128"/>
                      <a:pt x="938493" y="51481"/>
                      <a:pt x="989610" y="59736"/>
                    </a:cubicBezTo>
                    <a:cubicBezTo>
                      <a:pt x="1040728" y="67991"/>
                      <a:pt x="1056285" y="56561"/>
                      <a:pt x="1077240" y="65451"/>
                    </a:cubicBezTo>
                    <a:cubicBezTo>
                      <a:pt x="1098195" y="74341"/>
                      <a:pt x="1106450" y="97836"/>
                      <a:pt x="1115340" y="113076"/>
                    </a:cubicBezTo>
                    <a:cubicBezTo>
                      <a:pt x="1124230" y="128316"/>
                      <a:pt x="1132485" y="143238"/>
                      <a:pt x="1130580" y="156891"/>
                    </a:cubicBezTo>
                    <a:cubicBezTo>
                      <a:pt x="1128675" y="170543"/>
                      <a:pt x="1119467" y="174671"/>
                      <a:pt x="1103910" y="194991"/>
                    </a:cubicBezTo>
                    <a:cubicBezTo>
                      <a:pt x="1088353" y="215311"/>
                      <a:pt x="1055332" y="245156"/>
                      <a:pt x="1037235" y="278811"/>
                    </a:cubicBezTo>
                    <a:cubicBezTo>
                      <a:pt x="1019138" y="312466"/>
                      <a:pt x="1007073" y="359456"/>
                      <a:pt x="995325" y="396921"/>
                    </a:cubicBezTo>
                    <a:cubicBezTo>
                      <a:pt x="983577" y="434386"/>
                      <a:pt x="982942" y="462326"/>
                      <a:pt x="966750" y="503601"/>
                    </a:cubicBezTo>
                    <a:cubicBezTo>
                      <a:pt x="950558" y="544876"/>
                      <a:pt x="931825" y="602344"/>
                      <a:pt x="898170" y="644571"/>
                    </a:cubicBezTo>
                    <a:cubicBezTo>
                      <a:pt x="864515" y="686799"/>
                      <a:pt x="821017" y="731249"/>
                      <a:pt x="764820" y="756966"/>
                    </a:cubicBezTo>
                    <a:cubicBezTo>
                      <a:pt x="708623" y="782683"/>
                      <a:pt x="631152" y="797606"/>
                      <a:pt x="560985" y="798876"/>
                    </a:cubicBezTo>
                    <a:cubicBezTo>
                      <a:pt x="490818" y="800146"/>
                      <a:pt x="404458" y="782684"/>
                      <a:pt x="343815" y="764586"/>
                    </a:cubicBezTo>
                    <a:cubicBezTo>
                      <a:pt x="283172" y="746488"/>
                      <a:pt x="236182" y="722358"/>
                      <a:pt x="197130" y="690291"/>
                    </a:cubicBezTo>
                    <a:cubicBezTo>
                      <a:pt x="158078" y="658224"/>
                      <a:pt x="135535" y="616631"/>
                      <a:pt x="109500" y="572181"/>
                    </a:cubicBezTo>
                    <a:cubicBezTo>
                      <a:pt x="83465" y="527731"/>
                      <a:pt x="57015" y="466890"/>
                      <a:pt x="40920" y="423591"/>
                    </a:cubicBezTo>
                    <a:cubicBezTo>
                      <a:pt x="24825" y="380292"/>
                      <a:pt x="14199" y="348584"/>
                      <a:pt x="12929" y="312389"/>
                    </a:cubicBezTo>
                    <a:cubicBezTo>
                      <a:pt x="11659" y="276194"/>
                      <a:pt x="18475" y="228845"/>
                      <a:pt x="33300" y="206421"/>
                    </a:cubicBezTo>
                    <a:cubicBezTo>
                      <a:pt x="48125" y="183997"/>
                      <a:pt x="95115" y="161455"/>
                      <a:pt x="101880" y="177846"/>
                    </a:cubicBezTo>
                    <a:cubicBezTo>
                      <a:pt x="108645" y="194237"/>
                      <a:pt x="73572" y="261589"/>
                      <a:pt x="73889" y="304769"/>
                    </a:cubicBezTo>
                    <a:cubicBezTo>
                      <a:pt x="74206" y="347949"/>
                      <a:pt x="79752" y="378705"/>
                      <a:pt x="103785" y="436926"/>
                    </a:cubicBezTo>
                    <a:cubicBezTo>
                      <a:pt x="127818" y="495147"/>
                      <a:pt x="166650" y="602026"/>
                      <a:pt x="218085" y="654096"/>
                    </a:cubicBezTo>
                    <a:cubicBezTo>
                      <a:pt x="269520" y="706166"/>
                      <a:pt x="343498" y="732201"/>
                      <a:pt x="412395" y="749346"/>
                    </a:cubicBezTo>
                    <a:cubicBezTo>
                      <a:pt x="481292" y="766491"/>
                      <a:pt x="570510" y="765538"/>
                      <a:pt x="631470" y="756966"/>
                    </a:cubicBezTo>
                    <a:cubicBezTo>
                      <a:pt x="692430" y="748394"/>
                      <a:pt x="736245" y="725851"/>
                      <a:pt x="778155" y="697911"/>
                    </a:cubicBezTo>
                    <a:cubicBezTo>
                      <a:pt x="820065" y="669971"/>
                      <a:pt x="858800" y="621393"/>
                      <a:pt x="882930" y="589326"/>
                    </a:cubicBezTo>
                    <a:cubicBezTo>
                      <a:pt x="907060" y="557259"/>
                      <a:pt x="912140" y="532176"/>
                      <a:pt x="922935" y="505506"/>
                    </a:cubicBezTo>
                    <a:cubicBezTo>
                      <a:pt x="933730" y="478836"/>
                      <a:pt x="939763" y="474391"/>
                      <a:pt x="947700" y="429306"/>
                    </a:cubicBezTo>
                    <a:cubicBezTo>
                      <a:pt x="955638" y="384221"/>
                      <a:pt x="979450" y="288971"/>
                      <a:pt x="970560" y="234996"/>
                    </a:cubicBezTo>
                    <a:cubicBezTo>
                      <a:pt x="961670" y="181021"/>
                      <a:pt x="947382" y="136571"/>
                      <a:pt x="894360" y="105456"/>
                    </a:cubicBezTo>
                    <a:cubicBezTo>
                      <a:pt x="841338" y="74341"/>
                      <a:pt x="741008" y="55926"/>
                      <a:pt x="652425" y="48306"/>
                    </a:cubicBezTo>
                    <a:cubicBezTo>
                      <a:pt x="563843" y="40686"/>
                      <a:pt x="436842" y="49576"/>
                      <a:pt x="362865" y="59736"/>
                    </a:cubicBezTo>
                    <a:cubicBezTo>
                      <a:pt x="288888" y="69896"/>
                      <a:pt x="252375" y="88629"/>
                      <a:pt x="208560" y="109266"/>
                    </a:cubicBezTo>
                    <a:cubicBezTo>
                      <a:pt x="164745" y="129904"/>
                      <a:pt x="118390" y="169909"/>
                      <a:pt x="99975" y="183561"/>
                    </a:cubicBezTo>
                    <a:cubicBezTo>
                      <a:pt x="81560" y="197213"/>
                      <a:pt x="113310" y="167686"/>
                      <a:pt x="98070" y="191181"/>
                    </a:cubicBezTo>
                    <a:cubicBezTo>
                      <a:pt x="82830" y="214676"/>
                      <a:pt x="8217" y="199436"/>
                      <a:pt x="915" y="193086"/>
                    </a:cubicBezTo>
                    <a:cubicBezTo>
                      <a:pt x="-6387" y="186736"/>
                      <a:pt x="31713" y="170861"/>
                      <a:pt x="54255" y="153081"/>
                    </a:cubicBezTo>
                    <a:close/>
                  </a:path>
                </a:pathLst>
              </a:custGeom>
              <a:solidFill>
                <a:schemeClr val="tx1">
                  <a:lumMod val="85000"/>
                  <a:lumOff val="15000"/>
                </a:schemeClr>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8" name="フリーフォーム: 図形 187">
                <a:extLst>
                  <a:ext uri="{FF2B5EF4-FFF2-40B4-BE49-F238E27FC236}">
                    <a16:creationId xmlns:a16="http://schemas.microsoft.com/office/drawing/2014/main" id="{5919B87E-8711-4868-652B-AEAC6B0C1667}"/>
                  </a:ext>
                </a:extLst>
              </p:cNvPr>
              <p:cNvSpPr/>
              <p:nvPr/>
            </p:nvSpPr>
            <p:spPr>
              <a:xfrm>
                <a:off x="4570841" y="3606800"/>
                <a:ext cx="100219" cy="500380"/>
              </a:xfrm>
              <a:custGeom>
                <a:avLst/>
                <a:gdLst>
                  <a:gd name="connsiteX0" fmla="*/ 34179 w 100219"/>
                  <a:gd name="connsiteY0" fmla="*/ 0 h 500380"/>
                  <a:gd name="connsiteX1" fmla="*/ 6239 w 100219"/>
                  <a:gd name="connsiteY1" fmla="*/ 127000 h 500380"/>
                  <a:gd name="connsiteX2" fmla="*/ 3699 w 100219"/>
                  <a:gd name="connsiteY2" fmla="*/ 246380 h 500380"/>
                  <a:gd name="connsiteX3" fmla="*/ 49419 w 100219"/>
                  <a:gd name="connsiteY3" fmla="*/ 347980 h 500380"/>
                  <a:gd name="connsiteX4" fmla="*/ 69739 w 100219"/>
                  <a:gd name="connsiteY4" fmla="*/ 403860 h 500380"/>
                  <a:gd name="connsiteX5" fmla="*/ 90059 w 100219"/>
                  <a:gd name="connsiteY5" fmla="*/ 482600 h 500380"/>
                  <a:gd name="connsiteX6" fmla="*/ 100219 w 100219"/>
                  <a:gd name="connsiteY6" fmla="*/ 500380 h 500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19" h="500380">
                    <a:moveTo>
                      <a:pt x="34179" y="0"/>
                    </a:moveTo>
                    <a:cubicBezTo>
                      <a:pt x="22749" y="42968"/>
                      <a:pt x="11319" y="85937"/>
                      <a:pt x="6239" y="127000"/>
                    </a:cubicBezTo>
                    <a:cubicBezTo>
                      <a:pt x="1159" y="168063"/>
                      <a:pt x="-3498" y="209550"/>
                      <a:pt x="3699" y="246380"/>
                    </a:cubicBezTo>
                    <a:cubicBezTo>
                      <a:pt x="10896" y="283210"/>
                      <a:pt x="38412" y="321733"/>
                      <a:pt x="49419" y="347980"/>
                    </a:cubicBezTo>
                    <a:cubicBezTo>
                      <a:pt x="60426" y="374227"/>
                      <a:pt x="62966" y="381423"/>
                      <a:pt x="69739" y="403860"/>
                    </a:cubicBezTo>
                    <a:cubicBezTo>
                      <a:pt x="76512" y="426297"/>
                      <a:pt x="84979" y="466513"/>
                      <a:pt x="90059" y="482600"/>
                    </a:cubicBezTo>
                    <a:cubicBezTo>
                      <a:pt x="95139" y="498687"/>
                      <a:pt x="97679" y="499533"/>
                      <a:pt x="100219" y="5003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9" name="フリーフォーム: 図形 188">
                <a:extLst>
                  <a:ext uri="{FF2B5EF4-FFF2-40B4-BE49-F238E27FC236}">
                    <a16:creationId xmlns:a16="http://schemas.microsoft.com/office/drawing/2014/main" id="{A2DCB49D-5996-9F11-5441-6FE3CD97246B}"/>
                  </a:ext>
                </a:extLst>
              </p:cNvPr>
              <p:cNvSpPr/>
              <p:nvPr/>
            </p:nvSpPr>
            <p:spPr>
              <a:xfrm>
                <a:off x="7289838" y="3509128"/>
                <a:ext cx="144296" cy="576580"/>
              </a:xfrm>
              <a:custGeom>
                <a:avLst/>
                <a:gdLst>
                  <a:gd name="connsiteX0" fmla="*/ 86360 w 144296"/>
                  <a:gd name="connsiteY0" fmla="*/ 0 h 576580"/>
                  <a:gd name="connsiteX1" fmla="*/ 139700 w 144296"/>
                  <a:gd name="connsiteY1" fmla="*/ 139700 h 576580"/>
                  <a:gd name="connsiteX2" fmla="*/ 137160 w 144296"/>
                  <a:gd name="connsiteY2" fmla="*/ 327660 h 576580"/>
                  <a:gd name="connsiteX3" fmla="*/ 101600 w 144296"/>
                  <a:gd name="connsiteY3" fmla="*/ 401320 h 576580"/>
                  <a:gd name="connsiteX4" fmla="*/ 66040 w 144296"/>
                  <a:gd name="connsiteY4" fmla="*/ 439420 h 576580"/>
                  <a:gd name="connsiteX5" fmla="*/ 60960 w 144296"/>
                  <a:gd name="connsiteY5" fmla="*/ 439420 h 576580"/>
                  <a:gd name="connsiteX6" fmla="*/ 63500 w 144296"/>
                  <a:gd name="connsiteY6" fmla="*/ 520700 h 576580"/>
                  <a:gd name="connsiteX7" fmla="*/ 0 w 144296"/>
                  <a:gd name="connsiteY7" fmla="*/ 576580 h 576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296" h="576580">
                    <a:moveTo>
                      <a:pt x="86360" y="0"/>
                    </a:moveTo>
                    <a:cubicBezTo>
                      <a:pt x="108796" y="42545"/>
                      <a:pt x="131233" y="85090"/>
                      <a:pt x="139700" y="139700"/>
                    </a:cubicBezTo>
                    <a:cubicBezTo>
                      <a:pt x="148167" y="194310"/>
                      <a:pt x="143510" y="284057"/>
                      <a:pt x="137160" y="327660"/>
                    </a:cubicBezTo>
                    <a:cubicBezTo>
                      <a:pt x="130810" y="371263"/>
                      <a:pt x="113453" y="382694"/>
                      <a:pt x="101600" y="401320"/>
                    </a:cubicBezTo>
                    <a:cubicBezTo>
                      <a:pt x="89747" y="419946"/>
                      <a:pt x="72813" y="433070"/>
                      <a:pt x="66040" y="439420"/>
                    </a:cubicBezTo>
                    <a:cubicBezTo>
                      <a:pt x="59267" y="445770"/>
                      <a:pt x="61383" y="425873"/>
                      <a:pt x="60960" y="439420"/>
                    </a:cubicBezTo>
                    <a:cubicBezTo>
                      <a:pt x="60537" y="452967"/>
                      <a:pt x="73660" y="497840"/>
                      <a:pt x="63500" y="520700"/>
                    </a:cubicBezTo>
                    <a:cubicBezTo>
                      <a:pt x="53340" y="543560"/>
                      <a:pt x="26670" y="560070"/>
                      <a:pt x="0" y="57658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0" name="楕円 189">
                <a:extLst>
                  <a:ext uri="{FF2B5EF4-FFF2-40B4-BE49-F238E27FC236}">
                    <a16:creationId xmlns:a16="http://schemas.microsoft.com/office/drawing/2014/main" id="{449F221E-41CE-9115-35D5-C5097637420B}"/>
                  </a:ext>
                </a:extLst>
              </p:cNvPr>
              <p:cNvSpPr/>
              <p:nvPr/>
            </p:nvSpPr>
            <p:spPr>
              <a:xfrm>
                <a:off x="5332040" y="341743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1" name="楕円 190">
                <a:extLst>
                  <a:ext uri="{FF2B5EF4-FFF2-40B4-BE49-F238E27FC236}">
                    <a16:creationId xmlns:a16="http://schemas.microsoft.com/office/drawing/2014/main" id="{D7A29DEB-84BF-B9BC-9938-3B8B993F72B1}"/>
                  </a:ext>
                </a:extLst>
              </p:cNvPr>
              <p:cNvSpPr/>
              <p:nvPr/>
            </p:nvSpPr>
            <p:spPr>
              <a:xfrm>
                <a:off x="6528769" y="3404810"/>
                <a:ext cx="45719" cy="45719"/>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2" name="フリーフォーム: 図形 191">
                <a:extLst>
                  <a:ext uri="{FF2B5EF4-FFF2-40B4-BE49-F238E27FC236}">
                    <a16:creationId xmlns:a16="http://schemas.microsoft.com/office/drawing/2014/main" id="{31CD345C-4565-310E-7AEF-73C9FB1C3C29}"/>
                  </a:ext>
                </a:extLst>
              </p:cNvPr>
              <p:cNvSpPr/>
              <p:nvPr/>
            </p:nvSpPr>
            <p:spPr>
              <a:xfrm>
                <a:off x="6430805" y="3373549"/>
                <a:ext cx="413385" cy="107117"/>
              </a:xfrm>
              <a:custGeom>
                <a:avLst/>
                <a:gdLst>
                  <a:gd name="connsiteX0" fmla="*/ 0 w 321945"/>
                  <a:gd name="connsiteY0" fmla="*/ 10608 h 92523"/>
                  <a:gd name="connsiteX1" fmla="*/ 144780 w 321945"/>
                  <a:gd name="connsiteY1" fmla="*/ 2988 h 92523"/>
                  <a:gd name="connsiteX2" fmla="*/ 226695 w 321945"/>
                  <a:gd name="connsiteY2" fmla="*/ 54423 h 92523"/>
                  <a:gd name="connsiteX3" fmla="*/ 321945 w 321945"/>
                  <a:gd name="connsiteY3" fmla="*/ 92523 h 92523"/>
                  <a:gd name="connsiteX0" fmla="*/ 0 w 348615"/>
                  <a:gd name="connsiteY0" fmla="*/ 10608 h 105858"/>
                  <a:gd name="connsiteX1" fmla="*/ 144780 w 348615"/>
                  <a:gd name="connsiteY1" fmla="*/ 2988 h 105858"/>
                  <a:gd name="connsiteX2" fmla="*/ 226695 w 348615"/>
                  <a:gd name="connsiteY2" fmla="*/ 54423 h 105858"/>
                  <a:gd name="connsiteX3" fmla="*/ 348615 w 348615"/>
                  <a:gd name="connsiteY3" fmla="*/ 105858 h 105858"/>
                  <a:gd name="connsiteX0" fmla="*/ 0 w 348615"/>
                  <a:gd name="connsiteY0" fmla="*/ 4000 h 99250"/>
                  <a:gd name="connsiteX1" fmla="*/ 150495 w 348615"/>
                  <a:gd name="connsiteY1" fmla="*/ 7810 h 99250"/>
                  <a:gd name="connsiteX2" fmla="*/ 226695 w 348615"/>
                  <a:gd name="connsiteY2" fmla="*/ 47815 h 99250"/>
                  <a:gd name="connsiteX3" fmla="*/ 348615 w 348615"/>
                  <a:gd name="connsiteY3" fmla="*/ 99250 h 99250"/>
                  <a:gd name="connsiteX0" fmla="*/ 0 w 413385"/>
                  <a:gd name="connsiteY0" fmla="*/ 11236 h 93151"/>
                  <a:gd name="connsiteX1" fmla="*/ 215265 w 413385"/>
                  <a:gd name="connsiteY1" fmla="*/ 1711 h 93151"/>
                  <a:gd name="connsiteX2" fmla="*/ 291465 w 413385"/>
                  <a:gd name="connsiteY2" fmla="*/ 41716 h 93151"/>
                  <a:gd name="connsiteX3" fmla="*/ 413385 w 413385"/>
                  <a:gd name="connsiteY3" fmla="*/ 93151 h 93151"/>
                  <a:gd name="connsiteX0" fmla="*/ 0 w 413385"/>
                  <a:gd name="connsiteY0" fmla="*/ 25202 h 107117"/>
                  <a:gd name="connsiteX1" fmla="*/ 93820 w 413385"/>
                  <a:gd name="connsiteY1" fmla="*/ 206 h 107117"/>
                  <a:gd name="connsiteX2" fmla="*/ 215265 w 413385"/>
                  <a:gd name="connsiteY2" fmla="*/ 15677 h 107117"/>
                  <a:gd name="connsiteX3" fmla="*/ 291465 w 413385"/>
                  <a:gd name="connsiteY3" fmla="*/ 55682 h 107117"/>
                  <a:gd name="connsiteX4" fmla="*/ 413385 w 413385"/>
                  <a:gd name="connsiteY4" fmla="*/ 107117 h 107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3385" h="107117">
                    <a:moveTo>
                      <a:pt x="0" y="25202"/>
                    </a:moveTo>
                    <a:cubicBezTo>
                      <a:pt x="16272" y="22941"/>
                      <a:pt x="57943" y="1793"/>
                      <a:pt x="93820" y="206"/>
                    </a:cubicBezTo>
                    <a:cubicBezTo>
                      <a:pt x="129697" y="-1381"/>
                      <a:pt x="182324" y="6431"/>
                      <a:pt x="215265" y="15677"/>
                    </a:cubicBezTo>
                    <a:cubicBezTo>
                      <a:pt x="248206" y="24923"/>
                      <a:pt x="261938" y="40760"/>
                      <a:pt x="291465" y="55682"/>
                    </a:cubicBezTo>
                    <a:cubicBezTo>
                      <a:pt x="320993" y="70605"/>
                      <a:pt x="380524" y="95528"/>
                      <a:pt x="413385" y="107117"/>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3" name="フリーフォーム: 図形 192">
                <a:extLst>
                  <a:ext uri="{FF2B5EF4-FFF2-40B4-BE49-F238E27FC236}">
                    <a16:creationId xmlns:a16="http://schemas.microsoft.com/office/drawing/2014/main" id="{E51CB38A-4FC9-F9AB-1587-621062B91647}"/>
                  </a:ext>
                </a:extLst>
              </p:cNvPr>
              <p:cNvSpPr/>
              <p:nvPr/>
            </p:nvSpPr>
            <p:spPr>
              <a:xfrm>
                <a:off x="5132249" y="3393226"/>
                <a:ext cx="346181" cy="104567"/>
              </a:xfrm>
              <a:custGeom>
                <a:avLst/>
                <a:gdLst>
                  <a:gd name="connsiteX0" fmla="*/ 0 w 300990"/>
                  <a:gd name="connsiteY0" fmla="*/ 85191 h 85191"/>
                  <a:gd name="connsiteX1" fmla="*/ 110490 w 300990"/>
                  <a:gd name="connsiteY1" fmla="*/ 16611 h 85191"/>
                  <a:gd name="connsiteX2" fmla="*/ 184785 w 300990"/>
                  <a:gd name="connsiteY2" fmla="*/ 1371 h 85191"/>
                  <a:gd name="connsiteX3" fmla="*/ 245745 w 300990"/>
                  <a:gd name="connsiteY3" fmla="*/ 1371 h 85191"/>
                  <a:gd name="connsiteX4" fmla="*/ 300990 w 300990"/>
                  <a:gd name="connsiteY4" fmla="*/ 7086 h 85191"/>
                  <a:gd name="connsiteX0" fmla="*/ 0 w 318732"/>
                  <a:gd name="connsiteY0" fmla="*/ 85191 h 85191"/>
                  <a:gd name="connsiteX1" fmla="*/ 110490 w 318732"/>
                  <a:gd name="connsiteY1" fmla="*/ 16611 h 85191"/>
                  <a:gd name="connsiteX2" fmla="*/ 184785 w 318732"/>
                  <a:gd name="connsiteY2" fmla="*/ 1371 h 85191"/>
                  <a:gd name="connsiteX3" fmla="*/ 245745 w 318732"/>
                  <a:gd name="connsiteY3" fmla="*/ 1371 h 85191"/>
                  <a:gd name="connsiteX4" fmla="*/ 318732 w 318732"/>
                  <a:gd name="connsiteY4" fmla="*/ 18516 h 85191"/>
                  <a:gd name="connsiteX0" fmla="*/ 0 w 318732"/>
                  <a:gd name="connsiteY0" fmla="*/ 84045 h 84045"/>
                  <a:gd name="connsiteX1" fmla="*/ 110490 w 318732"/>
                  <a:gd name="connsiteY1" fmla="*/ 15465 h 84045"/>
                  <a:gd name="connsiteX2" fmla="*/ 198091 w 318732"/>
                  <a:gd name="connsiteY2" fmla="*/ 4035 h 84045"/>
                  <a:gd name="connsiteX3" fmla="*/ 245745 w 318732"/>
                  <a:gd name="connsiteY3" fmla="*/ 225 h 84045"/>
                  <a:gd name="connsiteX4" fmla="*/ 318732 w 318732"/>
                  <a:gd name="connsiteY4" fmla="*/ 17370 h 84045"/>
                  <a:gd name="connsiteX0" fmla="*/ 0 w 318732"/>
                  <a:gd name="connsiteY0" fmla="*/ 84067 h 84067"/>
                  <a:gd name="connsiteX1" fmla="*/ 117143 w 318732"/>
                  <a:gd name="connsiteY1" fmla="*/ 17392 h 84067"/>
                  <a:gd name="connsiteX2" fmla="*/ 198091 w 318732"/>
                  <a:gd name="connsiteY2" fmla="*/ 4057 h 84067"/>
                  <a:gd name="connsiteX3" fmla="*/ 245745 w 318732"/>
                  <a:gd name="connsiteY3" fmla="*/ 247 h 84067"/>
                  <a:gd name="connsiteX4" fmla="*/ 318732 w 318732"/>
                  <a:gd name="connsiteY4" fmla="*/ 17392 h 84067"/>
                  <a:gd name="connsiteX0" fmla="*/ 0 w 318732"/>
                  <a:gd name="connsiteY0" fmla="*/ 86769 h 86769"/>
                  <a:gd name="connsiteX1" fmla="*/ 117143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6769 h 86769"/>
                  <a:gd name="connsiteX1" fmla="*/ 110490 w 318732"/>
                  <a:gd name="connsiteY1" fmla="*/ 20094 h 86769"/>
                  <a:gd name="connsiteX2" fmla="*/ 195873 w 318732"/>
                  <a:gd name="connsiteY2" fmla="*/ 1044 h 86769"/>
                  <a:gd name="connsiteX3" fmla="*/ 245745 w 318732"/>
                  <a:gd name="connsiteY3" fmla="*/ 2949 h 86769"/>
                  <a:gd name="connsiteX4" fmla="*/ 318732 w 318732"/>
                  <a:gd name="connsiteY4" fmla="*/ 20094 h 86769"/>
                  <a:gd name="connsiteX0" fmla="*/ 0 w 318732"/>
                  <a:gd name="connsiteY0" fmla="*/ 84068 h 84068"/>
                  <a:gd name="connsiteX1" fmla="*/ 110490 w 318732"/>
                  <a:gd name="connsiteY1" fmla="*/ 17393 h 84068"/>
                  <a:gd name="connsiteX2" fmla="*/ 184784 w 318732"/>
                  <a:gd name="connsiteY2" fmla="*/ 4058 h 84068"/>
                  <a:gd name="connsiteX3" fmla="*/ 245745 w 318732"/>
                  <a:gd name="connsiteY3" fmla="*/ 248 h 84068"/>
                  <a:gd name="connsiteX4" fmla="*/ 318732 w 318732"/>
                  <a:gd name="connsiteY4" fmla="*/ 17393 h 84068"/>
                  <a:gd name="connsiteX0" fmla="*/ 0 w 318732"/>
                  <a:gd name="connsiteY0" fmla="*/ 80651 h 80651"/>
                  <a:gd name="connsiteX1" fmla="*/ 110490 w 318732"/>
                  <a:gd name="connsiteY1" fmla="*/ 13976 h 80651"/>
                  <a:gd name="connsiteX2" fmla="*/ 184784 w 318732"/>
                  <a:gd name="connsiteY2" fmla="*/ 641 h 80651"/>
                  <a:gd name="connsiteX3" fmla="*/ 247963 w 318732"/>
                  <a:gd name="connsiteY3" fmla="*/ 2546 h 80651"/>
                  <a:gd name="connsiteX4" fmla="*/ 318732 w 318732"/>
                  <a:gd name="connsiteY4" fmla="*/ 13976 h 80651"/>
                  <a:gd name="connsiteX0" fmla="*/ 0 w 318732"/>
                  <a:gd name="connsiteY0" fmla="*/ 80749 h 80749"/>
                  <a:gd name="connsiteX1" fmla="*/ 126014 w 318732"/>
                  <a:gd name="connsiteY1" fmla="*/ 15488 h 80749"/>
                  <a:gd name="connsiteX2" fmla="*/ 184784 w 318732"/>
                  <a:gd name="connsiteY2" fmla="*/ 739 h 80749"/>
                  <a:gd name="connsiteX3" fmla="*/ 247963 w 318732"/>
                  <a:gd name="connsiteY3" fmla="*/ 2644 h 80749"/>
                  <a:gd name="connsiteX4" fmla="*/ 318732 w 318732"/>
                  <a:gd name="connsiteY4" fmla="*/ 14074 h 80749"/>
                  <a:gd name="connsiteX0" fmla="*/ 0 w 318732"/>
                  <a:gd name="connsiteY0" fmla="*/ 84030 h 84030"/>
                  <a:gd name="connsiteX1" fmla="*/ 126014 w 318732"/>
                  <a:gd name="connsiteY1" fmla="*/ 18769 h 84030"/>
                  <a:gd name="connsiteX2" fmla="*/ 184784 w 318732"/>
                  <a:gd name="connsiteY2" fmla="*/ 4020 h 84030"/>
                  <a:gd name="connsiteX3" fmla="*/ 301187 w 318732"/>
                  <a:gd name="connsiteY3" fmla="*/ 272 h 84030"/>
                  <a:gd name="connsiteX4" fmla="*/ 318732 w 318732"/>
                  <a:gd name="connsiteY4" fmla="*/ 17355 h 84030"/>
                  <a:gd name="connsiteX0" fmla="*/ 0 w 318732"/>
                  <a:gd name="connsiteY0" fmla="*/ 84260 h 84260"/>
                  <a:gd name="connsiteX1" fmla="*/ 126014 w 318732"/>
                  <a:gd name="connsiteY1" fmla="*/ 18999 h 84260"/>
                  <a:gd name="connsiteX2" fmla="*/ 226921 w 318732"/>
                  <a:gd name="connsiteY2" fmla="*/ 2837 h 84260"/>
                  <a:gd name="connsiteX3" fmla="*/ 301187 w 318732"/>
                  <a:gd name="connsiteY3" fmla="*/ 502 h 84260"/>
                  <a:gd name="connsiteX4" fmla="*/ 318732 w 318732"/>
                  <a:gd name="connsiteY4" fmla="*/ 17585 h 84260"/>
                  <a:gd name="connsiteX0" fmla="*/ 0 w 380827"/>
                  <a:gd name="connsiteY0" fmla="*/ 84260 h 84260"/>
                  <a:gd name="connsiteX1" fmla="*/ 126014 w 380827"/>
                  <a:gd name="connsiteY1" fmla="*/ 18999 h 84260"/>
                  <a:gd name="connsiteX2" fmla="*/ 226921 w 380827"/>
                  <a:gd name="connsiteY2" fmla="*/ 2837 h 84260"/>
                  <a:gd name="connsiteX3" fmla="*/ 301187 w 380827"/>
                  <a:gd name="connsiteY3" fmla="*/ 502 h 84260"/>
                  <a:gd name="connsiteX4" fmla="*/ 380827 w 380827"/>
                  <a:gd name="connsiteY4" fmla="*/ 16172 h 84260"/>
                  <a:gd name="connsiteX0" fmla="*/ 0 w 380827"/>
                  <a:gd name="connsiteY0" fmla="*/ 84315 h 84315"/>
                  <a:gd name="connsiteX1" fmla="*/ 134884 w 380827"/>
                  <a:gd name="connsiteY1" fmla="*/ 20467 h 84315"/>
                  <a:gd name="connsiteX2" fmla="*/ 226921 w 380827"/>
                  <a:gd name="connsiteY2" fmla="*/ 2892 h 84315"/>
                  <a:gd name="connsiteX3" fmla="*/ 301187 w 380827"/>
                  <a:gd name="connsiteY3" fmla="*/ 557 h 84315"/>
                  <a:gd name="connsiteX4" fmla="*/ 380827 w 380827"/>
                  <a:gd name="connsiteY4" fmla="*/ 16227 h 84315"/>
                  <a:gd name="connsiteX0" fmla="*/ 0 w 380827"/>
                  <a:gd name="connsiteY0" fmla="*/ 84315 h 84315"/>
                  <a:gd name="connsiteX1" fmla="*/ 134884 w 380827"/>
                  <a:gd name="connsiteY1" fmla="*/ 20467 h 84315"/>
                  <a:gd name="connsiteX2" fmla="*/ 226922 w 380827"/>
                  <a:gd name="connsiteY2" fmla="*/ 2892 h 84315"/>
                  <a:gd name="connsiteX3" fmla="*/ 301187 w 380827"/>
                  <a:gd name="connsiteY3" fmla="*/ 557 h 84315"/>
                  <a:gd name="connsiteX4" fmla="*/ 380827 w 380827"/>
                  <a:gd name="connsiteY4" fmla="*/ 16227 h 84315"/>
                  <a:gd name="connsiteX0" fmla="*/ 0 w 380827"/>
                  <a:gd name="connsiteY0" fmla="*/ 84169 h 84169"/>
                  <a:gd name="connsiteX1" fmla="*/ 126014 w 380827"/>
                  <a:gd name="connsiteY1" fmla="*/ 16081 h 84169"/>
                  <a:gd name="connsiteX2" fmla="*/ 226922 w 380827"/>
                  <a:gd name="connsiteY2" fmla="*/ 2746 h 84169"/>
                  <a:gd name="connsiteX3" fmla="*/ 301187 w 380827"/>
                  <a:gd name="connsiteY3" fmla="*/ 411 h 84169"/>
                  <a:gd name="connsiteX4" fmla="*/ 380827 w 380827"/>
                  <a:gd name="connsiteY4" fmla="*/ 16081 h 84169"/>
                  <a:gd name="connsiteX0" fmla="*/ 0 w 380827"/>
                  <a:gd name="connsiteY0" fmla="*/ 85422 h 85422"/>
                  <a:gd name="connsiteX1" fmla="*/ 126014 w 380827"/>
                  <a:gd name="connsiteY1" fmla="*/ 17334 h 85422"/>
                  <a:gd name="connsiteX2" fmla="*/ 226922 w 380827"/>
                  <a:gd name="connsiteY2" fmla="*/ 3999 h 85422"/>
                  <a:gd name="connsiteX3" fmla="*/ 303405 w 380827"/>
                  <a:gd name="connsiteY3" fmla="*/ 251 h 85422"/>
                  <a:gd name="connsiteX4" fmla="*/ 380827 w 380827"/>
                  <a:gd name="connsiteY4" fmla="*/ 17334 h 85422"/>
                  <a:gd name="connsiteX0" fmla="*/ 0 w 380827"/>
                  <a:gd name="connsiteY0" fmla="*/ 81539 h 81539"/>
                  <a:gd name="connsiteX1" fmla="*/ 126014 w 380827"/>
                  <a:gd name="connsiteY1" fmla="*/ 13451 h 81539"/>
                  <a:gd name="connsiteX2" fmla="*/ 226922 w 380827"/>
                  <a:gd name="connsiteY2" fmla="*/ 116 h 81539"/>
                  <a:gd name="connsiteX3" fmla="*/ 314493 w 380827"/>
                  <a:gd name="connsiteY3" fmla="*/ 16156 h 81539"/>
                  <a:gd name="connsiteX4" fmla="*/ 380827 w 380827"/>
                  <a:gd name="connsiteY4" fmla="*/ 13451 h 81539"/>
                  <a:gd name="connsiteX0" fmla="*/ 0 w 396351"/>
                  <a:gd name="connsiteY0" fmla="*/ 81539 h 81539"/>
                  <a:gd name="connsiteX1" fmla="*/ 126014 w 396351"/>
                  <a:gd name="connsiteY1" fmla="*/ 13451 h 81539"/>
                  <a:gd name="connsiteX2" fmla="*/ 226922 w 396351"/>
                  <a:gd name="connsiteY2" fmla="*/ 116 h 81539"/>
                  <a:gd name="connsiteX3" fmla="*/ 314493 w 396351"/>
                  <a:gd name="connsiteY3" fmla="*/ 16156 h 81539"/>
                  <a:gd name="connsiteX4" fmla="*/ 396351 w 396351"/>
                  <a:gd name="connsiteY4" fmla="*/ 33239 h 81539"/>
                  <a:gd name="connsiteX0" fmla="*/ 0 w 396351"/>
                  <a:gd name="connsiteY0" fmla="*/ 81428 h 81428"/>
                  <a:gd name="connsiteX1" fmla="*/ 126014 w 396351"/>
                  <a:gd name="connsiteY1" fmla="*/ 13340 h 81428"/>
                  <a:gd name="connsiteX2" fmla="*/ 226922 w 396351"/>
                  <a:gd name="connsiteY2" fmla="*/ 5 h 81428"/>
                  <a:gd name="connsiteX3" fmla="*/ 334452 w 396351"/>
                  <a:gd name="connsiteY3" fmla="*/ 11805 h 81428"/>
                  <a:gd name="connsiteX4" fmla="*/ 396351 w 396351"/>
                  <a:gd name="connsiteY4" fmla="*/ 33128 h 81428"/>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396351"/>
                  <a:gd name="connsiteY0" fmla="*/ 77585 h 77585"/>
                  <a:gd name="connsiteX1" fmla="*/ 126014 w 396351"/>
                  <a:gd name="connsiteY1" fmla="*/ 9497 h 77585"/>
                  <a:gd name="connsiteX2" fmla="*/ 244663 w 396351"/>
                  <a:gd name="connsiteY2" fmla="*/ 403 h 77585"/>
                  <a:gd name="connsiteX3" fmla="*/ 334452 w 396351"/>
                  <a:gd name="connsiteY3" fmla="*/ 7962 h 77585"/>
                  <a:gd name="connsiteX4" fmla="*/ 396351 w 396351"/>
                  <a:gd name="connsiteY4" fmla="*/ 29285 h 77585"/>
                  <a:gd name="connsiteX0" fmla="*/ 0 w 403004"/>
                  <a:gd name="connsiteY0" fmla="*/ 77585 h 77585"/>
                  <a:gd name="connsiteX1" fmla="*/ 126014 w 403004"/>
                  <a:gd name="connsiteY1" fmla="*/ 9497 h 77585"/>
                  <a:gd name="connsiteX2" fmla="*/ 244663 w 403004"/>
                  <a:gd name="connsiteY2" fmla="*/ 403 h 77585"/>
                  <a:gd name="connsiteX3" fmla="*/ 334452 w 403004"/>
                  <a:gd name="connsiteY3" fmla="*/ 7962 h 77585"/>
                  <a:gd name="connsiteX4" fmla="*/ 403004 w 403004"/>
                  <a:gd name="connsiteY4" fmla="*/ 22218 h 77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004" h="77585">
                    <a:moveTo>
                      <a:pt x="0" y="77585"/>
                    </a:moveTo>
                    <a:cubicBezTo>
                      <a:pt x="39846" y="50280"/>
                      <a:pt x="85237" y="22361"/>
                      <a:pt x="126014" y="9497"/>
                    </a:cubicBezTo>
                    <a:cubicBezTo>
                      <a:pt x="166791" y="-3367"/>
                      <a:pt x="209923" y="659"/>
                      <a:pt x="244663" y="403"/>
                    </a:cubicBezTo>
                    <a:cubicBezTo>
                      <a:pt x="279403" y="147"/>
                      <a:pt x="315085" y="7010"/>
                      <a:pt x="334452" y="7962"/>
                    </a:cubicBezTo>
                    <a:cubicBezTo>
                      <a:pt x="353819" y="8914"/>
                      <a:pt x="385065" y="19836"/>
                      <a:pt x="403004" y="22218"/>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4" name="フリーフォーム: 図形 193">
                <a:extLst>
                  <a:ext uri="{FF2B5EF4-FFF2-40B4-BE49-F238E27FC236}">
                    <a16:creationId xmlns:a16="http://schemas.microsoft.com/office/drawing/2014/main" id="{C26495C8-B3E1-7277-3124-FD6FEC413907}"/>
                  </a:ext>
                </a:extLst>
              </p:cNvPr>
              <p:cNvSpPr/>
              <p:nvPr/>
            </p:nvSpPr>
            <p:spPr>
              <a:xfrm>
                <a:off x="4603320" y="2235277"/>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5" name="フリーフォーム: 図形 194">
                <a:extLst>
                  <a:ext uri="{FF2B5EF4-FFF2-40B4-BE49-F238E27FC236}">
                    <a16:creationId xmlns:a16="http://schemas.microsoft.com/office/drawing/2014/main" id="{8C99CCA6-22CB-7A21-AD54-6EB4BBA9D046}"/>
                  </a:ext>
                </a:extLst>
              </p:cNvPr>
              <p:cNvSpPr/>
              <p:nvPr/>
            </p:nvSpPr>
            <p:spPr>
              <a:xfrm>
                <a:off x="7145655" y="2225040"/>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6" name="フリーフォーム: 図形 195">
                <a:extLst>
                  <a:ext uri="{FF2B5EF4-FFF2-40B4-BE49-F238E27FC236}">
                    <a16:creationId xmlns:a16="http://schemas.microsoft.com/office/drawing/2014/main" id="{E7A42A9C-6362-1287-C8D4-FB0B890C57D2}"/>
                  </a:ext>
                </a:extLst>
              </p:cNvPr>
              <p:cNvSpPr/>
              <p:nvPr/>
            </p:nvSpPr>
            <p:spPr>
              <a:xfrm>
                <a:off x="7179945" y="2108835"/>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7" name="フリーフォーム: 図形 196">
                <a:extLst>
                  <a:ext uri="{FF2B5EF4-FFF2-40B4-BE49-F238E27FC236}">
                    <a16:creationId xmlns:a16="http://schemas.microsoft.com/office/drawing/2014/main" id="{3E3C43A9-6E35-AE0B-F66D-2C64D294DCFF}"/>
                  </a:ext>
                </a:extLst>
              </p:cNvPr>
              <p:cNvSpPr/>
              <p:nvPr/>
            </p:nvSpPr>
            <p:spPr>
              <a:xfrm>
                <a:off x="4724510" y="1673587"/>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8" name="フリーフォーム: 図形 197">
                <a:extLst>
                  <a:ext uri="{FF2B5EF4-FFF2-40B4-BE49-F238E27FC236}">
                    <a16:creationId xmlns:a16="http://schemas.microsoft.com/office/drawing/2014/main" id="{EC133AC6-8682-E958-EAB3-430AC8D90A99}"/>
                  </a:ext>
                </a:extLst>
              </p:cNvPr>
              <p:cNvSpPr/>
              <p:nvPr/>
            </p:nvSpPr>
            <p:spPr>
              <a:xfrm>
                <a:off x="7010400" y="1463040"/>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18" name="グループ化 117">
              <a:extLst>
                <a:ext uri="{FF2B5EF4-FFF2-40B4-BE49-F238E27FC236}">
                  <a16:creationId xmlns:a16="http://schemas.microsoft.com/office/drawing/2014/main" id="{A3754272-5600-5788-2423-78C66FBFE7A2}"/>
                </a:ext>
              </a:extLst>
            </p:cNvPr>
            <p:cNvGrpSpPr/>
            <p:nvPr/>
          </p:nvGrpSpPr>
          <p:grpSpPr>
            <a:xfrm rot="20969945">
              <a:off x="9392347" y="1013627"/>
              <a:ext cx="745746" cy="884967"/>
              <a:chOff x="4206240" y="1282785"/>
              <a:chExt cx="3769360" cy="4473037"/>
            </a:xfrm>
          </p:grpSpPr>
          <p:sp>
            <p:nvSpPr>
              <p:cNvPr id="119" name="フリーフォーム: 図形 118">
                <a:extLst>
                  <a:ext uri="{FF2B5EF4-FFF2-40B4-BE49-F238E27FC236}">
                    <a16:creationId xmlns:a16="http://schemas.microsoft.com/office/drawing/2014/main" id="{E3CDCD66-6831-8EBB-3FC6-BE2D92B5545E}"/>
                  </a:ext>
                </a:extLst>
              </p:cNvPr>
              <p:cNvSpPr/>
              <p:nvPr/>
            </p:nvSpPr>
            <p:spPr>
              <a:xfrm>
                <a:off x="7306232" y="3485339"/>
                <a:ext cx="378146" cy="1022145"/>
              </a:xfrm>
              <a:custGeom>
                <a:avLst/>
                <a:gdLst>
                  <a:gd name="connsiteX0" fmla="*/ 152478 w 331828"/>
                  <a:gd name="connsiteY0" fmla="*/ 84631 h 1022145"/>
                  <a:gd name="connsiteX1" fmla="*/ 270588 w 331828"/>
                  <a:gd name="connsiteY1" fmla="*/ 27481 h 1022145"/>
                  <a:gd name="connsiteX2" fmla="*/ 331548 w 331828"/>
                  <a:gd name="connsiteY2" fmla="*/ 92251 h 1022145"/>
                  <a:gd name="connsiteX3" fmla="*/ 293448 w 331828"/>
                  <a:gd name="connsiteY3" fmla="*/ 355141 h 1022145"/>
                  <a:gd name="connsiteX4" fmla="*/ 297258 w 331828"/>
                  <a:gd name="connsiteY4" fmla="*/ 458011 h 1022145"/>
                  <a:gd name="connsiteX5" fmla="*/ 259158 w 331828"/>
                  <a:gd name="connsiteY5" fmla="*/ 648511 h 1022145"/>
                  <a:gd name="connsiteX6" fmla="*/ 251538 w 331828"/>
                  <a:gd name="connsiteY6" fmla="*/ 690421 h 1022145"/>
                  <a:gd name="connsiteX7" fmla="*/ 228678 w 331828"/>
                  <a:gd name="connsiteY7" fmla="*/ 762811 h 1022145"/>
                  <a:gd name="connsiteX8" fmla="*/ 232488 w 331828"/>
                  <a:gd name="connsiteY8" fmla="*/ 930451 h 1022145"/>
                  <a:gd name="connsiteX9" fmla="*/ 129618 w 331828"/>
                  <a:gd name="connsiteY9" fmla="*/ 1018081 h 1022145"/>
                  <a:gd name="connsiteX10" fmla="*/ 78 w 331828"/>
                  <a:gd name="connsiteY10" fmla="*/ 907591 h 1022145"/>
                  <a:gd name="connsiteX11" fmla="*/ 152478 w 331828"/>
                  <a:gd name="connsiteY11" fmla="*/ 84631 h 1022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1828" h="1022145">
                    <a:moveTo>
                      <a:pt x="152478" y="84631"/>
                    </a:moveTo>
                    <a:cubicBezTo>
                      <a:pt x="197563" y="-62054"/>
                      <a:pt x="240743" y="26211"/>
                      <a:pt x="270588" y="27481"/>
                    </a:cubicBezTo>
                    <a:cubicBezTo>
                      <a:pt x="300433" y="28751"/>
                      <a:pt x="327738" y="37641"/>
                      <a:pt x="331548" y="92251"/>
                    </a:cubicBezTo>
                    <a:cubicBezTo>
                      <a:pt x="335358" y="146861"/>
                      <a:pt x="299163" y="294181"/>
                      <a:pt x="293448" y="355141"/>
                    </a:cubicBezTo>
                    <a:cubicBezTo>
                      <a:pt x="287733" y="416101"/>
                      <a:pt x="302973" y="409116"/>
                      <a:pt x="297258" y="458011"/>
                    </a:cubicBezTo>
                    <a:cubicBezTo>
                      <a:pt x="291543" y="506906"/>
                      <a:pt x="266778" y="609776"/>
                      <a:pt x="259158" y="648511"/>
                    </a:cubicBezTo>
                    <a:cubicBezTo>
                      <a:pt x="251538" y="687246"/>
                      <a:pt x="256618" y="671371"/>
                      <a:pt x="251538" y="690421"/>
                    </a:cubicBezTo>
                    <a:cubicBezTo>
                      <a:pt x="246458" y="709471"/>
                      <a:pt x="231853" y="722806"/>
                      <a:pt x="228678" y="762811"/>
                    </a:cubicBezTo>
                    <a:cubicBezTo>
                      <a:pt x="225503" y="802816"/>
                      <a:pt x="248998" y="887906"/>
                      <a:pt x="232488" y="930451"/>
                    </a:cubicBezTo>
                    <a:cubicBezTo>
                      <a:pt x="215978" y="972996"/>
                      <a:pt x="168353" y="1021891"/>
                      <a:pt x="129618" y="1018081"/>
                    </a:cubicBezTo>
                    <a:cubicBezTo>
                      <a:pt x="90883" y="1014271"/>
                      <a:pt x="-3097" y="1061896"/>
                      <a:pt x="78" y="907591"/>
                    </a:cubicBezTo>
                    <a:cubicBezTo>
                      <a:pt x="3253" y="753286"/>
                      <a:pt x="107393" y="231316"/>
                      <a:pt x="152478" y="84631"/>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0" name="フリーフォーム: 図形 119">
                <a:extLst>
                  <a:ext uri="{FF2B5EF4-FFF2-40B4-BE49-F238E27FC236}">
                    <a16:creationId xmlns:a16="http://schemas.microsoft.com/office/drawing/2014/main" id="{DA9B57FE-C031-6FCF-D4B6-A9874428720D}"/>
                  </a:ext>
                </a:extLst>
              </p:cNvPr>
              <p:cNvSpPr/>
              <p:nvPr/>
            </p:nvSpPr>
            <p:spPr>
              <a:xfrm>
                <a:off x="4647603" y="3394690"/>
                <a:ext cx="324438" cy="1122809"/>
              </a:xfrm>
              <a:custGeom>
                <a:avLst/>
                <a:gdLst>
                  <a:gd name="connsiteX0" fmla="*/ 177127 w 321489"/>
                  <a:gd name="connsiteY0" fmla="*/ 156230 h 1152941"/>
                  <a:gd name="connsiteX1" fmla="*/ 93307 w 321489"/>
                  <a:gd name="connsiteY1" fmla="*/ 20 h 1152941"/>
                  <a:gd name="connsiteX2" fmla="*/ 5677 w 321489"/>
                  <a:gd name="connsiteY2" fmla="*/ 163850 h 1152941"/>
                  <a:gd name="connsiteX3" fmla="*/ 13297 w 321489"/>
                  <a:gd name="connsiteY3" fmla="*/ 392450 h 1152941"/>
                  <a:gd name="connsiteX4" fmla="*/ 51397 w 321489"/>
                  <a:gd name="connsiteY4" fmla="*/ 510560 h 1152941"/>
                  <a:gd name="connsiteX5" fmla="*/ 59017 w 321489"/>
                  <a:gd name="connsiteY5" fmla="*/ 647720 h 1152941"/>
                  <a:gd name="connsiteX6" fmla="*/ 51397 w 321489"/>
                  <a:gd name="connsiteY6" fmla="*/ 872510 h 1152941"/>
                  <a:gd name="connsiteX7" fmla="*/ 89497 w 321489"/>
                  <a:gd name="connsiteY7" fmla="*/ 1070630 h 1152941"/>
                  <a:gd name="connsiteX8" fmla="*/ 299047 w 321489"/>
                  <a:gd name="connsiteY8" fmla="*/ 1123970 h 1152941"/>
                  <a:gd name="connsiteX9" fmla="*/ 314287 w 321489"/>
                  <a:gd name="connsiteY9" fmla="*/ 628670 h 1152941"/>
                  <a:gd name="connsiteX10" fmla="*/ 287617 w 321489"/>
                  <a:gd name="connsiteY10" fmla="*/ 594380 h 1152941"/>
                  <a:gd name="connsiteX11" fmla="*/ 177127 w 321489"/>
                  <a:gd name="connsiteY11" fmla="*/ 156230 h 1152941"/>
                  <a:gd name="connsiteX0" fmla="*/ 177127 w 320006"/>
                  <a:gd name="connsiteY0" fmla="*/ 156230 h 1152941"/>
                  <a:gd name="connsiteX1" fmla="*/ 93307 w 320006"/>
                  <a:gd name="connsiteY1" fmla="*/ 20 h 1152941"/>
                  <a:gd name="connsiteX2" fmla="*/ 5677 w 320006"/>
                  <a:gd name="connsiteY2" fmla="*/ 163850 h 1152941"/>
                  <a:gd name="connsiteX3" fmla="*/ 13297 w 320006"/>
                  <a:gd name="connsiteY3" fmla="*/ 392450 h 1152941"/>
                  <a:gd name="connsiteX4" fmla="*/ 51397 w 320006"/>
                  <a:gd name="connsiteY4" fmla="*/ 510560 h 1152941"/>
                  <a:gd name="connsiteX5" fmla="*/ 59017 w 320006"/>
                  <a:gd name="connsiteY5" fmla="*/ 647720 h 1152941"/>
                  <a:gd name="connsiteX6" fmla="*/ 51397 w 320006"/>
                  <a:gd name="connsiteY6" fmla="*/ 872510 h 1152941"/>
                  <a:gd name="connsiteX7" fmla="*/ 112357 w 320006"/>
                  <a:gd name="connsiteY7" fmla="*/ 1070630 h 1152941"/>
                  <a:gd name="connsiteX8" fmla="*/ 299047 w 320006"/>
                  <a:gd name="connsiteY8" fmla="*/ 1123970 h 1152941"/>
                  <a:gd name="connsiteX9" fmla="*/ 314287 w 320006"/>
                  <a:gd name="connsiteY9" fmla="*/ 628670 h 1152941"/>
                  <a:gd name="connsiteX10" fmla="*/ 287617 w 320006"/>
                  <a:gd name="connsiteY10" fmla="*/ 594380 h 1152941"/>
                  <a:gd name="connsiteX11" fmla="*/ 177127 w 320006"/>
                  <a:gd name="connsiteY11" fmla="*/ 156230 h 1152941"/>
                  <a:gd name="connsiteX0" fmla="*/ 177127 w 324438"/>
                  <a:gd name="connsiteY0" fmla="*/ 156230 h 1122809"/>
                  <a:gd name="connsiteX1" fmla="*/ 93307 w 324438"/>
                  <a:gd name="connsiteY1" fmla="*/ 20 h 1122809"/>
                  <a:gd name="connsiteX2" fmla="*/ 5677 w 324438"/>
                  <a:gd name="connsiteY2" fmla="*/ 163850 h 1122809"/>
                  <a:gd name="connsiteX3" fmla="*/ 13297 w 324438"/>
                  <a:gd name="connsiteY3" fmla="*/ 392450 h 1122809"/>
                  <a:gd name="connsiteX4" fmla="*/ 51397 w 324438"/>
                  <a:gd name="connsiteY4" fmla="*/ 510560 h 1122809"/>
                  <a:gd name="connsiteX5" fmla="*/ 59017 w 324438"/>
                  <a:gd name="connsiteY5" fmla="*/ 647720 h 1122809"/>
                  <a:gd name="connsiteX6" fmla="*/ 51397 w 324438"/>
                  <a:gd name="connsiteY6" fmla="*/ 872510 h 1122809"/>
                  <a:gd name="connsiteX7" fmla="*/ 112357 w 324438"/>
                  <a:gd name="connsiteY7" fmla="*/ 1070630 h 1122809"/>
                  <a:gd name="connsiteX8" fmla="*/ 306667 w 324438"/>
                  <a:gd name="connsiteY8" fmla="*/ 1085870 h 1122809"/>
                  <a:gd name="connsiteX9" fmla="*/ 314287 w 324438"/>
                  <a:gd name="connsiteY9" fmla="*/ 628670 h 1122809"/>
                  <a:gd name="connsiteX10" fmla="*/ 287617 w 324438"/>
                  <a:gd name="connsiteY10" fmla="*/ 594380 h 1122809"/>
                  <a:gd name="connsiteX11" fmla="*/ 177127 w 324438"/>
                  <a:gd name="connsiteY11" fmla="*/ 156230 h 1122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438" h="1122809">
                    <a:moveTo>
                      <a:pt x="177127" y="156230"/>
                    </a:moveTo>
                    <a:cubicBezTo>
                      <a:pt x="144742" y="57170"/>
                      <a:pt x="121882" y="-1250"/>
                      <a:pt x="93307" y="20"/>
                    </a:cubicBezTo>
                    <a:cubicBezTo>
                      <a:pt x="64732" y="1290"/>
                      <a:pt x="19012" y="98445"/>
                      <a:pt x="5677" y="163850"/>
                    </a:cubicBezTo>
                    <a:cubicBezTo>
                      <a:pt x="-7658" y="229255"/>
                      <a:pt x="5677" y="334665"/>
                      <a:pt x="13297" y="392450"/>
                    </a:cubicBezTo>
                    <a:cubicBezTo>
                      <a:pt x="20917" y="450235"/>
                      <a:pt x="43777" y="468015"/>
                      <a:pt x="51397" y="510560"/>
                    </a:cubicBezTo>
                    <a:cubicBezTo>
                      <a:pt x="59017" y="553105"/>
                      <a:pt x="59017" y="587395"/>
                      <a:pt x="59017" y="647720"/>
                    </a:cubicBezTo>
                    <a:cubicBezTo>
                      <a:pt x="59017" y="708045"/>
                      <a:pt x="42507" y="802025"/>
                      <a:pt x="51397" y="872510"/>
                    </a:cubicBezTo>
                    <a:cubicBezTo>
                      <a:pt x="60287" y="942995"/>
                      <a:pt x="69812" y="1035070"/>
                      <a:pt x="112357" y="1070630"/>
                    </a:cubicBezTo>
                    <a:cubicBezTo>
                      <a:pt x="154902" y="1106190"/>
                      <a:pt x="273012" y="1159530"/>
                      <a:pt x="306667" y="1085870"/>
                    </a:cubicBezTo>
                    <a:cubicBezTo>
                      <a:pt x="340322" y="1012210"/>
                      <a:pt x="316192" y="716935"/>
                      <a:pt x="314287" y="628670"/>
                    </a:cubicBezTo>
                    <a:cubicBezTo>
                      <a:pt x="312382" y="540405"/>
                      <a:pt x="308572" y="673755"/>
                      <a:pt x="287617" y="594380"/>
                    </a:cubicBezTo>
                    <a:cubicBezTo>
                      <a:pt x="266662" y="515005"/>
                      <a:pt x="209512" y="255290"/>
                      <a:pt x="177127" y="156230"/>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1" name="フリーフォーム: 図形 120">
                <a:extLst>
                  <a:ext uri="{FF2B5EF4-FFF2-40B4-BE49-F238E27FC236}">
                    <a16:creationId xmlns:a16="http://schemas.microsoft.com/office/drawing/2014/main" id="{2A43F603-1C31-C815-098F-E93A45CE2966}"/>
                  </a:ext>
                </a:extLst>
              </p:cNvPr>
              <p:cNvSpPr/>
              <p:nvPr/>
            </p:nvSpPr>
            <p:spPr>
              <a:xfrm>
                <a:off x="4749363" y="1733116"/>
                <a:ext cx="2779812" cy="3892203"/>
              </a:xfrm>
              <a:custGeom>
                <a:avLst/>
                <a:gdLst>
                  <a:gd name="connsiteX0" fmla="*/ 24127 w 2678477"/>
                  <a:gd name="connsiteY0" fmla="*/ 1368247 h 4122539"/>
                  <a:gd name="connsiteX1" fmla="*/ 1267 w 2678477"/>
                  <a:gd name="connsiteY1" fmla="*/ 1886407 h 4122539"/>
                  <a:gd name="connsiteX2" fmla="*/ 62227 w 2678477"/>
                  <a:gd name="connsiteY2" fmla="*/ 2465527 h 4122539"/>
                  <a:gd name="connsiteX3" fmla="*/ 130807 w 2678477"/>
                  <a:gd name="connsiteY3" fmla="*/ 2968447 h 4122539"/>
                  <a:gd name="connsiteX4" fmla="*/ 336547 w 2678477"/>
                  <a:gd name="connsiteY4" fmla="*/ 3463747 h 4122539"/>
                  <a:gd name="connsiteX5" fmla="*/ 824227 w 2678477"/>
                  <a:gd name="connsiteY5" fmla="*/ 3943807 h 4122539"/>
                  <a:gd name="connsiteX6" fmla="*/ 969007 w 2678477"/>
                  <a:gd name="connsiteY6" fmla="*/ 4035247 h 4122539"/>
                  <a:gd name="connsiteX7" fmla="*/ 1220467 w 2678477"/>
                  <a:gd name="connsiteY7" fmla="*/ 4088587 h 4122539"/>
                  <a:gd name="connsiteX8" fmla="*/ 1487167 w 2678477"/>
                  <a:gd name="connsiteY8" fmla="*/ 4111447 h 4122539"/>
                  <a:gd name="connsiteX9" fmla="*/ 1822447 w 2678477"/>
                  <a:gd name="connsiteY9" fmla="*/ 3905707 h 4122539"/>
                  <a:gd name="connsiteX10" fmla="*/ 2203447 w 2678477"/>
                  <a:gd name="connsiteY10" fmla="*/ 3646627 h 4122539"/>
                  <a:gd name="connsiteX11" fmla="*/ 2477767 w 2678477"/>
                  <a:gd name="connsiteY11" fmla="*/ 3227527 h 4122539"/>
                  <a:gd name="connsiteX12" fmla="*/ 2538727 w 2678477"/>
                  <a:gd name="connsiteY12" fmla="*/ 2877007 h 4122539"/>
                  <a:gd name="connsiteX13" fmla="*/ 2637787 w 2678477"/>
                  <a:gd name="connsiteY13" fmla="*/ 2366467 h 4122539"/>
                  <a:gd name="connsiteX14" fmla="*/ 2675887 w 2678477"/>
                  <a:gd name="connsiteY14" fmla="*/ 1932127 h 4122539"/>
                  <a:gd name="connsiteX15" fmla="*/ 2653027 w 2678477"/>
                  <a:gd name="connsiteY15" fmla="*/ 1535887 h 4122539"/>
                  <a:gd name="connsiteX16" fmla="*/ 2477767 w 2678477"/>
                  <a:gd name="connsiteY16" fmla="*/ 911047 h 4122539"/>
                  <a:gd name="connsiteX17" fmla="*/ 1753867 w 2678477"/>
                  <a:gd name="connsiteY17" fmla="*/ 217627 h 4122539"/>
                  <a:gd name="connsiteX18" fmla="*/ 1022347 w 2678477"/>
                  <a:gd name="connsiteY18" fmla="*/ 19507 h 4122539"/>
                  <a:gd name="connsiteX19" fmla="*/ 306067 w 2678477"/>
                  <a:gd name="connsiteY19" fmla="*/ 621487 h 4122539"/>
                  <a:gd name="connsiteX20" fmla="*/ 62227 w 2678477"/>
                  <a:gd name="connsiteY20" fmla="*/ 1200607 h 4122539"/>
                  <a:gd name="connsiteX21" fmla="*/ 24127 w 2678477"/>
                  <a:gd name="connsiteY21" fmla="*/ 1368247 h 4122539"/>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203447 w 2678477"/>
                  <a:gd name="connsiteY10" fmla="*/ 364662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77767 w 2678477"/>
                  <a:gd name="connsiteY11" fmla="*/ 322752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 name="connsiteX0" fmla="*/ 24127 w 2678477"/>
                  <a:gd name="connsiteY0" fmla="*/ 1368247 h 4120915"/>
                  <a:gd name="connsiteX1" fmla="*/ 1267 w 2678477"/>
                  <a:gd name="connsiteY1" fmla="*/ 1886407 h 4120915"/>
                  <a:gd name="connsiteX2" fmla="*/ 62227 w 2678477"/>
                  <a:gd name="connsiteY2" fmla="*/ 2465527 h 4120915"/>
                  <a:gd name="connsiteX3" fmla="*/ 130807 w 2678477"/>
                  <a:gd name="connsiteY3" fmla="*/ 2968447 h 4120915"/>
                  <a:gd name="connsiteX4" fmla="*/ 336547 w 2678477"/>
                  <a:gd name="connsiteY4" fmla="*/ 3463747 h 4120915"/>
                  <a:gd name="connsiteX5" fmla="*/ 824227 w 2678477"/>
                  <a:gd name="connsiteY5" fmla="*/ 3943807 h 4120915"/>
                  <a:gd name="connsiteX6" fmla="*/ 969007 w 2678477"/>
                  <a:gd name="connsiteY6" fmla="*/ 4035247 h 4120915"/>
                  <a:gd name="connsiteX7" fmla="*/ 1220467 w 2678477"/>
                  <a:gd name="connsiteY7" fmla="*/ 4088587 h 4120915"/>
                  <a:gd name="connsiteX8" fmla="*/ 1487167 w 2678477"/>
                  <a:gd name="connsiteY8" fmla="*/ 4111447 h 4120915"/>
                  <a:gd name="connsiteX9" fmla="*/ 1822447 w 2678477"/>
                  <a:gd name="connsiteY9" fmla="*/ 3928567 h 4120915"/>
                  <a:gd name="connsiteX10" fmla="*/ 2165347 w 2678477"/>
                  <a:gd name="connsiteY10" fmla="*/ 3639007 h 4120915"/>
                  <a:gd name="connsiteX11" fmla="*/ 2439667 w 2678477"/>
                  <a:gd name="connsiteY11" fmla="*/ 3250387 h 4120915"/>
                  <a:gd name="connsiteX12" fmla="*/ 2538727 w 2678477"/>
                  <a:gd name="connsiteY12" fmla="*/ 2877007 h 4120915"/>
                  <a:gd name="connsiteX13" fmla="*/ 2637787 w 2678477"/>
                  <a:gd name="connsiteY13" fmla="*/ 2366467 h 4120915"/>
                  <a:gd name="connsiteX14" fmla="*/ 2675887 w 2678477"/>
                  <a:gd name="connsiteY14" fmla="*/ 1932127 h 4120915"/>
                  <a:gd name="connsiteX15" fmla="*/ 2653027 w 2678477"/>
                  <a:gd name="connsiteY15" fmla="*/ 1535887 h 4120915"/>
                  <a:gd name="connsiteX16" fmla="*/ 2477767 w 2678477"/>
                  <a:gd name="connsiteY16" fmla="*/ 911047 h 4120915"/>
                  <a:gd name="connsiteX17" fmla="*/ 1753867 w 2678477"/>
                  <a:gd name="connsiteY17" fmla="*/ 217627 h 4120915"/>
                  <a:gd name="connsiteX18" fmla="*/ 1022347 w 2678477"/>
                  <a:gd name="connsiteY18" fmla="*/ 19507 h 4120915"/>
                  <a:gd name="connsiteX19" fmla="*/ 306067 w 2678477"/>
                  <a:gd name="connsiteY19" fmla="*/ 621487 h 4120915"/>
                  <a:gd name="connsiteX20" fmla="*/ 62227 w 2678477"/>
                  <a:gd name="connsiteY20" fmla="*/ 1200607 h 4120915"/>
                  <a:gd name="connsiteX21" fmla="*/ 24127 w 2678477"/>
                  <a:gd name="connsiteY21" fmla="*/ 1368247 h 4120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78477" h="4120915">
                    <a:moveTo>
                      <a:pt x="24127" y="1368247"/>
                    </a:moveTo>
                    <a:cubicBezTo>
                      <a:pt x="13967" y="1482547"/>
                      <a:pt x="-5083" y="1703527"/>
                      <a:pt x="1267" y="1886407"/>
                    </a:cubicBezTo>
                    <a:cubicBezTo>
                      <a:pt x="7617" y="2069287"/>
                      <a:pt x="40637" y="2285187"/>
                      <a:pt x="62227" y="2465527"/>
                    </a:cubicBezTo>
                    <a:cubicBezTo>
                      <a:pt x="83817" y="2645867"/>
                      <a:pt x="85087" y="2802077"/>
                      <a:pt x="130807" y="2968447"/>
                    </a:cubicBezTo>
                    <a:cubicBezTo>
                      <a:pt x="176527" y="3134817"/>
                      <a:pt x="220977" y="3301187"/>
                      <a:pt x="336547" y="3463747"/>
                    </a:cubicBezTo>
                    <a:cubicBezTo>
                      <a:pt x="452117" y="3626307"/>
                      <a:pt x="718817" y="3848557"/>
                      <a:pt x="824227" y="3943807"/>
                    </a:cubicBezTo>
                    <a:cubicBezTo>
                      <a:pt x="929637" y="4039057"/>
                      <a:pt x="902967" y="4011117"/>
                      <a:pt x="969007" y="4035247"/>
                    </a:cubicBezTo>
                    <a:cubicBezTo>
                      <a:pt x="1035047" y="4059377"/>
                      <a:pt x="1134107" y="4075887"/>
                      <a:pt x="1220467" y="4088587"/>
                    </a:cubicBezTo>
                    <a:cubicBezTo>
                      <a:pt x="1306827" y="4101287"/>
                      <a:pt x="1386837" y="4138117"/>
                      <a:pt x="1487167" y="4111447"/>
                    </a:cubicBezTo>
                    <a:cubicBezTo>
                      <a:pt x="1587497" y="4084777"/>
                      <a:pt x="1709417" y="4007307"/>
                      <a:pt x="1822447" y="3928567"/>
                    </a:cubicBezTo>
                    <a:cubicBezTo>
                      <a:pt x="1935477" y="3849827"/>
                      <a:pt x="2062477" y="3752037"/>
                      <a:pt x="2165347" y="3639007"/>
                    </a:cubicBezTo>
                    <a:cubicBezTo>
                      <a:pt x="2268217" y="3525977"/>
                      <a:pt x="2377437" y="3377387"/>
                      <a:pt x="2439667" y="3250387"/>
                    </a:cubicBezTo>
                    <a:cubicBezTo>
                      <a:pt x="2501897" y="3123387"/>
                      <a:pt x="2505707" y="3024327"/>
                      <a:pt x="2538727" y="2877007"/>
                    </a:cubicBezTo>
                    <a:cubicBezTo>
                      <a:pt x="2571747" y="2729687"/>
                      <a:pt x="2614927" y="2523947"/>
                      <a:pt x="2637787" y="2366467"/>
                    </a:cubicBezTo>
                    <a:cubicBezTo>
                      <a:pt x="2660647" y="2208987"/>
                      <a:pt x="2673347" y="2070557"/>
                      <a:pt x="2675887" y="1932127"/>
                    </a:cubicBezTo>
                    <a:cubicBezTo>
                      <a:pt x="2678427" y="1793697"/>
                      <a:pt x="2686047" y="1706067"/>
                      <a:pt x="2653027" y="1535887"/>
                    </a:cubicBezTo>
                    <a:cubicBezTo>
                      <a:pt x="2620007" y="1365707"/>
                      <a:pt x="2627627" y="1130757"/>
                      <a:pt x="2477767" y="911047"/>
                    </a:cubicBezTo>
                    <a:cubicBezTo>
                      <a:pt x="2327907" y="691337"/>
                      <a:pt x="1996437" y="366217"/>
                      <a:pt x="1753867" y="217627"/>
                    </a:cubicBezTo>
                    <a:cubicBezTo>
                      <a:pt x="1511297" y="69037"/>
                      <a:pt x="1263647" y="-47803"/>
                      <a:pt x="1022347" y="19507"/>
                    </a:cubicBezTo>
                    <a:cubicBezTo>
                      <a:pt x="781047" y="86817"/>
                      <a:pt x="466087" y="424637"/>
                      <a:pt x="306067" y="621487"/>
                    </a:cubicBezTo>
                    <a:cubicBezTo>
                      <a:pt x="146047" y="818337"/>
                      <a:pt x="106677" y="1072337"/>
                      <a:pt x="62227" y="1200607"/>
                    </a:cubicBezTo>
                    <a:cubicBezTo>
                      <a:pt x="17777" y="1328877"/>
                      <a:pt x="34287" y="1253947"/>
                      <a:pt x="24127" y="1368247"/>
                    </a:cubicBezTo>
                    <a:close/>
                  </a:path>
                </a:pathLst>
              </a:custGeom>
              <a:solidFill>
                <a:srgbClr val="E9AC8C"/>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2" name="フリーフォーム: 図形 121">
                <a:extLst>
                  <a:ext uri="{FF2B5EF4-FFF2-40B4-BE49-F238E27FC236}">
                    <a16:creationId xmlns:a16="http://schemas.microsoft.com/office/drawing/2014/main" id="{1124F686-BDA0-3696-BCC7-70305DF196D5}"/>
                  </a:ext>
                </a:extLst>
              </p:cNvPr>
              <p:cNvSpPr/>
              <p:nvPr/>
            </p:nvSpPr>
            <p:spPr>
              <a:xfrm>
                <a:off x="5321965" y="3452499"/>
                <a:ext cx="507832" cy="234207"/>
              </a:xfrm>
              <a:custGeom>
                <a:avLst/>
                <a:gdLst>
                  <a:gd name="connsiteX0" fmla="*/ 683 w 557473"/>
                  <a:gd name="connsiteY0" fmla="*/ 131492 h 237733"/>
                  <a:gd name="connsiteX1" fmla="*/ 109268 w 557473"/>
                  <a:gd name="connsiteY1" fmla="*/ 34337 h 237733"/>
                  <a:gd name="connsiteX2" fmla="*/ 265478 w 557473"/>
                  <a:gd name="connsiteY2" fmla="*/ 47 h 237733"/>
                  <a:gd name="connsiteX3" fmla="*/ 406448 w 557473"/>
                  <a:gd name="connsiteY3" fmla="*/ 40052 h 237733"/>
                  <a:gd name="connsiteX4" fmla="*/ 488363 w 557473"/>
                  <a:gd name="connsiteY4" fmla="*/ 114347 h 237733"/>
                  <a:gd name="connsiteX5" fmla="*/ 528368 w 557473"/>
                  <a:gd name="connsiteY5" fmla="*/ 158162 h 237733"/>
                  <a:gd name="connsiteX6" fmla="*/ 555038 w 557473"/>
                  <a:gd name="connsiteY6" fmla="*/ 201977 h 237733"/>
                  <a:gd name="connsiteX7" fmla="*/ 465503 w 557473"/>
                  <a:gd name="connsiteY7" fmla="*/ 205787 h 237733"/>
                  <a:gd name="connsiteX8" fmla="*/ 345488 w 557473"/>
                  <a:gd name="connsiteY8" fmla="*/ 234362 h 237733"/>
                  <a:gd name="connsiteX9" fmla="*/ 179753 w 557473"/>
                  <a:gd name="connsiteY9" fmla="*/ 228647 h 237733"/>
                  <a:gd name="connsiteX10" fmla="*/ 67358 w 557473"/>
                  <a:gd name="connsiteY10" fmla="*/ 158162 h 237733"/>
                  <a:gd name="connsiteX11" fmla="*/ 683 w 557473"/>
                  <a:gd name="connsiteY11" fmla="*/ 131492 h 237733"/>
                  <a:gd name="connsiteX0" fmla="*/ 1100 w 538369"/>
                  <a:gd name="connsiteY0" fmla="*/ 131492 h 237733"/>
                  <a:gd name="connsiteX1" fmla="*/ 90164 w 538369"/>
                  <a:gd name="connsiteY1" fmla="*/ 34337 h 237733"/>
                  <a:gd name="connsiteX2" fmla="*/ 246374 w 538369"/>
                  <a:gd name="connsiteY2" fmla="*/ 47 h 237733"/>
                  <a:gd name="connsiteX3" fmla="*/ 387344 w 538369"/>
                  <a:gd name="connsiteY3" fmla="*/ 40052 h 237733"/>
                  <a:gd name="connsiteX4" fmla="*/ 469259 w 538369"/>
                  <a:gd name="connsiteY4" fmla="*/ 114347 h 237733"/>
                  <a:gd name="connsiteX5" fmla="*/ 509264 w 538369"/>
                  <a:gd name="connsiteY5" fmla="*/ 158162 h 237733"/>
                  <a:gd name="connsiteX6" fmla="*/ 535934 w 538369"/>
                  <a:gd name="connsiteY6" fmla="*/ 201977 h 237733"/>
                  <a:gd name="connsiteX7" fmla="*/ 446399 w 538369"/>
                  <a:gd name="connsiteY7" fmla="*/ 205787 h 237733"/>
                  <a:gd name="connsiteX8" fmla="*/ 326384 w 538369"/>
                  <a:gd name="connsiteY8" fmla="*/ 234362 h 237733"/>
                  <a:gd name="connsiteX9" fmla="*/ 160649 w 538369"/>
                  <a:gd name="connsiteY9" fmla="*/ 228647 h 237733"/>
                  <a:gd name="connsiteX10" fmla="*/ 48254 w 538369"/>
                  <a:gd name="connsiteY10" fmla="*/ 158162 h 237733"/>
                  <a:gd name="connsiteX11" fmla="*/ 1100 w 538369"/>
                  <a:gd name="connsiteY11" fmla="*/ 131492 h 237733"/>
                  <a:gd name="connsiteX0" fmla="*/ 1425 w 538694"/>
                  <a:gd name="connsiteY0" fmla="*/ 131492 h 237733"/>
                  <a:gd name="connsiteX1" fmla="*/ 90489 w 538694"/>
                  <a:gd name="connsiteY1" fmla="*/ 34337 h 237733"/>
                  <a:gd name="connsiteX2" fmla="*/ 246699 w 538694"/>
                  <a:gd name="connsiteY2" fmla="*/ 47 h 237733"/>
                  <a:gd name="connsiteX3" fmla="*/ 387669 w 538694"/>
                  <a:gd name="connsiteY3" fmla="*/ 40052 h 237733"/>
                  <a:gd name="connsiteX4" fmla="*/ 469584 w 538694"/>
                  <a:gd name="connsiteY4" fmla="*/ 114347 h 237733"/>
                  <a:gd name="connsiteX5" fmla="*/ 509589 w 538694"/>
                  <a:gd name="connsiteY5" fmla="*/ 158162 h 237733"/>
                  <a:gd name="connsiteX6" fmla="*/ 536259 w 538694"/>
                  <a:gd name="connsiteY6" fmla="*/ 201977 h 237733"/>
                  <a:gd name="connsiteX7" fmla="*/ 446724 w 538694"/>
                  <a:gd name="connsiteY7" fmla="*/ 205787 h 237733"/>
                  <a:gd name="connsiteX8" fmla="*/ 326709 w 538694"/>
                  <a:gd name="connsiteY8" fmla="*/ 234362 h 237733"/>
                  <a:gd name="connsiteX9" fmla="*/ 160974 w 538694"/>
                  <a:gd name="connsiteY9" fmla="*/ 228647 h 237733"/>
                  <a:gd name="connsiteX10" fmla="*/ 44674 w 538694"/>
                  <a:gd name="connsiteY10" fmla="*/ 163893 h 237733"/>
                  <a:gd name="connsiteX11" fmla="*/ 1425 w 538694"/>
                  <a:gd name="connsiteY11" fmla="*/ 131492 h 237733"/>
                  <a:gd name="connsiteX0" fmla="*/ 1905 w 529413"/>
                  <a:gd name="connsiteY0" fmla="*/ 120025 h 237729"/>
                  <a:gd name="connsiteX1" fmla="*/ 81208 w 529413"/>
                  <a:gd name="connsiteY1" fmla="*/ 34333 h 237729"/>
                  <a:gd name="connsiteX2" fmla="*/ 237418 w 529413"/>
                  <a:gd name="connsiteY2" fmla="*/ 43 h 237729"/>
                  <a:gd name="connsiteX3" fmla="*/ 378388 w 529413"/>
                  <a:gd name="connsiteY3" fmla="*/ 40048 h 237729"/>
                  <a:gd name="connsiteX4" fmla="*/ 460303 w 529413"/>
                  <a:gd name="connsiteY4" fmla="*/ 114343 h 237729"/>
                  <a:gd name="connsiteX5" fmla="*/ 500308 w 529413"/>
                  <a:gd name="connsiteY5" fmla="*/ 158158 h 237729"/>
                  <a:gd name="connsiteX6" fmla="*/ 526978 w 529413"/>
                  <a:gd name="connsiteY6" fmla="*/ 201973 h 237729"/>
                  <a:gd name="connsiteX7" fmla="*/ 437443 w 529413"/>
                  <a:gd name="connsiteY7" fmla="*/ 205783 h 237729"/>
                  <a:gd name="connsiteX8" fmla="*/ 317428 w 529413"/>
                  <a:gd name="connsiteY8" fmla="*/ 234358 h 237729"/>
                  <a:gd name="connsiteX9" fmla="*/ 151693 w 529413"/>
                  <a:gd name="connsiteY9" fmla="*/ 228643 h 237729"/>
                  <a:gd name="connsiteX10" fmla="*/ 35393 w 529413"/>
                  <a:gd name="connsiteY10" fmla="*/ 163889 h 237729"/>
                  <a:gd name="connsiteX11" fmla="*/ 1905 w 529413"/>
                  <a:gd name="connsiteY11" fmla="*/ 120025 h 237729"/>
                  <a:gd name="connsiteX0" fmla="*/ 1905 w 520405"/>
                  <a:gd name="connsiteY0" fmla="*/ 120025 h 237729"/>
                  <a:gd name="connsiteX1" fmla="*/ 81208 w 520405"/>
                  <a:gd name="connsiteY1" fmla="*/ 34333 h 237729"/>
                  <a:gd name="connsiteX2" fmla="*/ 237418 w 520405"/>
                  <a:gd name="connsiteY2" fmla="*/ 43 h 237729"/>
                  <a:gd name="connsiteX3" fmla="*/ 378388 w 520405"/>
                  <a:gd name="connsiteY3" fmla="*/ 40048 h 237729"/>
                  <a:gd name="connsiteX4" fmla="*/ 460303 w 520405"/>
                  <a:gd name="connsiteY4" fmla="*/ 114343 h 237729"/>
                  <a:gd name="connsiteX5" fmla="*/ 500308 w 520405"/>
                  <a:gd name="connsiteY5" fmla="*/ 158158 h 237729"/>
                  <a:gd name="connsiteX6" fmla="*/ 517217 w 520405"/>
                  <a:gd name="connsiteY6" fmla="*/ 190511 h 237729"/>
                  <a:gd name="connsiteX7" fmla="*/ 437443 w 520405"/>
                  <a:gd name="connsiteY7" fmla="*/ 205783 h 237729"/>
                  <a:gd name="connsiteX8" fmla="*/ 317428 w 520405"/>
                  <a:gd name="connsiteY8" fmla="*/ 234358 h 237729"/>
                  <a:gd name="connsiteX9" fmla="*/ 151693 w 520405"/>
                  <a:gd name="connsiteY9" fmla="*/ 228643 h 237729"/>
                  <a:gd name="connsiteX10" fmla="*/ 35393 w 520405"/>
                  <a:gd name="connsiteY10" fmla="*/ 163889 h 237729"/>
                  <a:gd name="connsiteX11" fmla="*/ 1905 w 520405"/>
                  <a:gd name="connsiteY11" fmla="*/ 120025 h 237729"/>
                  <a:gd name="connsiteX0" fmla="*/ 1905 w 520405"/>
                  <a:gd name="connsiteY0" fmla="*/ 120025 h 234881"/>
                  <a:gd name="connsiteX1" fmla="*/ 81208 w 520405"/>
                  <a:gd name="connsiteY1" fmla="*/ 34333 h 234881"/>
                  <a:gd name="connsiteX2" fmla="*/ 237418 w 520405"/>
                  <a:gd name="connsiteY2" fmla="*/ 43 h 234881"/>
                  <a:gd name="connsiteX3" fmla="*/ 378388 w 520405"/>
                  <a:gd name="connsiteY3" fmla="*/ 40048 h 234881"/>
                  <a:gd name="connsiteX4" fmla="*/ 460303 w 520405"/>
                  <a:gd name="connsiteY4" fmla="*/ 114343 h 234881"/>
                  <a:gd name="connsiteX5" fmla="*/ 500308 w 520405"/>
                  <a:gd name="connsiteY5" fmla="*/ 158158 h 234881"/>
                  <a:gd name="connsiteX6" fmla="*/ 517217 w 520405"/>
                  <a:gd name="connsiteY6" fmla="*/ 190511 h 234881"/>
                  <a:gd name="connsiteX7" fmla="*/ 437443 w 520405"/>
                  <a:gd name="connsiteY7" fmla="*/ 205783 h 234881"/>
                  <a:gd name="connsiteX8" fmla="*/ 317428 w 520405"/>
                  <a:gd name="connsiteY8" fmla="*/ 234358 h 234881"/>
                  <a:gd name="connsiteX9" fmla="*/ 151693 w 520405"/>
                  <a:gd name="connsiteY9" fmla="*/ 219091 h 234881"/>
                  <a:gd name="connsiteX10" fmla="*/ 35393 w 520405"/>
                  <a:gd name="connsiteY10" fmla="*/ 163889 h 234881"/>
                  <a:gd name="connsiteX11" fmla="*/ 1905 w 520405"/>
                  <a:gd name="connsiteY11" fmla="*/ 120025 h 23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405" h="234881">
                    <a:moveTo>
                      <a:pt x="1905" y="120025"/>
                    </a:moveTo>
                    <a:cubicBezTo>
                      <a:pt x="9541" y="98432"/>
                      <a:pt x="41956" y="54330"/>
                      <a:pt x="81208" y="34333"/>
                    </a:cubicBezTo>
                    <a:cubicBezTo>
                      <a:pt x="120460" y="14336"/>
                      <a:pt x="187888" y="-909"/>
                      <a:pt x="237418" y="43"/>
                    </a:cubicBezTo>
                    <a:cubicBezTo>
                      <a:pt x="286948" y="995"/>
                      <a:pt x="341241" y="20998"/>
                      <a:pt x="378388" y="40048"/>
                    </a:cubicBezTo>
                    <a:cubicBezTo>
                      <a:pt x="415536" y="59098"/>
                      <a:pt x="439983" y="94658"/>
                      <a:pt x="460303" y="114343"/>
                    </a:cubicBezTo>
                    <a:cubicBezTo>
                      <a:pt x="480623" y="134028"/>
                      <a:pt x="490822" y="145463"/>
                      <a:pt x="500308" y="158158"/>
                    </a:cubicBezTo>
                    <a:cubicBezTo>
                      <a:pt x="509794" y="170853"/>
                      <a:pt x="527694" y="182574"/>
                      <a:pt x="517217" y="190511"/>
                    </a:cubicBezTo>
                    <a:cubicBezTo>
                      <a:pt x="506740" y="198448"/>
                      <a:pt x="470741" y="198475"/>
                      <a:pt x="437443" y="205783"/>
                    </a:cubicBezTo>
                    <a:cubicBezTo>
                      <a:pt x="404145" y="213091"/>
                      <a:pt x="365053" y="232140"/>
                      <a:pt x="317428" y="234358"/>
                    </a:cubicBezTo>
                    <a:cubicBezTo>
                      <a:pt x="269803" y="236576"/>
                      <a:pt x="198048" y="231791"/>
                      <a:pt x="151693" y="219091"/>
                    </a:cubicBezTo>
                    <a:cubicBezTo>
                      <a:pt x="105338" y="206391"/>
                      <a:pt x="60358" y="180400"/>
                      <a:pt x="35393" y="163889"/>
                    </a:cubicBezTo>
                    <a:cubicBezTo>
                      <a:pt x="10428" y="147378"/>
                      <a:pt x="-5731" y="141618"/>
                      <a:pt x="1905" y="120025"/>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3" name="フリーフォーム: 図形 122">
                <a:extLst>
                  <a:ext uri="{FF2B5EF4-FFF2-40B4-BE49-F238E27FC236}">
                    <a16:creationId xmlns:a16="http://schemas.microsoft.com/office/drawing/2014/main" id="{99936BD1-FCC5-D959-08B4-AC5DD409AA80}"/>
                  </a:ext>
                </a:extLst>
              </p:cNvPr>
              <p:cNvSpPr/>
              <p:nvPr/>
            </p:nvSpPr>
            <p:spPr>
              <a:xfrm>
                <a:off x="6492224" y="3476480"/>
                <a:ext cx="528839" cy="221405"/>
              </a:xfrm>
              <a:custGeom>
                <a:avLst/>
                <a:gdLst>
                  <a:gd name="connsiteX0" fmla="*/ 105 w 537599"/>
                  <a:gd name="connsiteY0" fmla="*/ 186381 h 220993"/>
                  <a:gd name="connsiteX1" fmla="*/ 66780 w 537599"/>
                  <a:gd name="connsiteY1" fmla="*/ 91131 h 220993"/>
                  <a:gd name="connsiteX2" fmla="*/ 192510 w 537599"/>
                  <a:gd name="connsiteY2" fmla="*/ 16836 h 220993"/>
                  <a:gd name="connsiteX3" fmla="*/ 312525 w 537599"/>
                  <a:gd name="connsiteY3" fmla="*/ 1596 h 220993"/>
                  <a:gd name="connsiteX4" fmla="*/ 432540 w 537599"/>
                  <a:gd name="connsiteY4" fmla="*/ 43506 h 220993"/>
                  <a:gd name="connsiteX5" fmla="*/ 537315 w 537599"/>
                  <a:gd name="connsiteY5" fmla="*/ 146376 h 220993"/>
                  <a:gd name="connsiteX6" fmla="*/ 400155 w 537599"/>
                  <a:gd name="connsiteY6" fmla="*/ 201621 h 220993"/>
                  <a:gd name="connsiteX7" fmla="*/ 280140 w 537599"/>
                  <a:gd name="connsiteY7" fmla="*/ 220671 h 220993"/>
                  <a:gd name="connsiteX8" fmla="*/ 190605 w 537599"/>
                  <a:gd name="connsiteY8" fmla="*/ 211146 h 220993"/>
                  <a:gd name="connsiteX9" fmla="*/ 91545 w 537599"/>
                  <a:gd name="connsiteY9" fmla="*/ 180666 h 220993"/>
                  <a:gd name="connsiteX10" fmla="*/ 51540 w 537599"/>
                  <a:gd name="connsiteY10" fmla="*/ 182571 h 220993"/>
                  <a:gd name="connsiteX11" fmla="*/ 105 w 537599"/>
                  <a:gd name="connsiteY11" fmla="*/ 186381 h 220993"/>
                  <a:gd name="connsiteX0" fmla="*/ 105 w 537599"/>
                  <a:gd name="connsiteY0" fmla="*/ 186834 h 221446"/>
                  <a:gd name="connsiteX1" fmla="*/ 66780 w 537599"/>
                  <a:gd name="connsiteY1" fmla="*/ 91584 h 221446"/>
                  <a:gd name="connsiteX2" fmla="*/ 198225 w 537599"/>
                  <a:gd name="connsiteY2" fmla="*/ 15384 h 221446"/>
                  <a:gd name="connsiteX3" fmla="*/ 312525 w 537599"/>
                  <a:gd name="connsiteY3" fmla="*/ 2049 h 221446"/>
                  <a:gd name="connsiteX4" fmla="*/ 432540 w 537599"/>
                  <a:gd name="connsiteY4" fmla="*/ 43959 h 221446"/>
                  <a:gd name="connsiteX5" fmla="*/ 537315 w 537599"/>
                  <a:gd name="connsiteY5" fmla="*/ 146829 h 221446"/>
                  <a:gd name="connsiteX6" fmla="*/ 400155 w 537599"/>
                  <a:gd name="connsiteY6" fmla="*/ 202074 h 221446"/>
                  <a:gd name="connsiteX7" fmla="*/ 280140 w 537599"/>
                  <a:gd name="connsiteY7" fmla="*/ 221124 h 221446"/>
                  <a:gd name="connsiteX8" fmla="*/ 190605 w 537599"/>
                  <a:gd name="connsiteY8" fmla="*/ 211599 h 221446"/>
                  <a:gd name="connsiteX9" fmla="*/ 91545 w 537599"/>
                  <a:gd name="connsiteY9" fmla="*/ 181119 h 221446"/>
                  <a:gd name="connsiteX10" fmla="*/ 51540 w 537599"/>
                  <a:gd name="connsiteY10" fmla="*/ 183024 h 221446"/>
                  <a:gd name="connsiteX11" fmla="*/ 105 w 537599"/>
                  <a:gd name="connsiteY11" fmla="*/ 186834 h 221446"/>
                  <a:gd name="connsiteX0" fmla="*/ 121 w 537615"/>
                  <a:gd name="connsiteY0" fmla="*/ 186834 h 221405"/>
                  <a:gd name="connsiteX1" fmla="*/ 66796 w 537615"/>
                  <a:gd name="connsiteY1" fmla="*/ 91584 h 221405"/>
                  <a:gd name="connsiteX2" fmla="*/ 198241 w 537615"/>
                  <a:gd name="connsiteY2" fmla="*/ 15384 h 221405"/>
                  <a:gd name="connsiteX3" fmla="*/ 312541 w 537615"/>
                  <a:gd name="connsiteY3" fmla="*/ 2049 h 221405"/>
                  <a:gd name="connsiteX4" fmla="*/ 432556 w 537615"/>
                  <a:gd name="connsiteY4" fmla="*/ 43959 h 221405"/>
                  <a:gd name="connsiteX5" fmla="*/ 537331 w 537615"/>
                  <a:gd name="connsiteY5" fmla="*/ 146829 h 221405"/>
                  <a:gd name="connsiteX6" fmla="*/ 400171 w 537615"/>
                  <a:gd name="connsiteY6" fmla="*/ 202074 h 221405"/>
                  <a:gd name="connsiteX7" fmla="*/ 280156 w 537615"/>
                  <a:gd name="connsiteY7" fmla="*/ 221124 h 221405"/>
                  <a:gd name="connsiteX8" fmla="*/ 190621 w 537615"/>
                  <a:gd name="connsiteY8" fmla="*/ 211599 h 221405"/>
                  <a:gd name="connsiteX9" fmla="*/ 95319 w 537615"/>
                  <a:gd name="connsiteY9" fmla="*/ 186834 h 221405"/>
                  <a:gd name="connsiteX10" fmla="*/ 51556 w 537615"/>
                  <a:gd name="connsiteY10" fmla="*/ 183024 h 221405"/>
                  <a:gd name="connsiteX11" fmla="*/ 121 w 537615"/>
                  <a:gd name="connsiteY11" fmla="*/ 186834 h 221405"/>
                  <a:gd name="connsiteX0" fmla="*/ 121 w 546384"/>
                  <a:gd name="connsiteY0" fmla="*/ 186834 h 221405"/>
                  <a:gd name="connsiteX1" fmla="*/ 66796 w 546384"/>
                  <a:gd name="connsiteY1" fmla="*/ 91584 h 221405"/>
                  <a:gd name="connsiteX2" fmla="*/ 198241 w 546384"/>
                  <a:gd name="connsiteY2" fmla="*/ 15384 h 221405"/>
                  <a:gd name="connsiteX3" fmla="*/ 312541 w 546384"/>
                  <a:gd name="connsiteY3" fmla="*/ 2049 h 221405"/>
                  <a:gd name="connsiteX4" fmla="*/ 432556 w 546384"/>
                  <a:gd name="connsiteY4" fmla="*/ 43959 h 221405"/>
                  <a:gd name="connsiteX5" fmla="*/ 522304 w 546384"/>
                  <a:gd name="connsiteY5" fmla="*/ 127780 h 221405"/>
                  <a:gd name="connsiteX6" fmla="*/ 537331 w 546384"/>
                  <a:gd name="connsiteY6" fmla="*/ 146829 h 221405"/>
                  <a:gd name="connsiteX7" fmla="*/ 400171 w 546384"/>
                  <a:gd name="connsiteY7" fmla="*/ 202074 h 221405"/>
                  <a:gd name="connsiteX8" fmla="*/ 280156 w 546384"/>
                  <a:gd name="connsiteY8" fmla="*/ 221124 h 221405"/>
                  <a:gd name="connsiteX9" fmla="*/ 190621 w 546384"/>
                  <a:gd name="connsiteY9" fmla="*/ 211599 h 221405"/>
                  <a:gd name="connsiteX10" fmla="*/ 95319 w 546384"/>
                  <a:gd name="connsiteY10" fmla="*/ 186834 h 221405"/>
                  <a:gd name="connsiteX11" fmla="*/ 51556 w 546384"/>
                  <a:gd name="connsiteY11" fmla="*/ 183024 h 221405"/>
                  <a:gd name="connsiteX12" fmla="*/ 121 w 546384"/>
                  <a:gd name="connsiteY12" fmla="*/ 186834 h 221405"/>
                  <a:gd name="connsiteX0" fmla="*/ 121 w 539784"/>
                  <a:gd name="connsiteY0" fmla="*/ 186834 h 221405"/>
                  <a:gd name="connsiteX1" fmla="*/ 66796 w 539784"/>
                  <a:gd name="connsiteY1" fmla="*/ 91584 h 221405"/>
                  <a:gd name="connsiteX2" fmla="*/ 198241 w 539784"/>
                  <a:gd name="connsiteY2" fmla="*/ 15384 h 221405"/>
                  <a:gd name="connsiteX3" fmla="*/ 312541 w 539784"/>
                  <a:gd name="connsiteY3" fmla="*/ 2049 h 221405"/>
                  <a:gd name="connsiteX4" fmla="*/ 432556 w 539784"/>
                  <a:gd name="connsiteY4" fmla="*/ 43959 h 221405"/>
                  <a:gd name="connsiteX5" fmla="*/ 522304 w 539784"/>
                  <a:gd name="connsiteY5" fmla="*/ 127780 h 221405"/>
                  <a:gd name="connsiteX6" fmla="*/ 527937 w 539784"/>
                  <a:gd name="connsiteY6" fmla="*/ 129684 h 221405"/>
                  <a:gd name="connsiteX7" fmla="*/ 400171 w 539784"/>
                  <a:gd name="connsiteY7" fmla="*/ 202074 h 221405"/>
                  <a:gd name="connsiteX8" fmla="*/ 280156 w 539784"/>
                  <a:gd name="connsiteY8" fmla="*/ 221124 h 221405"/>
                  <a:gd name="connsiteX9" fmla="*/ 190621 w 539784"/>
                  <a:gd name="connsiteY9" fmla="*/ 211599 h 221405"/>
                  <a:gd name="connsiteX10" fmla="*/ 95319 w 539784"/>
                  <a:gd name="connsiteY10" fmla="*/ 186834 h 221405"/>
                  <a:gd name="connsiteX11" fmla="*/ 51556 w 539784"/>
                  <a:gd name="connsiteY11" fmla="*/ 183024 h 221405"/>
                  <a:gd name="connsiteX12" fmla="*/ 121 w 539784"/>
                  <a:gd name="connsiteY12" fmla="*/ 186834 h 221405"/>
                  <a:gd name="connsiteX0" fmla="*/ 121 w 530651"/>
                  <a:gd name="connsiteY0" fmla="*/ 186834 h 221405"/>
                  <a:gd name="connsiteX1" fmla="*/ 66796 w 530651"/>
                  <a:gd name="connsiteY1" fmla="*/ 91584 h 221405"/>
                  <a:gd name="connsiteX2" fmla="*/ 198241 w 530651"/>
                  <a:gd name="connsiteY2" fmla="*/ 15384 h 221405"/>
                  <a:gd name="connsiteX3" fmla="*/ 312541 w 530651"/>
                  <a:gd name="connsiteY3" fmla="*/ 2049 h 221405"/>
                  <a:gd name="connsiteX4" fmla="*/ 432556 w 530651"/>
                  <a:gd name="connsiteY4" fmla="*/ 43959 h 221405"/>
                  <a:gd name="connsiteX5" fmla="*/ 522304 w 530651"/>
                  <a:gd name="connsiteY5" fmla="*/ 127780 h 221405"/>
                  <a:gd name="connsiteX6" fmla="*/ 512907 w 530651"/>
                  <a:gd name="connsiteY6" fmla="*/ 129684 h 221405"/>
                  <a:gd name="connsiteX7" fmla="*/ 400171 w 530651"/>
                  <a:gd name="connsiteY7" fmla="*/ 202074 h 221405"/>
                  <a:gd name="connsiteX8" fmla="*/ 280156 w 530651"/>
                  <a:gd name="connsiteY8" fmla="*/ 221124 h 221405"/>
                  <a:gd name="connsiteX9" fmla="*/ 190621 w 530651"/>
                  <a:gd name="connsiteY9" fmla="*/ 211599 h 221405"/>
                  <a:gd name="connsiteX10" fmla="*/ 95319 w 530651"/>
                  <a:gd name="connsiteY10" fmla="*/ 186834 h 221405"/>
                  <a:gd name="connsiteX11" fmla="*/ 51556 w 530651"/>
                  <a:gd name="connsiteY11" fmla="*/ 183024 h 221405"/>
                  <a:gd name="connsiteX12" fmla="*/ 121 w 530651"/>
                  <a:gd name="connsiteY12" fmla="*/ 186834 h 221405"/>
                  <a:gd name="connsiteX0" fmla="*/ 121 w 521548"/>
                  <a:gd name="connsiteY0" fmla="*/ 186834 h 221405"/>
                  <a:gd name="connsiteX1" fmla="*/ 66796 w 521548"/>
                  <a:gd name="connsiteY1" fmla="*/ 91584 h 221405"/>
                  <a:gd name="connsiteX2" fmla="*/ 198241 w 521548"/>
                  <a:gd name="connsiteY2" fmla="*/ 15384 h 221405"/>
                  <a:gd name="connsiteX3" fmla="*/ 312541 w 521548"/>
                  <a:gd name="connsiteY3" fmla="*/ 2049 h 221405"/>
                  <a:gd name="connsiteX4" fmla="*/ 432556 w 521548"/>
                  <a:gd name="connsiteY4" fmla="*/ 43959 h 221405"/>
                  <a:gd name="connsiteX5" fmla="*/ 504769 w 521548"/>
                  <a:gd name="connsiteY5" fmla="*/ 127780 h 221405"/>
                  <a:gd name="connsiteX6" fmla="*/ 512907 w 521548"/>
                  <a:gd name="connsiteY6" fmla="*/ 129684 h 221405"/>
                  <a:gd name="connsiteX7" fmla="*/ 400171 w 521548"/>
                  <a:gd name="connsiteY7" fmla="*/ 202074 h 221405"/>
                  <a:gd name="connsiteX8" fmla="*/ 280156 w 521548"/>
                  <a:gd name="connsiteY8" fmla="*/ 221124 h 221405"/>
                  <a:gd name="connsiteX9" fmla="*/ 190621 w 521548"/>
                  <a:gd name="connsiteY9" fmla="*/ 211599 h 221405"/>
                  <a:gd name="connsiteX10" fmla="*/ 95319 w 521548"/>
                  <a:gd name="connsiteY10" fmla="*/ 186834 h 221405"/>
                  <a:gd name="connsiteX11" fmla="*/ 51556 w 521548"/>
                  <a:gd name="connsiteY11" fmla="*/ 183024 h 221405"/>
                  <a:gd name="connsiteX12" fmla="*/ 121 w 521548"/>
                  <a:gd name="connsiteY12" fmla="*/ 186834 h 22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1548" h="221405">
                    <a:moveTo>
                      <a:pt x="121" y="186834"/>
                    </a:moveTo>
                    <a:cubicBezTo>
                      <a:pt x="2661" y="171594"/>
                      <a:pt x="33776" y="120159"/>
                      <a:pt x="66796" y="91584"/>
                    </a:cubicBezTo>
                    <a:cubicBezTo>
                      <a:pt x="99816" y="63009"/>
                      <a:pt x="157284" y="30306"/>
                      <a:pt x="198241" y="15384"/>
                    </a:cubicBezTo>
                    <a:cubicBezTo>
                      <a:pt x="239198" y="462"/>
                      <a:pt x="273489" y="-2713"/>
                      <a:pt x="312541" y="2049"/>
                    </a:cubicBezTo>
                    <a:cubicBezTo>
                      <a:pt x="351593" y="6811"/>
                      <a:pt x="400518" y="23004"/>
                      <a:pt x="432556" y="43959"/>
                    </a:cubicBezTo>
                    <a:cubicBezTo>
                      <a:pt x="464594" y="64914"/>
                      <a:pt x="491377" y="113493"/>
                      <a:pt x="504769" y="127780"/>
                    </a:cubicBezTo>
                    <a:cubicBezTo>
                      <a:pt x="518161" y="142068"/>
                      <a:pt x="530340" y="117302"/>
                      <a:pt x="512907" y="129684"/>
                    </a:cubicBezTo>
                    <a:cubicBezTo>
                      <a:pt x="495474" y="142066"/>
                      <a:pt x="438963" y="186834"/>
                      <a:pt x="400171" y="202074"/>
                    </a:cubicBezTo>
                    <a:cubicBezTo>
                      <a:pt x="361379" y="217314"/>
                      <a:pt x="315081" y="219536"/>
                      <a:pt x="280156" y="221124"/>
                    </a:cubicBezTo>
                    <a:cubicBezTo>
                      <a:pt x="245231" y="222712"/>
                      <a:pt x="221427" y="217314"/>
                      <a:pt x="190621" y="211599"/>
                    </a:cubicBezTo>
                    <a:cubicBezTo>
                      <a:pt x="159815" y="205884"/>
                      <a:pt x="118497" y="191596"/>
                      <a:pt x="95319" y="186834"/>
                    </a:cubicBezTo>
                    <a:cubicBezTo>
                      <a:pt x="72142" y="182071"/>
                      <a:pt x="67422" y="183024"/>
                      <a:pt x="51556" y="183024"/>
                    </a:cubicBezTo>
                    <a:cubicBezTo>
                      <a:pt x="35690" y="183024"/>
                      <a:pt x="-2419" y="202074"/>
                      <a:pt x="121" y="186834"/>
                    </a:cubicBezTo>
                    <a:close/>
                  </a:path>
                </a:pathLst>
              </a:custGeom>
              <a:solidFill>
                <a:schemeClr val="bg1"/>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4" name="フリーフォーム: 図形 123">
                <a:extLst>
                  <a:ext uri="{FF2B5EF4-FFF2-40B4-BE49-F238E27FC236}">
                    <a16:creationId xmlns:a16="http://schemas.microsoft.com/office/drawing/2014/main" id="{40615878-89CA-514A-5456-C6FD64049153}"/>
                  </a:ext>
                </a:extLst>
              </p:cNvPr>
              <p:cNvSpPr/>
              <p:nvPr/>
            </p:nvSpPr>
            <p:spPr>
              <a:xfrm>
                <a:off x="5247640" y="3426988"/>
                <a:ext cx="586740" cy="202037"/>
              </a:xfrm>
              <a:custGeom>
                <a:avLst/>
                <a:gdLst>
                  <a:gd name="connsiteX0" fmla="*/ 0 w 586740"/>
                  <a:gd name="connsiteY0" fmla="*/ 127742 h 202037"/>
                  <a:gd name="connsiteX1" fmla="*/ 78105 w 586740"/>
                  <a:gd name="connsiteY1" fmla="*/ 51542 h 202037"/>
                  <a:gd name="connsiteX2" fmla="*/ 228600 w 586740"/>
                  <a:gd name="connsiteY2" fmla="*/ 3917 h 202037"/>
                  <a:gd name="connsiteX3" fmla="*/ 354330 w 586740"/>
                  <a:gd name="connsiteY3" fmla="*/ 5822 h 202037"/>
                  <a:gd name="connsiteX4" fmla="*/ 447675 w 586740"/>
                  <a:gd name="connsiteY4" fmla="*/ 30587 h 202037"/>
                  <a:gd name="connsiteX5" fmla="*/ 523875 w 586740"/>
                  <a:gd name="connsiteY5" fmla="*/ 91547 h 202037"/>
                  <a:gd name="connsiteX6" fmla="*/ 571500 w 586740"/>
                  <a:gd name="connsiteY6" fmla="*/ 163937 h 202037"/>
                  <a:gd name="connsiteX7" fmla="*/ 586740 w 586740"/>
                  <a:gd name="connsiteY7" fmla="*/ 202037 h 20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740" h="202037">
                    <a:moveTo>
                      <a:pt x="0" y="127742"/>
                    </a:moveTo>
                    <a:cubicBezTo>
                      <a:pt x="20002" y="99960"/>
                      <a:pt x="40005" y="72179"/>
                      <a:pt x="78105" y="51542"/>
                    </a:cubicBezTo>
                    <a:cubicBezTo>
                      <a:pt x="116205" y="30905"/>
                      <a:pt x="182563" y="11537"/>
                      <a:pt x="228600" y="3917"/>
                    </a:cubicBezTo>
                    <a:cubicBezTo>
                      <a:pt x="274637" y="-3703"/>
                      <a:pt x="317818" y="1377"/>
                      <a:pt x="354330" y="5822"/>
                    </a:cubicBezTo>
                    <a:cubicBezTo>
                      <a:pt x="390842" y="10267"/>
                      <a:pt x="419417" y="16299"/>
                      <a:pt x="447675" y="30587"/>
                    </a:cubicBezTo>
                    <a:cubicBezTo>
                      <a:pt x="475933" y="44875"/>
                      <a:pt x="503238" y="69322"/>
                      <a:pt x="523875" y="91547"/>
                    </a:cubicBezTo>
                    <a:cubicBezTo>
                      <a:pt x="544512" y="113772"/>
                      <a:pt x="561023" y="145522"/>
                      <a:pt x="571500" y="163937"/>
                    </a:cubicBezTo>
                    <a:cubicBezTo>
                      <a:pt x="581977" y="182352"/>
                      <a:pt x="584358" y="192194"/>
                      <a:pt x="586740" y="20203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フリーフォーム: 図形 124">
                <a:extLst>
                  <a:ext uri="{FF2B5EF4-FFF2-40B4-BE49-F238E27FC236}">
                    <a16:creationId xmlns:a16="http://schemas.microsoft.com/office/drawing/2014/main" id="{D4D0B595-02EB-C896-9277-6989AB449644}"/>
                  </a:ext>
                </a:extLst>
              </p:cNvPr>
              <p:cNvSpPr/>
              <p:nvPr/>
            </p:nvSpPr>
            <p:spPr>
              <a:xfrm>
                <a:off x="6524625" y="3445822"/>
                <a:ext cx="561975" cy="154627"/>
              </a:xfrm>
              <a:custGeom>
                <a:avLst/>
                <a:gdLst>
                  <a:gd name="connsiteX0" fmla="*/ 0 w 561975"/>
                  <a:gd name="connsiteY0" fmla="*/ 144965 h 154490"/>
                  <a:gd name="connsiteX1" fmla="*/ 89535 w 561975"/>
                  <a:gd name="connsiteY1" fmla="*/ 51620 h 154490"/>
                  <a:gd name="connsiteX2" fmla="*/ 241935 w 561975"/>
                  <a:gd name="connsiteY2" fmla="*/ 185 h 154490"/>
                  <a:gd name="connsiteX3" fmla="*/ 430530 w 561975"/>
                  <a:gd name="connsiteY3" fmla="*/ 36380 h 154490"/>
                  <a:gd name="connsiteX4" fmla="*/ 499110 w 561975"/>
                  <a:gd name="connsiteY4" fmla="*/ 87815 h 154490"/>
                  <a:gd name="connsiteX5" fmla="*/ 544830 w 561975"/>
                  <a:gd name="connsiteY5" fmla="*/ 135440 h 154490"/>
                  <a:gd name="connsiteX6" fmla="*/ 561975 w 561975"/>
                  <a:gd name="connsiteY6" fmla="*/ 154490 h 154490"/>
                  <a:gd name="connsiteX0" fmla="*/ 0 w 561975"/>
                  <a:gd name="connsiteY0" fmla="*/ 145102 h 154627"/>
                  <a:gd name="connsiteX1" fmla="*/ 89535 w 561975"/>
                  <a:gd name="connsiteY1" fmla="*/ 51757 h 154627"/>
                  <a:gd name="connsiteX2" fmla="*/ 241935 w 561975"/>
                  <a:gd name="connsiteY2" fmla="*/ 322 h 154627"/>
                  <a:gd name="connsiteX3" fmla="*/ 413385 w 561975"/>
                  <a:gd name="connsiteY3" fmla="*/ 32707 h 154627"/>
                  <a:gd name="connsiteX4" fmla="*/ 499110 w 561975"/>
                  <a:gd name="connsiteY4" fmla="*/ 87952 h 154627"/>
                  <a:gd name="connsiteX5" fmla="*/ 544830 w 561975"/>
                  <a:gd name="connsiteY5" fmla="*/ 135577 h 154627"/>
                  <a:gd name="connsiteX6" fmla="*/ 561975 w 561975"/>
                  <a:gd name="connsiteY6" fmla="*/ 154627 h 15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975" h="154627">
                    <a:moveTo>
                      <a:pt x="0" y="145102"/>
                    </a:moveTo>
                    <a:cubicBezTo>
                      <a:pt x="24606" y="110494"/>
                      <a:pt x="49213" y="75887"/>
                      <a:pt x="89535" y="51757"/>
                    </a:cubicBezTo>
                    <a:cubicBezTo>
                      <a:pt x="129857" y="27627"/>
                      <a:pt x="187960" y="3497"/>
                      <a:pt x="241935" y="322"/>
                    </a:cubicBezTo>
                    <a:cubicBezTo>
                      <a:pt x="295910" y="-2853"/>
                      <a:pt x="370523" y="18102"/>
                      <a:pt x="413385" y="32707"/>
                    </a:cubicBezTo>
                    <a:cubicBezTo>
                      <a:pt x="456247" y="47312"/>
                      <a:pt x="477203" y="70807"/>
                      <a:pt x="499110" y="87952"/>
                    </a:cubicBezTo>
                    <a:cubicBezTo>
                      <a:pt x="521018" y="105097"/>
                      <a:pt x="534353" y="124465"/>
                      <a:pt x="544830" y="135577"/>
                    </a:cubicBezTo>
                    <a:cubicBezTo>
                      <a:pt x="555307" y="146689"/>
                      <a:pt x="558641" y="150658"/>
                      <a:pt x="561975" y="154627"/>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6" name="フリーフォーム: 図形 125">
                <a:extLst>
                  <a:ext uri="{FF2B5EF4-FFF2-40B4-BE49-F238E27FC236}">
                    <a16:creationId xmlns:a16="http://schemas.microsoft.com/office/drawing/2014/main" id="{CA1D1208-1A4B-B98C-D2E8-772AD1FE2898}"/>
                  </a:ext>
                </a:extLst>
              </p:cNvPr>
              <p:cNvSpPr/>
              <p:nvPr/>
            </p:nvSpPr>
            <p:spPr>
              <a:xfrm>
                <a:off x="5367018" y="3723640"/>
                <a:ext cx="426721" cy="101904"/>
              </a:xfrm>
              <a:custGeom>
                <a:avLst/>
                <a:gdLst>
                  <a:gd name="connsiteX0" fmla="*/ 393738 w 393738"/>
                  <a:gd name="connsiteY0" fmla="*/ 0 h 101904"/>
                  <a:gd name="connsiteX1" fmla="*/ 279438 w 393738"/>
                  <a:gd name="connsiteY1" fmla="*/ 83820 h 101904"/>
                  <a:gd name="connsiteX2" fmla="*/ 154978 w 393738"/>
                  <a:gd name="connsiteY2" fmla="*/ 101600 h 101904"/>
                  <a:gd name="connsiteX3" fmla="*/ 25438 w 393738"/>
                  <a:gd name="connsiteY3" fmla="*/ 76200 h 101904"/>
                  <a:gd name="connsiteX4" fmla="*/ 38 w 393738"/>
                  <a:gd name="connsiteY4" fmla="*/ 38100 h 101904"/>
                  <a:gd name="connsiteX0" fmla="*/ 426721 w 426721"/>
                  <a:gd name="connsiteY0" fmla="*/ 0 h 101904"/>
                  <a:gd name="connsiteX1" fmla="*/ 312421 w 426721"/>
                  <a:gd name="connsiteY1" fmla="*/ 83820 h 101904"/>
                  <a:gd name="connsiteX2" fmla="*/ 187961 w 426721"/>
                  <a:gd name="connsiteY2" fmla="*/ 101600 h 101904"/>
                  <a:gd name="connsiteX3" fmla="*/ 58421 w 426721"/>
                  <a:gd name="connsiteY3" fmla="*/ 76200 h 101904"/>
                  <a:gd name="connsiteX4" fmla="*/ 1 w 426721"/>
                  <a:gd name="connsiteY4" fmla="*/ 33020 h 1019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721" h="101904">
                    <a:moveTo>
                      <a:pt x="426721" y="0"/>
                    </a:moveTo>
                    <a:cubicBezTo>
                      <a:pt x="389467" y="33443"/>
                      <a:pt x="352214" y="66887"/>
                      <a:pt x="312421" y="83820"/>
                    </a:cubicBezTo>
                    <a:cubicBezTo>
                      <a:pt x="272628" y="100753"/>
                      <a:pt x="230294" y="102870"/>
                      <a:pt x="187961" y="101600"/>
                    </a:cubicBezTo>
                    <a:cubicBezTo>
                      <a:pt x="145628" y="100330"/>
                      <a:pt x="84244" y="86783"/>
                      <a:pt x="58421" y="76200"/>
                    </a:cubicBezTo>
                    <a:cubicBezTo>
                      <a:pt x="32598" y="65617"/>
                      <a:pt x="-211" y="46778"/>
                      <a:pt x="1" y="330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7" name="フリーフォーム: 図形 126">
                <a:extLst>
                  <a:ext uri="{FF2B5EF4-FFF2-40B4-BE49-F238E27FC236}">
                    <a16:creationId xmlns:a16="http://schemas.microsoft.com/office/drawing/2014/main" id="{C239FE9B-F04F-15F6-1172-E334E278911C}"/>
                  </a:ext>
                </a:extLst>
              </p:cNvPr>
              <p:cNvSpPr/>
              <p:nvPr/>
            </p:nvSpPr>
            <p:spPr>
              <a:xfrm>
                <a:off x="6520180" y="3703320"/>
                <a:ext cx="485140" cy="118709"/>
              </a:xfrm>
              <a:custGeom>
                <a:avLst/>
                <a:gdLst>
                  <a:gd name="connsiteX0" fmla="*/ 0 w 485140"/>
                  <a:gd name="connsiteY0" fmla="*/ 0 h 92019"/>
                  <a:gd name="connsiteX1" fmla="*/ 162560 w 485140"/>
                  <a:gd name="connsiteY1" fmla="*/ 78740 h 92019"/>
                  <a:gd name="connsiteX2" fmla="*/ 393700 w 485140"/>
                  <a:gd name="connsiteY2" fmla="*/ 88900 h 92019"/>
                  <a:gd name="connsiteX3" fmla="*/ 485140 w 485140"/>
                  <a:gd name="connsiteY3" fmla="*/ 45720 h 92019"/>
                </a:gdLst>
                <a:ahLst/>
                <a:cxnLst>
                  <a:cxn ang="0">
                    <a:pos x="connsiteX0" y="connsiteY0"/>
                  </a:cxn>
                  <a:cxn ang="0">
                    <a:pos x="connsiteX1" y="connsiteY1"/>
                  </a:cxn>
                  <a:cxn ang="0">
                    <a:pos x="connsiteX2" y="connsiteY2"/>
                  </a:cxn>
                  <a:cxn ang="0">
                    <a:pos x="connsiteX3" y="connsiteY3"/>
                  </a:cxn>
                </a:cxnLst>
                <a:rect l="l" t="t" r="r" b="b"/>
                <a:pathLst>
                  <a:path w="485140" h="92019">
                    <a:moveTo>
                      <a:pt x="0" y="0"/>
                    </a:moveTo>
                    <a:cubicBezTo>
                      <a:pt x="48471" y="31961"/>
                      <a:pt x="96943" y="63923"/>
                      <a:pt x="162560" y="78740"/>
                    </a:cubicBezTo>
                    <a:cubicBezTo>
                      <a:pt x="228177" y="93557"/>
                      <a:pt x="339937" y="94403"/>
                      <a:pt x="393700" y="88900"/>
                    </a:cubicBezTo>
                    <a:cubicBezTo>
                      <a:pt x="447463" y="83397"/>
                      <a:pt x="466301" y="64558"/>
                      <a:pt x="485140" y="45720"/>
                    </a:cubicBezTo>
                  </a:path>
                </a:pathLst>
              </a:custGeom>
              <a:noFill/>
              <a:ln w="3175">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8" name="フリーフォーム: 図形 127">
                <a:extLst>
                  <a:ext uri="{FF2B5EF4-FFF2-40B4-BE49-F238E27FC236}">
                    <a16:creationId xmlns:a16="http://schemas.microsoft.com/office/drawing/2014/main" id="{8B8F38BC-097C-4FA7-004B-9A53CC954D5D}"/>
                  </a:ext>
                </a:extLst>
              </p:cNvPr>
              <p:cNvSpPr/>
              <p:nvPr/>
            </p:nvSpPr>
            <p:spPr>
              <a:xfrm>
                <a:off x="5171697" y="3125515"/>
                <a:ext cx="787143" cy="232365"/>
              </a:xfrm>
              <a:custGeom>
                <a:avLst/>
                <a:gdLst>
                  <a:gd name="connsiteX0" fmla="*/ 721103 w 787143"/>
                  <a:gd name="connsiteY0" fmla="*/ 120071 h 272471"/>
                  <a:gd name="connsiteX1" fmla="*/ 517903 w 787143"/>
                  <a:gd name="connsiteY1" fmla="*/ 54031 h 272471"/>
                  <a:gd name="connsiteX2" fmla="*/ 357883 w 787143"/>
                  <a:gd name="connsiteY2" fmla="*/ 10851 h 272471"/>
                  <a:gd name="connsiteX3" fmla="*/ 233423 w 787143"/>
                  <a:gd name="connsiteY3" fmla="*/ 10851 h 272471"/>
                  <a:gd name="connsiteX4" fmla="*/ 2283 w 787143"/>
                  <a:gd name="connsiteY4" fmla="*/ 132771 h 272471"/>
                  <a:gd name="connsiteX5" fmla="*/ 108963 w 787143"/>
                  <a:gd name="connsiteY5" fmla="*/ 137851 h 272471"/>
                  <a:gd name="connsiteX6" fmla="*/ 360423 w 787143"/>
                  <a:gd name="connsiteY6" fmla="*/ 135311 h 272471"/>
                  <a:gd name="connsiteX7" fmla="*/ 497583 w 787143"/>
                  <a:gd name="connsiteY7" fmla="*/ 160711 h 272471"/>
                  <a:gd name="connsiteX8" fmla="*/ 670303 w 787143"/>
                  <a:gd name="connsiteY8" fmla="*/ 231831 h 272471"/>
                  <a:gd name="connsiteX9" fmla="*/ 787143 w 787143"/>
                  <a:gd name="connsiteY9" fmla="*/ 272471 h 27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7143" h="272471">
                    <a:moveTo>
                      <a:pt x="721103" y="120071"/>
                    </a:moveTo>
                    <a:cubicBezTo>
                      <a:pt x="649771" y="96152"/>
                      <a:pt x="578440" y="72234"/>
                      <a:pt x="517903" y="54031"/>
                    </a:cubicBezTo>
                    <a:cubicBezTo>
                      <a:pt x="457366" y="35828"/>
                      <a:pt x="405296" y="18048"/>
                      <a:pt x="357883" y="10851"/>
                    </a:cubicBezTo>
                    <a:cubicBezTo>
                      <a:pt x="310470" y="3654"/>
                      <a:pt x="292690" y="-9469"/>
                      <a:pt x="233423" y="10851"/>
                    </a:cubicBezTo>
                    <a:cubicBezTo>
                      <a:pt x="174156" y="31171"/>
                      <a:pt x="23026" y="111604"/>
                      <a:pt x="2283" y="132771"/>
                    </a:cubicBezTo>
                    <a:cubicBezTo>
                      <a:pt x="-18460" y="153938"/>
                      <a:pt x="108963" y="137851"/>
                      <a:pt x="108963" y="137851"/>
                    </a:cubicBezTo>
                    <a:cubicBezTo>
                      <a:pt x="168653" y="138274"/>
                      <a:pt x="295653" y="131501"/>
                      <a:pt x="360423" y="135311"/>
                    </a:cubicBezTo>
                    <a:cubicBezTo>
                      <a:pt x="425193" y="139121"/>
                      <a:pt x="445936" y="144624"/>
                      <a:pt x="497583" y="160711"/>
                    </a:cubicBezTo>
                    <a:cubicBezTo>
                      <a:pt x="549230" y="176798"/>
                      <a:pt x="622043" y="213204"/>
                      <a:pt x="670303" y="231831"/>
                    </a:cubicBezTo>
                    <a:cubicBezTo>
                      <a:pt x="718563" y="250458"/>
                      <a:pt x="752853" y="261464"/>
                      <a:pt x="787143" y="272471"/>
                    </a:cubicBez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9" name="フリーフォーム: 図形 128">
                <a:extLst>
                  <a:ext uri="{FF2B5EF4-FFF2-40B4-BE49-F238E27FC236}">
                    <a16:creationId xmlns:a16="http://schemas.microsoft.com/office/drawing/2014/main" id="{A56BCCFF-329A-E26B-53F0-B3963305CCAA}"/>
                  </a:ext>
                </a:extLst>
              </p:cNvPr>
              <p:cNvSpPr/>
              <p:nvPr/>
            </p:nvSpPr>
            <p:spPr>
              <a:xfrm>
                <a:off x="6372860" y="3154820"/>
                <a:ext cx="888027" cy="192899"/>
              </a:xfrm>
              <a:custGeom>
                <a:avLst/>
                <a:gdLst>
                  <a:gd name="connsiteX0" fmla="*/ 38100 w 888027"/>
                  <a:gd name="connsiteY0" fmla="*/ 108688 h 230608"/>
                  <a:gd name="connsiteX1" fmla="*/ 284480 w 888027"/>
                  <a:gd name="connsiteY1" fmla="*/ 52808 h 230608"/>
                  <a:gd name="connsiteX2" fmla="*/ 480060 w 888027"/>
                  <a:gd name="connsiteY2" fmla="*/ 22328 h 230608"/>
                  <a:gd name="connsiteX3" fmla="*/ 622300 w 888027"/>
                  <a:gd name="connsiteY3" fmla="*/ 7088 h 230608"/>
                  <a:gd name="connsiteX4" fmla="*/ 830580 w 888027"/>
                  <a:gd name="connsiteY4" fmla="*/ 141708 h 230608"/>
                  <a:gd name="connsiteX5" fmla="*/ 878840 w 888027"/>
                  <a:gd name="connsiteY5" fmla="*/ 200128 h 230608"/>
                  <a:gd name="connsiteX6" fmla="*/ 678180 w 888027"/>
                  <a:gd name="connsiteY6" fmla="*/ 174728 h 230608"/>
                  <a:gd name="connsiteX7" fmla="*/ 429260 w 888027"/>
                  <a:gd name="connsiteY7" fmla="*/ 156948 h 230608"/>
                  <a:gd name="connsiteX8" fmla="*/ 226060 w 888027"/>
                  <a:gd name="connsiteY8" fmla="*/ 200128 h 230608"/>
                  <a:gd name="connsiteX9" fmla="*/ 60960 w 888027"/>
                  <a:gd name="connsiteY9" fmla="*/ 222988 h 230608"/>
                  <a:gd name="connsiteX10" fmla="*/ 0 w 888027"/>
                  <a:gd name="connsiteY10" fmla="*/ 230608 h 230608"/>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26060 w 888027"/>
                  <a:gd name="connsiteY8" fmla="*/ 20143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58255 h 231915"/>
                  <a:gd name="connsiteX8" fmla="*/ 256540 w 888027"/>
                  <a:gd name="connsiteY8" fmla="*/ 191275 h 231915"/>
                  <a:gd name="connsiteX9" fmla="*/ 60960 w 888027"/>
                  <a:gd name="connsiteY9" fmla="*/ 224295 h 231915"/>
                  <a:gd name="connsiteX10" fmla="*/ 0 w 888027"/>
                  <a:gd name="connsiteY10" fmla="*/ 231915 h 231915"/>
                  <a:gd name="connsiteX0" fmla="*/ 38100 w 888027"/>
                  <a:gd name="connsiteY0" fmla="*/ 109995 h 231915"/>
                  <a:gd name="connsiteX1" fmla="*/ 284480 w 888027"/>
                  <a:gd name="connsiteY1" fmla="*/ 54115 h 231915"/>
                  <a:gd name="connsiteX2" fmla="*/ 480060 w 888027"/>
                  <a:gd name="connsiteY2" fmla="*/ 18555 h 231915"/>
                  <a:gd name="connsiteX3" fmla="*/ 622300 w 888027"/>
                  <a:gd name="connsiteY3" fmla="*/ 8395 h 231915"/>
                  <a:gd name="connsiteX4" fmla="*/ 830580 w 888027"/>
                  <a:gd name="connsiteY4" fmla="*/ 143015 h 231915"/>
                  <a:gd name="connsiteX5" fmla="*/ 878840 w 888027"/>
                  <a:gd name="connsiteY5" fmla="*/ 201435 h 231915"/>
                  <a:gd name="connsiteX6" fmla="*/ 678180 w 888027"/>
                  <a:gd name="connsiteY6" fmla="*/ 176035 h 231915"/>
                  <a:gd name="connsiteX7" fmla="*/ 429260 w 888027"/>
                  <a:gd name="connsiteY7" fmla="*/ 165875 h 231915"/>
                  <a:gd name="connsiteX8" fmla="*/ 256540 w 888027"/>
                  <a:gd name="connsiteY8" fmla="*/ 191275 h 231915"/>
                  <a:gd name="connsiteX9" fmla="*/ 60960 w 888027"/>
                  <a:gd name="connsiteY9" fmla="*/ 224295 h 231915"/>
                  <a:gd name="connsiteX10" fmla="*/ 0 w 888027"/>
                  <a:gd name="connsiteY10" fmla="*/ 231915 h 23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027" h="231915">
                    <a:moveTo>
                      <a:pt x="38100" y="109995"/>
                    </a:moveTo>
                    <a:cubicBezTo>
                      <a:pt x="124460" y="89251"/>
                      <a:pt x="210820" y="69355"/>
                      <a:pt x="284480" y="54115"/>
                    </a:cubicBezTo>
                    <a:cubicBezTo>
                      <a:pt x="358140" y="38875"/>
                      <a:pt x="423757" y="26175"/>
                      <a:pt x="480060" y="18555"/>
                    </a:cubicBezTo>
                    <a:cubicBezTo>
                      <a:pt x="536363" y="10935"/>
                      <a:pt x="563880" y="-12348"/>
                      <a:pt x="622300" y="8395"/>
                    </a:cubicBezTo>
                    <a:cubicBezTo>
                      <a:pt x="680720" y="29138"/>
                      <a:pt x="787823" y="110842"/>
                      <a:pt x="830580" y="143015"/>
                    </a:cubicBezTo>
                    <a:cubicBezTo>
                      <a:pt x="873337" y="175188"/>
                      <a:pt x="904240" y="195932"/>
                      <a:pt x="878840" y="201435"/>
                    </a:cubicBezTo>
                    <a:cubicBezTo>
                      <a:pt x="853440" y="206938"/>
                      <a:pt x="753110" y="181962"/>
                      <a:pt x="678180" y="176035"/>
                    </a:cubicBezTo>
                    <a:cubicBezTo>
                      <a:pt x="603250" y="170108"/>
                      <a:pt x="499533" y="163335"/>
                      <a:pt x="429260" y="165875"/>
                    </a:cubicBezTo>
                    <a:cubicBezTo>
                      <a:pt x="358987" y="168415"/>
                      <a:pt x="317923" y="181538"/>
                      <a:pt x="256540" y="191275"/>
                    </a:cubicBezTo>
                    <a:cubicBezTo>
                      <a:pt x="195157" y="201012"/>
                      <a:pt x="60960" y="224295"/>
                      <a:pt x="60960" y="224295"/>
                    </a:cubicBezTo>
                    <a:lnTo>
                      <a:pt x="0" y="231915"/>
                    </a:lnTo>
                  </a:path>
                </a:pathLst>
              </a:custGeom>
              <a:solidFill>
                <a:srgbClr val="67453A">
                  <a:alpha val="50000"/>
                </a:srgbClr>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0" name="フリーフォーム: 図形 129">
                <a:extLst>
                  <a:ext uri="{FF2B5EF4-FFF2-40B4-BE49-F238E27FC236}">
                    <a16:creationId xmlns:a16="http://schemas.microsoft.com/office/drawing/2014/main" id="{ABE1DCDA-FD66-FEAC-A49C-D5137D4D7441}"/>
                  </a:ext>
                </a:extLst>
              </p:cNvPr>
              <p:cNvSpPr/>
              <p:nvPr/>
            </p:nvSpPr>
            <p:spPr>
              <a:xfrm>
                <a:off x="5962720" y="3604260"/>
                <a:ext cx="234354" cy="878840"/>
              </a:xfrm>
              <a:custGeom>
                <a:avLst/>
                <a:gdLst>
                  <a:gd name="connsiteX0" fmla="*/ 131926 w 233526"/>
                  <a:gd name="connsiteY0" fmla="*/ 0 h 929640"/>
                  <a:gd name="connsiteX1" fmla="*/ 48106 w 233526"/>
                  <a:gd name="connsiteY1" fmla="*/ 474980 h 929640"/>
                  <a:gd name="connsiteX2" fmla="*/ 10006 w 233526"/>
                  <a:gd name="connsiteY2" fmla="*/ 739140 h 929640"/>
                  <a:gd name="connsiteX3" fmla="*/ 233526 w 233526"/>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 name="connsiteX0" fmla="*/ 170854 w 234354"/>
                  <a:gd name="connsiteY0" fmla="*/ 0 h 929640"/>
                  <a:gd name="connsiteX1" fmla="*/ 48934 w 234354"/>
                  <a:gd name="connsiteY1" fmla="*/ 474980 h 929640"/>
                  <a:gd name="connsiteX2" fmla="*/ 10834 w 234354"/>
                  <a:gd name="connsiteY2" fmla="*/ 739140 h 929640"/>
                  <a:gd name="connsiteX3" fmla="*/ 234354 w 234354"/>
                  <a:gd name="connsiteY3" fmla="*/ 929640 h 929640"/>
                </a:gdLst>
                <a:ahLst/>
                <a:cxnLst>
                  <a:cxn ang="0">
                    <a:pos x="connsiteX0" y="connsiteY0"/>
                  </a:cxn>
                  <a:cxn ang="0">
                    <a:pos x="connsiteX1" y="connsiteY1"/>
                  </a:cxn>
                  <a:cxn ang="0">
                    <a:pos x="connsiteX2" y="connsiteY2"/>
                  </a:cxn>
                  <a:cxn ang="0">
                    <a:pos x="connsiteX3" y="connsiteY3"/>
                  </a:cxn>
                </a:cxnLst>
                <a:rect l="l" t="t" r="r" b="b"/>
                <a:pathLst>
                  <a:path w="234354" h="929640">
                    <a:moveTo>
                      <a:pt x="170854" y="0"/>
                    </a:moveTo>
                    <a:cubicBezTo>
                      <a:pt x="123864" y="173355"/>
                      <a:pt x="75604" y="351790"/>
                      <a:pt x="48934" y="474980"/>
                    </a:cubicBezTo>
                    <a:cubicBezTo>
                      <a:pt x="22264" y="598170"/>
                      <a:pt x="-20069" y="663363"/>
                      <a:pt x="10834" y="739140"/>
                    </a:cubicBezTo>
                    <a:cubicBezTo>
                      <a:pt x="41737" y="814917"/>
                      <a:pt x="138045" y="872278"/>
                      <a:pt x="234354" y="92964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1" name="フリーフォーム: 図形 130">
                <a:extLst>
                  <a:ext uri="{FF2B5EF4-FFF2-40B4-BE49-F238E27FC236}">
                    <a16:creationId xmlns:a16="http://schemas.microsoft.com/office/drawing/2014/main" id="{ECDCDCFE-17A2-C5D5-FE88-7B8B36AEE102}"/>
                  </a:ext>
                </a:extLst>
              </p:cNvPr>
              <p:cNvSpPr/>
              <p:nvPr/>
            </p:nvSpPr>
            <p:spPr>
              <a:xfrm>
                <a:off x="5786447" y="4873046"/>
                <a:ext cx="788924" cy="54920"/>
              </a:xfrm>
              <a:custGeom>
                <a:avLst/>
                <a:gdLst>
                  <a:gd name="connsiteX0" fmla="*/ 0 w 939800"/>
                  <a:gd name="connsiteY0" fmla="*/ 7634 h 67483"/>
                  <a:gd name="connsiteX1" fmla="*/ 266700 w 939800"/>
                  <a:gd name="connsiteY1" fmla="*/ 5094 h 67483"/>
                  <a:gd name="connsiteX2" fmla="*/ 406400 w 939800"/>
                  <a:gd name="connsiteY2" fmla="*/ 66054 h 67483"/>
                  <a:gd name="connsiteX3" fmla="*/ 561340 w 939800"/>
                  <a:gd name="connsiteY3" fmla="*/ 45734 h 67483"/>
                  <a:gd name="connsiteX4" fmla="*/ 652780 w 939800"/>
                  <a:gd name="connsiteY4" fmla="*/ 17794 h 67483"/>
                  <a:gd name="connsiteX5" fmla="*/ 855980 w 939800"/>
                  <a:gd name="connsiteY5" fmla="*/ 25414 h 67483"/>
                  <a:gd name="connsiteX6" fmla="*/ 939800 w 939800"/>
                  <a:gd name="connsiteY6" fmla="*/ 5094 h 67483"/>
                  <a:gd name="connsiteX0" fmla="*/ 0 w 939800"/>
                  <a:gd name="connsiteY0" fmla="*/ 2540 h 61756"/>
                  <a:gd name="connsiteX1" fmla="*/ 261620 w 939800"/>
                  <a:gd name="connsiteY1" fmla="*/ 12700 h 61756"/>
                  <a:gd name="connsiteX2" fmla="*/ 406400 w 939800"/>
                  <a:gd name="connsiteY2" fmla="*/ 60960 h 61756"/>
                  <a:gd name="connsiteX3" fmla="*/ 561340 w 939800"/>
                  <a:gd name="connsiteY3" fmla="*/ 40640 h 61756"/>
                  <a:gd name="connsiteX4" fmla="*/ 652780 w 939800"/>
                  <a:gd name="connsiteY4" fmla="*/ 12700 h 61756"/>
                  <a:gd name="connsiteX5" fmla="*/ 855980 w 939800"/>
                  <a:gd name="connsiteY5" fmla="*/ 20320 h 61756"/>
                  <a:gd name="connsiteX6" fmla="*/ 939800 w 939800"/>
                  <a:gd name="connsiteY6" fmla="*/ 0 h 61756"/>
                  <a:gd name="connsiteX0" fmla="*/ 0 w 939800"/>
                  <a:gd name="connsiteY0" fmla="*/ 2540 h 61414"/>
                  <a:gd name="connsiteX1" fmla="*/ 261620 w 939800"/>
                  <a:gd name="connsiteY1" fmla="*/ 12700 h 61414"/>
                  <a:gd name="connsiteX2" fmla="*/ 406400 w 939800"/>
                  <a:gd name="connsiteY2" fmla="*/ 60960 h 61414"/>
                  <a:gd name="connsiteX3" fmla="*/ 589280 w 939800"/>
                  <a:gd name="connsiteY3" fmla="*/ 35560 h 61414"/>
                  <a:gd name="connsiteX4" fmla="*/ 652780 w 939800"/>
                  <a:gd name="connsiteY4" fmla="*/ 12700 h 61414"/>
                  <a:gd name="connsiteX5" fmla="*/ 855980 w 939800"/>
                  <a:gd name="connsiteY5" fmla="*/ 20320 h 61414"/>
                  <a:gd name="connsiteX6" fmla="*/ 939800 w 939800"/>
                  <a:gd name="connsiteY6" fmla="*/ 0 h 61414"/>
                  <a:gd name="connsiteX0" fmla="*/ 0 w 939800"/>
                  <a:gd name="connsiteY0" fmla="*/ 2540 h 58918"/>
                  <a:gd name="connsiteX1" fmla="*/ 261620 w 939800"/>
                  <a:gd name="connsiteY1" fmla="*/ 12700 h 58918"/>
                  <a:gd name="connsiteX2" fmla="*/ 431800 w 939800"/>
                  <a:gd name="connsiteY2" fmla="*/ 58420 h 58918"/>
                  <a:gd name="connsiteX3" fmla="*/ 589280 w 939800"/>
                  <a:gd name="connsiteY3" fmla="*/ 35560 h 58918"/>
                  <a:gd name="connsiteX4" fmla="*/ 652780 w 939800"/>
                  <a:gd name="connsiteY4" fmla="*/ 12700 h 58918"/>
                  <a:gd name="connsiteX5" fmla="*/ 855980 w 939800"/>
                  <a:gd name="connsiteY5" fmla="*/ 20320 h 58918"/>
                  <a:gd name="connsiteX6" fmla="*/ 939800 w 939800"/>
                  <a:gd name="connsiteY6" fmla="*/ 0 h 58918"/>
                  <a:gd name="connsiteX0" fmla="*/ 0 w 939800"/>
                  <a:gd name="connsiteY0" fmla="*/ 2540 h 58742"/>
                  <a:gd name="connsiteX1" fmla="*/ 261620 w 939800"/>
                  <a:gd name="connsiteY1" fmla="*/ 1270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58742"/>
                  <a:gd name="connsiteX1" fmla="*/ 248920 w 939800"/>
                  <a:gd name="connsiteY1" fmla="*/ 7620 h 58742"/>
                  <a:gd name="connsiteX2" fmla="*/ 347980 w 939800"/>
                  <a:gd name="connsiteY2" fmla="*/ 17780 h 58742"/>
                  <a:gd name="connsiteX3" fmla="*/ 431800 w 939800"/>
                  <a:gd name="connsiteY3" fmla="*/ 58420 h 58742"/>
                  <a:gd name="connsiteX4" fmla="*/ 589280 w 939800"/>
                  <a:gd name="connsiteY4" fmla="*/ 35560 h 58742"/>
                  <a:gd name="connsiteX5" fmla="*/ 652780 w 939800"/>
                  <a:gd name="connsiteY5" fmla="*/ 12700 h 58742"/>
                  <a:gd name="connsiteX6" fmla="*/ 855980 w 939800"/>
                  <a:gd name="connsiteY6" fmla="*/ 20320 h 58742"/>
                  <a:gd name="connsiteX7" fmla="*/ 939800 w 939800"/>
                  <a:gd name="connsiteY7" fmla="*/ 0 h 58742"/>
                  <a:gd name="connsiteX0" fmla="*/ 0 w 939800"/>
                  <a:gd name="connsiteY0" fmla="*/ 2540 h 65433"/>
                  <a:gd name="connsiteX1" fmla="*/ 248920 w 939800"/>
                  <a:gd name="connsiteY1" fmla="*/ 7620 h 65433"/>
                  <a:gd name="connsiteX2" fmla="*/ 347980 w 939800"/>
                  <a:gd name="connsiteY2" fmla="*/ 17780 h 65433"/>
                  <a:gd name="connsiteX3" fmla="*/ 431800 w 939800"/>
                  <a:gd name="connsiteY3" fmla="*/ 58420 h 65433"/>
                  <a:gd name="connsiteX4" fmla="*/ 563880 w 939800"/>
                  <a:gd name="connsiteY4" fmla="*/ 60960 h 65433"/>
                  <a:gd name="connsiteX5" fmla="*/ 652780 w 939800"/>
                  <a:gd name="connsiteY5" fmla="*/ 12700 h 65433"/>
                  <a:gd name="connsiteX6" fmla="*/ 855980 w 939800"/>
                  <a:gd name="connsiteY6" fmla="*/ 20320 h 65433"/>
                  <a:gd name="connsiteX7" fmla="*/ 939800 w 939800"/>
                  <a:gd name="connsiteY7" fmla="*/ 0 h 65433"/>
                  <a:gd name="connsiteX0" fmla="*/ 0 w 939800"/>
                  <a:gd name="connsiteY0" fmla="*/ 2540 h 62485"/>
                  <a:gd name="connsiteX1" fmla="*/ 248920 w 939800"/>
                  <a:gd name="connsiteY1" fmla="*/ 7620 h 62485"/>
                  <a:gd name="connsiteX2" fmla="*/ 347980 w 939800"/>
                  <a:gd name="connsiteY2" fmla="*/ 17780 h 62485"/>
                  <a:gd name="connsiteX3" fmla="*/ 431800 w 939800"/>
                  <a:gd name="connsiteY3" fmla="*/ 58420 h 62485"/>
                  <a:gd name="connsiteX4" fmla="*/ 558800 w 939800"/>
                  <a:gd name="connsiteY4" fmla="*/ 55880 h 62485"/>
                  <a:gd name="connsiteX5" fmla="*/ 652780 w 939800"/>
                  <a:gd name="connsiteY5" fmla="*/ 12700 h 62485"/>
                  <a:gd name="connsiteX6" fmla="*/ 855980 w 939800"/>
                  <a:gd name="connsiteY6" fmla="*/ 20320 h 62485"/>
                  <a:gd name="connsiteX7" fmla="*/ 939800 w 939800"/>
                  <a:gd name="connsiteY7" fmla="*/ 0 h 62485"/>
                  <a:gd name="connsiteX0" fmla="*/ 0 w 836168"/>
                  <a:gd name="connsiteY0" fmla="*/ 20828 h 62485"/>
                  <a:gd name="connsiteX1" fmla="*/ 145288 w 836168"/>
                  <a:gd name="connsiteY1" fmla="*/ 7620 h 62485"/>
                  <a:gd name="connsiteX2" fmla="*/ 244348 w 836168"/>
                  <a:gd name="connsiteY2" fmla="*/ 17780 h 62485"/>
                  <a:gd name="connsiteX3" fmla="*/ 328168 w 836168"/>
                  <a:gd name="connsiteY3" fmla="*/ 58420 h 62485"/>
                  <a:gd name="connsiteX4" fmla="*/ 455168 w 836168"/>
                  <a:gd name="connsiteY4" fmla="*/ 55880 h 62485"/>
                  <a:gd name="connsiteX5" fmla="*/ 549148 w 836168"/>
                  <a:gd name="connsiteY5" fmla="*/ 12700 h 62485"/>
                  <a:gd name="connsiteX6" fmla="*/ 752348 w 836168"/>
                  <a:gd name="connsiteY6" fmla="*/ 20320 h 62485"/>
                  <a:gd name="connsiteX7" fmla="*/ 836168 w 836168"/>
                  <a:gd name="connsiteY7" fmla="*/ 0 h 62485"/>
                  <a:gd name="connsiteX0" fmla="*/ 0 w 752348"/>
                  <a:gd name="connsiteY0" fmla="*/ 13263 h 54920"/>
                  <a:gd name="connsiteX1" fmla="*/ 145288 w 752348"/>
                  <a:gd name="connsiteY1" fmla="*/ 55 h 54920"/>
                  <a:gd name="connsiteX2" fmla="*/ 244348 w 752348"/>
                  <a:gd name="connsiteY2" fmla="*/ 10215 h 54920"/>
                  <a:gd name="connsiteX3" fmla="*/ 328168 w 752348"/>
                  <a:gd name="connsiteY3" fmla="*/ 50855 h 54920"/>
                  <a:gd name="connsiteX4" fmla="*/ 455168 w 752348"/>
                  <a:gd name="connsiteY4" fmla="*/ 48315 h 54920"/>
                  <a:gd name="connsiteX5" fmla="*/ 549148 w 752348"/>
                  <a:gd name="connsiteY5" fmla="*/ 5135 h 54920"/>
                  <a:gd name="connsiteX6" fmla="*/ 752348 w 752348"/>
                  <a:gd name="connsiteY6" fmla="*/ 12755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55168 w 788924"/>
                  <a:gd name="connsiteY4" fmla="*/ 48315 h 54920"/>
                  <a:gd name="connsiteX5" fmla="*/ 549148 w 788924"/>
                  <a:gd name="connsiteY5" fmla="*/ 5135 h 54920"/>
                  <a:gd name="connsiteX6" fmla="*/ 788924 w 788924"/>
                  <a:gd name="connsiteY6" fmla="*/ 37139 h 54920"/>
                  <a:gd name="connsiteX0" fmla="*/ 0 w 788924"/>
                  <a:gd name="connsiteY0" fmla="*/ 13263 h 54920"/>
                  <a:gd name="connsiteX1" fmla="*/ 145288 w 788924"/>
                  <a:gd name="connsiteY1" fmla="*/ 55 h 54920"/>
                  <a:gd name="connsiteX2" fmla="*/ 244348 w 788924"/>
                  <a:gd name="connsiteY2" fmla="*/ 10215 h 54920"/>
                  <a:gd name="connsiteX3" fmla="*/ 328168 w 788924"/>
                  <a:gd name="connsiteY3" fmla="*/ 50855 h 54920"/>
                  <a:gd name="connsiteX4" fmla="*/ 424688 w 788924"/>
                  <a:gd name="connsiteY4" fmla="*/ 48315 h 54920"/>
                  <a:gd name="connsiteX5" fmla="*/ 549148 w 788924"/>
                  <a:gd name="connsiteY5" fmla="*/ 5135 h 54920"/>
                  <a:gd name="connsiteX6" fmla="*/ 788924 w 788924"/>
                  <a:gd name="connsiteY6" fmla="*/ 37139 h 54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8924" h="54920">
                    <a:moveTo>
                      <a:pt x="0" y="13263"/>
                    </a:moveTo>
                    <a:cubicBezTo>
                      <a:pt x="99483" y="7124"/>
                      <a:pt x="104563" y="563"/>
                      <a:pt x="145288" y="55"/>
                    </a:cubicBezTo>
                    <a:cubicBezTo>
                      <a:pt x="186013" y="-453"/>
                      <a:pt x="215985" y="2595"/>
                      <a:pt x="244348" y="10215"/>
                    </a:cubicBezTo>
                    <a:cubicBezTo>
                      <a:pt x="272711" y="17835"/>
                      <a:pt x="298111" y="44505"/>
                      <a:pt x="328168" y="50855"/>
                    </a:cubicBezTo>
                    <a:cubicBezTo>
                      <a:pt x="358225" y="57205"/>
                      <a:pt x="387858" y="55935"/>
                      <a:pt x="424688" y="48315"/>
                    </a:cubicBezTo>
                    <a:cubicBezTo>
                      <a:pt x="461518" y="40695"/>
                      <a:pt x="488442" y="6998"/>
                      <a:pt x="549148" y="5135"/>
                    </a:cubicBezTo>
                    <a:cubicBezTo>
                      <a:pt x="609854" y="3272"/>
                      <a:pt x="741088" y="39256"/>
                      <a:pt x="788924" y="37139"/>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2" name="フリーフォーム: 図形 131">
                <a:extLst>
                  <a:ext uri="{FF2B5EF4-FFF2-40B4-BE49-F238E27FC236}">
                    <a16:creationId xmlns:a16="http://schemas.microsoft.com/office/drawing/2014/main" id="{53C536DD-075F-8EAB-54A6-1B92A0F4D747}"/>
                  </a:ext>
                </a:extLst>
              </p:cNvPr>
              <p:cNvSpPr/>
              <p:nvPr/>
            </p:nvSpPr>
            <p:spPr>
              <a:xfrm>
                <a:off x="5891095" y="4984860"/>
                <a:ext cx="533400" cy="77029"/>
              </a:xfrm>
              <a:custGeom>
                <a:avLst/>
                <a:gdLst>
                  <a:gd name="connsiteX0" fmla="*/ 0 w 533400"/>
                  <a:gd name="connsiteY0" fmla="*/ 0 h 77029"/>
                  <a:gd name="connsiteX1" fmla="*/ 177800 w 533400"/>
                  <a:gd name="connsiteY1" fmla="*/ 71120 h 77029"/>
                  <a:gd name="connsiteX2" fmla="*/ 393700 w 533400"/>
                  <a:gd name="connsiteY2" fmla="*/ 66040 h 77029"/>
                  <a:gd name="connsiteX3" fmla="*/ 533400 w 533400"/>
                  <a:gd name="connsiteY3" fmla="*/ 10160 h 77029"/>
                </a:gdLst>
                <a:ahLst/>
                <a:cxnLst>
                  <a:cxn ang="0">
                    <a:pos x="connsiteX0" y="connsiteY0"/>
                  </a:cxn>
                  <a:cxn ang="0">
                    <a:pos x="connsiteX1" y="connsiteY1"/>
                  </a:cxn>
                  <a:cxn ang="0">
                    <a:pos x="connsiteX2" y="connsiteY2"/>
                  </a:cxn>
                  <a:cxn ang="0">
                    <a:pos x="connsiteX3" y="connsiteY3"/>
                  </a:cxn>
                </a:cxnLst>
                <a:rect l="l" t="t" r="r" b="b"/>
                <a:pathLst>
                  <a:path w="533400" h="77029">
                    <a:moveTo>
                      <a:pt x="0" y="0"/>
                    </a:moveTo>
                    <a:cubicBezTo>
                      <a:pt x="56091" y="30056"/>
                      <a:pt x="112183" y="60113"/>
                      <a:pt x="177800" y="71120"/>
                    </a:cubicBezTo>
                    <a:cubicBezTo>
                      <a:pt x="243417" y="82127"/>
                      <a:pt x="334433" y="76200"/>
                      <a:pt x="393700" y="66040"/>
                    </a:cubicBezTo>
                    <a:cubicBezTo>
                      <a:pt x="452967" y="55880"/>
                      <a:pt x="493183" y="33020"/>
                      <a:pt x="533400" y="10160"/>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3" name="フリーフォーム: 図形 132">
                <a:extLst>
                  <a:ext uri="{FF2B5EF4-FFF2-40B4-BE49-F238E27FC236}">
                    <a16:creationId xmlns:a16="http://schemas.microsoft.com/office/drawing/2014/main" id="{F55DC5D3-7A55-A47E-4B37-84EF047DB7C5}"/>
                  </a:ext>
                </a:extLst>
              </p:cNvPr>
              <p:cNvSpPr/>
              <p:nvPr/>
            </p:nvSpPr>
            <p:spPr>
              <a:xfrm>
                <a:off x="5649304" y="4213860"/>
                <a:ext cx="182736" cy="445280"/>
              </a:xfrm>
              <a:custGeom>
                <a:avLst/>
                <a:gdLst>
                  <a:gd name="connsiteX0" fmla="*/ 182736 w 182736"/>
                  <a:gd name="connsiteY0" fmla="*/ 0 h 445280"/>
                  <a:gd name="connsiteX1" fmla="*/ 123681 w 182736"/>
                  <a:gd name="connsiteY1" fmla="*/ 139065 h 445280"/>
                  <a:gd name="connsiteX2" fmla="*/ 58911 w 182736"/>
                  <a:gd name="connsiteY2" fmla="*/ 260985 h 445280"/>
                  <a:gd name="connsiteX3" fmla="*/ 41766 w 182736"/>
                  <a:gd name="connsiteY3" fmla="*/ 325755 h 445280"/>
                  <a:gd name="connsiteX4" fmla="*/ 3666 w 182736"/>
                  <a:gd name="connsiteY4" fmla="*/ 428625 h 445280"/>
                  <a:gd name="connsiteX5" fmla="*/ 3666 w 182736"/>
                  <a:gd name="connsiteY5" fmla="*/ 443865 h 445280"/>
                  <a:gd name="connsiteX0" fmla="*/ 182736 w 182736"/>
                  <a:gd name="connsiteY0" fmla="*/ 0 h 445280"/>
                  <a:gd name="connsiteX1" fmla="*/ 123681 w 182736"/>
                  <a:gd name="connsiteY1" fmla="*/ 139065 h 445280"/>
                  <a:gd name="connsiteX2" fmla="*/ 58911 w 182736"/>
                  <a:gd name="connsiteY2" fmla="*/ 260985 h 445280"/>
                  <a:gd name="connsiteX3" fmla="*/ 28431 w 182736"/>
                  <a:gd name="connsiteY3" fmla="*/ 329565 h 445280"/>
                  <a:gd name="connsiteX4" fmla="*/ 3666 w 182736"/>
                  <a:gd name="connsiteY4" fmla="*/ 428625 h 445280"/>
                  <a:gd name="connsiteX5" fmla="*/ 3666 w 182736"/>
                  <a:gd name="connsiteY5" fmla="*/ 443865 h 445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736" h="445280">
                    <a:moveTo>
                      <a:pt x="182736" y="0"/>
                    </a:moveTo>
                    <a:cubicBezTo>
                      <a:pt x="163527" y="47784"/>
                      <a:pt x="144318" y="95568"/>
                      <a:pt x="123681" y="139065"/>
                    </a:cubicBezTo>
                    <a:cubicBezTo>
                      <a:pt x="103043" y="182563"/>
                      <a:pt x="74786" y="229235"/>
                      <a:pt x="58911" y="260985"/>
                    </a:cubicBezTo>
                    <a:cubicBezTo>
                      <a:pt x="43036" y="292735"/>
                      <a:pt x="37638" y="301625"/>
                      <a:pt x="28431" y="329565"/>
                    </a:cubicBezTo>
                    <a:cubicBezTo>
                      <a:pt x="19223" y="357505"/>
                      <a:pt x="10016" y="408940"/>
                      <a:pt x="3666" y="428625"/>
                    </a:cubicBezTo>
                    <a:cubicBezTo>
                      <a:pt x="-2684" y="448310"/>
                      <a:pt x="491" y="446087"/>
                      <a:pt x="3666" y="443865"/>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4" name="フリーフォーム: 図形 133">
                <a:extLst>
                  <a:ext uri="{FF2B5EF4-FFF2-40B4-BE49-F238E27FC236}">
                    <a16:creationId xmlns:a16="http://schemas.microsoft.com/office/drawing/2014/main" id="{91CE2D93-06D4-490F-5142-7484CC6D41B9}"/>
                  </a:ext>
                </a:extLst>
              </p:cNvPr>
              <p:cNvSpPr/>
              <p:nvPr/>
            </p:nvSpPr>
            <p:spPr>
              <a:xfrm>
                <a:off x="6493710" y="4229100"/>
                <a:ext cx="160936" cy="446237"/>
              </a:xfrm>
              <a:custGeom>
                <a:avLst/>
                <a:gdLst>
                  <a:gd name="connsiteX0" fmla="*/ 0 w 160936"/>
                  <a:gd name="connsiteY0" fmla="*/ 0 h 446237"/>
                  <a:gd name="connsiteX1" fmla="*/ 102870 w 160936"/>
                  <a:gd name="connsiteY1" fmla="*/ 213360 h 446237"/>
                  <a:gd name="connsiteX2" fmla="*/ 150495 w 160936"/>
                  <a:gd name="connsiteY2" fmla="*/ 339090 h 446237"/>
                  <a:gd name="connsiteX3" fmla="*/ 160020 w 160936"/>
                  <a:gd name="connsiteY3" fmla="*/ 436245 h 446237"/>
                  <a:gd name="connsiteX4" fmla="*/ 160020 w 160936"/>
                  <a:gd name="connsiteY4" fmla="*/ 438150 h 446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936" h="446237">
                    <a:moveTo>
                      <a:pt x="0" y="0"/>
                    </a:moveTo>
                    <a:cubicBezTo>
                      <a:pt x="38894" y="78422"/>
                      <a:pt x="77788" y="156845"/>
                      <a:pt x="102870" y="213360"/>
                    </a:cubicBezTo>
                    <a:cubicBezTo>
                      <a:pt x="127953" y="269875"/>
                      <a:pt x="140970" y="301943"/>
                      <a:pt x="150495" y="339090"/>
                    </a:cubicBezTo>
                    <a:cubicBezTo>
                      <a:pt x="160020" y="376238"/>
                      <a:pt x="160020" y="436245"/>
                      <a:pt x="160020" y="436245"/>
                    </a:cubicBezTo>
                    <a:cubicBezTo>
                      <a:pt x="161608" y="452755"/>
                      <a:pt x="160814" y="445452"/>
                      <a:pt x="160020" y="438150"/>
                    </a:cubicBezTo>
                  </a:path>
                </a:pathLst>
              </a:custGeom>
              <a:noFill/>
              <a:ln w="6350">
                <a:solidFill>
                  <a:srgbClr val="AB74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5" name="フリーフォーム: 図形 134">
                <a:extLst>
                  <a:ext uri="{FF2B5EF4-FFF2-40B4-BE49-F238E27FC236}">
                    <a16:creationId xmlns:a16="http://schemas.microsoft.com/office/drawing/2014/main" id="{24BB0601-642A-A4D5-91A0-74AA50C690EB}"/>
                  </a:ext>
                </a:extLst>
              </p:cNvPr>
              <p:cNvSpPr/>
              <p:nvPr/>
            </p:nvSpPr>
            <p:spPr>
              <a:xfrm>
                <a:off x="5425370" y="5272739"/>
                <a:ext cx="1332490" cy="483083"/>
              </a:xfrm>
              <a:custGeom>
                <a:avLst/>
                <a:gdLst>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22993 w 1465344"/>
                  <a:gd name="connsiteY54" fmla="*/ 424193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344"/>
                  <a:gd name="connsiteY0" fmla="*/ 13 h 678614"/>
                  <a:gd name="connsiteX1" fmla="*/ 14893 w 1465344"/>
                  <a:gd name="connsiteY1" fmla="*/ 104153 h 678614"/>
                  <a:gd name="connsiteX2" fmla="*/ 14893 w 1465344"/>
                  <a:gd name="connsiteY2" fmla="*/ 91453 h 678614"/>
                  <a:gd name="connsiteX3" fmla="*/ 42833 w 1465344"/>
                  <a:gd name="connsiteY3" fmla="*/ 45733 h 678614"/>
                  <a:gd name="connsiteX4" fmla="*/ 103793 w 1465344"/>
                  <a:gd name="connsiteY4" fmla="*/ 142253 h 678614"/>
                  <a:gd name="connsiteX5" fmla="*/ 101253 w 1465344"/>
                  <a:gd name="connsiteY5" fmla="*/ 218453 h 678614"/>
                  <a:gd name="connsiteX6" fmla="*/ 121573 w 1465344"/>
                  <a:gd name="connsiteY6" fmla="*/ 187973 h 678614"/>
                  <a:gd name="connsiteX7" fmla="*/ 164753 w 1465344"/>
                  <a:gd name="connsiteY7" fmla="*/ 228613 h 678614"/>
                  <a:gd name="connsiteX8" fmla="*/ 207933 w 1465344"/>
                  <a:gd name="connsiteY8" fmla="*/ 289573 h 678614"/>
                  <a:gd name="connsiteX9" fmla="*/ 218093 w 1465344"/>
                  <a:gd name="connsiteY9" fmla="*/ 259093 h 678614"/>
                  <a:gd name="connsiteX10" fmla="*/ 279053 w 1465344"/>
                  <a:gd name="connsiteY10" fmla="*/ 358153 h 678614"/>
                  <a:gd name="connsiteX11" fmla="*/ 319693 w 1465344"/>
                  <a:gd name="connsiteY11" fmla="*/ 495313 h 678614"/>
                  <a:gd name="connsiteX12" fmla="*/ 322233 w 1465344"/>
                  <a:gd name="connsiteY12" fmla="*/ 386093 h 678614"/>
                  <a:gd name="connsiteX13" fmla="*/ 373033 w 1465344"/>
                  <a:gd name="connsiteY13" fmla="*/ 447053 h 678614"/>
                  <a:gd name="connsiteX14" fmla="*/ 406053 w 1465344"/>
                  <a:gd name="connsiteY14" fmla="*/ 487693 h 678614"/>
                  <a:gd name="connsiteX15" fmla="*/ 461933 w 1465344"/>
                  <a:gd name="connsiteY15" fmla="*/ 558813 h 678614"/>
                  <a:gd name="connsiteX16" fmla="*/ 467013 w 1465344"/>
                  <a:gd name="connsiteY16" fmla="*/ 604533 h 678614"/>
                  <a:gd name="connsiteX17" fmla="*/ 461933 w 1465344"/>
                  <a:gd name="connsiteY17" fmla="*/ 525793 h 678614"/>
                  <a:gd name="connsiteX18" fmla="*/ 484793 w 1465344"/>
                  <a:gd name="connsiteY18" fmla="*/ 543573 h 678614"/>
                  <a:gd name="connsiteX19" fmla="*/ 540673 w 1465344"/>
                  <a:gd name="connsiteY19" fmla="*/ 553733 h 678614"/>
                  <a:gd name="connsiteX20" fmla="*/ 611793 w 1465344"/>
                  <a:gd name="connsiteY20" fmla="*/ 576593 h 678614"/>
                  <a:gd name="connsiteX21" fmla="*/ 662593 w 1465344"/>
                  <a:gd name="connsiteY21" fmla="*/ 609613 h 678614"/>
                  <a:gd name="connsiteX22" fmla="*/ 662593 w 1465344"/>
                  <a:gd name="connsiteY22" fmla="*/ 642633 h 678614"/>
                  <a:gd name="connsiteX23" fmla="*/ 698153 w 1465344"/>
                  <a:gd name="connsiteY23" fmla="*/ 612153 h 678614"/>
                  <a:gd name="connsiteX24" fmla="*/ 743873 w 1465344"/>
                  <a:gd name="connsiteY24" fmla="*/ 657873 h 678614"/>
                  <a:gd name="connsiteX25" fmla="*/ 781973 w 1465344"/>
                  <a:gd name="connsiteY25" fmla="*/ 612153 h 678614"/>
                  <a:gd name="connsiteX26" fmla="*/ 860713 w 1465344"/>
                  <a:gd name="connsiteY26" fmla="*/ 660413 h 678614"/>
                  <a:gd name="connsiteX27" fmla="*/ 845473 w 1465344"/>
                  <a:gd name="connsiteY27" fmla="*/ 678193 h 678614"/>
                  <a:gd name="connsiteX28" fmla="*/ 891193 w 1465344"/>
                  <a:gd name="connsiteY28" fmla="*/ 645173 h 678614"/>
                  <a:gd name="connsiteX29" fmla="*/ 908973 w 1465344"/>
                  <a:gd name="connsiteY29" fmla="*/ 622313 h 678614"/>
                  <a:gd name="connsiteX30" fmla="*/ 947073 w 1465344"/>
                  <a:gd name="connsiteY30" fmla="*/ 650253 h 678614"/>
                  <a:gd name="connsiteX31" fmla="*/ 972473 w 1465344"/>
                  <a:gd name="connsiteY31" fmla="*/ 629933 h 678614"/>
                  <a:gd name="connsiteX32" fmla="*/ 1008033 w 1465344"/>
                  <a:gd name="connsiteY32" fmla="*/ 627393 h 678614"/>
                  <a:gd name="connsiteX33" fmla="*/ 1033433 w 1465344"/>
                  <a:gd name="connsiteY33" fmla="*/ 650253 h 678614"/>
                  <a:gd name="connsiteX34" fmla="*/ 1018193 w 1465344"/>
                  <a:gd name="connsiteY34" fmla="*/ 678193 h 678614"/>
                  <a:gd name="connsiteX35" fmla="*/ 1051213 w 1465344"/>
                  <a:gd name="connsiteY35" fmla="*/ 635013 h 678614"/>
                  <a:gd name="connsiteX36" fmla="*/ 1089313 w 1465344"/>
                  <a:gd name="connsiteY36" fmla="*/ 617233 h 678614"/>
                  <a:gd name="connsiteX37" fmla="*/ 1099473 w 1465344"/>
                  <a:gd name="connsiteY37" fmla="*/ 632473 h 678614"/>
                  <a:gd name="connsiteX38" fmla="*/ 1147733 w 1465344"/>
                  <a:gd name="connsiteY38" fmla="*/ 604533 h 678614"/>
                  <a:gd name="connsiteX39" fmla="*/ 1165513 w 1465344"/>
                  <a:gd name="connsiteY39" fmla="*/ 596913 h 678614"/>
                  <a:gd name="connsiteX40" fmla="*/ 1122333 w 1465344"/>
                  <a:gd name="connsiteY40" fmla="*/ 668033 h 678614"/>
                  <a:gd name="connsiteX41" fmla="*/ 1188373 w 1465344"/>
                  <a:gd name="connsiteY41" fmla="*/ 599453 h 678614"/>
                  <a:gd name="connsiteX42" fmla="*/ 1234093 w 1465344"/>
                  <a:gd name="connsiteY42" fmla="*/ 561353 h 678614"/>
                  <a:gd name="connsiteX43" fmla="*/ 1269653 w 1465344"/>
                  <a:gd name="connsiteY43" fmla="*/ 520713 h 678614"/>
                  <a:gd name="connsiteX44" fmla="*/ 1262033 w 1465344"/>
                  <a:gd name="connsiteY44" fmla="*/ 579133 h 678614"/>
                  <a:gd name="connsiteX45" fmla="*/ 1267113 w 1465344"/>
                  <a:gd name="connsiteY45" fmla="*/ 581673 h 678614"/>
                  <a:gd name="connsiteX46" fmla="*/ 1328073 w 1465344"/>
                  <a:gd name="connsiteY46" fmla="*/ 520713 h 678614"/>
                  <a:gd name="connsiteX47" fmla="*/ 1401733 w 1465344"/>
                  <a:gd name="connsiteY47" fmla="*/ 469913 h 678614"/>
                  <a:gd name="connsiteX48" fmla="*/ 1422053 w 1465344"/>
                  <a:gd name="connsiteY48" fmla="*/ 373393 h 678614"/>
                  <a:gd name="connsiteX49" fmla="*/ 1424593 w 1465344"/>
                  <a:gd name="connsiteY49" fmla="*/ 350533 h 678614"/>
                  <a:gd name="connsiteX50" fmla="*/ 1439833 w 1465344"/>
                  <a:gd name="connsiteY50" fmla="*/ 401333 h 678614"/>
                  <a:gd name="connsiteX51" fmla="*/ 1460153 w 1465344"/>
                  <a:gd name="connsiteY51" fmla="*/ 353073 h 678614"/>
                  <a:gd name="connsiteX52" fmla="*/ 1455073 w 1465344"/>
                  <a:gd name="connsiteY52" fmla="*/ 317513 h 678614"/>
                  <a:gd name="connsiteX53" fmla="*/ 1353473 w 1465344"/>
                  <a:gd name="connsiteY53" fmla="*/ 421653 h 678614"/>
                  <a:gd name="connsiteX54" fmla="*/ 1305848 w 1465344"/>
                  <a:gd name="connsiteY54" fmla="*/ 384188 h 678614"/>
                  <a:gd name="connsiteX55" fmla="*/ 1272193 w 1465344"/>
                  <a:gd name="connsiteY55" fmla="*/ 436893 h 678614"/>
                  <a:gd name="connsiteX56" fmla="*/ 1244253 w 1465344"/>
                  <a:gd name="connsiteY56" fmla="*/ 452133 h 678614"/>
                  <a:gd name="connsiteX57" fmla="*/ 1229013 w 1465344"/>
                  <a:gd name="connsiteY57" fmla="*/ 414033 h 678614"/>
                  <a:gd name="connsiteX58" fmla="*/ 1160433 w 1465344"/>
                  <a:gd name="connsiteY58" fmla="*/ 487693 h 678614"/>
                  <a:gd name="connsiteX59" fmla="*/ 1145193 w 1465344"/>
                  <a:gd name="connsiteY59" fmla="*/ 436893 h 678614"/>
                  <a:gd name="connsiteX60" fmla="*/ 1081693 w 1465344"/>
                  <a:gd name="connsiteY60" fmla="*/ 457213 h 678614"/>
                  <a:gd name="connsiteX61" fmla="*/ 1096933 w 1465344"/>
                  <a:gd name="connsiteY61" fmla="*/ 403873 h 678614"/>
                  <a:gd name="connsiteX62" fmla="*/ 1068993 w 1465344"/>
                  <a:gd name="connsiteY62" fmla="*/ 302273 h 678614"/>
                  <a:gd name="connsiteX63" fmla="*/ 1030893 w 1465344"/>
                  <a:gd name="connsiteY63" fmla="*/ 373393 h 678614"/>
                  <a:gd name="connsiteX64" fmla="*/ 992793 w 1465344"/>
                  <a:gd name="connsiteY64" fmla="*/ 340373 h 678614"/>
                  <a:gd name="connsiteX65" fmla="*/ 962313 w 1465344"/>
                  <a:gd name="connsiteY65" fmla="*/ 314973 h 678614"/>
                  <a:gd name="connsiteX66" fmla="*/ 959773 w 1465344"/>
                  <a:gd name="connsiteY66" fmla="*/ 358153 h 678614"/>
                  <a:gd name="connsiteX67" fmla="*/ 924213 w 1465344"/>
                  <a:gd name="connsiteY67" fmla="*/ 320053 h 678614"/>
                  <a:gd name="connsiteX68" fmla="*/ 934373 w 1465344"/>
                  <a:gd name="connsiteY68" fmla="*/ 391173 h 678614"/>
                  <a:gd name="connsiteX69" fmla="*/ 908973 w 1465344"/>
                  <a:gd name="connsiteY69" fmla="*/ 426733 h 678614"/>
                  <a:gd name="connsiteX70" fmla="*/ 896273 w 1465344"/>
                  <a:gd name="connsiteY70" fmla="*/ 464833 h 678614"/>
                  <a:gd name="connsiteX71" fmla="*/ 868333 w 1465344"/>
                  <a:gd name="connsiteY71" fmla="*/ 383553 h 678614"/>
                  <a:gd name="connsiteX72" fmla="*/ 870873 w 1465344"/>
                  <a:gd name="connsiteY72" fmla="*/ 342913 h 678614"/>
                  <a:gd name="connsiteX73" fmla="*/ 842933 w 1465344"/>
                  <a:gd name="connsiteY73" fmla="*/ 388633 h 678614"/>
                  <a:gd name="connsiteX74" fmla="*/ 837853 w 1465344"/>
                  <a:gd name="connsiteY74" fmla="*/ 452133 h 678614"/>
                  <a:gd name="connsiteX75" fmla="*/ 809913 w 1465344"/>
                  <a:gd name="connsiteY75" fmla="*/ 431813 h 678614"/>
                  <a:gd name="connsiteX76" fmla="*/ 794673 w 1465344"/>
                  <a:gd name="connsiteY76" fmla="*/ 373393 h 678614"/>
                  <a:gd name="connsiteX77" fmla="*/ 789593 w 1465344"/>
                  <a:gd name="connsiteY77" fmla="*/ 375933 h 678614"/>
                  <a:gd name="connsiteX78" fmla="*/ 776893 w 1465344"/>
                  <a:gd name="connsiteY78" fmla="*/ 391173 h 678614"/>
                  <a:gd name="connsiteX79" fmla="*/ 779433 w 1465344"/>
                  <a:gd name="connsiteY79" fmla="*/ 332753 h 678614"/>
                  <a:gd name="connsiteX80" fmla="*/ 748953 w 1465344"/>
                  <a:gd name="connsiteY80" fmla="*/ 345453 h 678614"/>
                  <a:gd name="connsiteX81" fmla="*/ 746413 w 1465344"/>
                  <a:gd name="connsiteY81" fmla="*/ 360693 h 678614"/>
                  <a:gd name="connsiteX82" fmla="*/ 728633 w 1465344"/>
                  <a:gd name="connsiteY82" fmla="*/ 317513 h 678614"/>
                  <a:gd name="connsiteX83" fmla="*/ 708313 w 1465344"/>
                  <a:gd name="connsiteY83" fmla="*/ 302273 h 678614"/>
                  <a:gd name="connsiteX84" fmla="*/ 705773 w 1465344"/>
                  <a:gd name="connsiteY84" fmla="*/ 330213 h 678614"/>
                  <a:gd name="connsiteX85" fmla="*/ 660053 w 1465344"/>
                  <a:gd name="connsiteY85" fmla="*/ 342913 h 678614"/>
                  <a:gd name="connsiteX86" fmla="*/ 644813 w 1465344"/>
                  <a:gd name="connsiteY86" fmla="*/ 373393 h 678614"/>
                  <a:gd name="connsiteX87" fmla="*/ 639733 w 1465344"/>
                  <a:gd name="connsiteY87" fmla="*/ 424193 h 678614"/>
                  <a:gd name="connsiteX88" fmla="*/ 621953 w 1465344"/>
                  <a:gd name="connsiteY88" fmla="*/ 408953 h 678614"/>
                  <a:gd name="connsiteX89" fmla="*/ 596553 w 1465344"/>
                  <a:gd name="connsiteY89" fmla="*/ 345453 h 678614"/>
                  <a:gd name="connsiteX90" fmla="*/ 566073 w 1465344"/>
                  <a:gd name="connsiteY90" fmla="*/ 375933 h 678614"/>
                  <a:gd name="connsiteX91" fmla="*/ 558453 w 1465344"/>
                  <a:gd name="connsiteY91" fmla="*/ 398793 h 678614"/>
                  <a:gd name="connsiteX92" fmla="*/ 530513 w 1465344"/>
                  <a:gd name="connsiteY92" fmla="*/ 434353 h 678614"/>
                  <a:gd name="connsiteX93" fmla="*/ 484793 w 1465344"/>
                  <a:gd name="connsiteY93" fmla="*/ 414033 h 678614"/>
                  <a:gd name="connsiteX94" fmla="*/ 461933 w 1465344"/>
                  <a:gd name="connsiteY94" fmla="*/ 401333 h 678614"/>
                  <a:gd name="connsiteX95" fmla="*/ 454313 w 1465344"/>
                  <a:gd name="connsiteY95" fmla="*/ 421653 h 678614"/>
                  <a:gd name="connsiteX96" fmla="*/ 423833 w 1465344"/>
                  <a:gd name="connsiteY96" fmla="*/ 373393 h 678614"/>
                  <a:gd name="connsiteX97" fmla="*/ 400973 w 1465344"/>
                  <a:gd name="connsiteY97" fmla="*/ 406413 h 678614"/>
                  <a:gd name="connsiteX98" fmla="*/ 388273 w 1465344"/>
                  <a:gd name="connsiteY98" fmla="*/ 347993 h 678614"/>
                  <a:gd name="connsiteX99" fmla="*/ 383193 w 1465344"/>
                  <a:gd name="connsiteY99" fmla="*/ 388633 h 678614"/>
                  <a:gd name="connsiteX100" fmla="*/ 345093 w 1465344"/>
                  <a:gd name="connsiteY100" fmla="*/ 314973 h 678614"/>
                  <a:gd name="connsiteX101" fmla="*/ 342553 w 1465344"/>
                  <a:gd name="connsiteY101" fmla="*/ 345453 h 678614"/>
                  <a:gd name="connsiteX102" fmla="*/ 268893 w 1465344"/>
                  <a:gd name="connsiteY102" fmla="*/ 287033 h 678614"/>
                  <a:gd name="connsiteX103" fmla="*/ 230793 w 1465344"/>
                  <a:gd name="connsiteY103" fmla="*/ 236233 h 678614"/>
                  <a:gd name="connsiteX104" fmla="*/ 179993 w 1465344"/>
                  <a:gd name="connsiteY104" fmla="*/ 195593 h 678614"/>
                  <a:gd name="connsiteX105" fmla="*/ 101253 w 1465344"/>
                  <a:gd name="connsiteY105" fmla="*/ 111773 h 678614"/>
                  <a:gd name="connsiteX106" fmla="*/ 4733 w 1465344"/>
                  <a:gd name="connsiteY106" fmla="*/ 13 h 678614"/>
                  <a:gd name="connsiteX0" fmla="*/ 4733 w 1465083"/>
                  <a:gd name="connsiteY0" fmla="*/ 13 h 678614"/>
                  <a:gd name="connsiteX1" fmla="*/ 14893 w 1465083"/>
                  <a:gd name="connsiteY1" fmla="*/ 104153 h 678614"/>
                  <a:gd name="connsiteX2" fmla="*/ 14893 w 1465083"/>
                  <a:gd name="connsiteY2" fmla="*/ 91453 h 678614"/>
                  <a:gd name="connsiteX3" fmla="*/ 42833 w 1465083"/>
                  <a:gd name="connsiteY3" fmla="*/ 45733 h 678614"/>
                  <a:gd name="connsiteX4" fmla="*/ 103793 w 1465083"/>
                  <a:gd name="connsiteY4" fmla="*/ 142253 h 678614"/>
                  <a:gd name="connsiteX5" fmla="*/ 101253 w 1465083"/>
                  <a:gd name="connsiteY5" fmla="*/ 218453 h 678614"/>
                  <a:gd name="connsiteX6" fmla="*/ 121573 w 1465083"/>
                  <a:gd name="connsiteY6" fmla="*/ 187973 h 678614"/>
                  <a:gd name="connsiteX7" fmla="*/ 164753 w 1465083"/>
                  <a:gd name="connsiteY7" fmla="*/ 228613 h 678614"/>
                  <a:gd name="connsiteX8" fmla="*/ 207933 w 1465083"/>
                  <a:gd name="connsiteY8" fmla="*/ 289573 h 678614"/>
                  <a:gd name="connsiteX9" fmla="*/ 218093 w 1465083"/>
                  <a:gd name="connsiteY9" fmla="*/ 259093 h 678614"/>
                  <a:gd name="connsiteX10" fmla="*/ 279053 w 1465083"/>
                  <a:gd name="connsiteY10" fmla="*/ 358153 h 678614"/>
                  <a:gd name="connsiteX11" fmla="*/ 319693 w 1465083"/>
                  <a:gd name="connsiteY11" fmla="*/ 495313 h 678614"/>
                  <a:gd name="connsiteX12" fmla="*/ 322233 w 1465083"/>
                  <a:gd name="connsiteY12" fmla="*/ 386093 h 678614"/>
                  <a:gd name="connsiteX13" fmla="*/ 373033 w 1465083"/>
                  <a:gd name="connsiteY13" fmla="*/ 447053 h 678614"/>
                  <a:gd name="connsiteX14" fmla="*/ 406053 w 1465083"/>
                  <a:gd name="connsiteY14" fmla="*/ 487693 h 678614"/>
                  <a:gd name="connsiteX15" fmla="*/ 461933 w 1465083"/>
                  <a:gd name="connsiteY15" fmla="*/ 558813 h 678614"/>
                  <a:gd name="connsiteX16" fmla="*/ 467013 w 1465083"/>
                  <a:gd name="connsiteY16" fmla="*/ 604533 h 678614"/>
                  <a:gd name="connsiteX17" fmla="*/ 461933 w 1465083"/>
                  <a:gd name="connsiteY17" fmla="*/ 525793 h 678614"/>
                  <a:gd name="connsiteX18" fmla="*/ 484793 w 1465083"/>
                  <a:gd name="connsiteY18" fmla="*/ 543573 h 678614"/>
                  <a:gd name="connsiteX19" fmla="*/ 540673 w 1465083"/>
                  <a:gd name="connsiteY19" fmla="*/ 553733 h 678614"/>
                  <a:gd name="connsiteX20" fmla="*/ 611793 w 1465083"/>
                  <a:gd name="connsiteY20" fmla="*/ 576593 h 678614"/>
                  <a:gd name="connsiteX21" fmla="*/ 662593 w 1465083"/>
                  <a:gd name="connsiteY21" fmla="*/ 609613 h 678614"/>
                  <a:gd name="connsiteX22" fmla="*/ 662593 w 1465083"/>
                  <a:gd name="connsiteY22" fmla="*/ 642633 h 678614"/>
                  <a:gd name="connsiteX23" fmla="*/ 698153 w 1465083"/>
                  <a:gd name="connsiteY23" fmla="*/ 612153 h 678614"/>
                  <a:gd name="connsiteX24" fmla="*/ 743873 w 1465083"/>
                  <a:gd name="connsiteY24" fmla="*/ 657873 h 678614"/>
                  <a:gd name="connsiteX25" fmla="*/ 781973 w 1465083"/>
                  <a:gd name="connsiteY25" fmla="*/ 612153 h 678614"/>
                  <a:gd name="connsiteX26" fmla="*/ 860713 w 1465083"/>
                  <a:gd name="connsiteY26" fmla="*/ 660413 h 678614"/>
                  <a:gd name="connsiteX27" fmla="*/ 845473 w 1465083"/>
                  <a:gd name="connsiteY27" fmla="*/ 678193 h 678614"/>
                  <a:gd name="connsiteX28" fmla="*/ 891193 w 1465083"/>
                  <a:gd name="connsiteY28" fmla="*/ 645173 h 678614"/>
                  <a:gd name="connsiteX29" fmla="*/ 908973 w 1465083"/>
                  <a:gd name="connsiteY29" fmla="*/ 622313 h 678614"/>
                  <a:gd name="connsiteX30" fmla="*/ 947073 w 1465083"/>
                  <a:gd name="connsiteY30" fmla="*/ 650253 h 678614"/>
                  <a:gd name="connsiteX31" fmla="*/ 972473 w 1465083"/>
                  <a:gd name="connsiteY31" fmla="*/ 629933 h 678614"/>
                  <a:gd name="connsiteX32" fmla="*/ 1008033 w 1465083"/>
                  <a:gd name="connsiteY32" fmla="*/ 627393 h 678614"/>
                  <a:gd name="connsiteX33" fmla="*/ 1033433 w 1465083"/>
                  <a:gd name="connsiteY33" fmla="*/ 650253 h 678614"/>
                  <a:gd name="connsiteX34" fmla="*/ 1018193 w 1465083"/>
                  <a:gd name="connsiteY34" fmla="*/ 678193 h 678614"/>
                  <a:gd name="connsiteX35" fmla="*/ 1051213 w 1465083"/>
                  <a:gd name="connsiteY35" fmla="*/ 635013 h 678614"/>
                  <a:gd name="connsiteX36" fmla="*/ 1089313 w 1465083"/>
                  <a:gd name="connsiteY36" fmla="*/ 617233 h 678614"/>
                  <a:gd name="connsiteX37" fmla="*/ 1099473 w 1465083"/>
                  <a:gd name="connsiteY37" fmla="*/ 632473 h 678614"/>
                  <a:gd name="connsiteX38" fmla="*/ 1147733 w 1465083"/>
                  <a:gd name="connsiteY38" fmla="*/ 604533 h 678614"/>
                  <a:gd name="connsiteX39" fmla="*/ 1165513 w 1465083"/>
                  <a:gd name="connsiteY39" fmla="*/ 596913 h 678614"/>
                  <a:gd name="connsiteX40" fmla="*/ 1122333 w 1465083"/>
                  <a:gd name="connsiteY40" fmla="*/ 668033 h 678614"/>
                  <a:gd name="connsiteX41" fmla="*/ 1188373 w 1465083"/>
                  <a:gd name="connsiteY41" fmla="*/ 599453 h 678614"/>
                  <a:gd name="connsiteX42" fmla="*/ 1234093 w 1465083"/>
                  <a:gd name="connsiteY42" fmla="*/ 561353 h 678614"/>
                  <a:gd name="connsiteX43" fmla="*/ 1269653 w 1465083"/>
                  <a:gd name="connsiteY43" fmla="*/ 520713 h 678614"/>
                  <a:gd name="connsiteX44" fmla="*/ 1262033 w 1465083"/>
                  <a:gd name="connsiteY44" fmla="*/ 579133 h 678614"/>
                  <a:gd name="connsiteX45" fmla="*/ 1267113 w 1465083"/>
                  <a:gd name="connsiteY45" fmla="*/ 581673 h 678614"/>
                  <a:gd name="connsiteX46" fmla="*/ 1328073 w 1465083"/>
                  <a:gd name="connsiteY46" fmla="*/ 520713 h 678614"/>
                  <a:gd name="connsiteX47" fmla="*/ 1401733 w 1465083"/>
                  <a:gd name="connsiteY47" fmla="*/ 469913 h 678614"/>
                  <a:gd name="connsiteX48" fmla="*/ 1422053 w 1465083"/>
                  <a:gd name="connsiteY48" fmla="*/ 373393 h 678614"/>
                  <a:gd name="connsiteX49" fmla="*/ 1424593 w 1465083"/>
                  <a:gd name="connsiteY49" fmla="*/ 350533 h 678614"/>
                  <a:gd name="connsiteX50" fmla="*/ 1439833 w 1465083"/>
                  <a:gd name="connsiteY50" fmla="*/ 401333 h 678614"/>
                  <a:gd name="connsiteX51" fmla="*/ 1460153 w 1465083"/>
                  <a:gd name="connsiteY51" fmla="*/ 353073 h 678614"/>
                  <a:gd name="connsiteX52" fmla="*/ 1455073 w 1465083"/>
                  <a:gd name="connsiteY52" fmla="*/ 317513 h 678614"/>
                  <a:gd name="connsiteX53" fmla="*/ 1357283 w 1465083"/>
                  <a:gd name="connsiteY53" fmla="*/ 408318 h 678614"/>
                  <a:gd name="connsiteX54" fmla="*/ 1305848 w 1465083"/>
                  <a:gd name="connsiteY54" fmla="*/ 384188 h 678614"/>
                  <a:gd name="connsiteX55" fmla="*/ 1272193 w 1465083"/>
                  <a:gd name="connsiteY55" fmla="*/ 436893 h 678614"/>
                  <a:gd name="connsiteX56" fmla="*/ 1244253 w 1465083"/>
                  <a:gd name="connsiteY56" fmla="*/ 452133 h 678614"/>
                  <a:gd name="connsiteX57" fmla="*/ 1229013 w 1465083"/>
                  <a:gd name="connsiteY57" fmla="*/ 414033 h 678614"/>
                  <a:gd name="connsiteX58" fmla="*/ 1160433 w 1465083"/>
                  <a:gd name="connsiteY58" fmla="*/ 487693 h 678614"/>
                  <a:gd name="connsiteX59" fmla="*/ 1145193 w 1465083"/>
                  <a:gd name="connsiteY59" fmla="*/ 436893 h 678614"/>
                  <a:gd name="connsiteX60" fmla="*/ 1081693 w 1465083"/>
                  <a:gd name="connsiteY60" fmla="*/ 457213 h 678614"/>
                  <a:gd name="connsiteX61" fmla="*/ 1096933 w 1465083"/>
                  <a:gd name="connsiteY61" fmla="*/ 403873 h 678614"/>
                  <a:gd name="connsiteX62" fmla="*/ 1068993 w 1465083"/>
                  <a:gd name="connsiteY62" fmla="*/ 302273 h 678614"/>
                  <a:gd name="connsiteX63" fmla="*/ 1030893 w 1465083"/>
                  <a:gd name="connsiteY63" fmla="*/ 373393 h 678614"/>
                  <a:gd name="connsiteX64" fmla="*/ 992793 w 1465083"/>
                  <a:gd name="connsiteY64" fmla="*/ 340373 h 678614"/>
                  <a:gd name="connsiteX65" fmla="*/ 962313 w 1465083"/>
                  <a:gd name="connsiteY65" fmla="*/ 314973 h 678614"/>
                  <a:gd name="connsiteX66" fmla="*/ 959773 w 1465083"/>
                  <a:gd name="connsiteY66" fmla="*/ 358153 h 678614"/>
                  <a:gd name="connsiteX67" fmla="*/ 924213 w 1465083"/>
                  <a:gd name="connsiteY67" fmla="*/ 320053 h 678614"/>
                  <a:gd name="connsiteX68" fmla="*/ 934373 w 1465083"/>
                  <a:gd name="connsiteY68" fmla="*/ 391173 h 678614"/>
                  <a:gd name="connsiteX69" fmla="*/ 908973 w 1465083"/>
                  <a:gd name="connsiteY69" fmla="*/ 426733 h 678614"/>
                  <a:gd name="connsiteX70" fmla="*/ 896273 w 1465083"/>
                  <a:gd name="connsiteY70" fmla="*/ 464833 h 678614"/>
                  <a:gd name="connsiteX71" fmla="*/ 868333 w 1465083"/>
                  <a:gd name="connsiteY71" fmla="*/ 383553 h 678614"/>
                  <a:gd name="connsiteX72" fmla="*/ 870873 w 1465083"/>
                  <a:gd name="connsiteY72" fmla="*/ 342913 h 678614"/>
                  <a:gd name="connsiteX73" fmla="*/ 842933 w 1465083"/>
                  <a:gd name="connsiteY73" fmla="*/ 388633 h 678614"/>
                  <a:gd name="connsiteX74" fmla="*/ 837853 w 1465083"/>
                  <a:gd name="connsiteY74" fmla="*/ 452133 h 678614"/>
                  <a:gd name="connsiteX75" fmla="*/ 809913 w 1465083"/>
                  <a:gd name="connsiteY75" fmla="*/ 431813 h 678614"/>
                  <a:gd name="connsiteX76" fmla="*/ 794673 w 1465083"/>
                  <a:gd name="connsiteY76" fmla="*/ 373393 h 678614"/>
                  <a:gd name="connsiteX77" fmla="*/ 789593 w 1465083"/>
                  <a:gd name="connsiteY77" fmla="*/ 375933 h 678614"/>
                  <a:gd name="connsiteX78" fmla="*/ 776893 w 1465083"/>
                  <a:gd name="connsiteY78" fmla="*/ 391173 h 678614"/>
                  <a:gd name="connsiteX79" fmla="*/ 779433 w 1465083"/>
                  <a:gd name="connsiteY79" fmla="*/ 332753 h 678614"/>
                  <a:gd name="connsiteX80" fmla="*/ 748953 w 1465083"/>
                  <a:gd name="connsiteY80" fmla="*/ 345453 h 678614"/>
                  <a:gd name="connsiteX81" fmla="*/ 746413 w 1465083"/>
                  <a:gd name="connsiteY81" fmla="*/ 360693 h 678614"/>
                  <a:gd name="connsiteX82" fmla="*/ 728633 w 1465083"/>
                  <a:gd name="connsiteY82" fmla="*/ 317513 h 678614"/>
                  <a:gd name="connsiteX83" fmla="*/ 708313 w 1465083"/>
                  <a:gd name="connsiteY83" fmla="*/ 302273 h 678614"/>
                  <a:gd name="connsiteX84" fmla="*/ 705773 w 1465083"/>
                  <a:gd name="connsiteY84" fmla="*/ 330213 h 678614"/>
                  <a:gd name="connsiteX85" fmla="*/ 660053 w 1465083"/>
                  <a:gd name="connsiteY85" fmla="*/ 342913 h 678614"/>
                  <a:gd name="connsiteX86" fmla="*/ 644813 w 1465083"/>
                  <a:gd name="connsiteY86" fmla="*/ 373393 h 678614"/>
                  <a:gd name="connsiteX87" fmla="*/ 639733 w 1465083"/>
                  <a:gd name="connsiteY87" fmla="*/ 424193 h 678614"/>
                  <a:gd name="connsiteX88" fmla="*/ 621953 w 1465083"/>
                  <a:gd name="connsiteY88" fmla="*/ 408953 h 678614"/>
                  <a:gd name="connsiteX89" fmla="*/ 596553 w 1465083"/>
                  <a:gd name="connsiteY89" fmla="*/ 345453 h 678614"/>
                  <a:gd name="connsiteX90" fmla="*/ 566073 w 1465083"/>
                  <a:gd name="connsiteY90" fmla="*/ 375933 h 678614"/>
                  <a:gd name="connsiteX91" fmla="*/ 558453 w 1465083"/>
                  <a:gd name="connsiteY91" fmla="*/ 398793 h 678614"/>
                  <a:gd name="connsiteX92" fmla="*/ 530513 w 1465083"/>
                  <a:gd name="connsiteY92" fmla="*/ 434353 h 678614"/>
                  <a:gd name="connsiteX93" fmla="*/ 484793 w 1465083"/>
                  <a:gd name="connsiteY93" fmla="*/ 414033 h 678614"/>
                  <a:gd name="connsiteX94" fmla="*/ 461933 w 1465083"/>
                  <a:gd name="connsiteY94" fmla="*/ 401333 h 678614"/>
                  <a:gd name="connsiteX95" fmla="*/ 454313 w 1465083"/>
                  <a:gd name="connsiteY95" fmla="*/ 421653 h 678614"/>
                  <a:gd name="connsiteX96" fmla="*/ 423833 w 1465083"/>
                  <a:gd name="connsiteY96" fmla="*/ 373393 h 678614"/>
                  <a:gd name="connsiteX97" fmla="*/ 400973 w 1465083"/>
                  <a:gd name="connsiteY97" fmla="*/ 406413 h 678614"/>
                  <a:gd name="connsiteX98" fmla="*/ 388273 w 1465083"/>
                  <a:gd name="connsiteY98" fmla="*/ 347993 h 678614"/>
                  <a:gd name="connsiteX99" fmla="*/ 383193 w 1465083"/>
                  <a:gd name="connsiteY99" fmla="*/ 388633 h 678614"/>
                  <a:gd name="connsiteX100" fmla="*/ 345093 w 1465083"/>
                  <a:gd name="connsiteY100" fmla="*/ 314973 h 678614"/>
                  <a:gd name="connsiteX101" fmla="*/ 342553 w 1465083"/>
                  <a:gd name="connsiteY101" fmla="*/ 345453 h 678614"/>
                  <a:gd name="connsiteX102" fmla="*/ 268893 w 1465083"/>
                  <a:gd name="connsiteY102" fmla="*/ 287033 h 678614"/>
                  <a:gd name="connsiteX103" fmla="*/ 230793 w 1465083"/>
                  <a:gd name="connsiteY103" fmla="*/ 236233 h 678614"/>
                  <a:gd name="connsiteX104" fmla="*/ 179993 w 1465083"/>
                  <a:gd name="connsiteY104" fmla="*/ 195593 h 678614"/>
                  <a:gd name="connsiteX105" fmla="*/ 101253 w 1465083"/>
                  <a:gd name="connsiteY105" fmla="*/ 111773 h 678614"/>
                  <a:gd name="connsiteX106" fmla="*/ 4733 w 1465083"/>
                  <a:gd name="connsiteY106" fmla="*/ 13 h 678614"/>
                  <a:gd name="connsiteX0" fmla="*/ 4733 w 1495518"/>
                  <a:gd name="connsiteY0" fmla="*/ 13 h 678614"/>
                  <a:gd name="connsiteX1" fmla="*/ 14893 w 1495518"/>
                  <a:gd name="connsiteY1" fmla="*/ 104153 h 678614"/>
                  <a:gd name="connsiteX2" fmla="*/ 14893 w 1495518"/>
                  <a:gd name="connsiteY2" fmla="*/ 91453 h 678614"/>
                  <a:gd name="connsiteX3" fmla="*/ 42833 w 1495518"/>
                  <a:gd name="connsiteY3" fmla="*/ 45733 h 678614"/>
                  <a:gd name="connsiteX4" fmla="*/ 103793 w 1495518"/>
                  <a:gd name="connsiteY4" fmla="*/ 142253 h 678614"/>
                  <a:gd name="connsiteX5" fmla="*/ 101253 w 1495518"/>
                  <a:gd name="connsiteY5" fmla="*/ 218453 h 678614"/>
                  <a:gd name="connsiteX6" fmla="*/ 121573 w 1495518"/>
                  <a:gd name="connsiteY6" fmla="*/ 187973 h 678614"/>
                  <a:gd name="connsiteX7" fmla="*/ 164753 w 1495518"/>
                  <a:gd name="connsiteY7" fmla="*/ 228613 h 678614"/>
                  <a:gd name="connsiteX8" fmla="*/ 207933 w 1495518"/>
                  <a:gd name="connsiteY8" fmla="*/ 289573 h 678614"/>
                  <a:gd name="connsiteX9" fmla="*/ 218093 w 1495518"/>
                  <a:gd name="connsiteY9" fmla="*/ 259093 h 678614"/>
                  <a:gd name="connsiteX10" fmla="*/ 279053 w 1495518"/>
                  <a:gd name="connsiteY10" fmla="*/ 358153 h 678614"/>
                  <a:gd name="connsiteX11" fmla="*/ 319693 w 1495518"/>
                  <a:gd name="connsiteY11" fmla="*/ 495313 h 678614"/>
                  <a:gd name="connsiteX12" fmla="*/ 322233 w 1495518"/>
                  <a:gd name="connsiteY12" fmla="*/ 386093 h 678614"/>
                  <a:gd name="connsiteX13" fmla="*/ 373033 w 1495518"/>
                  <a:gd name="connsiteY13" fmla="*/ 447053 h 678614"/>
                  <a:gd name="connsiteX14" fmla="*/ 406053 w 1495518"/>
                  <a:gd name="connsiteY14" fmla="*/ 487693 h 678614"/>
                  <a:gd name="connsiteX15" fmla="*/ 461933 w 1495518"/>
                  <a:gd name="connsiteY15" fmla="*/ 558813 h 678614"/>
                  <a:gd name="connsiteX16" fmla="*/ 467013 w 1495518"/>
                  <a:gd name="connsiteY16" fmla="*/ 604533 h 678614"/>
                  <a:gd name="connsiteX17" fmla="*/ 461933 w 1495518"/>
                  <a:gd name="connsiteY17" fmla="*/ 525793 h 678614"/>
                  <a:gd name="connsiteX18" fmla="*/ 484793 w 1495518"/>
                  <a:gd name="connsiteY18" fmla="*/ 543573 h 678614"/>
                  <a:gd name="connsiteX19" fmla="*/ 540673 w 1495518"/>
                  <a:gd name="connsiteY19" fmla="*/ 553733 h 678614"/>
                  <a:gd name="connsiteX20" fmla="*/ 611793 w 1495518"/>
                  <a:gd name="connsiteY20" fmla="*/ 576593 h 678614"/>
                  <a:gd name="connsiteX21" fmla="*/ 662593 w 1495518"/>
                  <a:gd name="connsiteY21" fmla="*/ 609613 h 678614"/>
                  <a:gd name="connsiteX22" fmla="*/ 662593 w 1495518"/>
                  <a:gd name="connsiteY22" fmla="*/ 642633 h 678614"/>
                  <a:gd name="connsiteX23" fmla="*/ 698153 w 1495518"/>
                  <a:gd name="connsiteY23" fmla="*/ 612153 h 678614"/>
                  <a:gd name="connsiteX24" fmla="*/ 743873 w 1495518"/>
                  <a:gd name="connsiteY24" fmla="*/ 657873 h 678614"/>
                  <a:gd name="connsiteX25" fmla="*/ 781973 w 1495518"/>
                  <a:gd name="connsiteY25" fmla="*/ 612153 h 678614"/>
                  <a:gd name="connsiteX26" fmla="*/ 860713 w 1495518"/>
                  <a:gd name="connsiteY26" fmla="*/ 660413 h 678614"/>
                  <a:gd name="connsiteX27" fmla="*/ 845473 w 1495518"/>
                  <a:gd name="connsiteY27" fmla="*/ 678193 h 678614"/>
                  <a:gd name="connsiteX28" fmla="*/ 891193 w 1495518"/>
                  <a:gd name="connsiteY28" fmla="*/ 645173 h 678614"/>
                  <a:gd name="connsiteX29" fmla="*/ 908973 w 1495518"/>
                  <a:gd name="connsiteY29" fmla="*/ 622313 h 678614"/>
                  <a:gd name="connsiteX30" fmla="*/ 947073 w 1495518"/>
                  <a:gd name="connsiteY30" fmla="*/ 650253 h 678614"/>
                  <a:gd name="connsiteX31" fmla="*/ 972473 w 1495518"/>
                  <a:gd name="connsiteY31" fmla="*/ 629933 h 678614"/>
                  <a:gd name="connsiteX32" fmla="*/ 1008033 w 1495518"/>
                  <a:gd name="connsiteY32" fmla="*/ 627393 h 678614"/>
                  <a:gd name="connsiteX33" fmla="*/ 1033433 w 1495518"/>
                  <a:gd name="connsiteY33" fmla="*/ 650253 h 678614"/>
                  <a:gd name="connsiteX34" fmla="*/ 1018193 w 1495518"/>
                  <a:gd name="connsiteY34" fmla="*/ 678193 h 678614"/>
                  <a:gd name="connsiteX35" fmla="*/ 1051213 w 1495518"/>
                  <a:gd name="connsiteY35" fmla="*/ 635013 h 678614"/>
                  <a:gd name="connsiteX36" fmla="*/ 1089313 w 1495518"/>
                  <a:gd name="connsiteY36" fmla="*/ 617233 h 678614"/>
                  <a:gd name="connsiteX37" fmla="*/ 1099473 w 1495518"/>
                  <a:gd name="connsiteY37" fmla="*/ 632473 h 678614"/>
                  <a:gd name="connsiteX38" fmla="*/ 1147733 w 1495518"/>
                  <a:gd name="connsiteY38" fmla="*/ 604533 h 678614"/>
                  <a:gd name="connsiteX39" fmla="*/ 1165513 w 1495518"/>
                  <a:gd name="connsiteY39" fmla="*/ 596913 h 678614"/>
                  <a:gd name="connsiteX40" fmla="*/ 1122333 w 1495518"/>
                  <a:gd name="connsiteY40" fmla="*/ 668033 h 678614"/>
                  <a:gd name="connsiteX41" fmla="*/ 1188373 w 1495518"/>
                  <a:gd name="connsiteY41" fmla="*/ 599453 h 678614"/>
                  <a:gd name="connsiteX42" fmla="*/ 1234093 w 1495518"/>
                  <a:gd name="connsiteY42" fmla="*/ 561353 h 678614"/>
                  <a:gd name="connsiteX43" fmla="*/ 1269653 w 1495518"/>
                  <a:gd name="connsiteY43" fmla="*/ 520713 h 678614"/>
                  <a:gd name="connsiteX44" fmla="*/ 1262033 w 1495518"/>
                  <a:gd name="connsiteY44" fmla="*/ 579133 h 678614"/>
                  <a:gd name="connsiteX45" fmla="*/ 1267113 w 1495518"/>
                  <a:gd name="connsiteY45" fmla="*/ 581673 h 678614"/>
                  <a:gd name="connsiteX46" fmla="*/ 1328073 w 1495518"/>
                  <a:gd name="connsiteY46" fmla="*/ 520713 h 678614"/>
                  <a:gd name="connsiteX47" fmla="*/ 1401733 w 1495518"/>
                  <a:gd name="connsiteY47" fmla="*/ 469913 h 678614"/>
                  <a:gd name="connsiteX48" fmla="*/ 1422053 w 1495518"/>
                  <a:gd name="connsiteY48" fmla="*/ 373393 h 678614"/>
                  <a:gd name="connsiteX49" fmla="*/ 1424593 w 1495518"/>
                  <a:gd name="connsiteY49" fmla="*/ 350533 h 678614"/>
                  <a:gd name="connsiteX50" fmla="*/ 1439833 w 1495518"/>
                  <a:gd name="connsiteY50" fmla="*/ 401333 h 678614"/>
                  <a:gd name="connsiteX51" fmla="*/ 1460153 w 1495518"/>
                  <a:gd name="connsiteY51" fmla="*/ 353073 h 678614"/>
                  <a:gd name="connsiteX52" fmla="*/ 1491268 w 1495518"/>
                  <a:gd name="connsiteY52" fmla="*/ 288938 h 678614"/>
                  <a:gd name="connsiteX53" fmla="*/ 1357283 w 1495518"/>
                  <a:gd name="connsiteY53" fmla="*/ 408318 h 678614"/>
                  <a:gd name="connsiteX54" fmla="*/ 1305848 w 1495518"/>
                  <a:gd name="connsiteY54" fmla="*/ 384188 h 678614"/>
                  <a:gd name="connsiteX55" fmla="*/ 1272193 w 1495518"/>
                  <a:gd name="connsiteY55" fmla="*/ 436893 h 678614"/>
                  <a:gd name="connsiteX56" fmla="*/ 1244253 w 1495518"/>
                  <a:gd name="connsiteY56" fmla="*/ 452133 h 678614"/>
                  <a:gd name="connsiteX57" fmla="*/ 1229013 w 1495518"/>
                  <a:gd name="connsiteY57" fmla="*/ 414033 h 678614"/>
                  <a:gd name="connsiteX58" fmla="*/ 1160433 w 1495518"/>
                  <a:gd name="connsiteY58" fmla="*/ 487693 h 678614"/>
                  <a:gd name="connsiteX59" fmla="*/ 1145193 w 1495518"/>
                  <a:gd name="connsiteY59" fmla="*/ 436893 h 678614"/>
                  <a:gd name="connsiteX60" fmla="*/ 1081693 w 1495518"/>
                  <a:gd name="connsiteY60" fmla="*/ 457213 h 678614"/>
                  <a:gd name="connsiteX61" fmla="*/ 1096933 w 1495518"/>
                  <a:gd name="connsiteY61" fmla="*/ 403873 h 678614"/>
                  <a:gd name="connsiteX62" fmla="*/ 1068993 w 1495518"/>
                  <a:gd name="connsiteY62" fmla="*/ 302273 h 678614"/>
                  <a:gd name="connsiteX63" fmla="*/ 1030893 w 1495518"/>
                  <a:gd name="connsiteY63" fmla="*/ 373393 h 678614"/>
                  <a:gd name="connsiteX64" fmla="*/ 992793 w 1495518"/>
                  <a:gd name="connsiteY64" fmla="*/ 340373 h 678614"/>
                  <a:gd name="connsiteX65" fmla="*/ 962313 w 1495518"/>
                  <a:gd name="connsiteY65" fmla="*/ 314973 h 678614"/>
                  <a:gd name="connsiteX66" fmla="*/ 959773 w 1495518"/>
                  <a:gd name="connsiteY66" fmla="*/ 358153 h 678614"/>
                  <a:gd name="connsiteX67" fmla="*/ 924213 w 1495518"/>
                  <a:gd name="connsiteY67" fmla="*/ 320053 h 678614"/>
                  <a:gd name="connsiteX68" fmla="*/ 934373 w 1495518"/>
                  <a:gd name="connsiteY68" fmla="*/ 391173 h 678614"/>
                  <a:gd name="connsiteX69" fmla="*/ 908973 w 1495518"/>
                  <a:gd name="connsiteY69" fmla="*/ 426733 h 678614"/>
                  <a:gd name="connsiteX70" fmla="*/ 896273 w 1495518"/>
                  <a:gd name="connsiteY70" fmla="*/ 464833 h 678614"/>
                  <a:gd name="connsiteX71" fmla="*/ 868333 w 1495518"/>
                  <a:gd name="connsiteY71" fmla="*/ 383553 h 678614"/>
                  <a:gd name="connsiteX72" fmla="*/ 870873 w 1495518"/>
                  <a:gd name="connsiteY72" fmla="*/ 342913 h 678614"/>
                  <a:gd name="connsiteX73" fmla="*/ 842933 w 1495518"/>
                  <a:gd name="connsiteY73" fmla="*/ 388633 h 678614"/>
                  <a:gd name="connsiteX74" fmla="*/ 837853 w 1495518"/>
                  <a:gd name="connsiteY74" fmla="*/ 452133 h 678614"/>
                  <a:gd name="connsiteX75" fmla="*/ 809913 w 1495518"/>
                  <a:gd name="connsiteY75" fmla="*/ 431813 h 678614"/>
                  <a:gd name="connsiteX76" fmla="*/ 794673 w 1495518"/>
                  <a:gd name="connsiteY76" fmla="*/ 373393 h 678614"/>
                  <a:gd name="connsiteX77" fmla="*/ 789593 w 1495518"/>
                  <a:gd name="connsiteY77" fmla="*/ 375933 h 678614"/>
                  <a:gd name="connsiteX78" fmla="*/ 776893 w 1495518"/>
                  <a:gd name="connsiteY78" fmla="*/ 391173 h 678614"/>
                  <a:gd name="connsiteX79" fmla="*/ 779433 w 1495518"/>
                  <a:gd name="connsiteY79" fmla="*/ 332753 h 678614"/>
                  <a:gd name="connsiteX80" fmla="*/ 748953 w 1495518"/>
                  <a:gd name="connsiteY80" fmla="*/ 345453 h 678614"/>
                  <a:gd name="connsiteX81" fmla="*/ 746413 w 1495518"/>
                  <a:gd name="connsiteY81" fmla="*/ 360693 h 678614"/>
                  <a:gd name="connsiteX82" fmla="*/ 728633 w 1495518"/>
                  <a:gd name="connsiteY82" fmla="*/ 317513 h 678614"/>
                  <a:gd name="connsiteX83" fmla="*/ 708313 w 1495518"/>
                  <a:gd name="connsiteY83" fmla="*/ 302273 h 678614"/>
                  <a:gd name="connsiteX84" fmla="*/ 705773 w 1495518"/>
                  <a:gd name="connsiteY84" fmla="*/ 330213 h 678614"/>
                  <a:gd name="connsiteX85" fmla="*/ 660053 w 1495518"/>
                  <a:gd name="connsiteY85" fmla="*/ 342913 h 678614"/>
                  <a:gd name="connsiteX86" fmla="*/ 644813 w 1495518"/>
                  <a:gd name="connsiteY86" fmla="*/ 373393 h 678614"/>
                  <a:gd name="connsiteX87" fmla="*/ 639733 w 1495518"/>
                  <a:gd name="connsiteY87" fmla="*/ 424193 h 678614"/>
                  <a:gd name="connsiteX88" fmla="*/ 621953 w 1495518"/>
                  <a:gd name="connsiteY88" fmla="*/ 408953 h 678614"/>
                  <a:gd name="connsiteX89" fmla="*/ 596553 w 1495518"/>
                  <a:gd name="connsiteY89" fmla="*/ 345453 h 678614"/>
                  <a:gd name="connsiteX90" fmla="*/ 566073 w 1495518"/>
                  <a:gd name="connsiteY90" fmla="*/ 375933 h 678614"/>
                  <a:gd name="connsiteX91" fmla="*/ 558453 w 1495518"/>
                  <a:gd name="connsiteY91" fmla="*/ 398793 h 678614"/>
                  <a:gd name="connsiteX92" fmla="*/ 530513 w 1495518"/>
                  <a:gd name="connsiteY92" fmla="*/ 434353 h 678614"/>
                  <a:gd name="connsiteX93" fmla="*/ 484793 w 1495518"/>
                  <a:gd name="connsiteY93" fmla="*/ 414033 h 678614"/>
                  <a:gd name="connsiteX94" fmla="*/ 461933 w 1495518"/>
                  <a:gd name="connsiteY94" fmla="*/ 401333 h 678614"/>
                  <a:gd name="connsiteX95" fmla="*/ 454313 w 1495518"/>
                  <a:gd name="connsiteY95" fmla="*/ 421653 h 678614"/>
                  <a:gd name="connsiteX96" fmla="*/ 423833 w 1495518"/>
                  <a:gd name="connsiteY96" fmla="*/ 373393 h 678614"/>
                  <a:gd name="connsiteX97" fmla="*/ 400973 w 1495518"/>
                  <a:gd name="connsiteY97" fmla="*/ 406413 h 678614"/>
                  <a:gd name="connsiteX98" fmla="*/ 388273 w 1495518"/>
                  <a:gd name="connsiteY98" fmla="*/ 347993 h 678614"/>
                  <a:gd name="connsiteX99" fmla="*/ 383193 w 1495518"/>
                  <a:gd name="connsiteY99" fmla="*/ 388633 h 678614"/>
                  <a:gd name="connsiteX100" fmla="*/ 345093 w 1495518"/>
                  <a:gd name="connsiteY100" fmla="*/ 314973 h 678614"/>
                  <a:gd name="connsiteX101" fmla="*/ 342553 w 1495518"/>
                  <a:gd name="connsiteY101" fmla="*/ 345453 h 678614"/>
                  <a:gd name="connsiteX102" fmla="*/ 268893 w 1495518"/>
                  <a:gd name="connsiteY102" fmla="*/ 287033 h 678614"/>
                  <a:gd name="connsiteX103" fmla="*/ 230793 w 1495518"/>
                  <a:gd name="connsiteY103" fmla="*/ 236233 h 678614"/>
                  <a:gd name="connsiteX104" fmla="*/ 179993 w 1495518"/>
                  <a:gd name="connsiteY104" fmla="*/ 195593 h 678614"/>
                  <a:gd name="connsiteX105" fmla="*/ 101253 w 1495518"/>
                  <a:gd name="connsiteY105" fmla="*/ 111773 h 678614"/>
                  <a:gd name="connsiteX106" fmla="*/ 4733 w 1495518"/>
                  <a:gd name="connsiteY106" fmla="*/ 13 h 678614"/>
                  <a:gd name="connsiteX0" fmla="*/ 2665 w 1523930"/>
                  <a:gd name="connsiteY0" fmla="*/ 15 h 668456"/>
                  <a:gd name="connsiteX1" fmla="*/ 43305 w 1523930"/>
                  <a:gd name="connsiteY1" fmla="*/ 93995 h 668456"/>
                  <a:gd name="connsiteX2" fmla="*/ 43305 w 1523930"/>
                  <a:gd name="connsiteY2" fmla="*/ 81295 h 668456"/>
                  <a:gd name="connsiteX3" fmla="*/ 71245 w 1523930"/>
                  <a:gd name="connsiteY3" fmla="*/ 355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15 h 668456"/>
                  <a:gd name="connsiteX1" fmla="*/ 43305 w 1523930"/>
                  <a:gd name="connsiteY1" fmla="*/ 93995 h 668456"/>
                  <a:gd name="connsiteX2" fmla="*/ 43305 w 1523930"/>
                  <a:gd name="connsiteY2" fmla="*/ 81295 h 668456"/>
                  <a:gd name="connsiteX3" fmla="*/ 56005 w 1523930"/>
                  <a:gd name="connsiteY3" fmla="*/ 60975 h 668456"/>
                  <a:gd name="connsiteX4" fmla="*/ 132205 w 1523930"/>
                  <a:gd name="connsiteY4" fmla="*/ 132095 h 668456"/>
                  <a:gd name="connsiteX5" fmla="*/ 129665 w 1523930"/>
                  <a:gd name="connsiteY5" fmla="*/ 208295 h 668456"/>
                  <a:gd name="connsiteX6" fmla="*/ 149985 w 1523930"/>
                  <a:gd name="connsiteY6" fmla="*/ 177815 h 668456"/>
                  <a:gd name="connsiteX7" fmla="*/ 193165 w 1523930"/>
                  <a:gd name="connsiteY7" fmla="*/ 218455 h 668456"/>
                  <a:gd name="connsiteX8" fmla="*/ 236345 w 1523930"/>
                  <a:gd name="connsiteY8" fmla="*/ 279415 h 668456"/>
                  <a:gd name="connsiteX9" fmla="*/ 246505 w 1523930"/>
                  <a:gd name="connsiteY9" fmla="*/ 248935 h 668456"/>
                  <a:gd name="connsiteX10" fmla="*/ 307465 w 1523930"/>
                  <a:gd name="connsiteY10" fmla="*/ 347995 h 668456"/>
                  <a:gd name="connsiteX11" fmla="*/ 348105 w 1523930"/>
                  <a:gd name="connsiteY11" fmla="*/ 485155 h 668456"/>
                  <a:gd name="connsiteX12" fmla="*/ 350645 w 1523930"/>
                  <a:gd name="connsiteY12" fmla="*/ 375935 h 668456"/>
                  <a:gd name="connsiteX13" fmla="*/ 401445 w 1523930"/>
                  <a:gd name="connsiteY13" fmla="*/ 436895 h 668456"/>
                  <a:gd name="connsiteX14" fmla="*/ 434465 w 1523930"/>
                  <a:gd name="connsiteY14" fmla="*/ 477535 h 668456"/>
                  <a:gd name="connsiteX15" fmla="*/ 490345 w 1523930"/>
                  <a:gd name="connsiteY15" fmla="*/ 548655 h 668456"/>
                  <a:gd name="connsiteX16" fmla="*/ 495425 w 1523930"/>
                  <a:gd name="connsiteY16" fmla="*/ 594375 h 668456"/>
                  <a:gd name="connsiteX17" fmla="*/ 490345 w 1523930"/>
                  <a:gd name="connsiteY17" fmla="*/ 515635 h 668456"/>
                  <a:gd name="connsiteX18" fmla="*/ 513205 w 1523930"/>
                  <a:gd name="connsiteY18" fmla="*/ 533415 h 668456"/>
                  <a:gd name="connsiteX19" fmla="*/ 569085 w 1523930"/>
                  <a:gd name="connsiteY19" fmla="*/ 543575 h 668456"/>
                  <a:gd name="connsiteX20" fmla="*/ 640205 w 1523930"/>
                  <a:gd name="connsiteY20" fmla="*/ 566435 h 668456"/>
                  <a:gd name="connsiteX21" fmla="*/ 691005 w 1523930"/>
                  <a:gd name="connsiteY21" fmla="*/ 599455 h 668456"/>
                  <a:gd name="connsiteX22" fmla="*/ 691005 w 1523930"/>
                  <a:gd name="connsiteY22" fmla="*/ 632475 h 668456"/>
                  <a:gd name="connsiteX23" fmla="*/ 726565 w 1523930"/>
                  <a:gd name="connsiteY23" fmla="*/ 601995 h 668456"/>
                  <a:gd name="connsiteX24" fmla="*/ 772285 w 1523930"/>
                  <a:gd name="connsiteY24" fmla="*/ 647715 h 668456"/>
                  <a:gd name="connsiteX25" fmla="*/ 810385 w 1523930"/>
                  <a:gd name="connsiteY25" fmla="*/ 601995 h 668456"/>
                  <a:gd name="connsiteX26" fmla="*/ 889125 w 1523930"/>
                  <a:gd name="connsiteY26" fmla="*/ 650255 h 668456"/>
                  <a:gd name="connsiteX27" fmla="*/ 873885 w 1523930"/>
                  <a:gd name="connsiteY27" fmla="*/ 668035 h 668456"/>
                  <a:gd name="connsiteX28" fmla="*/ 919605 w 1523930"/>
                  <a:gd name="connsiteY28" fmla="*/ 635015 h 668456"/>
                  <a:gd name="connsiteX29" fmla="*/ 937385 w 1523930"/>
                  <a:gd name="connsiteY29" fmla="*/ 612155 h 668456"/>
                  <a:gd name="connsiteX30" fmla="*/ 975485 w 1523930"/>
                  <a:gd name="connsiteY30" fmla="*/ 640095 h 668456"/>
                  <a:gd name="connsiteX31" fmla="*/ 1000885 w 1523930"/>
                  <a:gd name="connsiteY31" fmla="*/ 619775 h 668456"/>
                  <a:gd name="connsiteX32" fmla="*/ 1036445 w 1523930"/>
                  <a:gd name="connsiteY32" fmla="*/ 617235 h 668456"/>
                  <a:gd name="connsiteX33" fmla="*/ 1061845 w 1523930"/>
                  <a:gd name="connsiteY33" fmla="*/ 640095 h 668456"/>
                  <a:gd name="connsiteX34" fmla="*/ 1046605 w 1523930"/>
                  <a:gd name="connsiteY34" fmla="*/ 668035 h 668456"/>
                  <a:gd name="connsiteX35" fmla="*/ 1079625 w 1523930"/>
                  <a:gd name="connsiteY35" fmla="*/ 624855 h 668456"/>
                  <a:gd name="connsiteX36" fmla="*/ 1117725 w 1523930"/>
                  <a:gd name="connsiteY36" fmla="*/ 607075 h 668456"/>
                  <a:gd name="connsiteX37" fmla="*/ 1127885 w 1523930"/>
                  <a:gd name="connsiteY37" fmla="*/ 622315 h 668456"/>
                  <a:gd name="connsiteX38" fmla="*/ 1176145 w 1523930"/>
                  <a:gd name="connsiteY38" fmla="*/ 594375 h 668456"/>
                  <a:gd name="connsiteX39" fmla="*/ 1193925 w 1523930"/>
                  <a:gd name="connsiteY39" fmla="*/ 586755 h 668456"/>
                  <a:gd name="connsiteX40" fmla="*/ 1150745 w 1523930"/>
                  <a:gd name="connsiteY40" fmla="*/ 657875 h 668456"/>
                  <a:gd name="connsiteX41" fmla="*/ 1216785 w 1523930"/>
                  <a:gd name="connsiteY41" fmla="*/ 589295 h 668456"/>
                  <a:gd name="connsiteX42" fmla="*/ 1262505 w 1523930"/>
                  <a:gd name="connsiteY42" fmla="*/ 551195 h 668456"/>
                  <a:gd name="connsiteX43" fmla="*/ 1298065 w 1523930"/>
                  <a:gd name="connsiteY43" fmla="*/ 510555 h 668456"/>
                  <a:gd name="connsiteX44" fmla="*/ 1290445 w 1523930"/>
                  <a:gd name="connsiteY44" fmla="*/ 568975 h 668456"/>
                  <a:gd name="connsiteX45" fmla="*/ 1295525 w 1523930"/>
                  <a:gd name="connsiteY45" fmla="*/ 571515 h 668456"/>
                  <a:gd name="connsiteX46" fmla="*/ 1356485 w 1523930"/>
                  <a:gd name="connsiteY46" fmla="*/ 510555 h 668456"/>
                  <a:gd name="connsiteX47" fmla="*/ 1430145 w 1523930"/>
                  <a:gd name="connsiteY47" fmla="*/ 459755 h 668456"/>
                  <a:gd name="connsiteX48" fmla="*/ 1450465 w 1523930"/>
                  <a:gd name="connsiteY48" fmla="*/ 363235 h 668456"/>
                  <a:gd name="connsiteX49" fmla="*/ 1453005 w 1523930"/>
                  <a:gd name="connsiteY49" fmla="*/ 340375 h 668456"/>
                  <a:gd name="connsiteX50" fmla="*/ 1468245 w 1523930"/>
                  <a:gd name="connsiteY50" fmla="*/ 391175 h 668456"/>
                  <a:gd name="connsiteX51" fmla="*/ 1488565 w 1523930"/>
                  <a:gd name="connsiteY51" fmla="*/ 342915 h 668456"/>
                  <a:gd name="connsiteX52" fmla="*/ 1519680 w 1523930"/>
                  <a:gd name="connsiteY52" fmla="*/ 278780 h 668456"/>
                  <a:gd name="connsiteX53" fmla="*/ 1385695 w 1523930"/>
                  <a:gd name="connsiteY53" fmla="*/ 398160 h 668456"/>
                  <a:gd name="connsiteX54" fmla="*/ 1334260 w 1523930"/>
                  <a:gd name="connsiteY54" fmla="*/ 374030 h 668456"/>
                  <a:gd name="connsiteX55" fmla="*/ 1300605 w 1523930"/>
                  <a:gd name="connsiteY55" fmla="*/ 426735 h 668456"/>
                  <a:gd name="connsiteX56" fmla="*/ 1272665 w 1523930"/>
                  <a:gd name="connsiteY56" fmla="*/ 441975 h 668456"/>
                  <a:gd name="connsiteX57" fmla="*/ 1257425 w 1523930"/>
                  <a:gd name="connsiteY57" fmla="*/ 403875 h 668456"/>
                  <a:gd name="connsiteX58" fmla="*/ 1188845 w 1523930"/>
                  <a:gd name="connsiteY58" fmla="*/ 477535 h 668456"/>
                  <a:gd name="connsiteX59" fmla="*/ 1173605 w 1523930"/>
                  <a:gd name="connsiteY59" fmla="*/ 426735 h 668456"/>
                  <a:gd name="connsiteX60" fmla="*/ 1110105 w 1523930"/>
                  <a:gd name="connsiteY60" fmla="*/ 447055 h 668456"/>
                  <a:gd name="connsiteX61" fmla="*/ 1125345 w 1523930"/>
                  <a:gd name="connsiteY61" fmla="*/ 393715 h 668456"/>
                  <a:gd name="connsiteX62" fmla="*/ 1097405 w 1523930"/>
                  <a:gd name="connsiteY62" fmla="*/ 292115 h 668456"/>
                  <a:gd name="connsiteX63" fmla="*/ 1059305 w 1523930"/>
                  <a:gd name="connsiteY63" fmla="*/ 363235 h 668456"/>
                  <a:gd name="connsiteX64" fmla="*/ 1021205 w 1523930"/>
                  <a:gd name="connsiteY64" fmla="*/ 330215 h 668456"/>
                  <a:gd name="connsiteX65" fmla="*/ 990725 w 1523930"/>
                  <a:gd name="connsiteY65" fmla="*/ 304815 h 668456"/>
                  <a:gd name="connsiteX66" fmla="*/ 988185 w 1523930"/>
                  <a:gd name="connsiteY66" fmla="*/ 347995 h 668456"/>
                  <a:gd name="connsiteX67" fmla="*/ 952625 w 1523930"/>
                  <a:gd name="connsiteY67" fmla="*/ 309895 h 668456"/>
                  <a:gd name="connsiteX68" fmla="*/ 962785 w 1523930"/>
                  <a:gd name="connsiteY68" fmla="*/ 381015 h 668456"/>
                  <a:gd name="connsiteX69" fmla="*/ 937385 w 1523930"/>
                  <a:gd name="connsiteY69" fmla="*/ 416575 h 668456"/>
                  <a:gd name="connsiteX70" fmla="*/ 924685 w 1523930"/>
                  <a:gd name="connsiteY70" fmla="*/ 454675 h 668456"/>
                  <a:gd name="connsiteX71" fmla="*/ 896745 w 1523930"/>
                  <a:gd name="connsiteY71" fmla="*/ 373395 h 668456"/>
                  <a:gd name="connsiteX72" fmla="*/ 899285 w 1523930"/>
                  <a:gd name="connsiteY72" fmla="*/ 332755 h 668456"/>
                  <a:gd name="connsiteX73" fmla="*/ 871345 w 1523930"/>
                  <a:gd name="connsiteY73" fmla="*/ 378475 h 668456"/>
                  <a:gd name="connsiteX74" fmla="*/ 866265 w 1523930"/>
                  <a:gd name="connsiteY74" fmla="*/ 441975 h 668456"/>
                  <a:gd name="connsiteX75" fmla="*/ 838325 w 1523930"/>
                  <a:gd name="connsiteY75" fmla="*/ 421655 h 668456"/>
                  <a:gd name="connsiteX76" fmla="*/ 823085 w 1523930"/>
                  <a:gd name="connsiteY76" fmla="*/ 363235 h 668456"/>
                  <a:gd name="connsiteX77" fmla="*/ 818005 w 1523930"/>
                  <a:gd name="connsiteY77" fmla="*/ 365775 h 668456"/>
                  <a:gd name="connsiteX78" fmla="*/ 805305 w 1523930"/>
                  <a:gd name="connsiteY78" fmla="*/ 381015 h 668456"/>
                  <a:gd name="connsiteX79" fmla="*/ 807845 w 1523930"/>
                  <a:gd name="connsiteY79" fmla="*/ 322595 h 668456"/>
                  <a:gd name="connsiteX80" fmla="*/ 777365 w 1523930"/>
                  <a:gd name="connsiteY80" fmla="*/ 335295 h 668456"/>
                  <a:gd name="connsiteX81" fmla="*/ 774825 w 1523930"/>
                  <a:gd name="connsiteY81" fmla="*/ 350535 h 668456"/>
                  <a:gd name="connsiteX82" fmla="*/ 757045 w 1523930"/>
                  <a:gd name="connsiteY82" fmla="*/ 307355 h 668456"/>
                  <a:gd name="connsiteX83" fmla="*/ 736725 w 1523930"/>
                  <a:gd name="connsiteY83" fmla="*/ 292115 h 668456"/>
                  <a:gd name="connsiteX84" fmla="*/ 734185 w 1523930"/>
                  <a:gd name="connsiteY84" fmla="*/ 320055 h 668456"/>
                  <a:gd name="connsiteX85" fmla="*/ 688465 w 1523930"/>
                  <a:gd name="connsiteY85" fmla="*/ 332755 h 668456"/>
                  <a:gd name="connsiteX86" fmla="*/ 673225 w 1523930"/>
                  <a:gd name="connsiteY86" fmla="*/ 363235 h 668456"/>
                  <a:gd name="connsiteX87" fmla="*/ 668145 w 1523930"/>
                  <a:gd name="connsiteY87" fmla="*/ 414035 h 668456"/>
                  <a:gd name="connsiteX88" fmla="*/ 650365 w 1523930"/>
                  <a:gd name="connsiteY88" fmla="*/ 398795 h 668456"/>
                  <a:gd name="connsiteX89" fmla="*/ 624965 w 1523930"/>
                  <a:gd name="connsiteY89" fmla="*/ 335295 h 668456"/>
                  <a:gd name="connsiteX90" fmla="*/ 594485 w 1523930"/>
                  <a:gd name="connsiteY90" fmla="*/ 365775 h 668456"/>
                  <a:gd name="connsiteX91" fmla="*/ 586865 w 1523930"/>
                  <a:gd name="connsiteY91" fmla="*/ 388635 h 668456"/>
                  <a:gd name="connsiteX92" fmla="*/ 558925 w 1523930"/>
                  <a:gd name="connsiteY92" fmla="*/ 424195 h 668456"/>
                  <a:gd name="connsiteX93" fmla="*/ 513205 w 1523930"/>
                  <a:gd name="connsiteY93" fmla="*/ 403875 h 668456"/>
                  <a:gd name="connsiteX94" fmla="*/ 490345 w 1523930"/>
                  <a:gd name="connsiteY94" fmla="*/ 391175 h 668456"/>
                  <a:gd name="connsiteX95" fmla="*/ 482725 w 1523930"/>
                  <a:gd name="connsiteY95" fmla="*/ 411495 h 668456"/>
                  <a:gd name="connsiteX96" fmla="*/ 452245 w 1523930"/>
                  <a:gd name="connsiteY96" fmla="*/ 363235 h 668456"/>
                  <a:gd name="connsiteX97" fmla="*/ 429385 w 1523930"/>
                  <a:gd name="connsiteY97" fmla="*/ 396255 h 668456"/>
                  <a:gd name="connsiteX98" fmla="*/ 416685 w 1523930"/>
                  <a:gd name="connsiteY98" fmla="*/ 337835 h 668456"/>
                  <a:gd name="connsiteX99" fmla="*/ 411605 w 1523930"/>
                  <a:gd name="connsiteY99" fmla="*/ 378475 h 668456"/>
                  <a:gd name="connsiteX100" fmla="*/ 373505 w 1523930"/>
                  <a:gd name="connsiteY100" fmla="*/ 304815 h 668456"/>
                  <a:gd name="connsiteX101" fmla="*/ 370965 w 1523930"/>
                  <a:gd name="connsiteY101" fmla="*/ 335295 h 668456"/>
                  <a:gd name="connsiteX102" fmla="*/ 297305 w 1523930"/>
                  <a:gd name="connsiteY102" fmla="*/ 276875 h 668456"/>
                  <a:gd name="connsiteX103" fmla="*/ 259205 w 1523930"/>
                  <a:gd name="connsiteY103" fmla="*/ 226075 h 668456"/>
                  <a:gd name="connsiteX104" fmla="*/ 208405 w 1523930"/>
                  <a:gd name="connsiteY104" fmla="*/ 185435 h 668456"/>
                  <a:gd name="connsiteX105" fmla="*/ 129665 w 1523930"/>
                  <a:gd name="connsiteY105" fmla="*/ 101615 h 668456"/>
                  <a:gd name="connsiteX106" fmla="*/ 2665 w 1523930"/>
                  <a:gd name="connsiteY106" fmla="*/ 15 h 668456"/>
                  <a:gd name="connsiteX0" fmla="*/ 2665 w 1523930"/>
                  <a:gd name="connsiteY0" fmla="*/ 40 h 668481"/>
                  <a:gd name="connsiteX1" fmla="*/ 43305 w 1523930"/>
                  <a:gd name="connsiteY1" fmla="*/ 94020 h 668481"/>
                  <a:gd name="connsiteX2" fmla="*/ 43305 w 1523930"/>
                  <a:gd name="connsiteY2" fmla="*/ 81320 h 668481"/>
                  <a:gd name="connsiteX3" fmla="*/ 56005 w 1523930"/>
                  <a:gd name="connsiteY3" fmla="*/ 61000 h 668481"/>
                  <a:gd name="connsiteX4" fmla="*/ 132205 w 1523930"/>
                  <a:gd name="connsiteY4" fmla="*/ 132120 h 668481"/>
                  <a:gd name="connsiteX5" fmla="*/ 129665 w 1523930"/>
                  <a:gd name="connsiteY5" fmla="*/ 208320 h 668481"/>
                  <a:gd name="connsiteX6" fmla="*/ 149985 w 1523930"/>
                  <a:gd name="connsiteY6" fmla="*/ 177840 h 668481"/>
                  <a:gd name="connsiteX7" fmla="*/ 193165 w 1523930"/>
                  <a:gd name="connsiteY7" fmla="*/ 218480 h 668481"/>
                  <a:gd name="connsiteX8" fmla="*/ 236345 w 1523930"/>
                  <a:gd name="connsiteY8" fmla="*/ 279440 h 668481"/>
                  <a:gd name="connsiteX9" fmla="*/ 246505 w 1523930"/>
                  <a:gd name="connsiteY9" fmla="*/ 248960 h 668481"/>
                  <a:gd name="connsiteX10" fmla="*/ 307465 w 1523930"/>
                  <a:gd name="connsiteY10" fmla="*/ 348020 h 668481"/>
                  <a:gd name="connsiteX11" fmla="*/ 348105 w 1523930"/>
                  <a:gd name="connsiteY11" fmla="*/ 485180 h 668481"/>
                  <a:gd name="connsiteX12" fmla="*/ 350645 w 1523930"/>
                  <a:gd name="connsiteY12" fmla="*/ 375960 h 668481"/>
                  <a:gd name="connsiteX13" fmla="*/ 401445 w 1523930"/>
                  <a:gd name="connsiteY13" fmla="*/ 436920 h 668481"/>
                  <a:gd name="connsiteX14" fmla="*/ 434465 w 1523930"/>
                  <a:gd name="connsiteY14" fmla="*/ 477560 h 668481"/>
                  <a:gd name="connsiteX15" fmla="*/ 490345 w 1523930"/>
                  <a:gd name="connsiteY15" fmla="*/ 548680 h 668481"/>
                  <a:gd name="connsiteX16" fmla="*/ 495425 w 1523930"/>
                  <a:gd name="connsiteY16" fmla="*/ 594400 h 668481"/>
                  <a:gd name="connsiteX17" fmla="*/ 490345 w 1523930"/>
                  <a:gd name="connsiteY17" fmla="*/ 515660 h 668481"/>
                  <a:gd name="connsiteX18" fmla="*/ 513205 w 1523930"/>
                  <a:gd name="connsiteY18" fmla="*/ 533440 h 668481"/>
                  <a:gd name="connsiteX19" fmla="*/ 569085 w 1523930"/>
                  <a:gd name="connsiteY19" fmla="*/ 543600 h 668481"/>
                  <a:gd name="connsiteX20" fmla="*/ 640205 w 1523930"/>
                  <a:gd name="connsiteY20" fmla="*/ 566460 h 668481"/>
                  <a:gd name="connsiteX21" fmla="*/ 691005 w 1523930"/>
                  <a:gd name="connsiteY21" fmla="*/ 599480 h 668481"/>
                  <a:gd name="connsiteX22" fmla="*/ 691005 w 1523930"/>
                  <a:gd name="connsiteY22" fmla="*/ 632500 h 668481"/>
                  <a:gd name="connsiteX23" fmla="*/ 726565 w 1523930"/>
                  <a:gd name="connsiteY23" fmla="*/ 602020 h 668481"/>
                  <a:gd name="connsiteX24" fmla="*/ 772285 w 1523930"/>
                  <a:gd name="connsiteY24" fmla="*/ 647740 h 668481"/>
                  <a:gd name="connsiteX25" fmla="*/ 810385 w 1523930"/>
                  <a:gd name="connsiteY25" fmla="*/ 602020 h 668481"/>
                  <a:gd name="connsiteX26" fmla="*/ 889125 w 1523930"/>
                  <a:gd name="connsiteY26" fmla="*/ 650280 h 668481"/>
                  <a:gd name="connsiteX27" fmla="*/ 873885 w 1523930"/>
                  <a:gd name="connsiteY27" fmla="*/ 668060 h 668481"/>
                  <a:gd name="connsiteX28" fmla="*/ 919605 w 1523930"/>
                  <a:gd name="connsiteY28" fmla="*/ 635040 h 668481"/>
                  <a:gd name="connsiteX29" fmla="*/ 937385 w 1523930"/>
                  <a:gd name="connsiteY29" fmla="*/ 612180 h 668481"/>
                  <a:gd name="connsiteX30" fmla="*/ 975485 w 1523930"/>
                  <a:gd name="connsiteY30" fmla="*/ 640120 h 668481"/>
                  <a:gd name="connsiteX31" fmla="*/ 1000885 w 1523930"/>
                  <a:gd name="connsiteY31" fmla="*/ 619800 h 668481"/>
                  <a:gd name="connsiteX32" fmla="*/ 1036445 w 1523930"/>
                  <a:gd name="connsiteY32" fmla="*/ 617260 h 668481"/>
                  <a:gd name="connsiteX33" fmla="*/ 1061845 w 1523930"/>
                  <a:gd name="connsiteY33" fmla="*/ 640120 h 668481"/>
                  <a:gd name="connsiteX34" fmla="*/ 1046605 w 1523930"/>
                  <a:gd name="connsiteY34" fmla="*/ 668060 h 668481"/>
                  <a:gd name="connsiteX35" fmla="*/ 1079625 w 1523930"/>
                  <a:gd name="connsiteY35" fmla="*/ 624880 h 668481"/>
                  <a:gd name="connsiteX36" fmla="*/ 1117725 w 1523930"/>
                  <a:gd name="connsiteY36" fmla="*/ 607100 h 668481"/>
                  <a:gd name="connsiteX37" fmla="*/ 1127885 w 1523930"/>
                  <a:gd name="connsiteY37" fmla="*/ 622340 h 668481"/>
                  <a:gd name="connsiteX38" fmla="*/ 1176145 w 1523930"/>
                  <a:gd name="connsiteY38" fmla="*/ 594400 h 668481"/>
                  <a:gd name="connsiteX39" fmla="*/ 1193925 w 1523930"/>
                  <a:gd name="connsiteY39" fmla="*/ 586780 h 668481"/>
                  <a:gd name="connsiteX40" fmla="*/ 1150745 w 1523930"/>
                  <a:gd name="connsiteY40" fmla="*/ 657900 h 668481"/>
                  <a:gd name="connsiteX41" fmla="*/ 1216785 w 1523930"/>
                  <a:gd name="connsiteY41" fmla="*/ 589320 h 668481"/>
                  <a:gd name="connsiteX42" fmla="*/ 1262505 w 1523930"/>
                  <a:gd name="connsiteY42" fmla="*/ 551220 h 668481"/>
                  <a:gd name="connsiteX43" fmla="*/ 1298065 w 1523930"/>
                  <a:gd name="connsiteY43" fmla="*/ 510580 h 668481"/>
                  <a:gd name="connsiteX44" fmla="*/ 1290445 w 1523930"/>
                  <a:gd name="connsiteY44" fmla="*/ 569000 h 668481"/>
                  <a:gd name="connsiteX45" fmla="*/ 1295525 w 1523930"/>
                  <a:gd name="connsiteY45" fmla="*/ 571540 h 668481"/>
                  <a:gd name="connsiteX46" fmla="*/ 1356485 w 1523930"/>
                  <a:gd name="connsiteY46" fmla="*/ 510580 h 668481"/>
                  <a:gd name="connsiteX47" fmla="*/ 1430145 w 1523930"/>
                  <a:gd name="connsiteY47" fmla="*/ 459780 h 668481"/>
                  <a:gd name="connsiteX48" fmla="*/ 1450465 w 1523930"/>
                  <a:gd name="connsiteY48" fmla="*/ 363260 h 668481"/>
                  <a:gd name="connsiteX49" fmla="*/ 1453005 w 1523930"/>
                  <a:gd name="connsiteY49" fmla="*/ 340400 h 668481"/>
                  <a:gd name="connsiteX50" fmla="*/ 1468245 w 1523930"/>
                  <a:gd name="connsiteY50" fmla="*/ 391200 h 668481"/>
                  <a:gd name="connsiteX51" fmla="*/ 1488565 w 1523930"/>
                  <a:gd name="connsiteY51" fmla="*/ 342940 h 668481"/>
                  <a:gd name="connsiteX52" fmla="*/ 1519680 w 1523930"/>
                  <a:gd name="connsiteY52" fmla="*/ 278805 h 668481"/>
                  <a:gd name="connsiteX53" fmla="*/ 1385695 w 1523930"/>
                  <a:gd name="connsiteY53" fmla="*/ 398185 h 668481"/>
                  <a:gd name="connsiteX54" fmla="*/ 1334260 w 1523930"/>
                  <a:gd name="connsiteY54" fmla="*/ 374055 h 668481"/>
                  <a:gd name="connsiteX55" fmla="*/ 1300605 w 1523930"/>
                  <a:gd name="connsiteY55" fmla="*/ 426760 h 668481"/>
                  <a:gd name="connsiteX56" fmla="*/ 1272665 w 1523930"/>
                  <a:gd name="connsiteY56" fmla="*/ 442000 h 668481"/>
                  <a:gd name="connsiteX57" fmla="*/ 1257425 w 1523930"/>
                  <a:gd name="connsiteY57" fmla="*/ 403900 h 668481"/>
                  <a:gd name="connsiteX58" fmla="*/ 1188845 w 1523930"/>
                  <a:gd name="connsiteY58" fmla="*/ 477560 h 668481"/>
                  <a:gd name="connsiteX59" fmla="*/ 1173605 w 1523930"/>
                  <a:gd name="connsiteY59" fmla="*/ 426760 h 668481"/>
                  <a:gd name="connsiteX60" fmla="*/ 1110105 w 1523930"/>
                  <a:gd name="connsiteY60" fmla="*/ 447080 h 668481"/>
                  <a:gd name="connsiteX61" fmla="*/ 1125345 w 1523930"/>
                  <a:gd name="connsiteY61" fmla="*/ 393740 h 668481"/>
                  <a:gd name="connsiteX62" fmla="*/ 1097405 w 1523930"/>
                  <a:gd name="connsiteY62" fmla="*/ 292140 h 668481"/>
                  <a:gd name="connsiteX63" fmla="*/ 1059305 w 1523930"/>
                  <a:gd name="connsiteY63" fmla="*/ 363260 h 668481"/>
                  <a:gd name="connsiteX64" fmla="*/ 1021205 w 1523930"/>
                  <a:gd name="connsiteY64" fmla="*/ 330240 h 668481"/>
                  <a:gd name="connsiteX65" fmla="*/ 990725 w 1523930"/>
                  <a:gd name="connsiteY65" fmla="*/ 304840 h 668481"/>
                  <a:gd name="connsiteX66" fmla="*/ 988185 w 1523930"/>
                  <a:gd name="connsiteY66" fmla="*/ 348020 h 668481"/>
                  <a:gd name="connsiteX67" fmla="*/ 952625 w 1523930"/>
                  <a:gd name="connsiteY67" fmla="*/ 309920 h 668481"/>
                  <a:gd name="connsiteX68" fmla="*/ 962785 w 1523930"/>
                  <a:gd name="connsiteY68" fmla="*/ 381040 h 668481"/>
                  <a:gd name="connsiteX69" fmla="*/ 937385 w 1523930"/>
                  <a:gd name="connsiteY69" fmla="*/ 416600 h 668481"/>
                  <a:gd name="connsiteX70" fmla="*/ 924685 w 1523930"/>
                  <a:gd name="connsiteY70" fmla="*/ 454700 h 668481"/>
                  <a:gd name="connsiteX71" fmla="*/ 896745 w 1523930"/>
                  <a:gd name="connsiteY71" fmla="*/ 373420 h 668481"/>
                  <a:gd name="connsiteX72" fmla="*/ 899285 w 1523930"/>
                  <a:gd name="connsiteY72" fmla="*/ 332780 h 668481"/>
                  <a:gd name="connsiteX73" fmla="*/ 871345 w 1523930"/>
                  <a:gd name="connsiteY73" fmla="*/ 378500 h 668481"/>
                  <a:gd name="connsiteX74" fmla="*/ 866265 w 1523930"/>
                  <a:gd name="connsiteY74" fmla="*/ 442000 h 668481"/>
                  <a:gd name="connsiteX75" fmla="*/ 838325 w 1523930"/>
                  <a:gd name="connsiteY75" fmla="*/ 421680 h 668481"/>
                  <a:gd name="connsiteX76" fmla="*/ 823085 w 1523930"/>
                  <a:gd name="connsiteY76" fmla="*/ 363260 h 668481"/>
                  <a:gd name="connsiteX77" fmla="*/ 818005 w 1523930"/>
                  <a:gd name="connsiteY77" fmla="*/ 365800 h 668481"/>
                  <a:gd name="connsiteX78" fmla="*/ 805305 w 1523930"/>
                  <a:gd name="connsiteY78" fmla="*/ 381040 h 668481"/>
                  <a:gd name="connsiteX79" fmla="*/ 807845 w 1523930"/>
                  <a:gd name="connsiteY79" fmla="*/ 322620 h 668481"/>
                  <a:gd name="connsiteX80" fmla="*/ 777365 w 1523930"/>
                  <a:gd name="connsiteY80" fmla="*/ 335320 h 668481"/>
                  <a:gd name="connsiteX81" fmla="*/ 774825 w 1523930"/>
                  <a:gd name="connsiteY81" fmla="*/ 350560 h 668481"/>
                  <a:gd name="connsiteX82" fmla="*/ 757045 w 1523930"/>
                  <a:gd name="connsiteY82" fmla="*/ 307380 h 668481"/>
                  <a:gd name="connsiteX83" fmla="*/ 736725 w 1523930"/>
                  <a:gd name="connsiteY83" fmla="*/ 292140 h 668481"/>
                  <a:gd name="connsiteX84" fmla="*/ 734185 w 1523930"/>
                  <a:gd name="connsiteY84" fmla="*/ 320080 h 668481"/>
                  <a:gd name="connsiteX85" fmla="*/ 688465 w 1523930"/>
                  <a:gd name="connsiteY85" fmla="*/ 332780 h 668481"/>
                  <a:gd name="connsiteX86" fmla="*/ 673225 w 1523930"/>
                  <a:gd name="connsiteY86" fmla="*/ 363260 h 668481"/>
                  <a:gd name="connsiteX87" fmla="*/ 668145 w 1523930"/>
                  <a:gd name="connsiteY87" fmla="*/ 414060 h 668481"/>
                  <a:gd name="connsiteX88" fmla="*/ 650365 w 1523930"/>
                  <a:gd name="connsiteY88" fmla="*/ 398820 h 668481"/>
                  <a:gd name="connsiteX89" fmla="*/ 624965 w 1523930"/>
                  <a:gd name="connsiteY89" fmla="*/ 335320 h 668481"/>
                  <a:gd name="connsiteX90" fmla="*/ 594485 w 1523930"/>
                  <a:gd name="connsiteY90" fmla="*/ 365800 h 668481"/>
                  <a:gd name="connsiteX91" fmla="*/ 586865 w 1523930"/>
                  <a:gd name="connsiteY91" fmla="*/ 388660 h 668481"/>
                  <a:gd name="connsiteX92" fmla="*/ 558925 w 1523930"/>
                  <a:gd name="connsiteY92" fmla="*/ 424220 h 668481"/>
                  <a:gd name="connsiteX93" fmla="*/ 513205 w 1523930"/>
                  <a:gd name="connsiteY93" fmla="*/ 403900 h 668481"/>
                  <a:gd name="connsiteX94" fmla="*/ 490345 w 1523930"/>
                  <a:gd name="connsiteY94" fmla="*/ 391200 h 668481"/>
                  <a:gd name="connsiteX95" fmla="*/ 482725 w 1523930"/>
                  <a:gd name="connsiteY95" fmla="*/ 411520 h 668481"/>
                  <a:gd name="connsiteX96" fmla="*/ 452245 w 1523930"/>
                  <a:gd name="connsiteY96" fmla="*/ 363260 h 668481"/>
                  <a:gd name="connsiteX97" fmla="*/ 429385 w 1523930"/>
                  <a:gd name="connsiteY97" fmla="*/ 396280 h 668481"/>
                  <a:gd name="connsiteX98" fmla="*/ 416685 w 1523930"/>
                  <a:gd name="connsiteY98" fmla="*/ 337860 h 668481"/>
                  <a:gd name="connsiteX99" fmla="*/ 411605 w 1523930"/>
                  <a:gd name="connsiteY99" fmla="*/ 378500 h 668481"/>
                  <a:gd name="connsiteX100" fmla="*/ 373505 w 1523930"/>
                  <a:gd name="connsiteY100" fmla="*/ 304840 h 668481"/>
                  <a:gd name="connsiteX101" fmla="*/ 370965 w 1523930"/>
                  <a:gd name="connsiteY101" fmla="*/ 335320 h 668481"/>
                  <a:gd name="connsiteX102" fmla="*/ 297305 w 1523930"/>
                  <a:gd name="connsiteY102" fmla="*/ 276900 h 668481"/>
                  <a:gd name="connsiteX103" fmla="*/ 259205 w 1523930"/>
                  <a:gd name="connsiteY103" fmla="*/ 226100 h 668481"/>
                  <a:gd name="connsiteX104" fmla="*/ 208405 w 1523930"/>
                  <a:gd name="connsiteY104" fmla="*/ 185460 h 668481"/>
                  <a:gd name="connsiteX105" fmla="*/ 129665 w 1523930"/>
                  <a:gd name="connsiteY105" fmla="*/ 106720 h 668481"/>
                  <a:gd name="connsiteX106" fmla="*/ 2665 w 1523930"/>
                  <a:gd name="connsiteY106" fmla="*/ 40 h 668481"/>
                  <a:gd name="connsiteX0" fmla="*/ 2665 w 1524388"/>
                  <a:gd name="connsiteY0" fmla="*/ 40 h 668481"/>
                  <a:gd name="connsiteX1" fmla="*/ 43305 w 1524388"/>
                  <a:gd name="connsiteY1" fmla="*/ 94020 h 668481"/>
                  <a:gd name="connsiteX2" fmla="*/ 43305 w 1524388"/>
                  <a:gd name="connsiteY2" fmla="*/ 81320 h 668481"/>
                  <a:gd name="connsiteX3" fmla="*/ 56005 w 1524388"/>
                  <a:gd name="connsiteY3" fmla="*/ 61000 h 668481"/>
                  <a:gd name="connsiteX4" fmla="*/ 132205 w 1524388"/>
                  <a:gd name="connsiteY4" fmla="*/ 132120 h 668481"/>
                  <a:gd name="connsiteX5" fmla="*/ 129665 w 1524388"/>
                  <a:gd name="connsiteY5" fmla="*/ 208320 h 668481"/>
                  <a:gd name="connsiteX6" fmla="*/ 149985 w 1524388"/>
                  <a:gd name="connsiteY6" fmla="*/ 177840 h 668481"/>
                  <a:gd name="connsiteX7" fmla="*/ 193165 w 1524388"/>
                  <a:gd name="connsiteY7" fmla="*/ 218480 h 668481"/>
                  <a:gd name="connsiteX8" fmla="*/ 236345 w 1524388"/>
                  <a:gd name="connsiteY8" fmla="*/ 279440 h 668481"/>
                  <a:gd name="connsiteX9" fmla="*/ 246505 w 1524388"/>
                  <a:gd name="connsiteY9" fmla="*/ 248960 h 668481"/>
                  <a:gd name="connsiteX10" fmla="*/ 307465 w 1524388"/>
                  <a:gd name="connsiteY10" fmla="*/ 348020 h 668481"/>
                  <a:gd name="connsiteX11" fmla="*/ 348105 w 1524388"/>
                  <a:gd name="connsiteY11" fmla="*/ 485180 h 668481"/>
                  <a:gd name="connsiteX12" fmla="*/ 350645 w 1524388"/>
                  <a:gd name="connsiteY12" fmla="*/ 375960 h 668481"/>
                  <a:gd name="connsiteX13" fmla="*/ 401445 w 1524388"/>
                  <a:gd name="connsiteY13" fmla="*/ 436920 h 668481"/>
                  <a:gd name="connsiteX14" fmla="*/ 434465 w 1524388"/>
                  <a:gd name="connsiteY14" fmla="*/ 477560 h 668481"/>
                  <a:gd name="connsiteX15" fmla="*/ 490345 w 1524388"/>
                  <a:gd name="connsiteY15" fmla="*/ 548680 h 668481"/>
                  <a:gd name="connsiteX16" fmla="*/ 495425 w 1524388"/>
                  <a:gd name="connsiteY16" fmla="*/ 594400 h 668481"/>
                  <a:gd name="connsiteX17" fmla="*/ 490345 w 1524388"/>
                  <a:gd name="connsiteY17" fmla="*/ 515660 h 668481"/>
                  <a:gd name="connsiteX18" fmla="*/ 513205 w 1524388"/>
                  <a:gd name="connsiteY18" fmla="*/ 533440 h 668481"/>
                  <a:gd name="connsiteX19" fmla="*/ 569085 w 1524388"/>
                  <a:gd name="connsiteY19" fmla="*/ 543600 h 668481"/>
                  <a:gd name="connsiteX20" fmla="*/ 640205 w 1524388"/>
                  <a:gd name="connsiteY20" fmla="*/ 566460 h 668481"/>
                  <a:gd name="connsiteX21" fmla="*/ 691005 w 1524388"/>
                  <a:gd name="connsiteY21" fmla="*/ 599480 h 668481"/>
                  <a:gd name="connsiteX22" fmla="*/ 691005 w 1524388"/>
                  <a:gd name="connsiteY22" fmla="*/ 632500 h 668481"/>
                  <a:gd name="connsiteX23" fmla="*/ 726565 w 1524388"/>
                  <a:gd name="connsiteY23" fmla="*/ 602020 h 668481"/>
                  <a:gd name="connsiteX24" fmla="*/ 772285 w 1524388"/>
                  <a:gd name="connsiteY24" fmla="*/ 647740 h 668481"/>
                  <a:gd name="connsiteX25" fmla="*/ 810385 w 1524388"/>
                  <a:gd name="connsiteY25" fmla="*/ 602020 h 668481"/>
                  <a:gd name="connsiteX26" fmla="*/ 889125 w 1524388"/>
                  <a:gd name="connsiteY26" fmla="*/ 650280 h 668481"/>
                  <a:gd name="connsiteX27" fmla="*/ 873885 w 1524388"/>
                  <a:gd name="connsiteY27" fmla="*/ 668060 h 668481"/>
                  <a:gd name="connsiteX28" fmla="*/ 919605 w 1524388"/>
                  <a:gd name="connsiteY28" fmla="*/ 635040 h 668481"/>
                  <a:gd name="connsiteX29" fmla="*/ 937385 w 1524388"/>
                  <a:gd name="connsiteY29" fmla="*/ 612180 h 668481"/>
                  <a:gd name="connsiteX30" fmla="*/ 975485 w 1524388"/>
                  <a:gd name="connsiteY30" fmla="*/ 640120 h 668481"/>
                  <a:gd name="connsiteX31" fmla="*/ 1000885 w 1524388"/>
                  <a:gd name="connsiteY31" fmla="*/ 619800 h 668481"/>
                  <a:gd name="connsiteX32" fmla="*/ 1036445 w 1524388"/>
                  <a:gd name="connsiteY32" fmla="*/ 617260 h 668481"/>
                  <a:gd name="connsiteX33" fmla="*/ 1061845 w 1524388"/>
                  <a:gd name="connsiteY33" fmla="*/ 640120 h 668481"/>
                  <a:gd name="connsiteX34" fmla="*/ 1046605 w 1524388"/>
                  <a:gd name="connsiteY34" fmla="*/ 668060 h 668481"/>
                  <a:gd name="connsiteX35" fmla="*/ 1079625 w 1524388"/>
                  <a:gd name="connsiteY35" fmla="*/ 624880 h 668481"/>
                  <a:gd name="connsiteX36" fmla="*/ 1117725 w 1524388"/>
                  <a:gd name="connsiteY36" fmla="*/ 607100 h 668481"/>
                  <a:gd name="connsiteX37" fmla="*/ 1127885 w 1524388"/>
                  <a:gd name="connsiteY37" fmla="*/ 622340 h 668481"/>
                  <a:gd name="connsiteX38" fmla="*/ 1176145 w 1524388"/>
                  <a:gd name="connsiteY38" fmla="*/ 594400 h 668481"/>
                  <a:gd name="connsiteX39" fmla="*/ 1193925 w 1524388"/>
                  <a:gd name="connsiteY39" fmla="*/ 586780 h 668481"/>
                  <a:gd name="connsiteX40" fmla="*/ 1150745 w 1524388"/>
                  <a:gd name="connsiteY40" fmla="*/ 657900 h 668481"/>
                  <a:gd name="connsiteX41" fmla="*/ 1216785 w 1524388"/>
                  <a:gd name="connsiteY41" fmla="*/ 589320 h 668481"/>
                  <a:gd name="connsiteX42" fmla="*/ 1262505 w 1524388"/>
                  <a:gd name="connsiteY42" fmla="*/ 551220 h 668481"/>
                  <a:gd name="connsiteX43" fmla="*/ 1298065 w 1524388"/>
                  <a:gd name="connsiteY43" fmla="*/ 510580 h 668481"/>
                  <a:gd name="connsiteX44" fmla="*/ 1290445 w 1524388"/>
                  <a:gd name="connsiteY44" fmla="*/ 569000 h 668481"/>
                  <a:gd name="connsiteX45" fmla="*/ 1295525 w 1524388"/>
                  <a:gd name="connsiteY45" fmla="*/ 571540 h 668481"/>
                  <a:gd name="connsiteX46" fmla="*/ 1356485 w 1524388"/>
                  <a:gd name="connsiteY46" fmla="*/ 510580 h 668481"/>
                  <a:gd name="connsiteX47" fmla="*/ 1430145 w 1524388"/>
                  <a:gd name="connsiteY47" fmla="*/ 459780 h 668481"/>
                  <a:gd name="connsiteX48" fmla="*/ 1450465 w 1524388"/>
                  <a:gd name="connsiteY48" fmla="*/ 363260 h 668481"/>
                  <a:gd name="connsiteX49" fmla="*/ 1453005 w 1524388"/>
                  <a:gd name="connsiteY49" fmla="*/ 340400 h 668481"/>
                  <a:gd name="connsiteX50" fmla="*/ 1468245 w 1524388"/>
                  <a:gd name="connsiteY50" fmla="*/ 391200 h 668481"/>
                  <a:gd name="connsiteX51" fmla="*/ 1488565 w 1524388"/>
                  <a:gd name="connsiteY51" fmla="*/ 342940 h 668481"/>
                  <a:gd name="connsiteX52" fmla="*/ 1519680 w 1524388"/>
                  <a:gd name="connsiteY52" fmla="*/ 278805 h 668481"/>
                  <a:gd name="connsiteX53" fmla="*/ 1378075 w 1524388"/>
                  <a:gd name="connsiteY53" fmla="*/ 377865 h 668481"/>
                  <a:gd name="connsiteX54" fmla="*/ 1334260 w 1524388"/>
                  <a:gd name="connsiteY54" fmla="*/ 374055 h 668481"/>
                  <a:gd name="connsiteX55" fmla="*/ 1300605 w 1524388"/>
                  <a:gd name="connsiteY55" fmla="*/ 426760 h 668481"/>
                  <a:gd name="connsiteX56" fmla="*/ 1272665 w 1524388"/>
                  <a:gd name="connsiteY56" fmla="*/ 442000 h 668481"/>
                  <a:gd name="connsiteX57" fmla="*/ 1257425 w 1524388"/>
                  <a:gd name="connsiteY57" fmla="*/ 403900 h 668481"/>
                  <a:gd name="connsiteX58" fmla="*/ 1188845 w 1524388"/>
                  <a:gd name="connsiteY58" fmla="*/ 477560 h 668481"/>
                  <a:gd name="connsiteX59" fmla="*/ 1173605 w 1524388"/>
                  <a:gd name="connsiteY59" fmla="*/ 426760 h 668481"/>
                  <a:gd name="connsiteX60" fmla="*/ 1110105 w 1524388"/>
                  <a:gd name="connsiteY60" fmla="*/ 447080 h 668481"/>
                  <a:gd name="connsiteX61" fmla="*/ 1125345 w 1524388"/>
                  <a:gd name="connsiteY61" fmla="*/ 393740 h 668481"/>
                  <a:gd name="connsiteX62" fmla="*/ 1097405 w 1524388"/>
                  <a:gd name="connsiteY62" fmla="*/ 292140 h 668481"/>
                  <a:gd name="connsiteX63" fmla="*/ 1059305 w 1524388"/>
                  <a:gd name="connsiteY63" fmla="*/ 363260 h 668481"/>
                  <a:gd name="connsiteX64" fmla="*/ 1021205 w 1524388"/>
                  <a:gd name="connsiteY64" fmla="*/ 330240 h 668481"/>
                  <a:gd name="connsiteX65" fmla="*/ 990725 w 1524388"/>
                  <a:gd name="connsiteY65" fmla="*/ 304840 h 668481"/>
                  <a:gd name="connsiteX66" fmla="*/ 988185 w 1524388"/>
                  <a:gd name="connsiteY66" fmla="*/ 348020 h 668481"/>
                  <a:gd name="connsiteX67" fmla="*/ 952625 w 1524388"/>
                  <a:gd name="connsiteY67" fmla="*/ 309920 h 668481"/>
                  <a:gd name="connsiteX68" fmla="*/ 962785 w 1524388"/>
                  <a:gd name="connsiteY68" fmla="*/ 381040 h 668481"/>
                  <a:gd name="connsiteX69" fmla="*/ 937385 w 1524388"/>
                  <a:gd name="connsiteY69" fmla="*/ 416600 h 668481"/>
                  <a:gd name="connsiteX70" fmla="*/ 924685 w 1524388"/>
                  <a:gd name="connsiteY70" fmla="*/ 454700 h 668481"/>
                  <a:gd name="connsiteX71" fmla="*/ 896745 w 1524388"/>
                  <a:gd name="connsiteY71" fmla="*/ 373420 h 668481"/>
                  <a:gd name="connsiteX72" fmla="*/ 899285 w 1524388"/>
                  <a:gd name="connsiteY72" fmla="*/ 332780 h 668481"/>
                  <a:gd name="connsiteX73" fmla="*/ 871345 w 1524388"/>
                  <a:gd name="connsiteY73" fmla="*/ 378500 h 668481"/>
                  <a:gd name="connsiteX74" fmla="*/ 866265 w 1524388"/>
                  <a:gd name="connsiteY74" fmla="*/ 442000 h 668481"/>
                  <a:gd name="connsiteX75" fmla="*/ 838325 w 1524388"/>
                  <a:gd name="connsiteY75" fmla="*/ 421680 h 668481"/>
                  <a:gd name="connsiteX76" fmla="*/ 823085 w 1524388"/>
                  <a:gd name="connsiteY76" fmla="*/ 363260 h 668481"/>
                  <a:gd name="connsiteX77" fmla="*/ 818005 w 1524388"/>
                  <a:gd name="connsiteY77" fmla="*/ 365800 h 668481"/>
                  <a:gd name="connsiteX78" fmla="*/ 805305 w 1524388"/>
                  <a:gd name="connsiteY78" fmla="*/ 381040 h 668481"/>
                  <a:gd name="connsiteX79" fmla="*/ 807845 w 1524388"/>
                  <a:gd name="connsiteY79" fmla="*/ 322620 h 668481"/>
                  <a:gd name="connsiteX80" fmla="*/ 777365 w 1524388"/>
                  <a:gd name="connsiteY80" fmla="*/ 335320 h 668481"/>
                  <a:gd name="connsiteX81" fmla="*/ 774825 w 1524388"/>
                  <a:gd name="connsiteY81" fmla="*/ 350560 h 668481"/>
                  <a:gd name="connsiteX82" fmla="*/ 757045 w 1524388"/>
                  <a:gd name="connsiteY82" fmla="*/ 307380 h 668481"/>
                  <a:gd name="connsiteX83" fmla="*/ 736725 w 1524388"/>
                  <a:gd name="connsiteY83" fmla="*/ 292140 h 668481"/>
                  <a:gd name="connsiteX84" fmla="*/ 734185 w 1524388"/>
                  <a:gd name="connsiteY84" fmla="*/ 320080 h 668481"/>
                  <a:gd name="connsiteX85" fmla="*/ 688465 w 1524388"/>
                  <a:gd name="connsiteY85" fmla="*/ 332780 h 668481"/>
                  <a:gd name="connsiteX86" fmla="*/ 673225 w 1524388"/>
                  <a:gd name="connsiteY86" fmla="*/ 363260 h 668481"/>
                  <a:gd name="connsiteX87" fmla="*/ 668145 w 1524388"/>
                  <a:gd name="connsiteY87" fmla="*/ 414060 h 668481"/>
                  <a:gd name="connsiteX88" fmla="*/ 650365 w 1524388"/>
                  <a:gd name="connsiteY88" fmla="*/ 398820 h 668481"/>
                  <a:gd name="connsiteX89" fmla="*/ 624965 w 1524388"/>
                  <a:gd name="connsiteY89" fmla="*/ 335320 h 668481"/>
                  <a:gd name="connsiteX90" fmla="*/ 594485 w 1524388"/>
                  <a:gd name="connsiteY90" fmla="*/ 365800 h 668481"/>
                  <a:gd name="connsiteX91" fmla="*/ 586865 w 1524388"/>
                  <a:gd name="connsiteY91" fmla="*/ 388660 h 668481"/>
                  <a:gd name="connsiteX92" fmla="*/ 558925 w 1524388"/>
                  <a:gd name="connsiteY92" fmla="*/ 424220 h 668481"/>
                  <a:gd name="connsiteX93" fmla="*/ 513205 w 1524388"/>
                  <a:gd name="connsiteY93" fmla="*/ 403900 h 668481"/>
                  <a:gd name="connsiteX94" fmla="*/ 490345 w 1524388"/>
                  <a:gd name="connsiteY94" fmla="*/ 391200 h 668481"/>
                  <a:gd name="connsiteX95" fmla="*/ 482725 w 1524388"/>
                  <a:gd name="connsiteY95" fmla="*/ 411520 h 668481"/>
                  <a:gd name="connsiteX96" fmla="*/ 452245 w 1524388"/>
                  <a:gd name="connsiteY96" fmla="*/ 363260 h 668481"/>
                  <a:gd name="connsiteX97" fmla="*/ 429385 w 1524388"/>
                  <a:gd name="connsiteY97" fmla="*/ 396280 h 668481"/>
                  <a:gd name="connsiteX98" fmla="*/ 416685 w 1524388"/>
                  <a:gd name="connsiteY98" fmla="*/ 337860 h 668481"/>
                  <a:gd name="connsiteX99" fmla="*/ 411605 w 1524388"/>
                  <a:gd name="connsiteY99" fmla="*/ 378500 h 668481"/>
                  <a:gd name="connsiteX100" fmla="*/ 373505 w 1524388"/>
                  <a:gd name="connsiteY100" fmla="*/ 304840 h 668481"/>
                  <a:gd name="connsiteX101" fmla="*/ 370965 w 1524388"/>
                  <a:gd name="connsiteY101" fmla="*/ 335320 h 668481"/>
                  <a:gd name="connsiteX102" fmla="*/ 297305 w 1524388"/>
                  <a:gd name="connsiteY102" fmla="*/ 276900 h 668481"/>
                  <a:gd name="connsiteX103" fmla="*/ 259205 w 1524388"/>
                  <a:gd name="connsiteY103" fmla="*/ 226100 h 668481"/>
                  <a:gd name="connsiteX104" fmla="*/ 208405 w 1524388"/>
                  <a:gd name="connsiteY104" fmla="*/ 185460 h 668481"/>
                  <a:gd name="connsiteX105" fmla="*/ 129665 w 1524388"/>
                  <a:gd name="connsiteY105" fmla="*/ 106720 h 668481"/>
                  <a:gd name="connsiteX106" fmla="*/ 2665 w 1524388"/>
                  <a:gd name="connsiteY106" fmla="*/ 40 h 668481"/>
                  <a:gd name="connsiteX0" fmla="*/ 93254 w 1487977"/>
                  <a:gd name="connsiteY0" fmla="*/ 47555 h 609316"/>
                  <a:gd name="connsiteX1" fmla="*/ 6894 w 1487977"/>
                  <a:gd name="connsiteY1" fmla="*/ 34855 h 609316"/>
                  <a:gd name="connsiteX2" fmla="*/ 6894 w 1487977"/>
                  <a:gd name="connsiteY2" fmla="*/ 22155 h 609316"/>
                  <a:gd name="connsiteX3" fmla="*/ 19594 w 1487977"/>
                  <a:gd name="connsiteY3" fmla="*/ 1835 h 609316"/>
                  <a:gd name="connsiteX4" fmla="*/ 95794 w 1487977"/>
                  <a:gd name="connsiteY4" fmla="*/ 72955 h 609316"/>
                  <a:gd name="connsiteX5" fmla="*/ 93254 w 1487977"/>
                  <a:gd name="connsiteY5" fmla="*/ 149155 h 609316"/>
                  <a:gd name="connsiteX6" fmla="*/ 113574 w 1487977"/>
                  <a:gd name="connsiteY6" fmla="*/ 118675 h 609316"/>
                  <a:gd name="connsiteX7" fmla="*/ 156754 w 1487977"/>
                  <a:gd name="connsiteY7" fmla="*/ 159315 h 609316"/>
                  <a:gd name="connsiteX8" fmla="*/ 199934 w 1487977"/>
                  <a:gd name="connsiteY8" fmla="*/ 220275 h 609316"/>
                  <a:gd name="connsiteX9" fmla="*/ 210094 w 1487977"/>
                  <a:gd name="connsiteY9" fmla="*/ 189795 h 609316"/>
                  <a:gd name="connsiteX10" fmla="*/ 271054 w 1487977"/>
                  <a:gd name="connsiteY10" fmla="*/ 288855 h 609316"/>
                  <a:gd name="connsiteX11" fmla="*/ 311694 w 1487977"/>
                  <a:gd name="connsiteY11" fmla="*/ 426015 h 609316"/>
                  <a:gd name="connsiteX12" fmla="*/ 314234 w 1487977"/>
                  <a:gd name="connsiteY12" fmla="*/ 316795 h 609316"/>
                  <a:gd name="connsiteX13" fmla="*/ 365034 w 1487977"/>
                  <a:gd name="connsiteY13" fmla="*/ 377755 h 609316"/>
                  <a:gd name="connsiteX14" fmla="*/ 398054 w 1487977"/>
                  <a:gd name="connsiteY14" fmla="*/ 418395 h 609316"/>
                  <a:gd name="connsiteX15" fmla="*/ 453934 w 1487977"/>
                  <a:gd name="connsiteY15" fmla="*/ 489515 h 609316"/>
                  <a:gd name="connsiteX16" fmla="*/ 459014 w 1487977"/>
                  <a:gd name="connsiteY16" fmla="*/ 535235 h 609316"/>
                  <a:gd name="connsiteX17" fmla="*/ 453934 w 1487977"/>
                  <a:gd name="connsiteY17" fmla="*/ 456495 h 609316"/>
                  <a:gd name="connsiteX18" fmla="*/ 476794 w 1487977"/>
                  <a:gd name="connsiteY18" fmla="*/ 474275 h 609316"/>
                  <a:gd name="connsiteX19" fmla="*/ 532674 w 1487977"/>
                  <a:gd name="connsiteY19" fmla="*/ 484435 h 609316"/>
                  <a:gd name="connsiteX20" fmla="*/ 603794 w 1487977"/>
                  <a:gd name="connsiteY20" fmla="*/ 507295 h 609316"/>
                  <a:gd name="connsiteX21" fmla="*/ 654594 w 1487977"/>
                  <a:gd name="connsiteY21" fmla="*/ 540315 h 609316"/>
                  <a:gd name="connsiteX22" fmla="*/ 654594 w 1487977"/>
                  <a:gd name="connsiteY22" fmla="*/ 573335 h 609316"/>
                  <a:gd name="connsiteX23" fmla="*/ 690154 w 1487977"/>
                  <a:gd name="connsiteY23" fmla="*/ 542855 h 609316"/>
                  <a:gd name="connsiteX24" fmla="*/ 735874 w 1487977"/>
                  <a:gd name="connsiteY24" fmla="*/ 588575 h 609316"/>
                  <a:gd name="connsiteX25" fmla="*/ 773974 w 1487977"/>
                  <a:gd name="connsiteY25" fmla="*/ 542855 h 609316"/>
                  <a:gd name="connsiteX26" fmla="*/ 852714 w 1487977"/>
                  <a:gd name="connsiteY26" fmla="*/ 591115 h 609316"/>
                  <a:gd name="connsiteX27" fmla="*/ 837474 w 1487977"/>
                  <a:gd name="connsiteY27" fmla="*/ 608895 h 609316"/>
                  <a:gd name="connsiteX28" fmla="*/ 883194 w 1487977"/>
                  <a:gd name="connsiteY28" fmla="*/ 575875 h 609316"/>
                  <a:gd name="connsiteX29" fmla="*/ 900974 w 1487977"/>
                  <a:gd name="connsiteY29" fmla="*/ 553015 h 609316"/>
                  <a:gd name="connsiteX30" fmla="*/ 939074 w 1487977"/>
                  <a:gd name="connsiteY30" fmla="*/ 580955 h 609316"/>
                  <a:gd name="connsiteX31" fmla="*/ 964474 w 1487977"/>
                  <a:gd name="connsiteY31" fmla="*/ 560635 h 609316"/>
                  <a:gd name="connsiteX32" fmla="*/ 1000034 w 1487977"/>
                  <a:gd name="connsiteY32" fmla="*/ 558095 h 609316"/>
                  <a:gd name="connsiteX33" fmla="*/ 1025434 w 1487977"/>
                  <a:gd name="connsiteY33" fmla="*/ 580955 h 609316"/>
                  <a:gd name="connsiteX34" fmla="*/ 1010194 w 1487977"/>
                  <a:gd name="connsiteY34" fmla="*/ 608895 h 609316"/>
                  <a:gd name="connsiteX35" fmla="*/ 1043214 w 1487977"/>
                  <a:gd name="connsiteY35" fmla="*/ 565715 h 609316"/>
                  <a:gd name="connsiteX36" fmla="*/ 1081314 w 1487977"/>
                  <a:gd name="connsiteY36" fmla="*/ 547935 h 609316"/>
                  <a:gd name="connsiteX37" fmla="*/ 1091474 w 1487977"/>
                  <a:gd name="connsiteY37" fmla="*/ 563175 h 609316"/>
                  <a:gd name="connsiteX38" fmla="*/ 1139734 w 1487977"/>
                  <a:gd name="connsiteY38" fmla="*/ 535235 h 609316"/>
                  <a:gd name="connsiteX39" fmla="*/ 1157514 w 1487977"/>
                  <a:gd name="connsiteY39" fmla="*/ 527615 h 609316"/>
                  <a:gd name="connsiteX40" fmla="*/ 1114334 w 1487977"/>
                  <a:gd name="connsiteY40" fmla="*/ 598735 h 609316"/>
                  <a:gd name="connsiteX41" fmla="*/ 1180374 w 1487977"/>
                  <a:gd name="connsiteY41" fmla="*/ 530155 h 609316"/>
                  <a:gd name="connsiteX42" fmla="*/ 1226094 w 1487977"/>
                  <a:gd name="connsiteY42" fmla="*/ 492055 h 609316"/>
                  <a:gd name="connsiteX43" fmla="*/ 1261654 w 1487977"/>
                  <a:gd name="connsiteY43" fmla="*/ 451415 h 609316"/>
                  <a:gd name="connsiteX44" fmla="*/ 1254034 w 1487977"/>
                  <a:gd name="connsiteY44" fmla="*/ 509835 h 609316"/>
                  <a:gd name="connsiteX45" fmla="*/ 1259114 w 1487977"/>
                  <a:gd name="connsiteY45" fmla="*/ 512375 h 609316"/>
                  <a:gd name="connsiteX46" fmla="*/ 1320074 w 1487977"/>
                  <a:gd name="connsiteY46" fmla="*/ 451415 h 609316"/>
                  <a:gd name="connsiteX47" fmla="*/ 1393734 w 1487977"/>
                  <a:gd name="connsiteY47" fmla="*/ 400615 h 609316"/>
                  <a:gd name="connsiteX48" fmla="*/ 1414054 w 1487977"/>
                  <a:gd name="connsiteY48" fmla="*/ 304095 h 609316"/>
                  <a:gd name="connsiteX49" fmla="*/ 1416594 w 1487977"/>
                  <a:gd name="connsiteY49" fmla="*/ 281235 h 609316"/>
                  <a:gd name="connsiteX50" fmla="*/ 1431834 w 1487977"/>
                  <a:gd name="connsiteY50" fmla="*/ 332035 h 609316"/>
                  <a:gd name="connsiteX51" fmla="*/ 1452154 w 1487977"/>
                  <a:gd name="connsiteY51" fmla="*/ 283775 h 609316"/>
                  <a:gd name="connsiteX52" fmla="*/ 1483269 w 1487977"/>
                  <a:gd name="connsiteY52" fmla="*/ 219640 h 609316"/>
                  <a:gd name="connsiteX53" fmla="*/ 1341664 w 1487977"/>
                  <a:gd name="connsiteY53" fmla="*/ 318700 h 609316"/>
                  <a:gd name="connsiteX54" fmla="*/ 1297849 w 1487977"/>
                  <a:gd name="connsiteY54" fmla="*/ 314890 h 609316"/>
                  <a:gd name="connsiteX55" fmla="*/ 1264194 w 1487977"/>
                  <a:gd name="connsiteY55" fmla="*/ 367595 h 609316"/>
                  <a:gd name="connsiteX56" fmla="*/ 1236254 w 1487977"/>
                  <a:gd name="connsiteY56" fmla="*/ 382835 h 609316"/>
                  <a:gd name="connsiteX57" fmla="*/ 1221014 w 1487977"/>
                  <a:gd name="connsiteY57" fmla="*/ 344735 h 609316"/>
                  <a:gd name="connsiteX58" fmla="*/ 1152434 w 1487977"/>
                  <a:gd name="connsiteY58" fmla="*/ 418395 h 609316"/>
                  <a:gd name="connsiteX59" fmla="*/ 1137194 w 1487977"/>
                  <a:gd name="connsiteY59" fmla="*/ 367595 h 609316"/>
                  <a:gd name="connsiteX60" fmla="*/ 1073694 w 1487977"/>
                  <a:gd name="connsiteY60" fmla="*/ 387915 h 609316"/>
                  <a:gd name="connsiteX61" fmla="*/ 1088934 w 1487977"/>
                  <a:gd name="connsiteY61" fmla="*/ 334575 h 609316"/>
                  <a:gd name="connsiteX62" fmla="*/ 1060994 w 1487977"/>
                  <a:gd name="connsiteY62" fmla="*/ 232975 h 609316"/>
                  <a:gd name="connsiteX63" fmla="*/ 1022894 w 1487977"/>
                  <a:gd name="connsiteY63" fmla="*/ 304095 h 609316"/>
                  <a:gd name="connsiteX64" fmla="*/ 984794 w 1487977"/>
                  <a:gd name="connsiteY64" fmla="*/ 271075 h 609316"/>
                  <a:gd name="connsiteX65" fmla="*/ 954314 w 1487977"/>
                  <a:gd name="connsiteY65" fmla="*/ 245675 h 609316"/>
                  <a:gd name="connsiteX66" fmla="*/ 951774 w 1487977"/>
                  <a:gd name="connsiteY66" fmla="*/ 288855 h 609316"/>
                  <a:gd name="connsiteX67" fmla="*/ 916214 w 1487977"/>
                  <a:gd name="connsiteY67" fmla="*/ 250755 h 609316"/>
                  <a:gd name="connsiteX68" fmla="*/ 926374 w 1487977"/>
                  <a:gd name="connsiteY68" fmla="*/ 321875 h 609316"/>
                  <a:gd name="connsiteX69" fmla="*/ 900974 w 1487977"/>
                  <a:gd name="connsiteY69" fmla="*/ 357435 h 609316"/>
                  <a:gd name="connsiteX70" fmla="*/ 888274 w 1487977"/>
                  <a:gd name="connsiteY70" fmla="*/ 395535 h 609316"/>
                  <a:gd name="connsiteX71" fmla="*/ 860334 w 1487977"/>
                  <a:gd name="connsiteY71" fmla="*/ 314255 h 609316"/>
                  <a:gd name="connsiteX72" fmla="*/ 862874 w 1487977"/>
                  <a:gd name="connsiteY72" fmla="*/ 273615 h 609316"/>
                  <a:gd name="connsiteX73" fmla="*/ 834934 w 1487977"/>
                  <a:gd name="connsiteY73" fmla="*/ 319335 h 609316"/>
                  <a:gd name="connsiteX74" fmla="*/ 829854 w 1487977"/>
                  <a:gd name="connsiteY74" fmla="*/ 382835 h 609316"/>
                  <a:gd name="connsiteX75" fmla="*/ 801914 w 1487977"/>
                  <a:gd name="connsiteY75" fmla="*/ 362515 h 609316"/>
                  <a:gd name="connsiteX76" fmla="*/ 786674 w 1487977"/>
                  <a:gd name="connsiteY76" fmla="*/ 304095 h 609316"/>
                  <a:gd name="connsiteX77" fmla="*/ 781594 w 1487977"/>
                  <a:gd name="connsiteY77" fmla="*/ 306635 h 609316"/>
                  <a:gd name="connsiteX78" fmla="*/ 768894 w 1487977"/>
                  <a:gd name="connsiteY78" fmla="*/ 321875 h 609316"/>
                  <a:gd name="connsiteX79" fmla="*/ 771434 w 1487977"/>
                  <a:gd name="connsiteY79" fmla="*/ 263455 h 609316"/>
                  <a:gd name="connsiteX80" fmla="*/ 740954 w 1487977"/>
                  <a:gd name="connsiteY80" fmla="*/ 276155 h 609316"/>
                  <a:gd name="connsiteX81" fmla="*/ 738414 w 1487977"/>
                  <a:gd name="connsiteY81" fmla="*/ 291395 h 609316"/>
                  <a:gd name="connsiteX82" fmla="*/ 720634 w 1487977"/>
                  <a:gd name="connsiteY82" fmla="*/ 248215 h 609316"/>
                  <a:gd name="connsiteX83" fmla="*/ 700314 w 1487977"/>
                  <a:gd name="connsiteY83" fmla="*/ 232975 h 609316"/>
                  <a:gd name="connsiteX84" fmla="*/ 697774 w 1487977"/>
                  <a:gd name="connsiteY84" fmla="*/ 260915 h 609316"/>
                  <a:gd name="connsiteX85" fmla="*/ 652054 w 1487977"/>
                  <a:gd name="connsiteY85" fmla="*/ 273615 h 609316"/>
                  <a:gd name="connsiteX86" fmla="*/ 636814 w 1487977"/>
                  <a:gd name="connsiteY86" fmla="*/ 304095 h 609316"/>
                  <a:gd name="connsiteX87" fmla="*/ 631734 w 1487977"/>
                  <a:gd name="connsiteY87" fmla="*/ 354895 h 609316"/>
                  <a:gd name="connsiteX88" fmla="*/ 613954 w 1487977"/>
                  <a:gd name="connsiteY88" fmla="*/ 339655 h 609316"/>
                  <a:gd name="connsiteX89" fmla="*/ 588554 w 1487977"/>
                  <a:gd name="connsiteY89" fmla="*/ 276155 h 609316"/>
                  <a:gd name="connsiteX90" fmla="*/ 558074 w 1487977"/>
                  <a:gd name="connsiteY90" fmla="*/ 306635 h 609316"/>
                  <a:gd name="connsiteX91" fmla="*/ 550454 w 1487977"/>
                  <a:gd name="connsiteY91" fmla="*/ 329495 h 609316"/>
                  <a:gd name="connsiteX92" fmla="*/ 522514 w 1487977"/>
                  <a:gd name="connsiteY92" fmla="*/ 365055 h 609316"/>
                  <a:gd name="connsiteX93" fmla="*/ 476794 w 1487977"/>
                  <a:gd name="connsiteY93" fmla="*/ 344735 h 609316"/>
                  <a:gd name="connsiteX94" fmla="*/ 453934 w 1487977"/>
                  <a:gd name="connsiteY94" fmla="*/ 332035 h 609316"/>
                  <a:gd name="connsiteX95" fmla="*/ 446314 w 1487977"/>
                  <a:gd name="connsiteY95" fmla="*/ 352355 h 609316"/>
                  <a:gd name="connsiteX96" fmla="*/ 415834 w 1487977"/>
                  <a:gd name="connsiteY96" fmla="*/ 304095 h 609316"/>
                  <a:gd name="connsiteX97" fmla="*/ 392974 w 1487977"/>
                  <a:gd name="connsiteY97" fmla="*/ 337115 h 609316"/>
                  <a:gd name="connsiteX98" fmla="*/ 380274 w 1487977"/>
                  <a:gd name="connsiteY98" fmla="*/ 278695 h 609316"/>
                  <a:gd name="connsiteX99" fmla="*/ 375194 w 1487977"/>
                  <a:gd name="connsiteY99" fmla="*/ 319335 h 609316"/>
                  <a:gd name="connsiteX100" fmla="*/ 337094 w 1487977"/>
                  <a:gd name="connsiteY100" fmla="*/ 245675 h 609316"/>
                  <a:gd name="connsiteX101" fmla="*/ 334554 w 1487977"/>
                  <a:gd name="connsiteY101" fmla="*/ 276155 h 609316"/>
                  <a:gd name="connsiteX102" fmla="*/ 260894 w 1487977"/>
                  <a:gd name="connsiteY102" fmla="*/ 217735 h 609316"/>
                  <a:gd name="connsiteX103" fmla="*/ 222794 w 1487977"/>
                  <a:gd name="connsiteY103" fmla="*/ 166935 h 609316"/>
                  <a:gd name="connsiteX104" fmla="*/ 171994 w 1487977"/>
                  <a:gd name="connsiteY104" fmla="*/ 126295 h 609316"/>
                  <a:gd name="connsiteX105" fmla="*/ 93254 w 1487977"/>
                  <a:gd name="connsiteY105" fmla="*/ 47555 h 609316"/>
                  <a:gd name="connsiteX0" fmla="*/ 97314 w 1492037"/>
                  <a:gd name="connsiteY0" fmla="*/ 26960 h 588721"/>
                  <a:gd name="connsiteX1" fmla="*/ 10954 w 1492037"/>
                  <a:gd name="connsiteY1" fmla="*/ 14260 h 588721"/>
                  <a:gd name="connsiteX2" fmla="*/ 10954 w 1492037"/>
                  <a:gd name="connsiteY2" fmla="*/ 1560 h 588721"/>
                  <a:gd name="connsiteX3" fmla="*/ 99854 w 1492037"/>
                  <a:gd name="connsiteY3" fmla="*/ 52360 h 588721"/>
                  <a:gd name="connsiteX4" fmla="*/ 97314 w 1492037"/>
                  <a:gd name="connsiteY4" fmla="*/ 128560 h 588721"/>
                  <a:gd name="connsiteX5" fmla="*/ 117634 w 1492037"/>
                  <a:gd name="connsiteY5" fmla="*/ 98080 h 588721"/>
                  <a:gd name="connsiteX6" fmla="*/ 160814 w 1492037"/>
                  <a:gd name="connsiteY6" fmla="*/ 138720 h 588721"/>
                  <a:gd name="connsiteX7" fmla="*/ 203994 w 1492037"/>
                  <a:gd name="connsiteY7" fmla="*/ 199680 h 588721"/>
                  <a:gd name="connsiteX8" fmla="*/ 214154 w 1492037"/>
                  <a:gd name="connsiteY8" fmla="*/ 169200 h 588721"/>
                  <a:gd name="connsiteX9" fmla="*/ 275114 w 1492037"/>
                  <a:gd name="connsiteY9" fmla="*/ 268260 h 588721"/>
                  <a:gd name="connsiteX10" fmla="*/ 315754 w 1492037"/>
                  <a:gd name="connsiteY10" fmla="*/ 405420 h 588721"/>
                  <a:gd name="connsiteX11" fmla="*/ 318294 w 1492037"/>
                  <a:gd name="connsiteY11" fmla="*/ 296200 h 588721"/>
                  <a:gd name="connsiteX12" fmla="*/ 369094 w 1492037"/>
                  <a:gd name="connsiteY12" fmla="*/ 357160 h 588721"/>
                  <a:gd name="connsiteX13" fmla="*/ 402114 w 1492037"/>
                  <a:gd name="connsiteY13" fmla="*/ 397800 h 588721"/>
                  <a:gd name="connsiteX14" fmla="*/ 457994 w 1492037"/>
                  <a:gd name="connsiteY14" fmla="*/ 468920 h 588721"/>
                  <a:gd name="connsiteX15" fmla="*/ 463074 w 1492037"/>
                  <a:gd name="connsiteY15" fmla="*/ 514640 h 588721"/>
                  <a:gd name="connsiteX16" fmla="*/ 457994 w 1492037"/>
                  <a:gd name="connsiteY16" fmla="*/ 435900 h 588721"/>
                  <a:gd name="connsiteX17" fmla="*/ 480854 w 1492037"/>
                  <a:gd name="connsiteY17" fmla="*/ 453680 h 588721"/>
                  <a:gd name="connsiteX18" fmla="*/ 536734 w 1492037"/>
                  <a:gd name="connsiteY18" fmla="*/ 463840 h 588721"/>
                  <a:gd name="connsiteX19" fmla="*/ 607854 w 1492037"/>
                  <a:gd name="connsiteY19" fmla="*/ 486700 h 588721"/>
                  <a:gd name="connsiteX20" fmla="*/ 658654 w 1492037"/>
                  <a:gd name="connsiteY20" fmla="*/ 519720 h 588721"/>
                  <a:gd name="connsiteX21" fmla="*/ 658654 w 1492037"/>
                  <a:gd name="connsiteY21" fmla="*/ 552740 h 588721"/>
                  <a:gd name="connsiteX22" fmla="*/ 694214 w 1492037"/>
                  <a:gd name="connsiteY22" fmla="*/ 522260 h 588721"/>
                  <a:gd name="connsiteX23" fmla="*/ 739934 w 1492037"/>
                  <a:gd name="connsiteY23" fmla="*/ 567980 h 588721"/>
                  <a:gd name="connsiteX24" fmla="*/ 778034 w 1492037"/>
                  <a:gd name="connsiteY24" fmla="*/ 522260 h 588721"/>
                  <a:gd name="connsiteX25" fmla="*/ 856774 w 1492037"/>
                  <a:gd name="connsiteY25" fmla="*/ 570520 h 588721"/>
                  <a:gd name="connsiteX26" fmla="*/ 841534 w 1492037"/>
                  <a:gd name="connsiteY26" fmla="*/ 588300 h 588721"/>
                  <a:gd name="connsiteX27" fmla="*/ 887254 w 1492037"/>
                  <a:gd name="connsiteY27" fmla="*/ 555280 h 588721"/>
                  <a:gd name="connsiteX28" fmla="*/ 905034 w 1492037"/>
                  <a:gd name="connsiteY28" fmla="*/ 532420 h 588721"/>
                  <a:gd name="connsiteX29" fmla="*/ 943134 w 1492037"/>
                  <a:gd name="connsiteY29" fmla="*/ 560360 h 588721"/>
                  <a:gd name="connsiteX30" fmla="*/ 968534 w 1492037"/>
                  <a:gd name="connsiteY30" fmla="*/ 540040 h 588721"/>
                  <a:gd name="connsiteX31" fmla="*/ 1004094 w 1492037"/>
                  <a:gd name="connsiteY31" fmla="*/ 537500 h 588721"/>
                  <a:gd name="connsiteX32" fmla="*/ 1029494 w 1492037"/>
                  <a:gd name="connsiteY32" fmla="*/ 560360 h 588721"/>
                  <a:gd name="connsiteX33" fmla="*/ 1014254 w 1492037"/>
                  <a:gd name="connsiteY33" fmla="*/ 588300 h 588721"/>
                  <a:gd name="connsiteX34" fmla="*/ 1047274 w 1492037"/>
                  <a:gd name="connsiteY34" fmla="*/ 545120 h 588721"/>
                  <a:gd name="connsiteX35" fmla="*/ 1085374 w 1492037"/>
                  <a:gd name="connsiteY35" fmla="*/ 527340 h 588721"/>
                  <a:gd name="connsiteX36" fmla="*/ 1095534 w 1492037"/>
                  <a:gd name="connsiteY36" fmla="*/ 542580 h 588721"/>
                  <a:gd name="connsiteX37" fmla="*/ 1143794 w 1492037"/>
                  <a:gd name="connsiteY37" fmla="*/ 514640 h 588721"/>
                  <a:gd name="connsiteX38" fmla="*/ 1161574 w 1492037"/>
                  <a:gd name="connsiteY38" fmla="*/ 507020 h 588721"/>
                  <a:gd name="connsiteX39" fmla="*/ 1118394 w 1492037"/>
                  <a:gd name="connsiteY39" fmla="*/ 578140 h 588721"/>
                  <a:gd name="connsiteX40" fmla="*/ 1184434 w 1492037"/>
                  <a:gd name="connsiteY40" fmla="*/ 509560 h 588721"/>
                  <a:gd name="connsiteX41" fmla="*/ 1230154 w 1492037"/>
                  <a:gd name="connsiteY41" fmla="*/ 471460 h 588721"/>
                  <a:gd name="connsiteX42" fmla="*/ 1265714 w 1492037"/>
                  <a:gd name="connsiteY42" fmla="*/ 430820 h 588721"/>
                  <a:gd name="connsiteX43" fmla="*/ 1258094 w 1492037"/>
                  <a:gd name="connsiteY43" fmla="*/ 489240 h 588721"/>
                  <a:gd name="connsiteX44" fmla="*/ 1263174 w 1492037"/>
                  <a:gd name="connsiteY44" fmla="*/ 491780 h 588721"/>
                  <a:gd name="connsiteX45" fmla="*/ 1324134 w 1492037"/>
                  <a:gd name="connsiteY45" fmla="*/ 430820 h 588721"/>
                  <a:gd name="connsiteX46" fmla="*/ 1397794 w 1492037"/>
                  <a:gd name="connsiteY46" fmla="*/ 380020 h 588721"/>
                  <a:gd name="connsiteX47" fmla="*/ 1418114 w 1492037"/>
                  <a:gd name="connsiteY47" fmla="*/ 283500 h 588721"/>
                  <a:gd name="connsiteX48" fmla="*/ 1420654 w 1492037"/>
                  <a:gd name="connsiteY48" fmla="*/ 260640 h 588721"/>
                  <a:gd name="connsiteX49" fmla="*/ 1435894 w 1492037"/>
                  <a:gd name="connsiteY49" fmla="*/ 311440 h 588721"/>
                  <a:gd name="connsiteX50" fmla="*/ 1456214 w 1492037"/>
                  <a:gd name="connsiteY50" fmla="*/ 263180 h 588721"/>
                  <a:gd name="connsiteX51" fmla="*/ 1487329 w 1492037"/>
                  <a:gd name="connsiteY51" fmla="*/ 199045 h 588721"/>
                  <a:gd name="connsiteX52" fmla="*/ 1345724 w 1492037"/>
                  <a:gd name="connsiteY52" fmla="*/ 298105 h 588721"/>
                  <a:gd name="connsiteX53" fmla="*/ 1301909 w 1492037"/>
                  <a:gd name="connsiteY53" fmla="*/ 294295 h 588721"/>
                  <a:gd name="connsiteX54" fmla="*/ 1268254 w 1492037"/>
                  <a:gd name="connsiteY54" fmla="*/ 347000 h 588721"/>
                  <a:gd name="connsiteX55" fmla="*/ 1240314 w 1492037"/>
                  <a:gd name="connsiteY55" fmla="*/ 362240 h 588721"/>
                  <a:gd name="connsiteX56" fmla="*/ 1225074 w 1492037"/>
                  <a:gd name="connsiteY56" fmla="*/ 324140 h 588721"/>
                  <a:gd name="connsiteX57" fmla="*/ 1156494 w 1492037"/>
                  <a:gd name="connsiteY57" fmla="*/ 397800 h 588721"/>
                  <a:gd name="connsiteX58" fmla="*/ 1141254 w 1492037"/>
                  <a:gd name="connsiteY58" fmla="*/ 347000 h 588721"/>
                  <a:gd name="connsiteX59" fmla="*/ 1077754 w 1492037"/>
                  <a:gd name="connsiteY59" fmla="*/ 367320 h 588721"/>
                  <a:gd name="connsiteX60" fmla="*/ 1092994 w 1492037"/>
                  <a:gd name="connsiteY60" fmla="*/ 313980 h 588721"/>
                  <a:gd name="connsiteX61" fmla="*/ 1065054 w 1492037"/>
                  <a:gd name="connsiteY61" fmla="*/ 212380 h 588721"/>
                  <a:gd name="connsiteX62" fmla="*/ 1026954 w 1492037"/>
                  <a:gd name="connsiteY62" fmla="*/ 283500 h 588721"/>
                  <a:gd name="connsiteX63" fmla="*/ 988854 w 1492037"/>
                  <a:gd name="connsiteY63" fmla="*/ 250480 h 588721"/>
                  <a:gd name="connsiteX64" fmla="*/ 958374 w 1492037"/>
                  <a:gd name="connsiteY64" fmla="*/ 225080 h 588721"/>
                  <a:gd name="connsiteX65" fmla="*/ 955834 w 1492037"/>
                  <a:gd name="connsiteY65" fmla="*/ 268260 h 588721"/>
                  <a:gd name="connsiteX66" fmla="*/ 920274 w 1492037"/>
                  <a:gd name="connsiteY66" fmla="*/ 230160 h 588721"/>
                  <a:gd name="connsiteX67" fmla="*/ 930434 w 1492037"/>
                  <a:gd name="connsiteY67" fmla="*/ 301280 h 588721"/>
                  <a:gd name="connsiteX68" fmla="*/ 905034 w 1492037"/>
                  <a:gd name="connsiteY68" fmla="*/ 336840 h 588721"/>
                  <a:gd name="connsiteX69" fmla="*/ 892334 w 1492037"/>
                  <a:gd name="connsiteY69" fmla="*/ 374940 h 588721"/>
                  <a:gd name="connsiteX70" fmla="*/ 864394 w 1492037"/>
                  <a:gd name="connsiteY70" fmla="*/ 293660 h 588721"/>
                  <a:gd name="connsiteX71" fmla="*/ 866934 w 1492037"/>
                  <a:gd name="connsiteY71" fmla="*/ 253020 h 588721"/>
                  <a:gd name="connsiteX72" fmla="*/ 838994 w 1492037"/>
                  <a:gd name="connsiteY72" fmla="*/ 298740 h 588721"/>
                  <a:gd name="connsiteX73" fmla="*/ 833914 w 1492037"/>
                  <a:gd name="connsiteY73" fmla="*/ 362240 h 588721"/>
                  <a:gd name="connsiteX74" fmla="*/ 805974 w 1492037"/>
                  <a:gd name="connsiteY74" fmla="*/ 341920 h 588721"/>
                  <a:gd name="connsiteX75" fmla="*/ 790734 w 1492037"/>
                  <a:gd name="connsiteY75" fmla="*/ 283500 h 588721"/>
                  <a:gd name="connsiteX76" fmla="*/ 785654 w 1492037"/>
                  <a:gd name="connsiteY76" fmla="*/ 286040 h 588721"/>
                  <a:gd name="connsiteX77" fmla="*/ 772954 w 1492037"/>
                  <a:gd name="connsiteY77" fmla="*/ 301280 h 588721"/>
                  <a:gd name="connsiteX78" fmla="*/ 775494 w 1492037"/>
                  <a:gd name="connsiteY78" fmla="*/ 242860 h 588721"/>
                  <a:gd name="connsiteX79" fmla="*/ 745014 w 1492037"/>
                  <a:gd name="connsiteY79" fmla="*/ 255560 h 588721"/>
                  <a:gd name="connsiteX80" fmla="*/ 742474 w 1492037"/>
                  <a:gd name="connsiteY80" fmla="*/ 270800 h 588721"/>
                  <a:gd name="connsiteX81" fmla="*/ 724694 w 1492037"/>
                  <a:gd name="connsiteY81" fmla="*/ 227620 h 588721"/>
                  <a:gd name="connsiteX82" fmla="*/ 704374 w 1492037"/>
                  <a:gd name="connsiteY82" fmla="*/ 212380 h 588721"/>
                  <a:gd name="connsiteX83" fmla="*/ 701834 w 1492037"/>
                  <a:gd name="connsiteY83" fmla="*/ 240320 h 588721"/>
                  <a:gd name="connsiteX84" fmla="*/ 656114 w 1492037"/>
                  <a:gd name="connsiteY84" fmla="*/ 253020 h 588721"/>
                  <a:gd name="connsiteX85" fmla="*/ 640874 w 1492037"/>
                  <a:gd name="connsiteY85" fmla="*/ 283500 h 588721"/>
                  <a:gd name="connsiteX86" fmla="*/ 635794 w 1492037"/>
                  <a:gd name="connsiteY86" fmla="*/ 334300 h 588721"/>
                  <a:gd name="connsiteX87" fmla="*/ 618014 w 1492037"/>
                  <a:gd name="connsiteY87" fmla="*/ 319060 h 588721"/>
                  <a:gd name="connsiteX88" fmla="*/ 592614 w 1492037"/>
                  <a:gd name="connsiteY88" fmla="*/ 255560 h 588721"/>
                  <a:gd name="connsiteX89" fmla="*/ 562134 w 1492037"/>
                  <a:gd name="connsiteY89" fmla="*/ 286040 h 588721"/>
                  <a:gd name="connsiteX90" fmla="*/ 554514 w 1492037"/>
                  <a:gd name="connsiteY90" fmla="*/ 308900 h 588721"/>
                  <a:gd name="connsiteX91" fmla="*/ 526574 w 1492037"/>
                  <a:gd name="connsiteY91" fmla="*/ 344460 h 588721"/>
                  <a:gd name="connsiteX92" fmla="*/ 480854 w 1492037"/>
                  <a:gd name="connsiteY92" fmla="*/ 324140 h 588721"/>
                  <a:gd name="connsiteX93" fmla="*/ 457994 w 1492037"/>
                  <a:gd name="connsiteY93" fmla="*/ 311440 h 588721"/>
                  <a:gd name="connsiteX94" fmla="*/ 450374 w 1492037"/>
                  <a:gd name="connsiteY94" fmla="*/ 331760 h 588721"/>
                  <a:gd name="connsiteX95" fmla="*/ 419894 w 1492037"/>
                  <a:gd name="connsiteY95" fmla="*/ 283500 h 588721"/>
                  <a:gd name="connsiteX96" fmla="*/ 397034 w 1492037"/>
                  <a:gd name="connsiteY96" fmla="*/ 316520 h 588721"/>
                  <a:gd name="connsiteX97" fmla="*/ 384334 w 1492037"/>
                  <a:gd name="connsiteY97" fmla="*/ 258100 h 588721"/>
                  <a:gd name="connsiteX98" fmla="*/ 379254 w 1492037"/>
                  <a:gd name="connsiteY98" fmla="*/ 298740 h 588721"/>
                  <a:gd name="connsiteX99" fmla="*/ 341154 w 1492037"/>
                  <a:gd name="connsiteY99" fmla="*/ 225080 h 588721"/>
                  <a:gd name="connsiteX100" fmla="*/ 338614 w 1492037"/>
                  <a:gd name="connsiteY100" fmla="*/ 255560 h 588721"/>
                  <a:gd name="connsiteX101" fmla="*/ 264954 w 1492037"/>
                  <a:gd name="connsiteY101" fmla="*/ 197140 h 588721"/>
                  <a:gd name="connsiteX102" fmla="*/ 226854 w 1492037"/>
                  <a:gd name="connsiteY102" fmla="*/ 146340 h 588721"/>
                  <a:gd name="connsiteX103" fmla="*/ 176054 w 1492037"/>
                  <a:gd name="connsiteY103" fmla="*/ 105700 h 588721"/>
                  <a:gd name="connsiteX104" fmla="*/ 97314 w 1492037"/>
                  <a:gd name="connsiteY104" fmla="*/ 26960 h 588721"/>
                  <a:gd name="connsiteX0" fmla="*/ 86363 w 1481086"/>
                  <a:gd name="connsiteY0" fmla="*/ 14704 h 576465"/>
                  <a:gd name="connsiteX1" fmla="*/ 3 w 1481086"/>
                  <a:gd name="connsiteY1" fmla="*/ 2004 h 576465"/>
                  <a:gd name="connsiteX2" fmla="*/ 88903 w 1481086"/>
                  <a:gd name="connsiteY2" fmla="*/ 40104 h 576465"/>
                  <a:gd name="connsiteX3" fmla="*/ 86363 w 1481086"/>
                  <a:gd name="connsiteY3" fmla="*/ 116304 h 576465"/>
                  <a:gd name="connsiteX4" fmla="*/ 106683 w 1481086"/>
                  <a:gd name="connsiteY4" fmla="*/ 85824 h 576465"/>
                  <a:gd name="connsiteX5" fmla="*/ 149863 w 1481086"/>
                  <a:gd name="connsiteY5" fmla="*/ 126464 h 576465"/>
                  <a:gd name="connsiteX6" fmla="*/ 193043 w 1481086"/>
                  <a:gd name="connsiteY6" fmla="*/ 187424 h 576465"/>
                  <a:gd name="connsiteX7" fmla="*/ 203203 w 1481086"/>
                  <a:gd name="connsiteY7" fmla="*/ 156944 h 576465"/>
                  <a:gd name="connsiteX8" fmla="*/ 264163 w 1481086"/>
                  <a:gd name="connsiteY8" fmla="*/ 256004 h 576465"/>
                  <a:gd name="connsiteX9" fmla="*/ 304803 w 1481086"/>
                  <a:gd name="connsiteY9" fmla="*/ 393164 h 576465"/>
                  <a:gd name="connsiteX10" fmla="*/ 307343 w 1481086"/>
                  <a:gd name="connsiteY10" fmla="*/ 283944 h 576465"/>
                  <a:gd name="connsiteX11" fmla="*/ 358143 w 1481086"/>
                  <a:gd name="connsiteY11" fmla="*/ 344904 h 576465"/>
                  <a:gd name="connsiteX12" fmla="*/ 391163 w 1481086"/>
                  <a:gd name="connsiteY12" fmla="*/ 385544 h 576465"/>
                  <a:gd name="connsiteX13" fmla="*/ 447043 w 1481086"/>
                  <a:gd name="connsiteY13" fmla="*/ 456664 h 576465"/>
                  <a:gd name="connsiteX14" fmla="*/ 452123 w 1481086"/>
                  <a:gd name="connsiteY14" fmla="*/ 502384 h 576465"/>
                  <a:gd name="connsiteX15" fmla="*/ 447043 w 1481086"/>
                  <a:gd name="connsiteY15" fmla="*/ 423644 h 576465"/>
                  <a:gd name="connsiteX16" fmla="*/ 469903 w 1481086"/>
                  <a:gd name="connsiteY16" fmla="*/ 441424 h 576465"/>
                  <a:gd name="connsiteX17" fmla="*/ 525783 w 1481086"/>
                  <a:gd name="connsiteY17" fmla="*/ 451584 h 576465"/>
                  <a:gd name="connsiteX18" fmla="*/ 596903 w 1481086"/>
                  <a:gd name="connsiteY18" fmla="*/ 474444 h 576465"/>
                  <a:gd name="connsiteX19" fmla="*/ 647703 w 1481086"/>
                  <a:gd name="connsiteY19" fmla="*/ 507464 h 576465"/>
                  <a:gd name="connsiteX20" fmla="*/ 647703 w 1481086"/>
                  <a:gd name="connsiteY20" fmla="*/ 540484 h 576465"/>
                  <a:gd name="connsiteX21" fmla="*/ 683263 w 1481086"/>
                  <a:gd name="connsiteY21" fmla="*/ 510004 h 576465"/>
                  <a:gd name="connsiteX22" fmla="*/ 728983 w 1481086"/>
                  <a:gd name="connsiteY22" fmla="*/ 555724 h 576465"/>
                  <a:gd name="connsiteX23" fmla="*/ 767083 w 1481086"/>
                  <a:gd name="connsiteY23" fmla="*/ 510004 h 576465"/>
                  <a:gd name="connsiteX24" fmla="*/ 845823 w 1481086"/>
                  <a:gd name="connsiteY24" fmla="*/ 558264 h 576465"/>
                  <a:gd name="connsiteX25" fmla="*/ 830583 w 1481086"/>
                  <a:gd name="connsiteY25" fmla="*/ 576044 h 576465"/>
                  <a:gd name="connsiteX26" fmla="*/ 876303 w 1481086"/>
                  <a:gd name="connsiteY26" fmla="*/ 543024 h 576465"/>
                  <a:gd name="connsiteX27" fmla="*/ 894083 w 1481086"/>
                  <a:gd name="connsiteY27" fmla="*/ 520164 h 576465"/>
                  <a:gd name="connsiteX28" fmla="*/ 932183 w 1481086"/>
                  <a:gd name="connsiteY28" fmla="*/ 548104 h 576465"/>
                  <a:gd name="connsiteX29" fmla="*/ 957583 w 1481086"/>
                  <a:gd name="connsiteY29" fmla="*/ 527784 h 576465"/>
                  <a:gd name="connsiteX30" fmla="*/ 993143 w 1481086"/>
                  <a:gd name="connsiteY30" fmla="*/ 525244 h 576465"/>
                  <a:gd name="connsiteX31" fmla="*/ 1018543 w 1481086"/>
                  <a:gd name="connsiteY31" fmla="*/ 548104 h 576465"/>
                  <a:gd name="connsiteX32" fmla="*/ 1003303 w 1481086"/>
                  <a:gd name="connsiteY32" fmla="*/ 576044 h 576465"/>
                  <a:gd name="connsiteX33" fmla="*/ 1036323 w 1481086"/>
                  <a:gd name="connsiteY33" fmla="*/ 532864 h 576465"/>
                  <a:gd name="connsiteX34" fmla="*/ 1074423 w 1481086"/>
                  <a:gd name="connsiteY34" fmla="*/ 515084 h 576465"/>
                  <a:gd name="connsiteX35" fmla="*/ 1084583 w 1481086"/>
                  <a:gd name="connsiteY35" fmla="*/ 530324 h 576465"/>
                  <a:gd name="connsiteX36" fmla="*/ 1132843 w 1481086"/>
                  <a:gd name="connsiteY36" fmla="*/ 502384 h 576465"/>
                  <a:gd name="connsiteX37" fmla="*/ 1150623 w 1481086"/>
                  <a:gd name="connsiteY37" fmla="*/ 494764 h 576465"/>
                  <a:gd name="connsiteX38" fmla="*/ 1107443 w 1481086"/>
                  <a:gd name="connsiteY38" fmla="*/ 565884 h 576465"/>
                  <a:gd name="connsiteX39" fmla="*/ 1173483 w 1481086"/>
                  <a:gd name="connsiteY39" fmla="*/ 497304 h 576465"/>
                  <a:gd name="connsiteX40" fmla="*/ 1219203 w 1481086"/>
                  <a:gd name="connsiteY40" fmla="*/ 459204 h 576465"/>
                  <a:gd name="connsiteX41" fmla="*/ 1254763 w 1481086"/>
                  <a:gd name="connsiteY41" fmla="*/ 418564 h 576465"/>
                  <a:gd name="connsiteX42" fmla="*/ 1247143 w 1481086"/>
                  <a:gd name="connsiteY42" fmla="*/ 476984 h 576465"/>
                  <a:gd name="connsiteX43" fmla="*/ 1252223 w 1481086"/>
                  <a:gd name="connsiteY43" fmla="*/ 479524 h 576465"/>
                  <a:gd name="connsiteX44" fmla="*/ 1313183 w 1481086"/>
                  <a:gd name="connsiteY44" fmla="*/ 418564 h 576465"/>
                  <a:gd name="connsiteX45" fmla="*/ 1386843 w 1481086"/>
                  <a:gd name="connsiteY45" fmla="*/ 367764 h 576465"/>
                  <a:gd name="connsiteX46" fmla="*/ 1407163 w 1481086"/>
                  <a:gd name="connsiteY46" fmla="*/ 271244 h 576465"/>
                  <a:gd name="connsiteX47" fmla="*/ 1409703 w 1481086"/>
                  <a:gd name="connsiteY47" fmla="*/ 248384 h 576465"/>
                  <a:gd name="connsiteX48" fmla="*/ 1424943 w 1481086"/>
                  <a:gd name="connsiteY48" fmla="*/ 299184 h 576465"/>
                  <a:gd name="connsiteX49" fmla="*/ 1445263 w 1481086"/>
                  <a:gd name="connsiteY49" fmla="*/ 250924 h 576465"/>
                  <a:gd name="connsiteX50" fmla="*/ 1476378 w 1481086"/>
                  <a:gd name="connsiteY50" fmla="*/ 186789 h 576465"/>
                  <a:gd name="connsiteX51" fmla="*/ 1334773 w 1481086"/>
                  <a:gd name="connsiteY51" fmla="*/ 285849 h 576465"/>
                  <a:gd name="connsiteX52" fmla="*/ 1290958 w 1481086"/>
                  <a:gd name="connsiteY52" fmla="*/ 282039 h 576465"/>
                  <a:gd name="connsiteX53" fmla="*/ 1257303 w 1481086"/>
                  <a:gd name="connsiteY53" fmla="*/ 334744 h 576465"/>
                  <a:gd name="connsiteX54" fmla="*/ 1229363 w 1481086"/>
                  <a:gd name="connsiteY54" fmla="*/ 349984 h 576465"/>
                  <a:gd name="connsiteX55" fmla="*/ 1214123 w 1481086"/>
                  <a:gd name="connsiteY55" fmla="*/ 311884 h 576465"/>
                  <a:gd name="connsiteX56" fmla="*/ 1145543 w 1481086"/>
                  <a:gd name="connsiteY56" fmla="*/ 385544 h 576465"/>
                  <a:gd name="connsiteX57" fmla="*/ 1130303 w 1481086"/>
                  <a:gd name="connsiteY57" fmla="*/ 334744 h 576465"/>
                  <a:gd name="connsiteX58" fmla="*/ 1066803 w 1481086"/>
                  <a:gd name="connsiteY58" fmla="*/ 355064 h 576465"/>
                  <a:gd name="connsiteX59" fmla="*/ 1082043 w 1481086"/>
                  <a:gd name="connsiteY59" fmla="*/ 301724 h 576465"/>
                  <a:gd name="connsiteX60" fmla="*/ 1054103 w 1481086"/>
                  <a:gd name="connsiteY60" fmla="*/ 200124 h 576465"/>
                  <a:gd name="connsiteX61" fmla="*/ 1016003 w 1481086"/>
                  <a:gd name="connsiteY61" fmla="*/ 271244 h 576465"/>
                  <a:gd name="connsiteX62" fmla="*/ 977903 w 1481086"/>
                  <a:gd name="connsiteY62" fmla="*/ 238224 h 576465"/>
                  <a:gd name="connsiteX63" fmla="*/ 947423 w 1481086"/>
                  <a:gd name="connsiteY63" fmla="*/ 212824 h 576465"/>
                  <a:gd name="connsiteX64" fmla="*/ 944883 w 1481086"/>
                  <a:gd name="connsiteY64" fmla="*/ 256004 h 576465"/>
                  <a:gd name="connsiteX65" fmla="*/ 909323 w 1481086"/>
                  <a:gd name="connsiteY65" fmla="*/ 217904 h 576465"/>
                  <a:gd name="connsiteX66" fmla="*/ 919483 w 1481086"/>
                  <a:gd name="connsiteY66" fmla="*/ 289024 h 576465"/>
                  <a:gd name="connsiteX67" fmla="*/ 894083 w 1481086"/>
                  <a:gd name="connsiteY67" fmla="*/ 324584 h 576465"/>
                  <a:gd name="connsiteX68" fmla="*/ 881383 w 1481086"/>
                  <a:gd name="connsiteY68" fmla="*/ 362684 h 576465"/>
                  <a:gd name="connsiteX69" fmla="*/ 853443 w 1481086"/>
                  <a:gd name="connsiteY69" fmla="*/ 281404 h 576465"/>
                  <a:gd name="connsiteX70" fmla="*/ 855983 w 1481086"/>
                  <a:gd name="connsiteY70" fmla="*/ 240764 h 576465"/>
                  <a:gd name="connsiteX71" fmla="*/ 828043 w 1481086"/>
                  <a:gd name="connsiteY71" fmla="*/ 286484 h 576465"/>
                  <a:gd name="connsiteX72" fmla="*/ 822963 w 1481086"/>
                  <a:gd name="connsiteY72" fmla="*/ 349984 h 576465"/>
                  <a:gd name="connsiteX73" fmla="*/ 795023 w 1481086"/>
                  <a:gd name="connsiteY73" fmla="*/ 329664 h 576465"/>
                  <a:gd name="connsiteX74" fmla="*/ 779783 w 1481086"/>
                  <a:gd name="connsiteY74" fmla="*/ 271244 h 576465"/>
                  <a:gd name="connsiteX75" fmla="*/ 774703 w 1481086"/>
                  <a:gd name="connsiteY75" fmla="*/ 273784 h 576465"/>
                  <a:gd name="connsiteX76" fmla="*/ 762003 w 1481086"/>
                  <a:gd name="connsiteY76" fmla="*/ 289024 h 576465"/>
                  <a:gd name="connsiteX77" fmla="*/ 764543 w 1481086"/>
                  <a:gd name="connsiteY77" fmla="*/ 230604 h 576465"/>
                  <a:gd name="connsiteX78" fmla="*/ 734063 w 1481086"/>
                  <a:gd name="connsiteY78" fmla="*/ 243304 h 576465"/>
                  <a:gd name="connsiteX79" fmla="*/ 731523 w 1481086"/>
                  <a:gd name="connsiteY79" fmla="*/ 258544 h 576465"/>
                  <a:gd name="connsiteX80" fmla="*/ 713743 w 1481086"/>
                  <a:gd name="connsiteY80" fmla="*/ 215364 h 576465"/>
                  <a:gd name="connsiteX81" fmla="*/ 693423 w 1481086"/>
                  <a:gd name="connsiteY81" fmla="*/ 200124 h 576465"/>
                  <a:gd name="connsiteX82" fmla="*/ 690883 w 1481086"/>
                  <a:gd name="connsiteY82" fmla="*/ 228064 h 576465"/>
                  <a:gd name="connsiteX83" fmla="*/ 645163 w 1481086"/>
                  <a:gd name="connsiteY83" fmla="*/ 240764 h 576465"/>
                  <a:gd name="connsiteX84" fmla="*/ 629923 w 1481086"/>
                  <a:gd name="connsiteY84" fmla="*/ 271244 h 576465"/>
                  <a:gd name="connsiteX85" fmla="*/ 624843 w 1481086"/>
                  <a:gd name="connsiteY85" fmla="*/ 322044 h 576465"/>
                  <a:gd name="connsiteX86" fmla="*/ 607063 w 1481086"/>
                  <a:gd name="connsiteY86" fmla="*/ 306804 h 576465"/>
                  <a:gd name="connsiteX87" fmla="*/ 581663 w 1481086"/>
                  <a:gd name="connsiteY87" fmla="*/ 243304 h 576465"/>
                  <a:gd name="connsiteX88" fmla="*/ 551183 w 1481086"/>
                  <a:gd name="connsiteY88" fmla="*/ 273784 h 576465"/>
                  <a:gd name="connsiteX89" fmla="*/ 543563 w 1481086"/>
                  <a:gd name="connsiteY89" fmla="*/ 296644 h 576465"/>
                  <a:gd name="connsiteX90" fmla="*/ 515623 w 1481086"/>
                  <a:gd name="connsiteY90" fmla="*/ 332204 h 576465"/>
                  <a:gd name="connsiteX91" fmla="*/ 469903 w 1481086"/>
                  <a:gd name="connsiteY91" fmla="*/ 311884 h 576465"/>
                  <a:gd name="connsiteX92" fmla="*/ 447043 w 1481086"/>
                  <a:gd name="connsiteY92" fmla="*/ 299184 h 576465"/>
                  <a:gd name="connsiteX93" fmla="*/ 439423 w 1481086"/>
                  <a:gd name="connsiteY93" fmla="*/ 319504 h 576465"/>
                  <a:gd name="connsiteX94" fmla="*/ 408943 w 1481086"/>
                  <a:gd name="connsiteY94" fmla="*/ 271244 h 576465"/>
                  <a:gd name="connsiteX95" fmla="*/ 386083 w 1481086"/>
                  <a:gd name="connsiteY95" fmla="*/ 304264 h 576465"/>
                  <a:gd name="connsiteX96" fmla="*/ 373383 w 1481086"/>
                  <a:gd name="connsiteY96" fmla="*/ 245844 h 576465"/>
                  <a:gd name="connsiteX97" fmla="*/ 368303 w 1481086"/>
                  <a:gd name="connsiteY97" fmla="*/ 286484 h 576465"/>
                  <a:gd name="connsiteX98" fmla="*/ 330203 w 1481086"/>
                  <a:gd name="connsiteY98" fmla="*/ 212824 h 576465"/>
                  <a:gd name="connsiteX99" fmla="*/ 327663 w 1481086"/>
                  <a:gd name="connsiteY99" fmla="*/ 243304 h 576465"/>
                  <a:gd name="connsiteX100" fmla="*/ 254003 w 1481086"/>
                  <a:gd name="connsiteY100" fmla="*/ 184884 h 576465"/>
                  <a:gd name="connsiteX101" fmla="*/ 215903 w 1481086"/>
                  <a:gd name="connsiteY101" fmla="*/ 134084 h 576465"/>
                  <a:gd name="connsiteX102" fmla="*/ 165103 w 1481086"/>
                  <a:gd name="connsiteY102" fmla="*/ 93444 h 576465"/>
                  <a:gd name="connsiteX103" fmla="*/ 86363 w 1481086"/>
                  <a:gd name="connsiteY103" fmla="*/ 14704 h 576465"/>
                  <a:gd name="connsiteX0" fmla="*/ 5054 w 1399777"/>
                  <a:gd name="connsiteY0" fmla="*/ 2409 h 564170"/>
                  <a:gd name="connsiteX1" fmla="*/ 7594 w 1399777"/>
                  <a:gd name="connsiteY1" fmla="*/ 27809 h 564170"/>
                  <a:gd name="connsiteX2" fmla="*/ 5054 w 1399777"/>
                  <a:gd name="connsiteY2" fmla="*/ 104009 h 564170"/>
                  <a:gd name="connsiteX3" fmla="*/ 25374 w 1399777"/>
                  <a:gd name="connsiteY3" fmla="*/ 73529 h 564170"/>
                  <a:gd name="connsiteX4" fmla="*/ 68554 w 1399777"/>
                  <a:gd name="connsiteY4" fmla="*/ 114169 h 564170"/>
                  <a:gd name="connsiteX5" fmla="*/ 111734 w 1399777"/>
                  <a:gd name="connsiteY5" fmla="*/ 175129 h 564170"/>
                  <a:gd name="connsiteX6" fmla="*/ 121894 w 1399777"/>
                  <a:gd name="connsiteY6" fmla="*/ 144649 h 564170"/>
                  <a:gd name="connsiteX7" fmla="*/ 182854 w 1399777"/>
                  <a:gd name="connsiteY7" fmla="*/ 243709 h 564170"/>
                  <a:gd name="connsiteX8" fmla="*/ 223494 w 1399777"/>
                  <a:gd name="connsiteY8" fmla="*/ 380869 h 564170"/>
                  <a:gd name="connsiteX9" fmla="*/ 226034 w 1399777"/>
                  <a:gd name="connsiteY9" fmla="*/ 271649 h 564170"/>
                  <a:gd name="connsiteX10" fmla="*/ 276834 w 1399777"/>
                  <a:gd name="connsiteY10" fmla="*/ 332609 h 564170"/>
                  <a:gd name="connsiteX11" fmla="*/ 309854 w 1399777"/>
                  <a:gd name="connsiteY11" fmla="*/ 373249 h 564170"/>
                  <a:gd name="connsiteX12" fmla="*/ 365734 w 1399777"/>
                  <a:gd name="connsiteY12" fmla="*/ 444369 h 564170"/>
                  <a:gd name="connsiteX13" fmla="*/ 370814 w 1399777"/>
                  <a:gd name="connsiteY13" fmla="*/ 490089 h 564170"/>
                  <a:gd name="connsiteX14" fmla="*/ 365734 w 1399777"/>
                  <a:gd name="connsiteY14" fmla="*/ 411349 h 564170"/>
                  <a:gd name="connsiteX15" fmla="*/ 388594 w 1399777"/>
                  <a:gd name="connsiteY15" fmla="*/ 429129 h 564170"/>
                  <a:gd name="connsiteX16" fmla="*/ 444474 w 1399777"/>
                  <a:gd name="connsiteY16" fmla="*/ 439289 h 564170"/>
                  <a:gd name="connsiteX17" fmla="*/ 515594 w 1399777"/>
                  <a:gd name="connsiteY17" fmla="*/ 462149 h 564170"/>
                  <a:gd name="connsiteX18" fmla="*/ 566394 w 1399777"/>
                  <a:gd name="connsiteY18" fmla="*/ 495169 h 564170"/>
                  <a:gd name="connsiteX19" fmla="*/ 566394 w 1399777"/>
                  <a:gd name="connsiteY19" fmla="*/ 528189 h 564170"/>
                  <a:gd name="connsiteX20" fmla="*/ 601954 w 1399777"/>
                  <a:gd name="connsiteY20" fmla="*/ 497709 h 564170"/>
                  <a:gd name="connsiteX21" fmla="*/ 647674 w 1399777"/>
                  <a:gd name="connsiteY21" fmla="*/ 543429 h 564170"/>
                  <a:gd name="connsiteX22" fmla="*/ 685774 w 1399777"/>
                  <a:gd name="connsiteY22" fmla="*/ 497709 h 564170"/>
                  <a:gd name="connsiteX23" fmla="*/ 764514 w 1399777"/>
                  <a:gd name="connsiteY23" fmla="*/ 545969 h 564170"/>
                  <a:gd name="connsiteX24" fmla="*/ 749274 w 1399777"/>
                  <a:gd name="connsiteY24" fmla="*/ 563749 h 564170"/>
                  <a:gd name="connsiteX25" fmla="*/ 794994 w 1399777"/>
                  <a:gd name="connsiteY25" fmla="*/ 530729 h 564170"/>
                  <a:gd name="connsiteX26" fmla="*/ 812774 w 1399777"/>
                  <a:gd name="connsiteY26" fmla="*/ 507869 h 564170"/>
                  <a:gd name="connsiteX27" fmla="*/ 850874 w 1399777"/>
                  <a:gd name="connsiteY27" fmla="*/ 535809 h 564170"/>
                  <a:gd name="connsiteX28" fmla="*/ 876274 w 1399777"/>
                  <a:gd name="connsiteY28" fmla="*/ 515489 h 564170"/>
                  <a:gd name="connsiteX29" fmla="*/ 911834 w 1399777"/>
                  <a:gd name="connsiteY29" fmla="*/ 512949 h 564170"/>
                  <a:gd name="connsiteX30" fmla="*/ 937234 w 1399777"/>
                  <a:gd name="connsiteY30" fmla="*/ 535809 h 564170"/>
                  <a:gd name="connsiteX31" fmla="*/ 921994 w 1399777"/>
                  <a:gd name="connsiteY31" fmla="*/ 563749 h 564170"/>
                  <a:gd name="connsiteX32" fmla="*/ 955014 w 1399777"/>
                  <a:gd name="connsiteY32" fmla="*/ 520569 h 564170"/>
                  <a:gd name="connsiteX33" fmla="*/ 993114 w 1399777"/>
                  <a:gd name="connsiteY33" fmla="*/ 502789 h 564170"/>
                  <a:gd name="connsiteX34" fmla="*/ 1003274 w 1399777"/>
                  <a:gd name="connsiteY34" fmla="*/ 518029 h 564170"/>
                  <a:gd name="connsiteX35" fmla="*/ 1051534 w 1399777"/>
                  <a:gd name="connsiteY35" fmla="*/ 490089 h 564170"/>
                  <a:gd name="connsiteX36" fmla="*/ 1069314 w 1399777"/>
                  <a:gd name="connsiteY36" fmla="*/ 482469 h 564170"/>
                  <a:gd name="connsiteX37" fmla="*/ 1026134 w 1399777"/>
                  <a:gd name="connsiteY37" fmla="*/ 553589 h 564170"/>
                  <a:gd name="connsiteX38" fmla="*/ 1092174 w 1399777"/>
                  <a:gd name="connsiteY38" fmla="*/ 485009 h 564170"/>
                  <a:gd name="connsiteX39" fmla="*/ 1137894 w 1399777"/>
                  <a:gd name="connsiteY39" fmla="*/ 446909 h 564170"/>
                  <a:gd name="connsiteX40" fmla="*/ 1173454 w 1399777"/>
                  <a:gd name="connsiteY40" fmla="*/ 406269 h 564170"/>
                  <a:gd name="connsiteX41" fmla="*/ 1165834 w 1399777"/>
                  <a:gd name="connsiteY41" fmla="*/ 464689 h 564170"/>
                  <a:gd name="connsiteX42" fmla="*/ 1170914 w 1399777"/>
                  <a:gd name="connsiteY42" fmla="*/ 467229 h 564170"/>
                  <a:gd name="connsiteX43" fmla="*/ 1231874 w 1399777"/>
                  <a:gd name="connsiteY43" fmla="*/ 406269 h 564170"/>
                  <a:gd name="connsiteX44" fmla="*/ 1305534 w 1399777"/>
                  <a:gd name="connsiteY44" fmla="*/ 355469 h 564170"/>
                  <a:gd name="connsiteX45" fmla="*/ 1325854 w 1399777"/>
                  <a:gd name="connsiteY45" fmla="*/ 258949 h 564170"/>
                  <a:gd name="connsiteX46" fmla="*/ 1328394 w 1399777"/>
                  <a:gd name="connsiteY46" fmla="*/ 236089 h 564170"/>
                  <a:gd name="connsiteX47" fmla="*/ 1343634 w 1399777"/>
                  <a:gd name="connsiteY47" fmla="*/ 286889 h 564170"/>
                  <a:gd name="connsiteX48" fmla="*/ 1363954 w 1399777"/>
                  <a:gd name="connsiteY48" fmla="*/ 238629 h 564170"/>
                  <a:gd name="connsiteX49" fmla="*/ 1395069 w 1399777"/>
                  <a:gd name="connsiteY49" fmla="*/ 174494 h 564170"/>
                  <a:gd name="connsiteX50" fmla="*/ 1253464 w 1399777"/>
                  <a:gd name="connsiteY50" fmla="*/ 273554 h 564170"/>
                  <a:gd name="connsiteX51" fmla="*/ 1209649 w 1399777"/>
                  <a:gd name="connsiteY51" fmla="*/ 269744 h 564170"/>
                  <a:gd name="connsiteX52" fmla="*/ 1175994 w 1399777"/>
                  <a:gd name="connsiteY52" fmla="*/ 322449 h 564170"/>
                  <a:gd name="connsiteX53" fmla="*/ 1148054 w 1399777"/>
                  <a:gd name="connsiteY53" fmla="*/ 337689 h 564170"/>
                  <a:gd name="connsiteX54" fmla="*/ 1132814 w 1399777"/>
                  <a:gd name="connsiteY54" fmla="*/ 299589 h 564170"/>
                  <a:gd name="connsiteX55" fmla="*/ 1064234 w 1399777"/>
                  <a:gd name="connsiteY55" fmla="*/ 373249 h 564170"/>
                  <a:gd name="connsiteX56" fmla="*/ 1048994 w 1399777"/>
                  <a:gd name="connsiteY56" fmla="*/ 322449 h 564170"/>
                  <a:gd name="connsiteX57" fmla="*/ 985494 w 1399777"/>
                  <a:gd name="connsiteY57" fmla="*/ 342769 h 564170"/>
                  <a:gd name="connsiteX58" fmla="*/ 1000734 w 1399777"/>
                  <a:gd name="connsiteY58" fmla="*/ 289429 h 564170"/>
                  <a:gd name="connsiteX59" fmla="*/ 972794 w 1399777"/>
                  <a:gd name="connsiteY59" fmla="*/ 187829 h 564170"/>
                  <a:gd name="connsiteX60" fmla="*/ 934694 w 1399777"/>
                  <a:gd name="connsiteY60" fmla="*/ 258949 h 564170"/>
                  <a:gd name="connsiteX61" fmla="*/ 896594 w 1399777"/>
                  <a:gd name="connsiteY61" fmla="*/ 225929 h 564170"/>
                  <a:gd name="connsiteX62" fmla="*/ 866114 w 1399777"/>
                  <a:gd name="connsiteY62" fmla="*/ 200529 h 564170"/>
                  <a:gd name="connsiteX63" fmla="*/ 863574 w 1399777"/>
                  <a:gd name="connsiteY63" fmla="*/ 243709 h 564170"/>
                  <a:gd name="connsiteX64" fmla="*/ 828014 w 1399777"/>
                  <a:gd name="connsiteY64" fmla="*/ 205609 h 564170"/>
                  <a:gd name="connsiteX65" fmla="*/ 838174 w 1399777"/>
                  <a:gd name="connsiteY65" fmla="*/ 276729 h 564170"/>
                  <a:gd name="connsiteX66" fmla="*/ 812774 w 1399777"/>
                  <a:gd name="connsiteY66" fmla="*/ 312289 h 564170"/>
                  <a:gd name="connsiteX67" fmla="*/ 800074 w 1399777"/>
                  <a:gd name="connsiteY67" fmla="*/ 350389 h 564170"/>
                  <a:gd name="connsiteX68" fmla="*/ 772134 w 1399777"/>
                  <a:gd name="connsiteY68" fmla="*/ 269109 h 564170"/>
                  <a:gd name="connsiteX69" fmla="*/ 774674 w 1399777"/>
                  <a:gd name="connsiteY69" fmla="*/ 228469 h 564170"/>
                  <a:gd name="connsiteX70" fmla="*/ 746734 w 1399777"/>
                  <a:gd name="connsiteY70" fmla="*/ 274189 h 564170"/>
                  <a:gd name="connsiteX71" fmla="*/ 741654 w 1399777"/>
                  <a:gd name="connsiteY71" fmla="*/ 337689 h 564170"/>
                  <a:gd name="connsiteX72" fmla="*/ 713714 w 1399777"/>
                  <a:gd name="connsiteY72" fmla="*/ 317369 h 564170"/>
                  <a:gd name="connsiteX73" fmla="*/ 698474 w 1399777"/>
                  <a:gd name="connsiteY73" fmla="*/ 258949 h 564170"/>
                  <a:gd name="connsiteX74" fmla="*/ 693394 w 1399777"/>
                  <a:gd name="connsiteY74" fmla="*/ 261489 h 564170"/>
                  <a:gd name="connsiteX75" fmla="*/ 680694 w 1399777"/>
                  <a:gd name="connsiteY75" fmla="*/ 276729 h 564170"/>
                  <a:gd name="connsiteX76" fmla="*/ 683234 w 1399777"/>
                  <a:gd name="connsiteY76" fmla="*/ 218309 h 564170"/>
                  <a:gd name="connsiteX77" fmla="*/ 652754 w 1399777"/>
                  <a:gd name="connsiteY77" fmla="*/ 231009 h 564170"/>
                  <a:gd name="connsiteX78" fmla="*/ 650214 w 1399777"/>
                  <a:gd name="connsiteY78" fmla="*/ 246249 h 564170"/>
                  <a:gd name="connsiteX79" fmla="*/ 632434 w 1399777"/>
                  <a:gd name="connsiteY79" fmla="*/ 203069 h 564170"/>
                  <a:gd name="connsiteX80" fmla="*/ 612114 w 1399777"/>
                  <a:gd name="connsiteY80" fmla="*/ 187829 h 564170"/>
                  <a:gd name="connsiteX81" fmla="*/ 609574 w 1399777"/>
                  <a:gd name="connsiteY81" fmla="*/ 215769 h 564170"/>
                  <a:gd name="connsiteX82" fmla="*/ 563854 w 1399777"/>
                  <a:gd name="connsiteY82" fmla="*/ 228469 h 564170"/>
                  <a:gd name="connsiteX83" fmla="*/ 548614 w 1399777"/>
                  <a:gd name="connsiteY83" fmla="*/ 258949 h 564170"/>
                  <a:gd name="connsiteX84" fmla="*/ 543534 w 1399777"/>
                  <a:gd name="connsiteY84" fmla="*/ 309749 h 564170"/>
                  <a:gd name="connsiteX85" fmla="*/ 525754 w 1399777"/>
                  <a:gd name="connsiteY85" fmla="*/ 294509 h 564170"/>
                  <a:gd name="connsiteX86" fmla="*/ 500354 w 1399777"/>
                  <a:gd name="connsiteY86" fmla="*/ 231009 h 564170"/>
                  <a:gd name="connsiteX87" fmla="*/ 469874 w 1399777"/>
                  <a:gd name="connsiteY87" fmla="*/ 261489 h 564170"/>
                  <a:gd name="connsiteX88" fmla="*/ 462254 w 1399777"/>
                  <a:gd name="connsiteY88" fmla="*/ 284349 h 564170"/>
                  <a:gd name="connsiteX89" fmla="*/ 434314 w 1399777"/>
                  <a:gd name="connsiteY89" fmla="*/ 319909 h 564170"/>
                  <a:gd name="connsiteX90" fmla="*/ 388594 w 1399777"/>
                  <a:gd name="connsiteY90" fmla="*/ 299589 h 564170"/>
                  <a:gd name="connsiteX91" fmla="*/ 365734 w 1399777"/>
                  <a:gd name="connsiteY91" fmla="*/ 286889 h 564170"/>
                  <a:gd name="connsiteX92" fmla="*/ 358114 w 1399777"/>
                  <a:gd name="connsiteY92" fmla="*/ 307209 h 564170"/>
                  <a:gd name="connsiteX93" fmla="*/ 327634 w 1399777"/>
                  <a:gd name="connsiteY93" fmla="*/ 258949 h 564170"/>
                  <a:gd name="connsiteX94" fmla="*/ 304774 w 1399777"/>
                  <a:gd name="connsiteY94" fmla="*/ 291969 h 564170"/>
                  <a:gd name="connsiteX95" fmla="*/ 292074 w 1399777"/>
                  <a:gd name="connsiteY95" fmla="*/ 233549 h 564170"/>
                  <a:gd name="connsiteX96" fmla="*/ 286994 w 1399777"/>
                  <a:gd name="connsiteY96" fmla="*/ 274189 h 564170"/>
                  <a:gd name="connsiteX97" fmla="*/ 248894 w 1399777"/>
                  <a:gd name="connsiteY97" fmla="*/ 200529 h 564170"/>
                  <a:gd name="connsiteX98" fmla="*/ 246354 w 1399777"/>
                  <a:gd name="connsiteY98" fmla="*/ 231009 h 564170"/>
                  <a:gd name="connsiteX99" fmla="*/ 172694 w 1399777"/>
                  <a:gd name="connsiteY99" fmla="*/ 172589 h 564170"/>
                  <a:gd name="connsiteX100" fmla="*/ 134594 w 1399777"/>
                  <a:gd name="connsiteY100" fmla="*/ 121789 h 564170"/>
                  <a:gd name="connsiteX101" fmla="*/ 83794 w 1399777"/>
                  <a:gd name="connsiteY101" fmla="*/ 81149 h 564170"/>
                  <a:gd name="connsiteX102" fmla="*/ 5054 w 1399777"/>
                  <a:gd name="connsiteY102" fmla="*/ 2409 h 564170"/>
                  <a:gd name="connsiteX0" fmla="*/ 2125 w 1436261"/>
                  <a:gd name="connsiteY0" fmla="*/ 17459 h 539806"/>
                  <a:gd name="connsiteX1" fmla="*/ 44078 w 1436261"/>
                  <a:gd name="connsiteY1" fmla="*/ 3445 h 539806"/>
                  <a:gd name="connsiteX2" fmla="*/ 41538 w 1436261"/>
                  <a:gd name="connsiteY2" fmla="*/ 79645 h 539806"/>
                  <a:gd name="connsiteX3" fmla="*/ 61858 w 1436261"/>
                  <a:gd name="connsiteY3" fmla="*/ 49165 h 539806"/>
                  <a:gd name="connsiteX4" fmla="*/ 105038 w 1436261"/>
                  <a:gd name="connsiteY4" fmla="*/ 89805 h 539806"/>
                  <a:gd name="connsiteX5" fmla="*/ 148218 w 1436261"/>
                  <a:gd name="connsiteY5" fmla="*/ 150765 h 539806"/>
                  <a:gd name="connsiteX6" fmla="*/ 158378 w 1436261"/>
                  <a:gd name="connsiteY6" fmla="*/ 120285 h 539806"/>
                  <a:gd name="connsiteX7" fmla="*/ 219338 w 1436261"/>
                  <a:gd name="connsiteY7" fmla="*/ 219345 h 539806"/>
                  <a:gd name="connsiteX8" fmla="*/ 259978 w 1436261"/>
                  <a:gd name="connsiteY8" fmla="*/ 356505 h 539806"/>
                  <a:gd name="connsiteX9" fmla="*/ 262518 w 1436261"/>
                  <a:gd name="connsiteY9" fmla="*/ 247285 h 539806"/>
                  <a:gd name="connsiteX10" fmla="*/ 313318 w 1436261"/>
                  <a:gd name="connsiteY10" fmla="*/ 308245 h 539806"/>
                  <a:gd name="connsiteX11" fmla="*/ 346338 w 1436261"/>
                  <a:gd name="connsiteY11" fmla="*/ 348885 h 539806"/>
                  <a:gd name="connsiteX12" fmla="*/ 402218 w 1436261"/>
                  <a:gd name="connsiteY12" fmla="*/ 420005 h 539806"/>
                  <a:gd name="connsiteX13" fmla="*/ 407298 w 1436261"/>
                  <a:gd name="connsiteY13" fmla="*/ 465725 h 539806"/>
                  <a:gd name="connsiteX14" fmla="*/ 402218 w 1436261"/>
                  <a:gd name="connsiteY14" fmla="*/ 386985 h 539806"/>
                  <a:gd name="connsiteX15" fmla="*/ 425078 w 1436261"/>
                  <a:gd name="connsiteY15" fmla="*/ 404765 h 539806"/>
                  <a:gd name="connsiteX16" fmla="*/ 480958 w 1436261"/>
                  <a:gd name="connsiteY16" fmla="*/ 414925 h 539806"/>
                  <a:gd name="connsiteX17" fmla="*/ 552078 w 1436261"/>
                  <a:gd name="connsiteY17" fmla="*/ 437785 h 539806"/>
                  <a:gd name="connsiteX18" fmla="*/ 602878 w 1436261"/>
                  <a:gd name="connsiteY18" fmla="*/ 470805 h 539806"/>
                  <a:gd name="connsiteX19" fmla="*/ 602878 w 1436261"/>
                  <a:gd name="connsiteY19" fmla="*/ 503825 h 539806"/>
                  <a:gd name="connsiteX20" fmla="*/ 638438 w 1436261"/>
                  <a:gd name="connsiteY20" fmla="*/ 473345 h 539806"/>
                  <a:gd name="connsiteX21" fmla="*/ 684158 w 1436261"/>
                  <a:gd name="connsiteY21" fmla="*/ 519065 h 539806"/>
                  <a:gd name="connsiteX22" fmla="*/ 722258 w 1436261"/>
                  <a:gd name="connsiteY22" fmla="*/ 473345 h 539806"/>
                  <a:gd name="connsiteX23" fmla="*/ 800998 w 1436261"/>
                  <a:gd name="connsiteY23" fmla="*/ 521605 h 539806"/>
                  <a:gd name="connsiteX24" fmla="*/ 785758 w 1436261"/>
                  <a:gd name="connsiteY24" fmla="*/ 539385 h 539806"/>
                  <a:gd name="connsiteX25" fmla="*/ 831478 w 1436261"/>
                  <a:gd name="connsiteY25" fmla="*/ 506365 h 539806"/>
                  <a:gd name="connsiteX26" fmla="*/ 849258 w 1436261"/>
                  <a:gd name="connsiteY26" fmla="*/ 483505 h 539806"/>
                  <a:gd name="connsiteX27" fmla="*/ 887358 w 1436261"/>
                  <a:gd name="connsiteY27" fmla="*/ 511445 h 539806"/>
                  <a:gd name="connsiteX28" fmla="*/ 912758 w 1436261"/>
                  <a:gd name="connsiteY28" fmla="*/ 491125 h 539806"/>
                  <a:gd name="connsiteX29" fmla="*/ 948318 w 1436261"/>
                  <a:gd name="connsiteY29" fmla="*/ 488585 h 539806"/>
                  <a:gd name="connsiteX30" fmla="*/ 973718 w 1436261"/>
                  <a:gd name="connsiteY30" fmla="*/ 511445 h 539806"/>
                  <a:gd name="connsiteX31" fmla="*/ 958478 w 1436261"/>
                  <a:gd name="connsiteY31" fmla="*/ 539385 h 539806"/>
                  <a:gd name="connsiteX32" fmla="*/ 991498 w 1436261"/>
                  <a:gd name="connsiteY32" fmla="*/ 496205 h 539806"/>
                  <a:gd name="connsiteX33" fmla="*/ 1029598 w 1436261"/>
                  <a:gd name="connsiteY33" fmla="*/ 478425 h 539806"/>
                  <a:gd name="connsiteX34" fmla="*/ 1039758 w 1436261"/>
                  <a:gd name="connsiteY34" fmla="*/ 493665 h 539806"/>
                  <a:gd name="connsiteX35" fmla="*/ 1088018 w 1436261"/>
                  <a:gd name="connsiteY35" fmla="*/ 465725 h 539806"/>
                  <a:gd name="connsiteX36" fmla="*/ 1105798 w 1436261"/>
                  <a:gd name="connsiteY36" fmla="*/ 458105 h 539806"/>
                  <a:gd name="connsiteX37" fmla="*/ 1062618 w 1436261"/>
                  <a:gd name="connsiteY37" fmla="*/ 529225 h 539806"/>
                  <a:gd name="connsiteX38" fmla="*/ 1128658 w 1436261"/>
                  <a:gd name="connsiteY38" fmla="*/ 460645 h 539806"/>
                  <a:gd name="connsiteX39" fmla="*/ 1174378 w 1436261"/>
                  <a:gd name="connsiteY39" fmla="*/ 422545 h 539806"/>
                  <a:gd name="connsiteX40" fmla="*/ 1209938 w 1436261"/>
                  <a:gd name="connsiteY40" fmla="*/ 381905 h 539806"/>
                  <a:gd name="connsiteX41" fmla="*/ 1202318 w 1436261"/>
                  <a:gd name="connsiteY41" fmla="*/ 440325 h 539806"/>
                  <a:gd name="connsiteX42" fmla="*/ 1207398 w 1436261"/>
                  <a:gd name="connsiteY42" fmla="*/ 442865 h 539806"/>
                  <a:gd name="connsiteX43" fmla="*/ 1268358 w 1436261"/>
                  <a:gd name="connsiteY43" fmla="*/ 381905 h 539806"/>
                  <a:gd name="connsiteX44" fmla="*/ 1342018 w 1436261"/>
                  <a:gd name="connsiteY44" fmla="*/ 331105 h 539806"/>
                  <a:gd name="connsiteX45" fmla="*/ 1362338 w 1436261"/>
                  <a:gd name="connsiteY45" fmla="*/ 234585 h 539806"/>
                  <a:gd name="connsiteX46" fmla="*/ 1364878 w 1436261"/>
                  <a:gd name="connsiteY46" fmla="*/ 211725 h 539806"/>
                  <a:gd name="connsiteX47" fmla="*/ 1380118 w 1436261"/>
                  <a:gd name="connsiteY47" fmla="*/ 262525 h 539806"/>
                  <a:gd name="connsiteX48" fmla="*/ 1400438 w 1436261"/>
                  <a:gd name="connsiteY48" fmla="*/ 214265 h 539806"/>
                  <a:gd name="connsiteX49" fmla="*/ 1431553 w 1436261"/>
                  <a:gd name="connsiteY49" fmla="*/ 150130 h 539806"/>
                  <a:gd name="connsiteX50" fmla="*/ 1289948 w 1436261"/>
                  <a:gd name="connsiteY50" fmla="*/ 249190 h 539806"/>
                  <a:gd name="connsiteX51" fmla="*/ 1246133 w 1436261"/>
                  <a:gd name="connsiteY51" fmla="*/ 245380 h 539806"/>
                  <a:gd name="connsiteX52" fmla="*/ 1212478 w 1436261"/>
                  <a:gd name="connsiteY52" fmla="*/ 298085 h 539806"/>
                  <a:gd name="connsiteX53" fmla="*/ 1184538 w 1436261"/>
                  <a:gd name="connsiteY53" fmla="*/ 313325 h 539806"/>
                  <a:gd name="connsiteX54" fmla="*/ 1169298 w 1436261"/>
                  <a:gd name="connsiteY54" fmla="*/ 275225 h 539806"/>
                  <a:gd name="connsiteX55" fmla="*/ 1100718 w 1436261"/>
                  <a:gd name="connsiteY55" fmla="*/ 348885 h 539806"/>
                  <a:gd name="connsiteX56" fmla="*/ 1085478 w 1436261"/>
                  <a:gd name="connsiteY56" fmla="*/ 298085 h 539806"/>
                  <a:gd name="connsiteX57" fmla="*/ 1021978 w 1436261"/>
                  <a:gd name="connsiteY57" fmla="*/ 318405 h 539806"/>
                  <a:gd name="connsiteX58" fmla="*/ 1037218 w 1436261"/>
                  <a:gd name="connsiteY58" fmla="*/ 265065 h 539806"/>
                  <a:gd name="connsiteX59" fmla="*/ 1009278 w 1436261"/>
                  <a:gd name="connsiteY59" fmla="*/ 163465 h 539806"/>
                  <a:gd name="connsiteX60" fmla="*/ 971178 w 1436261"/>
                  <a:gd name="connsiteY60" fmla="*/ 234585 h 539806"/>
                  <a:gd name="connsiteX61" fmla="*/ 933078 w 1436261"/>
                  <a:gd name="connsiteY61" fmla="*/ 201565 h 539806"/>
                  <a:gd name="connsiteX62" fmla="*/ 902598 w 1436261"/>
                  <a:gd name="connsiteY62" fmla="*/ 176165 h 539806"/>
                  <a:gd name="connsiteX63" fmla="*/ 900058 w 1436261"/>
                  <a:gd name="connsiteY63" fmla="*/ 219345 h 539806"/>
                  <a:gd name="connsiteX64" fmla="*/ 864498 w 1436261"/>
                  <a:gd name="connsiteY64" fmla="*/ 181245 h 539806"/>
                  <a:gd name="connsiteX65" fmla="*/ 874658 w 1436261"/>
                  <a:gd name="connsiteY65" fmla="*/ 252365 h 539806"/>
                  <a:gd name="connsiteX66" fmla="*/ 849258 w 1436261"/>
                  <a:gd name="connsiteY66" fmla="*/ 287925 h 539806"/>
                  <a:gd name="connsiteX67" fmla="*/ 836558 w 1436261"/>
                  <a:gd name="connsiteY67" fmla="*/ 326025 h 539806"/>
                  <a:gd name="connsiteX68" fmla="*/ 808618 w 1436261"/>
                  <a:gd name="connsiteY68" fmla="*/ 244745 h 539806"/>
                  <a:gd name="connsiteX69" fmla="*/ 811158 w 1436261"/>
                  <a:gd name="connsiteY69" fmla="*/ 204105 h 539806"/>
                  <a:gd name="connsiteX70" fmla="*/ 783218 w 1436261"/>
                  <a:gd name="connsiteY70" fmla="*/ 249825 h 539806"/>
                  <a:gd name="connsiteX71" fmla="*/ 778138 w 1436261"/>
                  <a:gd name="connsiteY71" fmla="*/ 313325 h 539806"/>
                  <a:gd name="connsiteX72" fmla="*/ 750198 w 1436261"/>
                  <a:gd name="connsiteY72" fmla="*/ 293005 h 539806"/>
                  <a:gd name="connsiteX73" fmla="*/ 734958 w 1436261"/>
                  <a:gd name="connsiteY73" fmla="*/ 234585 h 539806"/>
                  <a:gd name="connsiteX74" fmla="*/ 729878 w 1436261"/>
                  <a:gd name="connsiteY74" fmla="*/ 237125 h 539806"/>
                  <a:gd name="connsiteX75" fmla="*/ 717178 w 1436261"/>
                  <a:gd name="connsiteY75" fmla="*/ 252365 h 539806"/>
                  <a:gd name="connsiteX76" fmla="*/ 719718 w 1436261"/>
                  <a:gd name="connsiteY76" fmla="*/ 193945 h 539806"/>
                  <a:gd name="connsiteX77" fmla="*/ 689238 w 1436261"/>
                  <a:gd name="connsiteY77" fmla="*/ 206645 h 539806"/>
                  <a:gd name="connsiteX78" fmla="*/ 686698 w 1436261"/>
                  <a:gd name="connsiteY78" fmla="*/ 221885 h 539806"/>
                  <a:gd name="connsiteX79" fmla="*/ 668918 w 1436261"/>
                  <a:gd name="connsiteY79" fmla="*/ 178705 h 539806"/>
                  <a:gd name="connsiteX80" fmla="*/ 648598 w 1436261"/>
                  <a:gd name="connsiteY80" fmla="*/ 163465 h 539806"/>
                  <a:gd name="connsiteX81" fmla="*/ 646058 w 1436261"/>
                  <a:gd name="connsiteY81" fmla="*/ 191405 h 539806"/>
                  <a:gd name="connsiteX82" fmla="*/ 600338 w 1436261"/>
                  <a:gd name="connsiteY82" fmla="*/ 204105 h 539806"/>
                  <a:gd name="connsiteX83" fmla="*/ 585098 w 1436261"/>
                  <a:gd name="connsiteY83" fmla="*/ 234585 h 539806"/>
                  <a:gd name="connsiteX84" fmla="*/ 580018 w 1436261"/>
                  <a:gd name="connsiteY84" fmla="*/ 285385 h 539806"/>
                  <a:gd name="connsiteX85" fmla="*/ 562238 w 1436261"/>
                  <a:gd name="connsiteY85" fmla="*/ 270145 h 539806"/>
                  <a:gd name="connsiteX86" fmla="*/ 536838 w 1436261"/>
                  <a:gd name="connsiteY86" fmla="*/ 206645 h 539806"/>
                  <a:gd name="connsiteX87" fmla="*/ 506358 w 1436261"/>
                  <a:gd name="connsiteY87" fmla="*/ 237125 h 539806"/>
                  <a:gd name="connsiteX88" fmla="*/ 498738 w 1436261"/>
                  <a:gd name="connsiteY88" fmla="*/ 259985 h 539806"/>
                  <a:gd name="connsiteX89" fmla="*/ 470798 w 1436261"/>
                  <a:gd name="connsiteY89" fmla="*/ 295545 h 539806"/>
                  <a:gd name="connsiteX90" fmla="*/ 425078 w 1436261"/>
                  <a:gd name="connsiteY90" fmla="*/ 275225 h 539806"/>
                  <a:gd name="connsiteX91" fmla="*/ 402218 w 1436261"/>
                  <a:gd name="connsiteY91" fmla="*/ 262525 h 539806"/>
                  <a:gd name="connsiteX92" fmla="*/ 394598 w 1436261"/>
                  <a:gd name="connsiteY92" fmla="*/ 282845 h 539806"/>
                  <a:gd name="connsiteX93" fmla="*/ 364118 w 1436261"/>
                  <a:gd name="connsiteY93" fmla="*/ 234585 h 539806"/>
                  <a:gd name="connsiteX94" fmla="*/ 341258 w 1436261"/>
                  <a:gd name="connsiteY94" fmla="*/ 267605 h 539806"/>
                  <a:gd name="connsiteX95" fmla="*/ 328558 w 1436261"/>
                  <a:gd name="connsiteY95" fmla="*/ 209185 h 539806"/>
                  <a:gd name="connsiteX96" fmla="*/ 323478 w 1436261"/>
                  <a:gd name="connsiteY96" fmla="*/ 249825 h 539806"/>
                  <a:gd name="connsiteX97" fmla="*/ 285378 w 1436261"/>
                  <a:gd name="connsiteY97" fmla="*/ 176165 h 539806"/>
                  <a:gd name="connsiteX98" fmla="*/ 282838 w 1436261"/>
                  <a:gd name="connsiteY98" fmla="*/ 206645 h 539806"/>
                  <a:gd name="connsiteX99" fmla="*/ 209178 w 1436261"/>
                  <a:gd name="connsiteY99" fmla="*/ 148225 h 539806"/>
                  <a:gd name="connsiteX100" fmla="*/ 171078 w 1436261"/>
                  <a:gd name="connsiteY100" fmla="*/ 97425 h 539806"/>
                  <a:gd name="connsiteX101" fmla="*/ 120278 w 1436261"/>
                  <a:gd name="connsiteY101" fmla="*/ 56785 h 539806"/>
                  <a:gd name="connsiteX102" fmla="*/ 2125 w 1436261"/>
                  <a:gd name="connsiteY102" fmla="*/ 17459 h 539806"/>
                  <a:gd name="connsiteX0" fmla="*/ 83643 w 1399626"/>
                  <a:gd name="connsiteY0" fmla="*/ 53586 h 536607"/>
                  <a:gd name="connsiteX1" fmla="*/ 7443 w 1399626"/>
                  <a:gd name="connsiteY1" fmla="*/ 246 h 536607"/>
                  <a:gd name="connsiteX2" fmla="*/ 4903 w 1399626"/>
                  <a:gd name="connsiteY2" fmla="*/ 76446 h 536607"/>
                  <a:gd name="connsiteX3" fmla="*/ 25223 w 1399626"/>
                  <a:gd name="connsiteY3" fmla="*/ 45966 h 536607"/>
                  <a:gd name="connsiteX4" fmla="*/ 68403 w 1399626"/>
                  <a:gd name="connsiteY4" fmla="*/ 86606 h 536607"/>
                  <a:gd name="connsiteX5" fmla="*/ 111583 w 1399626"/>
                  <a:gd name="connsiteY5" fmla="*/ 147566 h 536607"/>
                  <a:gd name="connsiteX6" fmla="*/ 121743 w 1399626"/>
                  <a:gd name="connsiteY6" fmla="*/ 117086 h 536607"/>
                  <a:gd name="connsiteX7" fmla="*/ 182703 w 1399626"/>
                  <a:gd name="connsiteY7" fmla="*/ 216146 h 536607"/>
                  <a:gd name="connsiteX8" fmla="*/ 223343 w 1399626"/>
                  <a:gd name="connsiteY8" fmla="*/ 353306 h 536607"/>
                  <a:gd name="connsiteX9" fmla="*/ 225883 w 1399626"/>
                  <a:gd name="connsiteY9" fmla="*/ 244086 h 536607"/>
                  <a:gd name="connsiteX10" fmla="*/ 276683 w 1399626"/>
                  <a:gd name="connsiteY10" fmla="*/ 305046 h 536607"/>
                  <a:gd name="connsiteX11" fmla="*/ 309703 w 1399626"/>
                  <a:gd name="connsiteY11" fmla="*/ 345686 h 536607"/>
                  <a:gd name="connsiteX12" fmla="*/ 365583 w 1399626"/>
                  <a:gd name="connsiteY12" fmla="*/ 416806 h 536607"/>
                  <a:gd name="connsiteX13" fmla="*/ 370663 w 1399626"/>
                  <a:gd name="connsiteY13" fmla="*/ 462526 h 536607"/>
                  <a:gd name="connsiteX14" fmla="*/ 365583 w 1399626"/>
                  <a:gd name="connsiteY14" fmla="*/ 383786 h 536607"/>
                  <a:gd name="connsiteX15" fmla="*/ 388443 w 1399626"/>
                  <a:gd name="connsiteY15" fmla="*/ 401566 h 536607"/>
                  <a:gd name="connsiteX16" fmla="*/ 444323 w 1399626"/>
                  <a:gd name="connsiteY16" fmla="*/ 411726 h 536607"/>
                  <a:gd name="connsiteX17" fmla="*/ 515443 w 1399626"/>
                  <a:gd name="connsiteY17" fmla="*/ 434586 h 536607"/>
                  <a:gd name="connsiteX18" fmla="*/ 566243 w 1399626"/>
                  <a:gd name="connsiteY18" fmla="*/ 467606 h 536607"/>
                  <a:gd name="connsiteX19" fmla="*/ 566243 w 1399626"/>
                  <a:gd name="connsiteY19" fmla="*/ 500626 h 536607"/>
                  <a:gd name="connsiteX20" fmla="*/ 601803 w 1399626"/>
                  <a:gd name="connsiteY20" fmla="*/ 470146 h 536607"/>
                  <a:gd name="connsiteX21" fmla="*/ 647523 w 1399626"/>
                  <a:gd name="connsiteY21" fmla="*/ 515866 h 536607"/>
                  <a:gd name="connsiteX22" fmla="*/ 685623 w 1399626"/>
                  <a:gd name="connsiteY22" fmla="*/ 470146 h 536607"/>
                  <a:gd name="connsiteX23" fmla="*/ 764363 w 1399626"/>
                  <a:gd name="connsiteY23" fmla="*/ 518406 h 536607"/>
                  <a:gd name="connsiteX24" fmla="*/ 749123 w 1399626"/>
                  <a:gd name="connsiteY24" fmla="*/ 536186 h 536607"/>
                  <a:gd name="connsiteX25" fmla="*/ 794843 w 1399626"/>
                  <a:gd name="connsiteY25" fmla="*/ 503166 h 536607"/>
                  <a:gd name="connsiteX26" fmla="*/ 812623 w 1399626"/>
                  <a:gd name="connsiteY26" fmla="*/ 480306 h 536607"/>
                  <a:gd name="connsiteX27" fmla="*/ 850723 w 1399626"/>
                  <a:gd name="connsiteY27" fmla="*/ 508246 h 536607"/>
                  <a:gd name="connsiteX28" fmla="*/ 876123 w 1399626"/>
                  <a:gd name="connsiteY28" fmla="*/ 487926 h 536607"/>
                  <a:gd name="connsiteX29" fmla="*/ 911683 w 1399626"/>
                  <a:gd name="connsiteY29" fmla="*/ 485386 h 536607"/>
                  <a:gd name="connsiteX30" fmla="*/ 937083 w 1399626"/>
                  <a:gd name="connsiteY30" fmla="*/ 508246 h 536607"/>
                  <a:gd name="connsiteX31" fmla="*/ 921843 w 1399626"/>
                  <a:gd name="connsiteY31" fmla="*/ 536186 h 536607"/>
                  <a:gd name="connsiteX32" fmla="*/ 954863 w 1399626"/>
                  <a:gd name="connsiteY32" fmla="*/ 493006 h 536607"/>
                  <a:gd name="connsiteX33" fmla="*/ 992963 w 1399626"/>
                  <a:gd name="connsiteY33" fmla="*/ 475226 h 536607"/>
                  <a:gd name="connsiteX34" fmla="*/ 1003123 w 1399626"/>
                  <a:gd name="connsiteY34" fmla="*/ 490466 h 536607"/>
                  <a:gd name="connsiteX35" fmla="*/ 1051383 w 1399626"/>
                  <a:gd name="connsiteY35" fmla="*/ 462526 h 536607"/>
                  <a:gd name="connsiteX36" fmla="*/ 1069163 w 1399626"/>
                  <a:gd name="connsiteY36" fmla="*/ 454906 h 536607"/>
                  <a:gd name="connsiteX37" fmla="*/ 1025983 w 1399626"/>
                  <a:gd name="connsiteY37" fmla="*/ 526026 h 536607"/>
                  <a:gd name="connsiteX38" fmla="*/ 1092023 w 1399626"/>
                  <a:gd name="connsiteY38" fmla="*/ 457446 h 536607"/>
                  <a:gd name="connsiteX39" fmla="*/ 1137743 w 1399626"/>
                  <a:gd name="connsiteY39" fmla="*/ 419346 h 536607"/>
                  <a:gd name="connsiteX40" fmla="*/ 1173303 w 1399626"/>
                  <a:gd name="connsiteY40" fmla="*/ 378706 h 536607"/>
                  <a:gd name="connsiteX41" fmla="*/ 1165683 w 1399626"/>
                  <a:gd name="connsiteY41" fmla="*/ 437126 h 536607"/>
                  <a:gd name="connsiteX42" fmla="*/ 1170763 w 1399626"/>
                  <a:gd name="connsiteY42" fmla="*/ 439666 h 536607"/>
                  <a:gd name="connsiteX43" fmla="*/ 1231723 w 1399626"/>
                  <a:gd name="connsiteY43" fmla="*/ 378706 h 536607"/>
                  <a:gd name="connsiteX44" fmla="*/ 1305383 w 1399626"/>
                  <a:gd name="connsiteY44" fmla="*/ 327906 h 536607"/>
                  <a:gd name="connsiteX45" fmla="*/ 1325703 w 1399626"/>
                  <a:gd name="connsiteY45" fmla="*/ 231386 h 536607"/>
                  <a:gd name="connsiteX46" fmla="*/ 1328243 w 1399626"/>
                  <a:gd name="connsiteY46" fmla="*/ 208526 h 536607"/>
                  <a:gd name="connsiteX47" fmla="*/ 1343483 w 1399626"/>
                  <a:gd name="connsiteY47" fmla="*/ 259326 h 536607"/>
                  <a:gd name="connsiteX48" fmla="*/ 1363803 w 1399626"/>
                  <a:gd name="connsiteY48" fmla="*/ 211066 h 536607"/>
                  <a:gd name="connsiteX49" fmla="*/ 1394918 w 1399626"/>
                  <a:gd name="connsiteY49" fmla="*/ 146931 h 536607"/>
                  <a:gd name="connsiteX50" fmla="*/ 1253313 w 1399626"/>
                  <a:gd name="connsiteY50" fmla="*/ 245991 h 536607"/>
                  <a:gd name="connsiteX51" fmla="*/ 1209498 w 1399626"/>
                  <a:gd name="connsiteY51" fmla="*/ 242181 h 536607"/>
                  <a:gd name="connsiteX52" fmla="*/ 1175843 w 1399626"/>
                  <a:gd name="connsiteY52" fmla="*/ 294886 h 536607"/>
                  <a:gd name="connsiteX53" fmla="*/ 1147903 w 1399626"/>
                  <a:gd name="connsiteY53" fmla="*/ 310126 h 536607"/>
                  <a:gd name="connsiteX54" fmla="*/ 1132663 w 1399626"/>
                  <a:gd name="connsiteY54" fmla="*/ 272026 h 536607"/>
                  <a:gd name="connsiteX55" fmla="*/ 1064083 w 1399626"/>
                  <a:gd name="connsiteY55" fmla="*/ 345686 h 536607"/>
                  <a:gd name="connsiteX56" fmla="*/ 1048843 w 1399626"/>
                  <a:gd name="connsiteY56" fmla="*/ 294886 h 536607"/>
                  <a:gd name="connsiteX57" fmla="*/ 985343 w 1399626"/>
                  <a:gd name="connsiteY57" fmla="*/ 315206 h 536607"/>
                  <a:gd name="connsiteX58" fmla="*/ 1000583 w 1399626"/>
                  <a:gd name="connsiteY58" fmla="*/ 261866 h 536607"/>
                  <a:gd name="connsiteX59" fmla="*/ 972643 w 1399626"/>
                  <a:gd name="connsiteY59" fmla="*/ 160266 h 536607"/>
                  <a:gd name="connsiteX60" fmla="*/ 934543 w 1399626"/>
                  <a:gd name="connsiteY60" fmla="*/ 231386 h 536607"/>
                  <a:gd name="connsiteX61" fmla="*/ 896443 w 1399626"/>
                  <a:gd name="connsiteY61" fmla="*/ 198366 h 536607"/>
                  <a:gd name="connsiteX62" fmla="*/ 865963 w 1399626"/>
                  <a:gd name="connsiteY62" fmla="*/ 172966 h 536607"/>
                  <a:gd name="connsiteX63" fmla="*/ 863423 w 1399626"/>
                  <a:gd name="connsiteY63" fmla="*/ 216146 h 536607"/>
                  <a:gd name="connsiteX64" fmla="*/ 827863 w 1399626"/>
                  <a:gd name="connsiteY64" fmla="*/ 178046 h 536607"/>
                  <a:gd name="connsiteX65" fmla="*/ 838023 w 1399626"/>
                  <a:gd name="connsiteY65" fmla="*/ 249166 h 536607"/>
                  <a:gd name="connsiteX66" fmla="*/ 812623 w 1399626"/>
                  <a:gd name="connsiteY66" fmla="*/ 284726 h 536607"/>
                  <a:gd name="connsiteX67" fmla="*/ 799923 w 1399626"/>
                  <a:gd name="connsiteY67" fmla="*/ 322826 h 536607"/>
                  <a:gd name="connsiteX68" fmla="*/ 771983 w 1399626"/>
                  <a:gd name="connsiteY68" fmla="*/ 241546 h 536607"/>
                  <a:gd name="connsiteX69" fmla="*/ 774523 w 1399626"/>
                  <a:gd name="connsiteY69" fmla="*/ 200906 h 536607"/>
                  <a:gd name="connsiteX70" fmla="*/ 746583 w 1399626"/>
                  <a:gd name="connsiteY70" fmla="*/ 246626 h 536607"/>
                  <a:gd name="connsiteX71" fmla="*/ 741503 w 1399626"/>
                  <a:gd name="connsiteY71" fmla="*/ 310126 h 536607"/>
                  <a:gd name="connsiteX72" fmla="*/ 713563 w 1399626"/>
                  <a:gd name="connsiteY72" fmla="*/ 289806 h 536607"/>
                  <a:gd name="connsiteX73" fmla="*/ 698323 w 1399626"/>
                  <a:gd name="connsiteY73" fmla="*/ 231386 h 536607"/>
                  <a:gd name="connsiteX74" fmla="*/ 693243 w 1399626"/>
                  <a:gd name="connsiteY74" fmla="*/ 233926 h 536607"/>
                  <a:gd name="connsiteX75" fmla="*/ 680543 w 1399626"/>
                  <a:gd name="connsiteY75" fmla="*/ 249166 h 536607"/>
                  <a:gd name="connsiteX76" fmla="*/ 683083 w 1399626"/>
                  <a:gd name="connsiteY76" fmla="*/ 190746 h 536607"/>
                  <a:gd name="connsiteX77" fmla="*/ 652603 w 1399626"/>
                  <a:gd name="connsiteY77" fmla="*/ 203446 h 536607"/>
                  <a:gd name="connsiteX78" fmla="*/ 650063 w 1399626"/>
                  <a:gd name="connsiteY78" fmla="*/ 218686 h 536607"/>
                  <a:gd name="connsiteX79" fmla="*/ 632283 w 1399626"/>
                  <a:gd name="connsiteY79" fmla="*/ 175506 h 536607"/>
                  <a:gd name="connsiteX80" fmla="*/ 611963 w 1399626"/>
                  <a:gd name="connsiteY80" fmla="*/ 160266 h 536607"/>
                  <a:gd name="connsiteX81" fmla="*/ 609423 w 1399626"/>
                  <a:gd name="connsiteY81" fmla="*/ 188206 h 536607"/>
                  <a:gd name="connsiteX82" fmla="*/ 563703 w 1399626"/>
                  <a:gd name="connsiteY82" fmla="*/ 200906 h 536607"/>
                  <a:gd name="connsiteX83" fmla="*/ 548463 w 1399626"/>
                  <a:gd name="connsiteY83" fmla="*/ 231386 h 536607"/>
                  <a:gd name="connsiteX84" fmla="*/ 543383 w 1399626"/>
                  <a:gd name="connsiteY84" fmla="*/ 282186 h 536607"/>
                  <a:gd name="connsiteX85" fmla="*/ 525603 w 1399626"/>
                  <a:gd name="connsiteY85" fmla="*/ 266946 h 536607"/>
                  <a:gd name="connsiteX86" fmla="*/ 500203 w 1399626"/>
                  <a:gd name="connsiteY86" fmla="*/ 203446 h 536607"/>
                  <a:gd name="connsiteX87" fmla="*/ 469723 w 1399626"/>
                  <a:gd name="connsiteY87" fmla="*/ 233926 h 536607"/>
                  <a:gd name="connsiteX88" fmla="*/ 462103 w 1399626"/>
                  <a:gd name="connsiteY88" fmla="*/ 256786 h 536607"/>
                  <a:gd name="connsiteX89" fmla="*/ 434163 w 1399626"/>
                  <a:gd name="connsiteY89" fmla="*/ 292346 h 536607"/>
                  <a:gd name="connsiteX90" fmla="*/ 388443 w 1399626"/>
                  <a:gd name="connsiteY90" fmla="*/ 272026 h 536607"/>
                  <a:gd name="connsiteX91" fmla="*/ 365583 w 1399626"/>
                  <a:gd name="connsiteY91" fmla="*/ 259326 h 536607"/>
                  <a:gd name="connsiteX92" fmla="*/ 357963 w 1399626"/>
                  <a:gd name="connsiteY92" fmla="*/ 279646 h 536607"/>
                  <a:gd name="connsiteX93" fmla="*/ 327483 w 1399626"/>
                  <a:gd name="connsiteY93" fmla="*/ 231386 h 536607"/>
                  <a:gd name="connsiteX94" fmla="*/ 304623 w 1399626"/>
                  <a:gd name="connsiteY94" fmla="*/ 264406 h 536607"/>
                  <a:gd name="connsiteX95" fmla="*/ 291923 w 1399626"/>
                  <a:gd name="connsiteY95" fmla="*/ 205986 h 536607"/>
                  <a:gd name="connsiteX96" fmla="*/ 286843 w 1399626"/>
                  <a:gd name="connsiteY96" fmla="*/ 246626 h 536607"/>
                  <a:gd name="connsiteX97" fmla="*/ 248743 w 1399626"/>
                  <a:gd name="connsiteY97" fmla="*/ 172966 h 536607"/>
                  <a:gd name="connsiteX98" fmla="*/ 246203 w 1399626"/>
                  <a:gd name="connsiteY98" fmla="*/ 203446 h 536607"/>
                  <a:gd name="connsiteX99" fmla="*/ 172543 w 1399626"/>
                  <a:gd name="connsiteY99" fmla="*/ 145026 h 536607"/>
                  <a:gd name="connsiteX100" fmla="*/ 134443 w 1399626"/>
                  <a:gd name="connsiteY100" fmla="*/ 94226 h 536607"/>
                  <a:gd name="connsiteX101" fmla="*/ 83643 w 1399626"/>
                  <a:gd name="connsiteY101" fmla="*/ 53586 h 536607"/>
                  <a:gd name="connsiteX0" fmla="*/ 81388 w 1397371"/>
                  <a:gd name="connsiteY0" fmla="*/ 7688 h 490709"/>
                  <a:gd name="connsiteX1" fmla="*/ 2648 w 1397371"/>
                  <a:gd name="connsiteY1" fmla="*/ 30548 h 490709"/>
                  <a:gd name="connsiteX2" fmla="*/ 22968 w 1397371"/>
                  <a:gd name="connsiteY2" fmla="*/ 68 h 490709"/>
                  <a:gd name="connsiteX3" fmla="*/ 66148 w 1397371"/>
                  <a:gd name="connsiteY3" fmla="*/ 40708 h 490709"/>
                  <a:gd name="connsiteX4" fmla="*/ 109328 w 1397371"/>
                  <a:gd name="connsiteY4" fmla="*/ 101668 h 490709"/>
                  <a:gd name="connsiteX5" fmla="*/ 119488 w 1397371"/>
                  <a:gd name="connsiteY5" fmla="*/ 71188 h 490709"/>
                  <a:gd name="connsiteX6" fmla="*/ 180448 w 1397371"/>
                  <a:gd name="connsiteY6" fmla="*/ 170248 h 490709"/>
                  <a:gd name="connsiteX7" fmla="*/ 221088 w 1397371"/>
                  <a:gd name="connsiteY7" fmla="*/ 307408 h 490709"/>
                  <a:gd name="connsiteX8" fmla="*/ 223628 w 1397371"/>
                  <a:gd name="connsiteY8" fmla="*/ 198188 h 490709"/>
                  <a:gd name="connsiteX9" fmla="*/ 274428 w 1397371"/>
                  <a:gd name="connsiteY9" fmla="*/ 259148 h 490709"/>
                  <a:gd name="connsiteX10" fmla="*/ 307448 w 1397371"/>
                  <a:gd name="connsiteY10" fmla="*/ 299788 h 490709"/>
                  <a:gd name="connsiteX11" fmla="*/ 363328 w 1397371"/>
                  <a:gd name="connsiteY11" fmla="*/ 370908 h 490709"/>
                  <a:gd name="connsiteX12" fmla="*/ 368408 w 1397371"/>
                  <a:gd name="connsiteY12" fmla="*/ 416628 h 490709"/>
                  <a:gd name="connsiteX13" fmla="*/ 363328 w 1397371"/>
                  <a:gd name="connsiteY13" fmla="*/ 337888 h 490709"/>
                  <a:gd name="connsiteX14" fmla="*/ 386188 w 1397371"/>
                  <a:gd name="connsiteY14" fmla="*/ 355668 h 490709"/>
                  <a:gd name="connsiteX15" fmla="*/ 442068 w 1397371"/>
                  <a:gd name="connsiteY15" fmla="*/ 365828 h 490709"/>
                  <a:gd name="connsiteX16" fmla="*/ 513188 w 1397371"/>
                  <a:gd name="connsiteY16" fmla="*/ 388688 h 490709"/>
                  <a:gd name="connsiteX17" fmla="*/ 563988 w 1397371"/>
                  <a:gd name="connsiteY17" fmla="*/ 421708 h 490709"/>
                  <a:gd name="connsiteX18" fmla="*/ 563988 w 1397371"/>
                  <a:gd name="connsiteY18" fmla="*/ 454728 h 490709"/>
                  <a:gd name="connsiteX19" fmla="*/ 599548 w 1397371"/>
                  <a:gd name="connsiteY19" fmla="*/ 424248 h 490709"/>
                  <a:gd name="connsiteX20" fmla="*/ 645268 w 1397371"/>
                  <a:gd name="connsiteY20" fmla="*/ 469968 h 490709"/>
                  <a:gd name="connsiteX21" fmla="*/ 683368 w 1397371"/>
                  <a:gd name="connsiteY21" fmla="*/ 424248 h 490709"/>
                  <a:gd name="connsiteX22" fmla="*/ 762108 w 1397371"/>
                  <a:gd name="connsiteY22" fmla="*/ 472508 h 490709"/>
                  <a:gd name="connsiteX23" fmla="*/ 746868 w 1397371"/>
                  <a:gd name="connsiteY23" fmla="*/ 490288 h 490709"/>
                  <a:gd name="connsiteX24" fmla="*/ 792588 w 1397371"/>
                  <a:gd name="connsiteY24" fmla="*/ 457268 h 490709"/>
                  <a:gd name="connsiteX25" fmla="*/ 810368 w 1397371"/>
                  <a:gd name="connsiteY25" fmla="*/ 434408 h 490709"/>
                  <a:gd name="connsiteX26" fmla="*/ 848468 w 1397371"/>
                  <a:gd name="connsiteY26" fmla="*/ 462348 h 490709"/>
                  <a:gd name="connsiteX27" fmla="*/ 873868 w 1397371"/>
                  <a:gd name="connsiteY27" fmla="*/ 442028 h 490709"/>
                  <a:gd name="connsiteX28" fmla="*/ 909428 w 1397371"/>
                  <a:gd name="connsiteY28" fmla="*/ 439488 h 490709"/>
                  <a:gd name="connsiteX29" fmla="*/ 934828 w 1397371"/>
                  <a:gd name="connsiteY29" fmla="*/ 462348 h 490709"/>
                  <a:gd name="connsiteX30" fmla="*/ 919588 w 1397371"/>
                  <a:gd name="connsiteY30" fmla="*/ 490288 h 490709"/>
                  <a:gd name="connsiteX31" fmla="*/ 952608 w 1397371"/>
                  <a:gd name="connsiteY31" fmla="*/ 447108 h 490709"/>
                  <a:gd name="connsiteX32" fmla="*/ 990708 w 1397371"/>
                  <a:gd name="connsiteY32" fmla="*/ 429328 h 490709"/>
                  <a:gd name="connsiteX33" fmla="*/ 1000868 w 1397371"/>
                  <a:gd name="connsiteY33" fmla="*/ 444568 h 490709"/>
                  <a:gd name="connsiteX34" fmla="*/ 1049128 w 1397371"/>
                  <a:gd name="connsiteY34" fmla="*/ 416628 h 490709"/>
                  <a:gd name="connsiteX35" fmla="*/ 1066908 w 1397371"/>
                  <a:gd name="connsiteY35" fmla="*/ 409008 h 490709"/>
                  <a:gd name="connsiteX36" fmla="*/ 1023728 w 1397371"/>
                  <a:gd name="connsiteY36" fmla="*/ 480128 h 490709"/>
                  <a:gd name="connsiteX37" fmla="*/ 1089768 w 1397371"/>
                  <a:gd name="connsiteY37" fmla="*/ 411548 h 490709"/>
                  <a:gd name="connsiteX38" fmla="*/ 1135488 w 1397371"/>
                  <a:gd name="connsiteY38" fmla="*/ 373448 h 490709"/>
                  <a:gd name="connsiteX39" fmla="*/ 1171048 w 1397371"/>
                  <a:gd name="connsiteY39" fmla="*/ 332808 h 490709"/>
                  <a:gd name="connsiteX40" fmla="*/ 1163428 w 1397371"/>
                  <a:gd name="connsiteY40" fmla="*/ 391228 h 490709"/>
                  <a:gd name="connsiteX41" fmla="*/ 1168508 w 1397371"/>
                  <a:gd name="connsiteY41" fmla="*/ 393768 h 490709"/>
                  <a:gd name="connsiteX42" fmla="*/ 1229468 w 1397371"/>
                  <a:gd name="connsiteY42" fmla="*/ 332808 h 490709"/>
                  <a:gd name="connsiteX43" fmla="*/ 1303128 w 1397371"/>
                  <a:gd name="connsiteY43" fmla="*/ 282008 h 490709"/>
                  <a:gd name="connsiteX44" fmla="*/ 1323448 w 1397371"/>
                  <a:gd name="connsiteY44" fmla="*/ 185488 h 490709"/>
                  <a:gd name="connsiteX45" fmla="*/ 1325988 w 1397371"/>
                  <a:gd name="connsiteY45" fmla="*/ 162628 h 490709"/>
                  <a:gd name="connsiteX46" fmla="*/ 1341228 w 1397371"/>
                  <a:gd name="connsiteY46" fmla="*/ 213428 h 490709"/>
                  <a:gd name="connsiteX47" fmla="*/ 1361548 w 1397371"/>
                  <a:gd name="connsiteY47" fmla="*/ 165168 h 490709"/>
                  <a:gd name="connsiteX48" fmla="*/ 1392663 w 1397371"/>
                  <a:gd name="connsiteY48" fmla="*/ 101033 h 490709"/>
                  <a:gd name="connsiteX49" fmla="*/ 1251058 w 1397371"/>
                  <a:gd name="connsiteY49" fmla="*/ 200093 h 490709"/>
                  <a:gd name="connsiteX50" fmla="*/ 1207243 w 1397371"/>
                  <a:gd name="connsiteY50" fmla="*/ 196283 h 490709"/>
                  <a:gd name="connsiteX51" fmla="*/ 1173588 w 1397371"/>
                  <a:gd name="connsiteY51" fmla="*/ 248988 h 490709"/>
                  <a:gd name="connsiteX52" fmla="*/ 1145648 w 1397371"/>
                  <a:gd name="connsiteY52" fmla="*/ 264228 h 490709"/>
                  <a:gd name="connsiteX53" fmla="*/ 1130408 w 1397371"/>
                  <a:gd name="connsiteY53" fmla="*/ 226128 h 490709"/>
                  <a:gd name="connsiteX54" fmla="*/ 1061828 w 1397371"/>
                  <a:gd name="connsiteY54" fmla="*/ 299788 h 490709"/>
                  <a:gd name="connsiteX55" fmla="*/ 1046588 w 1397371"/>
                  <a:gd name="connsiteY55" fmla="*/ 248988 h 490709"/>
                  <a:gd name="connsiteX56" fmla="*/ 983088 w 1397371"/>
                  <a:gd name="connsiteY56" fmla="*/ 269308 h 490709"/>
                  <a:gd name="connsiteX57" fmla="*/ 998328 w 1397371"/>
                  <a:gd name="connsiteY57" fmla="*/ 215968 h 490709"/>
                  <a:gd name="connsiteX58" fmla="*/ 970388 w 1397371"/>
                  <a:gd name="connsiteY58" fmla="*/ 114368 h 490709"/>
                  <a:gd name="connsiteX59" fmla="*/ 932288 w 1397371"/>
                  <a:gd name="connsiteY59" fmla="*/ 185488 h 490709"/>
                  <a:gd name="connsiteX60" fmla="*/ 894188 w 1397371"/>
                  <a:gd name="connsiteY60" fmla="*/ 152468 h 490709"/>
                  <a:gd name="connsiteX61" fmla="*/ 863708 w 1397371"/>
                  <a:gd name="connsiteY61" fmla="*/ 127068 h 490709"/>
                  <a:gd name="connsiteX62" fmla="*/ 861168 w 1397371"/>
                  <a:gd name="connsiteY62" fmla="*/ 170248 h 490709"/>
                  <a:gd name="connsiteX63" fmla="*/ 825608 w 1397371"/>
                  <a:gd name="connsiteY63" fmla="*/ 132148 h 490709"/>
                  <a:gd name="connsiteX64" fmla="*/ 835768 w 1397371"/>
                  <a:gd name="connsiteY64" fmla="*/ 203268 h 490709"/>
                  <a:gd name="connsiteX65" fmla="*/ 810368 w 1397371"/>
                  <a:gd name="connsiteY65" fmla="*/ 238828 h 490709"/>
                  <a:gd name="connsiteX66" fmla="*/ 797668 w 1397371"/>
                  <a:gd name="connsiteY66" fmla="*/ 276928 h 490709"/>
                  <a:gd name="connsiteX67" fmla="*/ 769728 w 1397371"/>
                  <a:gd name="connsiteY67" fmla="*/ 195648 h 490709"/>
                  <a:gd name="connsiteX68" fmla="*/ 772268 w 1397371"/>
                  <a:gd name="connsiteY68" fmla="*/ 155008 h 490709"/>
                  <a:gd name="connsiteX69" fmla="*/ 744328 w 1397371"/>
                  <a:gd name="connsiteY69" fmla="*/ 200728 h 490709"/>
                  <a:gd name="connsiteX70" fmla="*/ 739248 w 1397371"/>
                  <a:gd name="connsiteY70" fmla="*/ 264228 h 490709"/>
                  <a:gd name="connsiteX71" fmla="*/ 711308 w 1397371"/>
                  <a:gd name="connsiteY71" fmla="*/ 243908 h 490709"/>
                  <a:gd name="connsiteX72" fmla="*/ 696068 w 1397371"/>
                  <a:gd name="connsiteY72" fmla="*/ 185488 h 490709"/>
                  <a:gd name="connsiteX73" fmla="*/ 690988 w 1397371"/>
                  <a:gd name="connsiteY73" fmla="*/ 188028 h 490709"/>
                  <a:gd name="connsiteX74" fmla="*/ 678288 w 1397371"/>
                  <a:gd name="connsiteY74" fmla="*/ 203268 h 490709"/>
                  <a:gd name="connsiteX75" fmla="*/ 680828 w 1397371"/>
                  <a:gd name="connsiteY75" fmla="*/ 144848 h 490709"/>
                  <a:gd name="connsiteX76" fmla="*/ 650348 w 1397371"/>
                  <a:gd name="connsiteY76" fmla="*/ 157548 h 490709"/>
                  <a:gd name="connsiteX77" fmla="*/ 647808 w 1397371"/>
                  <a:gd name="connsiteY77" fmla="*/ 172788 h 490709"/>
                  <a:gd name="connsiteX78" fmla="*/ 630028 w 1397371"/>
                  <a:gd name="connsiteY78" fmla="*/ 129608 h 490709"/>
                  <a:gd name="connsiteX79" fmla="*/ 609708 w 1397371"/>
                  <a:gd name="connsiteY79" fmla="*/ 114368 h 490709"/>
                  <a:gd name="connsiteX80" fmla="*/ 607168 w 1397371"/>
                  <a:gd name="connsiteY80" fmla="*/ 142308 h 490709"/>
                  <a:gd name="connsiteX81" fmla="*/ 561448 w 1397371"/>
                  <a:gd name="connsiteY81" fmla="*/ 155008 h 490709"/>
                  <a:gd name="connsiteX82" fmla="*/ 546208 w 1397371"/>
                  <a:gd name="connsiteY82" fmla="*/ 185488 h 490709"/>
                  <a:gd name="connsiteX83" fmla="*/ 541128 w 1397371"/>
                  <a:gd name="connsiteY83" fmla="*/ 236288 h 490709"/>
                  <a:gd name="connsiteX84" fmla="*/ 523348 w 1397371"/>
                  <a:gd name="connsiteY84" fmla="*/ 221048 h 490709"/>
                  <a:gd name="connsiteX85" fmla="*/ 497948 w 1397371"/>
                  <a:gd name="connsiteY85" fmla="*/ 157548 h 490709"/>
                  <a:gd name="connsiteX86" fmla="*/ 467468 w 1397371"/>
                  <a:gd name="connsiteY86" fmla="*/ 188028 h 490709"/>
                  <a:gd name="connsiteX87" fmla="*/ 459848 w 1397371"/>
                  <a:gd name="connsiteY87" fmla="*/ 210888 h 490709"/>
                  <a:gd name="connsiteX88" fmla="*/ 431908 w 1397371"/>
                  <a:gd name="connsiteY88" fmla="*/ 246448 h 490709"/>
                  <a:gd name="connsiteX89" fmla="*/ 386188 w 1397371"/>
                  <a:gd name="connsiteY89" fmla="*/ 226128 h 490709"/>
                  <a:gd name="connsiteX90" fmla="*/ 363328 w 1397371"/>
                  <a:gd name="connsiteY90" fmla="*/ 213428 h 490709"/>
                  <a:gd name="connsiteX91" fmla="*/ 355708 w 1397371"/>
                  <a:gd name="connsiteY91" fmla="*/ 233748 h 490709"/>
                  <a:gd name="connsiteX92" fmla="*/ 325228 w 1397371"/>
                  <a:gd name="connsiteY92" fmla="*/ 185488 h 490709"/>
                  <a:gd name="connsiteX93" fmla="*/ 302368 w 1397371"/>
                  <a:gd name="connsiteY93" fmla="*/ 218508 h 490709"/>
                  <a:gd name="connsiteX94" fmla="*/ 289668 w 1397371"/>
                  <a:gd name="connsiteY94" fmla="*/ 160088 h 490709"/>
                  <a:gd name="connsiteX95" fmla="*/ 284588 w 1397371"/>
                  <a:gd name="connsiteY95" fmla="*/ 200728 h 490709"/>
                  <a:gd name="connsiteX96" fmla="*/ 246488 w 1397371"/>
                  <a:gd name="connsiteY96" fmla="*/ 127068 h 490709"/>
                  <a:gd name="connsiteX97" fmla="*/ 243948 w 1397371"/>
                  <a:gd name="connsiteY97" fmla="*/ 157548 h 490709"/>
                  <a:gd name="connsiteX98" fmla="*/ 170288 w 1397371"/>
                  <a:gd name="connsiteY98" fmla="*/ 99128 h 490709"/>
                  <a:gd name="connsiteX99" fmla="*/ 132188 w 1397371"/>
                  <a:gd name="connsiteY99" fmla="*/ 48328 h 490709"/>
                  <a:gd name="connsiteX100" fmla="*/ 81388 w 1397371"/>
                  <a:gd name="connsiteY100" fmla="*/ 7688 h 490709"/>
                  <a:gd name="connsiteX0" fmla="*/ 78837 w 1394820"/>
                  <a:gd name="connsiteY0" fmla="*/ 294 h 483315"/>
                  <a:gd name="connsiteX1" fmla="*/ 97 w 1394820"/>
                  <a:gd name="connsiteY1" fmla="*/ 23154 h 483315"/>
                  <a:gd name="connsiteX2" fmla="*/ 63597 w 1394820"/>
                  <a:gd name="connsiteY2" fmla="*/ 33314 h 483315"/>
                  <a:gd name="connsiteX3" fmla="*/ 106777 w 1394820"/>
                  <a:gd name="connsiteY3" fmla="*/ 94274 h 483315"/>
                  <a:gd name="connsiteX4" fmla="*/ 116937 w 1394820"/>
                  <a:gd name="connsiteY4" fmla="*/ 63794 h 483315"/>
                  <a:gd name="connsiteX5" fmla="*/ 177897 w 1394820"/>
                  <a:gd name="connsiteY5" fmla="*/ 162854 h 483315"/>
                  <a:gd name="connsiteX6" fmla="*/ 218537 w 1394820"/>
                  <a:gd name="connsiteY6" fmla="*/ 300014 h 483315"/>
                  <a:gd name="connsiteX7" fmla="*/ 221077 w 1394820"/>
                  <a:gd name="connsiteY7" fmla="*/ 190794 h 483315"/>
                  <a:gd name="connsiteX8" fmla="*/ 271877 w 1394820"/>
                  <a:gd name="connsiteY8" fmla="*/ 251754 h 483315"/>
                  <a:gd name="connsiteX9" fmla="*/ 304897 w 1394820"/>
                  <a:gd name="connsiteY9" fmla="*/ 292394 h 483315"/>
                  <a:gd name="connsiteX10" fmla="*/ 360777 w 1394820"/>
                  <a:gd name="connsiteY10" fmla="*/ 363514 h 483315"/>
                  <a:gd name="connsiteX11" fmla="*/ 365857 w 1394820"/>
                  <a:gd name="connsiteY11" fmla="*/ 409234 h 483315"/>
                  <a:gd name="connsiteX12" fmla="*/ 360777 w 1394820"/>
                  <a:gd name="connsiteY12" fmla="*/ 330494 h 483315"/>
                  <a:gd name="connsiteX13" fmla="*/ 383637 w 1394820"/>
                  <a:gd name="connsiteY13" fmla="*/ 348274 h 483315"/>
                  <a:gd name="connsiteX14" fmla="*/ 439517 w 1394820"/>
                  <a:gd name="connsiteY14" fmla="*/ 358434 h 483315"/>
                  <a:gd name="connsiteX15" fmla="*/ 510637 w 1394820"/>
                  <a:gd name="connsiteY15" fmla="*/ 381294 h 483315"/>
                  <a:gd name="connsiteX16" fmla="*/ 561437 w 1394820"/>
                  <a:gd name="connsiteY16" fmla="*/ 414314 h 483315"/>
                  <a:gd name="connsiteX17" fmla="*/ 561437 w 1394820"/>
                  <a:gd name="connsiteY17" fmla="*/ 447334 h 483315"/>
                  <a:gd name="connsiteX18" fmla="*/ 596997 w 1394820"/>
                  <a:gd name="connsiteY18" fmla="*/ 416854 h 483315"/>
                  <a:gd name="connsiteX19" fmla="*/ 642717 w 1394820"/>
                  <a:gd name="connsiteY19" fmla="*/ 462574 h 483315"/>
                  <a:gd name="connsiteX20" fmla="*/ 680817 w 1394820"/>
                  <a:gd name="connsiteY20" fmla="*/ 416854 h 483315"/>
                  <a:gd name="connsiteX21" fmla="*/ 759557 w 1394820"/>
                  <a:gd name="connsiteY21" fmla="*/ 465114 h 483315"/>
                  <a:gd name="connsiteX22" fmla="*/ 744317 w 1394820"/>
                  <a:gd name="connsiteY22" fmla="*/ 482894 h 483315"/>
                  <a:gd name="connsiteX23" fmla="*/ 790037 w 1394820"/>
                  <a:gd name="connsiteY23" fmla="*/ 449874 h 483315"/>
                  <a:gd name="connsiteX24" fmla="*/ 807817 w 1394820"/>
                  <a:gd name="connsiteY24" fmla="*/ 427014 h 483315"/>
                  <a:gd name="connsiteX25" fmla="*/ 845917 w 1394820"/>
                  <a:gd name="connsiteY25" fmla="*/ 454954 h 483315"/>
                  <a:gd name="connsiteX26" fmla="*/ 871317 w 1394820"/>
                  <a:gd name="connsiteY26" fmla="*/ 434634 h 483315"/>
                  <a:gd name="connsiteX27" fmla="*/ 906877 w 1394820"/>
                  <a:gd name="connsiteY27" fmla="*/ 432094 h 483315"/>
                  <a:gd name="connsiteX28" fmla="*/ 932277 w 1394820"/>
                  <a:gd name="connsiteY28" fmla="*/ 454954 h 483315"/>
                  <a:gd name="connsiteX29" fmla="*/ 917037 w 1394820"/>
                  <a:gd name="connsiteY29" fmla="*/ 482894 h 483315"/>
                  <a:gd name="connsiteX30" fmla="*/ 950057 w 1394820"/>
                  <a:gd name="connsiteY30" fmla="*/ 439714 h 483315"/>
                  <a:gd name="connsiteX31" fmla="*/ 988157 w 1394820"/>
                  <a:gd name="connsiteY31" fmla="*/ 421934 h 483315"/>
                  <a:gd name="connsiteX32" fmla="*/ 998317 w 1394820"/>
                  <a:gd name="connsiteY32" fmla="*/ 437174 h 483315"/>
                  <a:gd name="connsiteX33" fmla="*/ 1046577 w 1394820"/>
                  <a:gd name="connsiteY33" fmla="*/ 409234 h 483315"/>
                  <a:gd name="connsiteX34" fmla="*/ 1064357 w 1394820"/>
                  <a:gd name="connsiteY34" fmla="*/ 401614 h 483315"/>
                  <a:gd name="connsiteX35" fmla="*/ 1021177 w 1394820"/>
                  <a:gd name="connsiteY35" fmla="*/ 472734 h 483315"/>
                  <a:gd name="connsiteX36" fmla="*/ 1087217 w 1394820"/>
                  <a:gd name="connsiteY36" fmla="*/ 404154 h 483315"/>
                  <a:gd name="connsiteX37" fmla="*/ 1132937 w 1394820"/>
                  <a:gd name="connsiteY37" fmla="*/ 366054 h 483315"/>
                  <a:gd name="connsiteX38" fmla="*/ 1168497 w 1394820"/>
                  <a:gd name="connsiteY38" fmla="*/ 325414 h 483315"/>
                  <a:gd name="connsiteX39" fmla="*/ 1160877 w 1394820"/>
                  <a:gd name="connsiteY39" fmla="*/ 383834 h 483315"/>
                  <a:gd name="connsiteX40" fmla="*/ 1165957 w 1394820"/>
                  <a:gd name="connsiteY40" fmla="*/ 386374 h 483315"/>
                  <a:gd name="connsiteX41" fmla="*/ 1226917 w 1394820"/>
                  <a:gd name="connsiteY41" fmla="*/ 325414 h 483315"/>
                  <a:gd name="connsiteX42" fmla="*/ 1300577 w 1394820"/>
                  <a:gd name="connsiteY42" fmla="*/ 274614 h 483315"/>
                  <a:gd name="connsiteX43" fmla="*/ 1320897 w 1394820"/>
                  <a:gd name="connsiteY43" fmla="*/ 178094 h 483315"/>
                  <a:gd name="connsiteX44" fmla="*/ 1323437 w 1394820"/>
                  <a:gd name="connsiteY44" fmla="*/ 155234 h 483315"/>
                  <a:gd name="connsiteX45" fmla="*/ 1338677 w 1394820"/>
                  <a:gd name="connsiteY45" fmla="*/ 206034 h 483315"/>
                  <a:gd name="connsiteX46" fmla="*/ 1358997 w 1394820"/>
                  <a:gd name="connsiteY46" fmla="*/ 157774 h 483315"/>
                  <a:gd name="connsiteX47" fmla="*/ 1390112 w 1394820"/>
                  <a:gd name="connsiteY47" fmla="*/ 93639 h 483315"/>
                  <a:gd name="connsiteX48" fmla="*/ 1248507 w 1394820"/>
                  <a:gd name="connsiteY48" fmla="*/ 192699 h 483315"/>
                  <a:gd name="connsiteX49" fmla="*/ 1204692 w 1394820"/>
                  <a:gd name="connsiteY49" fmla="*/ 188889 h 483315"/>
                  <a:gd name="connsiteX50" fmla="*/ 1171037 w 1394820"/>
                  <a:gd name="connsiteY50" fmla="*/ 241594 h 483315"/>
                  <a:gd name="connsiteX51" fmla="*/ 1143097 w 1394820"/>
                  <a:gd name="connsiteY51" fmla="*/ 256834 h 483315"/>
                  <a:gd name="connsiteX52" fmla="*/ 1127857 w 1394820"/>
                  <a:gd name="connsiteY52" fmla="*/ 218734 h 483315"/>
                  <a:gd name="connsiteX53" fmla="*/ 1059277 w 1394820"/>
                  <a:gd name="connsiteY53" fmla="*/ 292394 h 483315"/>
                  <a:gd name="connsiteX54" fmla="*/ 1044037 w 1394820"/>
                  <a:gd name="connsiteY54" fmla="*/ 241594 h 483315"/>
                  <a:gd name="connsiteX55" fmla="*/ 980537 w 1394820"/>
                  <a:gd name="connsiteY55" fmla="*/ 261914 h 483315"/>
                  <a:gd name="connsiteX56" fmla="*/ 995777 w 1394820"/>
                  <a:gd name="connsiteY56" fmla="*/ 208574 h 483315"/>
                  <a:gd name="connsiteX57" fmla="*/ 967837 w 1394820"/>
                  <a:gd name="connsiteY57" fmla="*/ 106974 h 483315"/>
                  <a:gd name="connsiteX58" fmla="*/ 929737 w 1394820"/>
                  <a:gd name="connsiteY58" fmla="*/ 178094 h 483315"/>
                  <a:gd name="connsiteX59" fmla="*/ 891637 w 1394820"/>
                  <a:gd name="connsiteY59" fmla="*/ 145074 h 483315"/>
                  <a:gd name="connsiteX60" fmla="*/ 861157 w 1394820"/>
                  <a:gd name="connsiteY60" fmla="*/ 119674 h 483315"/>
                  <a:gd name="connsiteX61" fmla="*/ 858617 w 1394820"/>
                  <a:gd name="connsiteY61" fmla="*/ 162854 h 483315"/>
                  <a:gd name="connsiteX62" fmla="*/ 823057 w 1394820"/>
                  <a:gd name="connsiteY62" fmla="*/ 124754 h 483315"/>
                  <a:gd name="connsiteX63" fmla="*/ 833217 w 1394820"/>
                  <a:gd name="connsiteY63" fmla="*/ 195874 h 483315"/>
                  <a:gd name="connsiteX64" fmla="*/ 807817 w 1394820"/>
                  <a:gd name="connsiteY64" fmla="*/ 231434 h 483315"/>
                  <a:gd name="connsiteX65" fmla="*/ 795117 w 1394820"/>
                  <a:gd name="connsiteY65" fmla="*/ 269534 h 483315"/>
                  <a:gd name="connsiteX66" fmla="*/ 767177 w 1394820"/>
                  <a:gd name="connsiteY66" fmla="*/ 188254 h 483315"/>
                  <a:gd name="connsiteX67" fmla="*/ 769717 w 1394820"/>
                  <a:gd name="connsiteY67" fmla="*/ 147614 h 483315"/>
                  <a:gd name="connsiteX68" fmla="*/ 741777 w 1394820"/>
                  <a:gd name="connsiteY68" fmla="*/ 193334 h 483315"/>
                  <a:gd name="connsiteX69" fmla="*/ 736697 w 1394820"/>
                  <a:gd name="connsiteY69" fmla="*/ 256834 h 483315"/>
                  <a:gd name="connsiteX70" fmla="*/ 708757 w 1394820"/>
                  <a:gd name="connsiteY70" fmla="*/ 236514 h 483315"/>
                  <a:gd name="connsiteX71" fmla="*/ 693517 w 1394820"/>
                  <a:gd name="connsiteY71" fmla="*/ 178094 h 483315"/>
                  <a:gd name="connsiteX72" fmla="*/ 688437 w 1394820"/>
                  <a:gd name="connsiteY72" fmla="*/ 180634 h 483315"/>
                  <a:gd name="connsiteX73" fmla="*/ 675737 w 1394820"/>
                  <a:gd name="connsiteY73" fmla="*/ 195874 h 483315"/>
                  <a:gd name="connsiteX74" fmla="*/ 678277 w 1394820"/>
                  <a:gd name="connsiteY74" fmla="*/ 137454 h 483315"/>
                  <a:gd name="connsiteX75" fmla="*/ 647797 w 1394820"/>
                  <a:gd name="connsiteY75" fmla="*/ 150154 h 483315"/>
                  <a:gd name="connsiteX76" fmla="*/ 645257 w 1394820"/>
                  <a:gd name="connsiteY76" fmla="*/ 165394 h 483315"/>
                  <a:gd name="connsiteX77" fmla="*/ 627477 w 1394820"/>
                  <a:gd name="connsiteY77" fmla="*/ 122214 h 483315"/>
                  <a:gd name="connsiteX78" fmla="*/ 607157 w 1394820"/>
                  <a:gd name="connsiteY78" fmla="*/ 106974 h 483315"/>
                  <a:gd name="connsiteX79" fmla="*/ 604617 w 1394820"/>
                  <a:gd name="connsiteY79" fmla="*/ 134914 h 483315"/>
                  <a:gd name="connsiteX80" fmla="*/ 558897 w 1394820"/>
                  <a:gd name="connsiteY80" fmla="*/ 147614 h 483315"/>
                  <a:gd name="connsiteX81" fmla="*/ 543657 w 1394820"/>
                  <a:gd name="connsiteY81" fmla="*/ 178094 h 483315"/>
                  <a:gd name="connsiteX82" fmla="*/ 538577 w 1394820"/>
                  <a:gd name="connsiteY82" fmla="*/ 228894 h 483315"/>
                  <a:gd name="connsiteX83" fmla="*/ 520797 w 1394820"/>
                  <a:gd name="connsiteY83" fmla="*/ 213654 h 483315"/>
                  <a:gd name="connsiteX84" fmla="*/ 495397 w 1394820"/>
                  <a:gd name="connsiteY84" fmla="*/ 150154 h 483315"/>
                  <a:gd name="connsiteX85" fmla="*/ 464917 w 1394820"/>
                  <a:gd name="connsiteY85" fmla="*/ 180634 h 483315"/>
                  <a:gd name="connsiteX86" fmla="*/ 457297 w 1394820"/>
                  <a:gd name="connsiteY86" fmla="*/ 203494 h 483315"/>
                  <a:gd name="connsiteX87" fmla="*/ 429357 w 1394820"/>
                  <a:gd name="connsiteY87" fmla="*/ 239054 h 483315"/>
                  <a:gd name="connsiteX88" fmla="*/ 383637 w 1394820"/>
                  <a:gd name="connsiteY88" fmla="*/ 218734 h 483315"/>
                  <a:gd name="connsiteX89" fmla="*/ 360777 w 1394820"/>
                  <a:gd name="connsiteY89" fmla="*/ 206034 h 483315"/>
                  <a:gd name="connsiteX90" fmla="*/ 353157 w 1394820"/>
                  <a:gd name="connsiteY90" fmla="*/ 226354 h 483315"/>
                  <a:gd name="connsiteX91" fmla="*/ 322677 w 1394820"/>
                  <a:gd name="connsiteY91" fmla="*/ 178094 h 483315"/>
                  <a:gd name="connsiteX92" fmla="*/ 299817 w 1394820"/>
                  <a:gd name="connsiteY92" fmla="*/ 211114 h 483315"/>
                  <a:gd name="connsiteX93" fmla="*/ 287117 w 1394820"/>
                  <a:gd name="connsiteY93" fmla="*/ 152694 h 483315"/>
                  <a:gd name="connsiteX94" fmla="*/ 282037 w 1394820"/>
                  <a:gd name="connsiteY94" fmla="*/ 193334 h 483315"/>
                  <a:gd name="connsiteX95" fmla="*/ 243937 w 1394820"/>
                  <a:gd name="connsiteY95" fmla="*/ 119674 h 483315"/>
                  <a:gd name="connsiteX96" fmla="*/ 241397 w 1394820"/>
                  <a:gd name="connsiteY96" fmla="*/ 150154 h 483315"/>
                  <a:gd name="connsiteX97" fmla="*/ 167737 w 1394820"/>
                  <a:gd name="connsiteY97" fmla="*/ 91734 h 483315"/>
                  <a:gd name="connsiteX98" fmla="*/ 129637 w 1394820"/>
                  <a:gd name="connsiteY98" fmla="*/ 40934 h 483315"/>
                  <a:gd name="connsiteX99" fmla="*/ 78837 w 1394820"/>
                  <a:gd name="connsiteY99" fmla="*/ 294 h 483315"/>
                  <a:gd name="connsiteX0" fmla="*/ 16507 w 1332490"/>
                  <a:gd name="connsiteY0" fmla="*/ 62 h 483083"/>
                  <a:gd name="connsiteX1" fmla="*/ 1267 w 1332490"/>
                  <a:gd name="connsiteY1" fmla="*/ 33082 h 483083"/>
                  <a:gd name="connsiteX2" fmla="*/ 44447 w 1332490"/>
                  <a:gd name="connsiteY2" fmla="*/ 94042 h 483083"/>
                  <a:gd name="connsiteX3" fmla="*/ 54607 w 1332490"/>
                  <a:gd name="connsiteY3" fmla="*/ 63562 h 483083"/>
                  <a:gd name="connsiteX4" fmla="*/ 115567 w 1332490"/>
                  <a:gd name="connsiteY4" fmla="*/ 162622 h 483083"/>
                  <a:gd name="connsiteX5" fmla="*/ 156207 w 1332490"/>
                  <a:gd name="connsiteY5" fmla="*/ 299782 h 483083"/>
                  <a:gd name="connsiteX6" fmla="*/ 158747 w 1332490"/>
                  <a:gd name="connsiteY6" fmla="*/ 190562 h 483083"/>
                  <a:gd name="connsiteX7" fmla="*/ 209547 w 1332490"/>
                  <a:gd name="connsiteY7" fmla="*/ 251522 h 483083"/>
                  <a:gd name="connsiteX8" fmla="*/ 242567 w 1332490"/>
                  <a:gd name="connsiteY8" fmla="*/ 292162 h 483083"/>
                  <a:gd name="connsiteX9" fmla="*/ 298447 w 1332490"/>
                  <a:gd name="connsiteY9" fmla="*/ 363282 h 483083"/>
                  <a:gd name="connsiteX10" fmla="*/ 303527 w 1332490"/>
                  <a:gd name="connsiteY10" fmla="*/ 409002 h 483083"/>
                  <a:gd name="connsiteX11" fmla="*/ 298447 w 1332490"/>
                  <a:gd name="connsiteY11" fmla="*/ 330262 h 483083"/>
                  <a:gd name="connsiteX12" fmla="*/ 321307 w 1332490"/>
                  <a:gd name="connsiteY12" fmla="*/ 348042 h 483083"/>
                  <a:gd name="connsiteX13" fmla="*/ 377187 w 1332490"/>
                  <a:gd name="connsiteY13" fmla="*/ 358202 h 483083"/>
                  <a:gd name="connsiteX14" fmla="*/ 448307 w 1332490"/>
                  <a:gd name="connsiteY14" fmla="*/ 381062 h 483083"/>
                  <a:gd name="connsiteX15" fmla="*/ 499107 w 1332490"/>
                  <a:gd name="connsiteY15" fmla="*/ 414082 h 483083"/>
                  <a:gd name="connsiteX16" fmla="*/ 499107 w 1332490"/>
                  <a:gd name="connsiteY16" fmla="*/ 447102 h 483083"/>
                  <a:gd name="connsiteX17" fmla="*/ 534667 w 1332490"/>
                  <a:gd name="connsiteY17" fmla="*/ 416622 h 483083"/>
                  <a:gd name="connsiteX18" fmla="*/ 580387 w 1332490"/>
                  <a:gd name="connsiteY18" fmla="*/ 462342 h 483083"/>
                  <a:gd name="connsiteX19" fmla="*/ 618487 w 1332490"/>
                  <a:gd name="connsiteY19" fmla="*/ 416622 h 483083"/>
                  <a:gd name="connsiteX20" fmla="*/ 697227 w 1332490"/>
                  <a:gd name="connsiteY20" fmla="*/ 464882 h 483083"/>
                  <a:gd name="connsiteX21" fmla="*/ 681987 w 1332490"/>
                  <a:gd name="connsiteY21" fmla="*/ 482662 h 483083"/>
                  <a:gd name="connsiteX22" fmla="*/ 727707 w 1332490"/>
                  <a:gd name="connsiteY22" fmla="*/ 449642 h 483083"/>
                  <a:gd name="connsiteX23" fmla="*/ 745487 w 1332490"/>
                  <a:gd name="connsiteY23" fmla="*/ 426782 h 483083"/>
                  <a:gd name="connsiteX24" fmla="*/ 783587 w 1332490"/>
                  <a:gd name="connsiteY24" fmla="*/ 454722 h 483083"/>
                  <a:gd name="connsiteX25" fmla="*/ 808987 w 1332490"/>
                  <a:gd name="connsiteY25" fmla="*/ 434402 h 483083"/>
                  <a:gd name="connsiteX26" fmla="*/ 844547 w 1332490"/>
                  <a:gd name="connsiteY26" fmla="*/ 431862 h 483083"/>
                  <a:gd name="connsiteX27" fmla="*/ 869947 w 1332490"/>
                  <a:gd name="connsiteY27" fmla="*/ 454722 h 483083"/>
                  <a:gd name="connsiteX28" fmla="*/ 854707 w 1332490"/>
                  <a:gd name="connsiteY28" fmla="*/ 482662 h 483083"/>
                  <a:gd name="connsiteX29" fmla="*/ 887727 w 1332490"/>
                  <a:gd name="connsiteY29" fmla="*/ 439482 h 483083"/>
                  <a:gd name="connsiteX30" fmla="*/ 925827 w 1332490"/>
                  <a:gd name="connsiteY30" fmla="*/ 421702 h 483083"/>
                  <a:gd name="connsiteX31" fmla="*/ 935987 w 1332490"/>
                  <a:gd name="connsiteY31" fmla="*/ 436942 h 483083"/>
                  <a:gd name="connsiteX32" fmla="*/ 984247 w 1332490"/>
                  <a:gd name="connsiteY32" fmla="*/ 409002 h 483083"/>
                  <a:gd name="connsiteX33" fmla="*/ 1002027 w 1332490"/>
                  <a:gd name="connsiteY33" fmla="*/ 401382 h 483083"/>
                  <a:gd name="connsiteX34" fmla="*/ 958847 w 1332490"/>
                  <a:gd name="connsiteY34" fmla="*/ 472502 h 483083"/>
                  <a:gd name="connsiteX35" fmla="*/ 1024887 w 1332490"/>
                  <a:gd name="connsiteY35" fmla="*/ 403922 h 483083"/>
                  <a:gd name="connsiteX36" fmla="*/ 1070607 w 1332490"/>
                  <a:gd name="connsiteY36" fmla="*/ 365822 h 483083"/>
                  <a:gd name="connsiteX37" fmla="*/ 1106167 w 1332490"/>
                  <a:gd name="connsiteY37" fmla="*/ 325182 h 483083"/>
                  <a:gd name="connsiteX38" fmla="*/ 1098547 w 1332490"/>
                  <a:gd name="connsiteY38" fmla="*/ 383602 h 483083"/>
                  <a:gd name="connsiteX39" fmla="*/ 1103627 w 1332490"/>
                  <a:gd name="connsiteY39" fmla="*/ 386142 h 483083"/>
                  <a:gd name="connsiteX40" fmla="*/ 1164587 w 1332490"/>
                  <a:gd name="connsiteY40" fmla="*/ 325182 h 483083"/>
                  <a:gd name="connsiteX41" fmla="*/ 1238247 w 1332490"/>
                  <a:gd name="connsiteY41" fmla="*/ 274382 h 483083"/>
                  <a:gd name="connsiteX42" fmla="*/ 1258567 w 1332490"/>
                  <a:gd name="connsiteY42" fmla="*/ 177862 h 483083"/>
                  <a:gd name="connsiteX43" fmla="*/ 1261107 w 1332490"/>
                  <a:gd name="connsiteY43" fmla="*/ 155002 h 483083"/>
                  <a:gd name="connsiteX44" fmla="*/ 1276347 w 1332490"/>
                  <a:gd name="connsiteY44" fmla="*/ 205802 h 483083"/>
                  <a:gd name="connsiteX45" fmla="*/ 1296667 w 1332490"/>
                  <a:gd name="connsiteY45" fmla="*/ 157542 h 483083"/>
                  <a:gd name="connsiteX46" fmla="*/ 1327782 w 1332490"/>
                  <a:gd name="connsiteY46" fmla="*/ 93407 h 483083"/>
                  <a:gd name="connsiteX47" fmla="*/ 1186177 w 1332490"/>
                  <a:gd name="connsiteY47" fmla="*/ 192467 h 483083"/>
                  <a:gd name="connsiteX48" fmla="*/ 1142362 w 1332490"/>
                  <a:gd name="connsiteY48" fmla="*/ 188657 h 483083"/>
                  <a:gd name="connsiteX49" fmla="*/ 1108707 w 1332490"/>
                  <a:gd name="connsiteY49" fmla="*/ 241362 h 483083"/>
                  <a:gd name="connsiteX50" fmla="*/ 1080767 w 1332490"/>
                  <a:gd name="connsiteY50" fmla="*/ 256602 h 483083"/>
                  <a:gd name="connsiteX51" fmla="*/ 1065527 w 1332490"/>
                  <a:gd name="connsiteY51" fmla="*/ 218502 h 483083"/>
                  <a:gd name="connsiteX52" fmla="*/ 996947 w 1332490"/>
                  <a:gd name="connsiteY52" fmla="*/ 292162 h 483083"/>
                  <a:gd name="connsiteX53" fmla="*/ 981707 w 1332490"/>
                  <a:gd name="connsiteY53" fmla="*/ 241362 h 483083"/>
                  <a:gd name="connsiteX54" fmla="*/ 918207 w 1332490"/>
                  <a:gd name="connsiteY54" fmla="*/ 261682 h 483083"/>
                  <a:gd name="connsiteX55" fmla="*/ 933447 w 1332490"/>
                  <a:gd name="connsiteY55" fmla="*/ 208342 h 483083"/>
                  <a:gd name="connsiteX56" fmla="*/ 905507 w 1332490"/>
                  <a:gd name="connsiteY56" fmla="*/ 106742 h 483083"/>
                  <a:gd name="connsiteX57" fmla="*/ 867407 w 1332490"/>
                  <a:gd name="connsiteY57" fmla="*/ 177862 h 483083"/>
                  <a:gd name="connsiteX58" fmla="*/ 829307 w 1332490"/>
                  <a:gd name="connsiteY58" fmla="*/ 144842 h 483083"/>
                  <a:gd name="connsiteX59" fmla="*/ 798827 w 1332490"/>
                  <a:gd name="connsiteY59" fmla="*/ 119442 h 483083"/>
                  <a:gd name="connsiteX60" fmla="*/ 796287 w 1332490"/>
                  <a:gd name="connsiteY60" fmla="*/ 162622 h 483083"/>
                  <a:gd name="connsiteX61" fmla="*/ 760727 w 1332490"/>
                  <a:gd name="connsiteY61" fmla="*/ 124522 h 483083"/>
                  <a:gd name="connsiteX62" fmla="*/ 770887 w 1332490"/>
                  <a:gd name="connsiteY62" fmla="*/ 195642 h 483083"/>
                  <a:gd name="connsiteX63" fmla="*/ 745487 w 1332490"/>
                  <a:gd name="connsiteY63" fmla="*/ 231202 h 483083"/>
                  <a:gd name="connsiteX64" fmla="*/ 732787 w 1332490"/>
                  <a:gd name="connsiteY64" fmla="*/ 269302 h 483083"/>
                  <a:gd name="connsiteX65" fmla="*/ 704847 w 1332490"/>
                  <a:gd name="connsiteY65" fmla="*/ 188022 h 483083"/>
                  <a:gd name="connsiteX66" fmla="*/ 707387 w 1332490"/>
                  <a:gd name="connsiteY66" fmla="*/ 147382 h 483083"/>
                  <a:gd name="connsiteX67" fmla="*/ 679447 w 1332490"/>
                  <a:gd name="connsiteY67" fmla="*/ 193102 h 483083"/>
                  <a:gd name="connsiteX68" fmla="*/ 674367 w 1332490"/>
                  <a:gd name="connsiteY68" fmla="*/ 256602 h 483083"/>
                  <a:gd name="connsiteX69" fmla="*/ 646427 w 1332490"/>
                  <a:gd name="connsiteY69" fmla="*/ 236282 h 483083"/>
                  <a:gd name="connsiteX70" fmla="*/ 631187 w 1332490"/>
                  <a:gd name="connsiteY70" fmla="*/ 177862 h 483083"/>
                  <a:gd name="connsiteX71" fmla="*/ 626107 w 1332490"/>
                  <a:gd name="connsiteY71" fmla="*/ 180402 h 483083"/>
                  <a:gd name="connsiteX72" fmla="*/ 613407 w 1332490"/>
                  <a:gd name="connsiteY72" fmla="*/ 195642 h 483083"/>
                  <a:gd name="connsiteX73" fmla="*/ 615947 w 1332490"/>
                  <a:gd name="connsiteY73" fmla="*/ 137222 h 483083"/>
                  <a:gd name="connsiteX74" fmla="*/ 585467 w 1332490"/>
                  <a:gd name="connsiteY74" fmla="*/ 149922 h 483083"/>
                  <a:gd name="connsiteX75" fmla="*/ 582927 w 1332490"/>
                  <a:gd name="connsiteY75" fmla="*/ 165162 h 483083"/>
                  <a:gd name="connsiteX76" fmla="*/ 565147 w 1332490"/>
                  <a:gd name="connsiteY76" fmla="*/ 121982 h 483083"/>
                  <a:gd name="connsiteX77" fmla="*/ 544827 w 1332490"/>
                  <a:gd name="connsiteY77" fmla="*/ 106742 h 483083"/>
                  <a:gd name="connsiteX78" fmla="*/ 542287 w 1332490"/>
                  <a:gd name="connsiteY78" fmla="*/ 134682 h 483083"/>
                  <a:gd name="connsiteX79" fmla="*/ 496567 w 1332490"/>
                  <a:gd name="connsiteY79" fmla="*/ 147382 h 483083"/>
                  <a:gd name="connsiteX80" fmla="*/ 481327 w 1332490"/>
                  <a:gd name="connsiteY80" fmla="*/ 177862 h 483083"/>
                  <a:gd name="connsiteX81" fmla="*/ 476247 w 1332490"/>
                  <a:gd name="connsiteY81" fmla="*/ 228662 h 483083"/>
                  <a:gd name="connsiteX82" fmla="*/ 458467 w 1332490"/>
                  <a:gd name="connsiteY82" fmla="*/ 213422 h 483083"/>
                  <a:gd name="connsiteX83" fmla="*/ 433067 w 1332490"/>
                  <a:gd name="connsiteY83" fmla="*/ 149922 h 483083"/>
                  <a:gd name="connsiteX84" fmla="*/ 402587 w 1332490"/>
                  <a:gd name="connsiteY84" fmla="*/ 180402 h 483083"/>
                  <a:gd name="connsiteX85" fmla="*/ 394967 w 1332490"/>
                  <a:gd name="connsiteY85" fmla="*/ 203262 h 483083"/>
                  <a:gd name="connsiteX86" fmla="*/ 367027 w 1332490"/>
                  <a:gd name="connsiteY86" fmla="*/ 238822 h 483083"/>
                  <a:gd name="connsiteX87" fmla="*/ 321307 w 1332490"/>
                  <a:gd name="connsiteY87" fmla="*/ 218502 h 483083"/>
                  <a:gd name="connsiteX88" fmla="*/ 298447 w 1332490"/>
                  <a:gd name="connsiteY88" fmla="*/ 205802 h 483083"/>
                  <a:gd name="connsiteX89" fmla="*/ 290827 w 1332490"/>
                  <a:gd name="connsiteY89" fmla="*/ 226122 h 483083"/>
                  <a:gd name="connsiteX90" fmla="*/ 260347 w 1332490"/>
                  <a:gd name="connsiteY90" fmla="*/ 177862 h 483083"/>
                  <a:gd name="connsiteX91" fmla="*/ 237487 w 1332490"/>
                  <a:gd name="connsiteY91" fmla="*/ 210882 h 483083"/>
                  <a:gd name="connsiteX92" fmla="*/ 224787 w 1332490"/>
                  <a:gd name="connsiteY92" fmla="*/ 152462 h 483083"/>
                  <a:gd name="connsiteX93" fmla="*/ 219707 w 1332490"/>
                  <a:gd name="connsiteY93" fmla="*/ 193102 h 483083"/>
                  <a:gd name="connsiteX94" fmla="*/ 181607 w 1332490"/>
                  <a:gd name="connsiteY94" fmla="*/ 119442 h 483083"/>
                  <a:gd name="connsiteX95" fmla="*/ 179067 w 1332490"/>
                  <a:gd name="connsiteY95" fmla="*/ 149922 h 483083"/>
                  <a:gd name="connsiteX96" fmla="*/ 105407 w 1332490"/>
                  <a:gd name="connsiteY96" fmla="*/ 91502 h 483083"/>
                  <a:gd name="connsiteX97" fmla="*/ 67307 w 1332490"/>
                  <a:gd name="connsiteY97" fmla="*/ 40702 h 483083"/>
                  <a:gd name="connsiteX98" fmla="*/ 16507 w 1332490"/>
                  <a:gd name="connsiteY98" fmla="*/ 62 h 48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332490" h="483083">
                    <a:moveTo>
                      <a:pt x="16507" y="62"/>
                    </a:moveTo>
                    <a:cubicBezTo>
                      <a:pt x="5500" y="-1208"/>
                      <a:pt x="-3390" y="17419"/>
                      <a:pt x="1267" y="33082"/>
                    </a:cubicBezTo>
                    <a:cubicBezTo>
                      <a:pt x="5924" y="48745"/>
                      <a:pt x="35557" y="88962"/>
                      <a:pt x="44447" y="94042"/>
                    </a:cubicBezTo>
                    <a:cubicBezTo>
                      <a:pt x="53337" y="99122"/>
                      <a:pt x="42754" y="52132"/>
                      <a:pt x="54607" y="63562"/>
                    </a:cubicBezTo>
                    <a:cubicBezTo>
                      <a:pt x="66460" y="74992"/>
                      <a:pt x="98634" y="123252"/>
                      <a:pt x="115567" y="162622"/>
                    </a:cubicBezTo>
                    <a:cubicBezTo>
                      <a:pt x="132500" y="201992"/>
                      <a:pt x="149010" y="295125"/>
                      <a:pt x="156207" y="299782"/>
                    </a:cubicBezTo>
                    <a:cubicBezTo>
                      <a:pt x="163404" y="304439"/>
                      <a:pt x="149857" y="198605"/>
                      <a:pt x="158747" y="190562"/>
                    </a:cubicBezTo>
                    <a:cubicBezTo>
                      <a:pt x="167637" y="182519"/>
                      <a:pt x="195577" y="234589"/>
                      <a:pt x="209547" y="251522"/>
                    </a:cubicBezTo>
                    <a:cubicBezTo>
                      <a:pt x="223517" y="268455"/>
                      <a:pt x="227750" y="273535"/>
                      <a:pt x="242567" y="292162"/>
                    </a:cubicBezTo>
                    <a:cubicBezTo>
                      <a:pt x="257384" y="310789"/>
                      <a:pt x="288287" y="343809"/>
                      <a:pt x="298447" y="363282"/>
                    </a:cubicBezTo>
                    <a:cubicBezTo>
                      <a:pt x="308607" y="382755"/>
                      <a:pt x="303527" y="414505"/>
                      <a:pt x="303527" y="409002"/>
                    </a:cubicBezTo>
                    <a:cubicBezTo>
                      <a:pt x="303527" y="403499"/>
                      <a:pt x="295484" y="340422"/>
                      <a:pt x="298447" y="330262"/>
                    </a:cubicBezTo>
                    <a:cubicBezTo>
                      <a:pt x="301410" y="320102"/>
                      <a:pt x="308184" y="343385"/>
                      <a:pt x="321307" y="348042"/>
                    </a:cubicBezTo>
                    <a:cubicBezTo>
                      <a:pt x="334430" y="352699"/>
                      <a:pt x="356020" y="352699"/>
                      <a:pt x="377187" y="358202"/>
                    </a:cubicBezTo>
                    <a:cubicBezTo>
                      <a:pt x="398354" y="363705"/>
                      <a:pt x="427987" y="371749"/>
                      <a:pt x="448307" y="381062"/>
                    </a:cubicBezTo>
                    <a:cubicBezTo>
                      <a:pt x="468627" y="390375"/>
                      <a:pt x="490640" y="403075"/>
                      <a:pt x="499107" y="414082"/>
                    </a:cubicBezTo>
                    <a:cubicBezTo>
                      <a:pt x="507574" y="425089"/>
                      <a:pt x="493180" y="446679"/>
                      <a:pt x="499107" y="447102"/>
                    </a:cubicBezTo>
                    <a:cubicBezTo>
                      <a:pt x="505034" y="447525"/>
                      <a:pt x="521120" y="414082"/>
                      <a:pt x="534667" y="416622"/>
                    </a:cubicBezTo>
                    <a:cubicBezTo>
                      <a:pt x="548214" y="419162"/>
                      <a:pt x="566417" y="462342"/>
                      <a:pt x="580387" y="462342"/>
                    </a:cubicBezTo>
                    <a:cubicBezTo>
                      <a:pt x="594357" y="462342"/>
                      <a:pt x="599014" y="416199"/>
                      <a:pt x="618487" y="416622"/>
                    </a:cubicBezTo>
                    <a:cubicBezTo>
                      <a:pt x="637960" y="417045"/>
                      <a:pt x="686644" y="453875"/>
                      <a:pt x="697227" y="464882"/>
                    </a:cubicBezTo>
                    <a:cubicBezTo>
                      <a:pt x="707810" y="475889"/>
                      <a:pt x="676907" y="485202"/>
                      <a:pt x="681987" y="482662"/>
                    </a:cubicBezTo>
                    <a:cubicBezTo>
                      <a:pt x="687067" y="480122"/>
                      <a:pt x="717124" y="458955"/>
                      <a:pt x="727707" y="449642"/>
                    </a:cubicBezTo>
                    <a:cubicBezTo>
                      <a:pt x="738290" y="440329"/>
                      <a:pt x="736174" y="425935"/>
                      <a:pt x="745487" y="426782"/>
                    </a:cubicBezTo>
                    <a:cubicBezTo>
                      <a:pt x="754800" y="427629"/>
                      <a:pt x="773004" y="453452"/>
                      <a:pt x="783587" y="454722"/>
                    </a:cubicBezTo>
                    <a:cubicBezTo>
                      <a:pt x="794170" y="455992"/>
                      <a:pt x="798827" y="438212"/>
                      <a:pt x="808987" y="434402"/>
                    </a:cubicBezTo>
                    <a:cubicBezTo>
                      <a:pt x="819147" y="430592"/>
                      <a:pt x="834387" y="428475"/>
                      <a:pt x="844547" y="431862"/>
                    </a:cubicBezTo>
                    <a:cubicBezTo>
                      <a:pt x="854707" y="435249"/>
                      <a:pt x="868254" y="446255"/>
                      <a:pt x="869947" y="454722"/>
                    </a:cubicBezTo>
                    <a:cubicBezTo>
                      <a:pt x="871640" y="463189"/>
                      <a:pt x="851744" y="485202"/>
                      <a:pt x="854707" y="482662"/>
                    </a:cubicBezTo>
                    <a:cubicBezTo>
                      <a:pt x="857670" y="480122"/>
                      <a:pt x="875874" y="449642"/>
                      <a:pt x="887727" y="439482"/>
                    </a:cubicBezTo>
                    <a:cubicBezTo>
                      <a:pt x="899580" y="429322"/>
                      <a:pt x="917784" y="422125"/>
                      <a:pt x="925827" y="421702"/>
                    </a:cubicBezTo>
                    <a:cubicBezTo>
                      <a:pt x="933870" y="421279"/>
                      <a:pt x="926250" y="439059"/>
                      <a:pt x="935987" y="436942"/>
                    </a:cubicBezTo>
                    <a:cubicBezTo>
                      <a:pt x="945724" y="434825"/>
                      <a:pt x="973240" y="414929"/>
                      <a:pt x="984247" y="409002"/>
                    </a:cubicBezTo>
                    <a:cubicBezTo>
                      <a:pt x="995254" y="403075"/>
                      <a:pt x="1006260" y="390799"/>
                      <a:pt x="1002027" y="401382"/>
                    </a:cubicBezTo>
                    <a:cubicBezTo>
                      <a:pt x="997794" y="411965"/>
                      <a:pt x="955037" y="472079"/>
                      <a:pt x="958847" y="472502"/>
                    </a:cubicBezTo>
                    <a:cubicBezTo>
                      <a:pt x="962657" y="472925"/>
                      <a:pt x="1006260" y="421702"/>
                      <a:pt x="1024887" y="403922"/>
                    </a:cubicBezTo>
                    <a:cubicBezTo>
                      <a:pt x="1043514" y="386142"/>
                      <a:pt x="1057060" y="378945"/>
                      <a:pt x="1070607" y="365822"/>
                    </a:cubicBezTo>
                    <a:cubicBezTo>
                      <a:pt x="1084154" y="352699"/>
                      <a:pt x="1101510" y="322219"/>
                      <a:pt x="1106167" y="325182"/>
                    </a:cubicBezTo>
                    <a:cubicBezTo>
                      <a:pt x="1110824" y="328145"/>
                      <a:pt x="1098970" y="373442"/>
                      <a:pt x="1098547" y="383602"/>
                    </a:cubicBezTo>
                    <a:cubicBezTo>
                      <a:pt x="1098124" y="393762"/>
                      <a:pt x="1092620" y="395879"/>
                      <a:pt x="1103627" y="386142"/>
                    </a:cubicBezTo>
                    <a:cubicBezTo>
                      <a:pt x="1114634" y="376405"/>
                      <a:pt x="1142150" y="343809"/>
                      <a:pt x="1164587" y="325182"/>
                    </a:cubicBezTo>
                    <a:cubicBezTo>
                      <a:pt x="1187024" y="306555"/>
                      <a:pt x="1222584" y="298935"/>
                      <a:pt x="1238247" y="274382"/>
                    </a:cubicBezTo>
                    <a:cubicBezTo>
                      <a:pt x="1253910" y="249829"/>
                      <a:pt x="1254757" y="197759"/>
                      <a:pt x="1258567" y="177862"/>
                    </a:cubicBezTo>
                    <a:cubicBezTo>
                      <a:pt x="1262377" y="157965"/>
                      <a:pt x="1258144" y="150345"/>
                      <a:pt x="1261107" y="155002"/>
                    </a:cubicBezTo>
                    <a:cubicBezTo>
                      <a:pt x="1264070" y="159659"/>
                      <a:pt x="1270420" y="205379"/>
                      <a:pt x="1276347" y="205802"/>
                    </a:cubicBezTo>
                    <a:cubicBezTo>
                      <a:pt x="1282274" y="206225"/>
                      <a:pt x="1288095" y="176274"/>
                      <a:pt x="1296667" y="157542"/>
                    </a:cubicBezTo>
                    <a:cubicBezTo>
                      <a:pt x="1305239" y="138810"/>
                      <a:pt x="1346197" y="87586"/>
                      <a:pt x="1327782" y="93407"/>
                    </a:cubicBezTo>
                    <a:cubicBezTo>
                      <a:pt x="1309367" y="99228"/>
                      <a:pt x="1217080" y="176592"/>
                      <a:pt x="1186177" y="192467"/>
                    </a:cubicBezTo>
                    <a:cubicBezTo>
                      <a:pt x="1155274" y="208342"/>
                      <a:pt x="1155274" y="180508"/>
                      <a:pt x="1142362" y="188657"/>
                    </a:cubicBezTo>
                    <a:cubicBezTo>
                      <a:pt x="1129450" y="196806"/>
                      <a:pt x="1118973" y="230038"/>
                      <a:pt x="1108707" y="241362"/>
                    </a:cubicBezTo>
                    <a:cubicBezTo>
                      <a:pt x="1098441" y="252686"/>
                      <a:pt x="1087964" y="260412"/>
                      <a:pt x="1080767" y="256602"/>
                    </a:cubicBezTo>
                    <a:cubicBezTo>
                      <a:pt x="1073570" y="252792"/>
                      <a:pt x="1079497" y="212575"/>
                      <a:pt x="1065527" y="218502"/>
                    </a:cubicBezTo>
                    <a:cubicBezTo>
                      <a:pt x="1051557" y="224429"/>
                      <a:pt x="1010917" y="288352"/>
                      <a:pt x="996947" y="292162"/>
                    </a:cubicBezTo>
                    <a:cubicBezTo>
                      <a:pt x="982977" y="295972"/>
                      <a:pt x="994830" y="246442"/>
                      <a:pt x="981707" y="241362"/>
                    </a:cubicBezTo>
                    <a:cubicBezTo>
                      <a:pt x="968584" y="236282"/>
                      <a:pt x="926250" y="267185"/>
                      <a:pt x="918207" y="261682"/>
                    </a:cubicBezTo>
                    <a:cubicBezTo>
                      <a:pt x="910164" y="256179"/>
                      <a:pt x="935564" y="234165"/>
                      <a:pt x="933447" y="208342"/>
                    </a:cubicBezTo>
                    <a:cubicBezTo>
                      <a:pt x="931330" y="182519"/>
                      <a:pt x="916514" y="111822"/>
                      <a:pt x="905507" y="106742"/>
                    </a:cubicBezTo>
                    <a:cubicBezTo>
                      <a:pt x="894500" y="101662"/>
                      <a:pt x="880107" y="171512"/>
                      <a:pt x="867407" y="177862"/>
                    </a:cubicBezTo>
                    <a:cubicBezTo>
                      <a:pt x="854707" y="184212"/>
                      <a:pt x="840737" y="154579"/>
                      <a:pt x="829307" y="144842"/>
                    </a:cubicBezTo>
                    <a:cubicBezTo>
                      <a:pt x="817877" y="135105"/>
                      <a:pt x="804330" y="116479"/>
                      <a:pt x="798827" y="119442"/>
                    </a:cubicBezTo>
                    <a:cubicBezTo>
                      <a:pt x="793324" y="122405"/>
                      <a:pt x="802637" y="161775"/>
                      <a:pt x="796287" y="162622"/>
                    </a:cubicBezTo>
                    <a:cubicBezTo>
                      <a:pt x="789937" y="163469"/>
                      <a:pt x="764960" y="119019"/>
                      <a:pt x="760727" y="124522"/>
                    </a:cubicBezTo>
                    <a:cubicBezTo>
                      <a:pt x="756494" y="130025"/>
                      <a:pt x="773427" y="177862"/>
                      <a:pt x="770887" y="195642"/>
                    </a:cubicBezTo>
                    <a:cubicBezTo>
                      <a:pt x="768347" y="213422"/>
                      <a:pt x="751837" y="218925"/>
                      <a:pt x="745487" y="231202"/>
                    </a:cubicBezTo>
                    <a:cubicBezTo>
                      <a:pt x="739137" y="243479"/>
                      <a:pt x="739560" y="276499"/>
                      <a:pt x="732787" y="269302"/>
                    </a:cubicBezTo>
                    <a:cubicBezTo>
                      <a:pt x="726014" y="262105"/>
                      <a:pt x="709080" y="208342"/>
                      <a:pt x="704847" y="188022"/>
                    </a:cubicBezTo>
                    <a:cubicBezTo>
                      <a:pt x="700614" y="167702"/>
                      <a:pt x="711620" y="146535"/>
                      <a:pt x="707387" y="147382"/>
                    </a:cubicBezTo>
                    <a:cubicBezTo>
                      <a:pt x="703154" y="148229"/>
                      <a:pt x="684950" y="174899"/>
                      <a:pt x="679447" y="193102"/>
                    </a:cubicBezTo>
                    <a:cubicBezTo>
                      <a:pt x="673944" y="211305"/>
                      <a:pt x="679870" y="249405"/>
                      <a:pt x="674367" y="256602"/>
                    </a:cubicBezTo>
                    <a:cubicBezTo>
                      <a:pt x="668864" y="263799"/>
                      <a:pt x="653624" y="249405"/>
                      <a:pt x="646427" y="236282"/>
                    </a:cubicBezTo>
                    <a:cubicBezTo>
                      <a:pt x="639230" y="223159"/>
                      <a:pt x="634574" y="187175"/>
                      <a:pt x="631187" y="177862"/>
                    </a:cubicBezTo>
                    <a:cubicBezTo>
                      <a:pt x="627800" y="168549"/>
                      <a:pt x="629070" y="177439"/>
                      <a:pt x="626107" y="180402"/>
                    </a:cubicBezTo>
                    <a:cubicBezTo>
                      <a:pt x="623144" y="183365"/>
                      <a:pt x="615100" y="202839"/>
                      <a:pt x="613407" y="195642"/>
                    </a:cubicBezTo>
                    <a:cubicBezTo>
                      <a:pt x="611714" y="188445"/>
                      <a:pt x="620604" y="144842"/>
                      <a:pt x="615947" y="137222"/>
                    </a:cubicBezTo>
                    <a:cubicBezTo>
                      <a:pt x="611290" y="129602"/>
                      <a:pt x="585467" y="149922"/>
                      <a:pt x="585467" y="149922"/>
                    </a:cubicBezTo>
                    <a:cubicBezTo>
                      <a:pt x="579964" y="154579"/>
                      <a:pt x="586314" y="169819"/>
                      <a:pt x="582927" y="165162"/>
                    </a:cubicBezTo>
                    <a:cubicBezTo>
                      <a:pt x="579540" y="160505"/>
                      <a:pt x="571497" y="131719"/>
                      <a:pt x="565147" y="121982"/>
                    </a:cubicBezTo>
                    <a:cubicBezTo>
                      <a:pt x="558797" y="112245"/>
                      <a:pt x="548637" y="104625"/>
                      <a:pt x="544827" y="106742"/>
                    </a:cubicBezTo>
                    <a:cubicBezTo>
                      <a:pt x="541017" y="108859"/>
                      <a:pt x="550330" y="127909"/>
                      <a:pt x="542287" y="134682"/>
                    </a:cubicBezTo>
                    <a:cubicBezTo>
                      <a:pt x="534244" y="141455"/>
                      <a:pt x="506727" y="140185"/>
                      <a:pt x="496567" y="147382"/>
                    </a:cubicBezTo>
                    <a:cubicBezTo>
                      <a:pt x="486407" y="154579"/>
                      <a:pt x="484714" y="164315"/>
                      <a:pt x="481327" y="177862"/>
                    </a:cubicBezTo>
                    <a:cubicBezTo>
                      <a:pt x="477940" y="191409"/>
                      <a:pt x="480057" y="222735"/>
                      <a:pt x="476247" y="228662"/>
                    </a:cubicBezTo>
                    <a:cubicBezTo>
                      <a:pt x="472437" y="234589"/>
                      <a:pt x="465664" y="226545"/>
                      <a:pt x="458467" y="213422"/>
                    </a:cubicBezTo>
                    <a:cubicBezTo>
                      <a:pt x="451270" y="200299"/>
                      <a:pt x="442380" y="155425"/>
                      <a:pt x="433067" y="149922"/>
                    </a:cubicBezTo>
                    <a:cubicBezTo>
                      <a:pt x="423754" y="144419"/>
                      <a:pt x="408937" y="171512"/>
                      <a:pt x="402587" y="180402"/>
                    </a:cubicBezTo>
                    <a:cubicBezTo>
                      <a:pt x="396237" y="189292"/>
                      <a:pt x="400894" y="193525"/>
                      <a:pt x="394967" y="203262"/>
                    </a:cubicBezTo>
                    <a:cubicBezTo>
                      <a:pt x="389040" y="212999"/>
                      <a:pt x="379304" y="236282"/>
                      <a:pt x="367027" y="238822"/>
                    </a:cubicBezTo>
                    <a:cubicBezTo>
                      <a:pt x="354750" y="241362"/>
                      <a:pt x="332737" y="224005"/>
                      <a:pt x="321307" y="218502"/>
                    </a:cubicBezTo>
                    <a:cubicBezTo>
                      <a:pt x="309877" y="212999"/>
                      <a:pt x="303527" y="204532"/>
                      <a:pt x="298447" y="205802"/>
                    </a:cubicBezTo>
                    <a:cubicBezTo>
                      <a:pt x="293367" y="207072"/>
                      <a:pt x="297177" y="230779"/>
                      <a:pt x="290827" y="226122"/>
                    </a:cubicBezTo>
                    <a:cubicBezTo>
                      <a:pt x="284477" y="221465"/>
                      <a:pt x="269237" y="180402"/>
                      <a:pt x="260347" y="177862"/>
                    </a:cubicBezTo>
                    <a:cubicBezTo>
                      <a:pt x="251457" y="175322"/>
                      <a:pt x="243414" y="215115"/>
                      <a:pt x="237487" y="210882"/>
                    </a:cubicBezTo>
                    <a:cubicBezTo>
                      <a:pt x="231560" y="206649"/>
                      <a:pt x="227750" y="155425"/>
                      <a:pt x="224787" y="152462"/>
                    </a:cubicBezTo>
                    <a:cubicBezTo>
                      <a:pt x="221824" y="149499"/>
                      <a:pt x="226904" y="198605"/>
                      <a:pt x="219707" y="193102"/>
                    </a:cubicBezTo>
                    <a:cubicBezTo>
                      <a:pt x="212510" y="187599"/>
                      <a:pt x="188380" y="126639"/>
                      <a:pt x="181607" y="119442"/>
                    </a:cubicBezTo>
                    <a:cubicBezTo>
                      <a:pt x="174834" y="112245"/>
                      <a:pt x="191767" y="154579"/>
                      <a:pt x="179067" y="149922"/>
                    </a:cubicBezTo>
                    <a:cubicBezTo>
                      <a:pt x="166367" y="145265"/>
                      <a:pt x="124034" y="109705"/>
                      <a:pt x="105407" y="91502"/>
                    </a:cubicBezTo>
                    <a:cubicBezTo>
                      <a:pt x="86780" y="73299"/>
                      <a:pt x="82124" y="55942"/>
                      <a:pt x="67307" y="40702"/>
                    </a:cubicBezTo>
                    <a:cubicBezTo>
                      <a:pt x="52490" y="25462"/>
                      <a:pt x="37674" y="15725"/>
                      <a:pt x="16507" y="62"/>
                    </a:cubicBezTo>
                    <a:close/>
                  </a:path>
                </a:pathLst>
              </a:custGeom>
              <a:solidFill>
                <a:schemeClr val="tx1">
                  <a:lumMod val="85000"/>
                  <a:lumOff val="15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6" name="フリーフォーム: 図形 135">
                <a:extLst>
                  <a:ext uri="{FF2B5EF4-FFF2-40B4-BE49-F238E27FC236}">
                    <a16:creationId xmlns:a16="http://schemas.microsoft.com/office/drawing/2014/main" id="{10144F87-CBFC-A690-87DF-1D1CE7173DF9}"/>
                  </a:ext>
                </a:extLst>
              </p:cNvPr>
              <p:cNvSpPr/>
              <p:nvPr/>
            </p:nvSpPr>
            <p:spPr>
              <a:xfrm>
                <a:off x="4206240" y="2014755"/>
                <a:ext cx="3769360" cy="2395119"/>
              </a:xfrm>
              <a:custGeom>
                <a:avLst/>
                <a:gdLst>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99183 w 3725411"/>
                  <a:gd name="connsiteY102" fmla="*/ 178508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68703 w 3725411"/>
                  <a:gd name="connsiteY102" fmla="*/ 1762225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541023 w 3725411"/>
                  <a:gd name="connsiteY33" fmla="*/ 184604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6702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80014"/>
                  <a:gd name="connsiteX1" fmla="*/ 657863 w 3725411"/>
                  <a:gd name="connsiteY1" fmla="*/ 687805 h 2380014"/>
                  <a:gd name="connsiteX2" fmla="*/ 393703 w 3725411"/>
                  <a:gd name="connsiteY2" fmla="*/ 885925 h 2380014"/>
                  <a:gd name="connsiteX3" fmla="*/ 210823 w 3725411"/>
                  <a:gd name="connsiteY3" fmla="*/ 891005 h 2380014"/>
                  <a:gd name="connsiteX4" fmla="*/ 312423 w 3725411"/>
                  <a:gd name="connsiteY4" fmla="*/ 951965 h 2380014"/>
                  <a:gd name="connsiteX5" fmla="*/ 200663 w 3725411"/>
                  <a:gd name="connsiteY5" fmla="*/ 997685 h 2380014"/>
                  <a:gd name="connsiteX6" fmla="*/ 114303 w 3725411"/>
                  <a:gd name="connsiteY6" fmla="*/ 997685 h 2380014"/>
                  <a:gd name="connsiteX7" fmla="*/ 99063 w 3725411"/>
                  <a:gd name="connsiteY7" fmla="*/ 997685 h 2380014"/>
                  <a:gd name="connsiteX8" fmla="*/ 154943 w 3725411"/>
                  <a:gd name="connsiteY8" fmla="*/ 1028165 h 2380014"/>
                  <a:gd name="connsiteX9" fmla="*/ 2543 w 3725411"/>
                  <a:gd name="connsiteY9" fmla="*/ 1109445 h 2380014"/>
                  <a:gd name="connsiteX10" fmla="*/ 302263 w 3725411"/>
                  <a:gd name="connsiteY10" fmla="*/ 1104365 h 2380014"/>
                  <a:gd name="connsiteX11" fmla="*/ 266703 w 3725411"/>
                  <a:gd name="connsiteY11" fmla="*/ 1205965 h 2380014"/>
                  <a:gd name="connsiteX12" fmla="*/ 226063 w 3725411"/>
                  <a:gd name="connsiteY12" fmla="*/ 1312645 h 2380014"/>
                  <a:gd name="connsiteX13" fmla="*/ 281943 w 3725411"/>
                  <a:gd name="connsiteY13" fmla="*/ 1429485 h 2380014"/>
                  <a:gd name="connsiteX14" fmla="*/ 236223 w 3725411"/>
                  <a:gd name="connsiteY14" fmla="*/ 1317725 h 2380014"/>
                  <a:gd name="connsiteX15" fmla="*/ 297183 w 3725411"/>
                  <a:gd name="connsiteY15" fmla="*/ 1256765 h 2380014"/>
                  <a:gd name="connsiteX16" fmla="*/ 276863 w 3725411"/>
                  <a:gd name="connsiteY16" fmla="*/ 1414245 h 2380014"/>
                  <a:gd name="connsiteX17" fmla="*/ 139703 w 3725411"/>
                  <a:gd name="connsiteY17" fmla="*/ 1536165 h 2380014"/>
                  <a:gd name="connsiteX18" fmla="*/ 129543 w 3725411"/>
                  <a:gd name="connsiteY18" fmla="*/ 1531085 h 2380014"/>
                  <a:gd name="connsiteX19" fmla="*/ 281943 w 3725411"/>
                  <a:gd name="connsiteY19" fmla="*/ 1500605 h 2380014"/>
                  <a:gd name="connsiteX20" fmla="*/ 241303 w 3725411"/>
                  <a:gd name="connsiteY20" fmla="*/ 1571725 h 2380014"/>
                  <a:gd name="connsiteX21" fmla="*/ 99063 w 3725411"/>
                  <a:gd name="connsiteY21" fmla="*/ 1622525 h 2380014"/>
                  <a:gd name="connsiteX22" fmla="*/ 281943 w 3725411"/>
                  <a:gd name="connsiteY22" fmla="*/ 1597125 h 2380014"/>
                  <a:gd name="connsiteX23" fmla="*/ 261623 w 3725411"/>
                  <a:gd name="connsiteY23" fmla="*/ 1734285 h 2380014"/>
                  <a:gd name="connsiteX24" fmla="*/ 236223 w 3725411"/>
                  <a:gd name="connsiteY24" fmla="*/ 1759685 h 2380014"/>
                  <a:gd name="connsiteX25" fmla="*/ 327663 w 3725411"/>
                  <a:gd name="connsiteY25" fmla="*/ 1698725 h 2380014"/>
                  <a:gd name="connsiteX26" fmla="*/ 266703 w 3725411"/>
                  <a:gd name="connsiteY26" fmla="*/ 1840965 h 2380014"/>
                  <a:gd name="connsiteX27" fmla="*/ 342903 w 3725411"/>
                  <a:gd name="connsiteY27" fmla="*/ 1744445 h 2380014"/>
                  <a:gd name="connsiteX28" fmla="*/ 378463 w 3725411"/>
                  <a:gd name="connsiteY28" fmla="*/ 1851125 h 2380014"/>
                  <a:gd name="connsiteX29" fmla="*/ 378463 w 3725411"/>
                  <a:gd name="connsiteY29" fmla="*/ 1668245 h 2380014"/>
                  <a:gd name="connsiteX30" fmla="*/ 403863 w 3725411"/>
                  <a:gd name="connsiteY30" fmla="*/ 1866365 h 2380014"/>
                  <a:gd name="connsiteX31" fmla="*/ 495303 w 3725411"/>
                  <a:gd name="connsiteY31" fmla="*/ 1526005 h 2380014"/>
                  <a:gd name="connsiteX32" fmla="*/ 541023 w 3725411"/>
                  <a:gd name="connsiteY32" fmla="*/ 1754605 h 2380014"/>
                  <a:gd name="connsiteX33" fmla="*/ 624843 w 3725411"/>
                  <a:gd name="connsiteY33" fmla="*/ 2082265 h 2380014"/>
                  <a:gd name="connsiteX34" fmla="*/ 566423 w 3725411"/>
                  <a:gd name="connsiteY34" fmla="*/ 1439645 h 2380014"/>
                  <a:gd name="connsiteX35" fmla="*/ 601983 w 3725411"/>
                  <a:gd name="connsiteY35" fmla="*/ 1348205 h 2380014"/>
                  <a:gd name="connsiteX36" fmla="*/ 601983 w 3725411"/>
                  <a:gd name="connsiteY36" fmla="*/ 1236445 h 2380014"/>
                  <a:gd name="connsiteX37" fmla="*/ 535943 w 3725411"/>
                  <a:gd name="connsiteY37" fmla="*/ 1287245 h 2380014"/>
                  <a:gd name="connsiteX38" fmla="*/ 657863 w 3725411"/>
                  <a:gd name="connsiteY38" fmla="*/ 1272005 h 2380014"/>
                  <a:gd name="connsiteX39" fmla="*/ 805183 w 3725411"/>
                  <a:gd name="connsiteY39" fmla="*/ 1200885 h 2380014"/>
                  <a:gd name="connsiteX40" fmla="*/ 957583 w 3725411"/>
                  <a:gd name="connsiteY40" fmla="*/ 1099285 h 2380014"/>
                  <a:gd name="connsiteX41" fmla="*/ 800103 w 3725411"/>
                  <a:gd name="connsiteY41" fmla="*/ 1251685 h 2380014"/>
                  <a:gd name="connsiteX42" fmla="*/ 1023623 w 3725411"/>
                  <a:gd name="connsiteY42" fmla="*/ 1109445 h 2380014"/>
                  <a:gd name="connsiteX43" fmla="*/ 1140463 w 3725411"/>
                  <a:gd name="connsiteY43" fmla="*/ 1023085 h 2380014"/>
                  <a:gd name="connsiteX44" fmla="*/ 1115063 w 3725411"/>
                  <a:gd name="connsiteY44" fmla="*/ 1155165 h 2380014"/>
                  <a:gd name="connsiteX45" fmla="*/ 1328423 w 3725411"/>
                  <a:gd name="connsiteY45" fmla="*/ 850365 h 2380014"/>
                  <a:gd name="connsiteX46" fmla="*/ 1333503 w 3725411"/>
                  <a:gd name="connsiteY46" fmla="*/ 972285 h 2380014"/>
                  <a:gd name="connsiteX47" fmla="*/ 1262383 w 3725411"/>
                  <a:gd name="connsiteY47" fmla="*/ 1119605 h 2380014"/>
                  <a:gd name="connsiteX48" fmla="*/ 1424943 w 3725411"/>
                  <a:gd name="connsiteY48" fmla="*/ 931645 h 2380014"/>
                  <a:gd name="connsiteX49" fmla="*/ 1389383 w 3725411"/>
                  <a:gd name="connsiteY49" fmla="*/ 1094205 h 2380014"/>
                  <a:gd name="connsiteX50" fmla="*/ 1485903 w 3725411"/>
                  <a:gd name="connsiteY50" fmla="*/ 860525 h 2380014"/>
                  <a:gd name="connsiteX51" fmla="*/ 1567183 w 3725411"/>
                  <a:gd name="connsiteY51" fmla="*/ 1150085 h 2380014"/>
                  <a:gd name="connsiteX52" fmla="*/ 1536703 w 3725411"/>
                  <a:gd name="connsiteY52" fmla="*/ 885925 h 2380014"/>
                  <a:gd name="connsiteX53" fmla="*/ 1582423 w 3725411"/>
                  <a:gd name="connsiteY53" fmla="*/ 885925 h 2380014"/>
                  <a:gd name="connsiteX54" fmla="*/ 1633223 w 3725411"/>
                  <a:gd name="connsiteY54" fmla="*/ 1134845 h 2380014"/>
                  <a:gd name="connsiteX55" fmla="*/ 1597663 w 3725411"/>
                  <a:gd name="connsiteY55" fmla="*/ 1200885 h 2380014"/>
                  <a:gd name="connsiteX56" fmla="*/ 1648463 w 3725411"/>
                  <a:gd name="connsiteY56" fmla="*/ 1084045 h 2380014"/>
                  <a:gd name="connsiteX57" fmla="*/ 1684023 w 3725411"/>
                  <a:gd name="connsiteY57" fmla="*/ 1216125 h 2380014"/>
                  <a:gd name="connsiteX58" fmla="*/ 1699263 w 3725411"/>
                  <a:gd name="connsiteY58" fmla="*/ 1043405 h 2380014"/>
                  <a:gd name="connsiteX59" fmla="*/ 1805943 w 3725411"/>
                  <a:gd name="connsiteY59" fmla="*/ 1165325 h 2380014"/>
                  <a:gd name="connsiteX60" fmla="*/ 1744983 w 3725411"/>
                  <a:gd name="connsiteY60" fmla="*/ 1028165 h 2380014"/>
                  <a:gd name="connsiteX61" fmla="*/ 1729743 w 3725411"/>
                  <a:gd name="connsiteY61" fmla="*/ 880845 h 2380014"/>
                  <a:gd name="connsiteX62" fmla="*/ 1846583 w 3725411"/>
                  <a:gd name="connsiteY62" fmla="*/ 1028165 h 2380014"/>
                  <a:gd name="connsiteX63" fmla="*/ 1765303 w 3725411"/>
                  <a:gd name="connsiteY63" fmla="*/ 779245 h 2380014"/>
                  <a:gd name="connsiteX64" fmla="*/ 1948183 w 3725411"/>
                  <a:gd name="connsiteY64" fmla="*/ 992605 h 2380014"/>
                  <a:gd name="connsiteX65" fmla="*/ 2054863 w 3725411"/>
                  <a:gd name="connsiteY65" fmla="*/ 1023085 h 2380014"/>
                  <a:gd name="connsiteX66" fmla="*/ 1948183 w 3725411"/>
                  <a:gd name="connsiteY66" fmla="*/ 840205 h 2380014"/>
                  <a:gd name="connsiteX67" fmla="*/ 1882143 w 3725411"/>
                  <a:gd name="connsiteY67" fmla="*/ 657325 h 2380014"/>
                  <a:gd name="connsiteX68" fmla="*/ 2278383 w 3725411"/>
                  <a:gd name="connsiteY68" fmla="*/ 992605 h 2380014"/>
                  <a:gd name="connsiteX69" fmla="*/ 2288543 w 3725411"/>
                  <a:gd name="connsiteY69" fmla="*/ 982445 h 2380014"/>
                  <a:gd name="connsiteX70" fmla="*/ 2131063 w 3725411"/>
                  <a:gd name="connsiteY70" fmla="*/ 819885 h 2380014"/>
                  <a:gd name="connsiteX71" fmla="*/ 1958343 w 3725411"/>
                  <a:gd name="connsiteY71" fmla="*/ 677645 h 2380014"/>
                  <a:gd name="connsiteX72" fmla="*/ 1907543 w 3725411"/>
                  <a:gd name="connsiteY72" fmla="*/ 474445 h 2380014"/>
                  <a:gd name="connsiteX73" fmla="*/ 2024383 w 3725411"/>
                  <a:gd name="connsiteY73" fmla="*/ 555725 h 2380014"/>
                  <a:gd name="connsiteX74" fmla="*/ 2044703 w 3725411"/>
                  <a:gd name="connsiteY74" fmla="*/ 515085 h 2380014"/>
                  <a:gd name="connsiteX75" fmla="*/ 2227583 w 3725411"/>
                  <a:gd name="connsiteY75" fmla="*/ 845285 h 2380014"/>
                  <a:gd name="connsiteX76" fmla="*/ 2268223 w 3725411"/>
                  <a:gd name="connsiteY76" fmla="*/ 951965 h 2380014"/>
                  <a:gd name="connsiteX77" fmla="*/ 2207263 w 3725411"/>
                  <a:gd name="connsiteY77" fmla="*/ 697965 h 2380014"/>
                  <a:gd name="connsiteX78" fmla="*/ 2110743 w 3725411"/>
                  <a:gd name="connsiteY78" fmla="*/ 484605 h 2380014"/>
                  <a:gd name="connsiteX79" fmla="*/ 2349503 w 3725411"/>
                  <a:gd name="connsiteY79" fmla="*/ 637005 h 2380014"/>
                  <a:gd name="connsiteX80" fmla="*/ 2512063 w 3725411"/>
                  <a:gd name="connsiteY80" fmla="*/ 743685 h 2380014"/>
                  <a:gd name="connsiteX81" fmla="*/ 2593343 w 3725411"/>
                  <a:gd name="connsiteY81" fmla="*/ 814805 h 2380014"/>
                  <a:gd name="connsiteX82" fmla="*/ 2664463 w 3725411"/>
                  <a:gd name="connsiteY82" fmla="*/ 1063725 h 2380014"/>
                  <a:gd name="connsiteX83" fmla="*/ 2608583 w 3725411"/>
                  <a:gd name="connsiteY83" fmla="*/ 809725 h 2380014"/>
                  <a:gd name="connsiteX84" fmla="*/ 2776223 w 3725411"/>
                  <a:gd name="connsiteY84" fmla="*/ 1089125 h 2380014"/>
                  <a:gd name="connsiteX85" fmla="*/ 2806703 w 3725411"/>
                  <a:gd name="connsiteY85" fmla="*/ 1139925 h 2380014"/>
                  <a:gd name="connsiteX86" fmla="*/ 2735583 w 3725411"/>
                  <a:gd name="connsiteY86" fmla="*/ 891005 h 2380014"/>
                  <a:gd name="connsiteX87" fmla="*/ 2908303 w 3725411"/>
                  <a:gd name="connsiteY87" fmla="*/ 1205965 h 2380014"/>
                  <a:gd name="connsiteX88" fmla="*/ 2908303 w 3725411"/>
                  <a:gd name="connsiteY88" fmla="*/ 1246605 h 2380014"/>
                  <a:gd name="connsiteX89" fmla="*/ 2923543 w 3725411"/>
                  <a:gd name="connsiteY89" fmla="*/ 1078965 h 2380014"/>
                  <a:gd name="connsiteX90" fmla="*/ 3030223 w 3725411"/>
                  <a:gd name="connsiteY90" fmla="*/ 1211045 h 2380014"/>
                  <a:gd name="connsiteX91" fmla="*/ 3106423 w 3725411"/>
                  <a:gd name="connsiteY91" fmla="*/ 1287245 h 2380014"/>
                  <a:gd name="connsiteX92" fmla="*/ 3192783 w 3725411"/>
                  <a:gd name="connsiteY92" fmla="*/ 1327885 h 2380014"/>
                  <a:gd name="connsiteX93" fmla="*/ 3197863 w 3725411"/>
                  <a:gd name="connsiteY93" fmla="*/ 1454885 h 2380014"/>
                  <a:gd name="connsiteX94" fmla="*/ 3243583 w 3725411"/>
                  <a:gd name="connsiteY94" fmla="*/ 1749525 h 2380014"/>
                  <a:gd name="connsiteX95" fmla="*/ 3213103 w 3725411"/>
                  <a:gd name="connsiteY95" fmla="*/ 1891765 h 2380014"/>
                  <a:gd name="connsiteX96" fmla="*/ 3208023 w 3725411"/>
                  <a:gd name="connsiteY96" fmla="*/ 2079725 h 2380014"/>
                  <a:gd name="connsiteX97" fmla="*/ 3167383 w 3725411"/>
                  <a:gd name="connsiteY97" fmla="*/ 2379445 h 2380014"/>
                  <a:gd name="connsiteX98" fmla="*/ 3248663 w 3725411"/>
                  <a:gd name="connsiteY98" fmla="*/ 1998445 h 2380014"/>
                  <a:gd name="connsiteX99" fmla="*/ 3263903 w 3725411"/>
                  <a:gd name="connsiteY99" fmla="*/ 1668245 h 2380014"/>
                  <a:gd name="connsiteX100" fmla="*/ 3289303 w 3725411"/>
                  <a:gd name="connsiteY100" fmla="*/ 1459965 h 2380014"/>
                  <a:gd name="connsiteX101" fmla="*/ 3406143 w 3725411"/>
                  <a:gd name="connsiteY101" fmla="*/ 1653005 h 2380014"/>
                  <a:gd name="connsiteX102" fmla="*/ 3543938 w 3725411"/>
                  <a:gd name="connsiteY102" fmla="*/ 1741270 h 2380014"/>
                  <a:gd name="connsiteX103" fmla="*/ 3660143 w 3725411"/>
                  <a:gd name="connsiteY103" fmla="*/ 1754605 h 2380014"/>
                  <a:gd name="connsiteX104" fmla="*/ 3578863 w 3725411"/>
                  <a:gd name="connsiteY104" fmla="*/ 1688565 h 2380014"/>
                  <a:gd name="connsiteX105" fmla="*/ 3700783 w 3725411"/>
                  <a:gd name="connsiteY105" fmla="*/ 1683485 h 2380014"/>
                  <a:gd name="connsiteX106" fmla="*/ 3634743 w 3725411"/>
                  <a:gd name="connsiteY106" fmla="*/ 1617445 h 2380014"/>
                  <a:gd name="connsiteX107" fmla="*/ 3675383 w 3725411"/>
                  <a:gd name="connsiteY107" fmla="*/ 1607285 h 2380014"/>
                  <a:gd name="connsiteX108" fmla="*/ 3568703 w 3725411"/>
                  <a:gd name="connsiteY108" fmla="*/ 1536165 h 2380014"/>
                  <a:gd name="connsiteX109" fmla="*/ 3533143 w 3725411"/>
                  <a:gd name="connsiteY109" fmla="*/ 1404085 h 2380014"/>
                  <a:gd name="connsiteX110" fmla="*/ 3629663 w 3725411"/>
                  <a:gd name="connsiteY110" fmla="*/ 1571725 h 2380014"/>
                  <a:gd name="connsiteX111" fmla="*/ 3594103 w 3725411"/>
                  <a:gd name="connsiteY111" fmla="*/ 1404085 h 2380014"/>
                  <a:gd name="connsiteX112" fmla="*/ 3553463 w 3725411"/>
                  <a:gd name="connsiteY112" fmla="*/ 1282165 h 2380014"/>
                  <a:gd name="connsiteX113" fmla="*/ 3573783 w 3725411"/>
                  <a:gd name="connsiteY113" fmla="*/ 1241525 h 2380014"/>
                  <a:gd name="connsiteX114" fmla="*/ 3660143 w 3725411"/>
                  <a:gd name="connsiteY114" fmla="*/ 1343125 h 2380014"/>
                  <a:gd name="connsiteX115" fmla="*/ 3599183 w 3725411"/>
                  <a:gd name="connsiteY115" fmla="*/ 1180565 h 2380014"/>
                  <a:gd name="connsiteX116" fmla="*/ 3721103 w 3725411"/>
                  <a:gd name="connsiteY116" fmla="*/ 1246605 h 2380014"/>
                  <a:gd name="connsiteX117" fmla="*/ 3690623 w 3725411"/>
                  <a:gd name="connsiteY117" fmla="*/ 1195805 h 2380014"/>
                  <a:gd name="connsiteX118" fmla="*/ 3619503 w 3725411"/>
                  <a:gd name="connsiteY118" fmla="*/ 1129765 h 2380014"/>
                  <a:gd name="connsiteX119" fmla="*/ 3609343 w 3725411"/>
                  <a:gd name="connsiteY119" fmla="*/ 1058645 h 2380014"/>
                  <a:gd name="connsiteX120" fmla="*/ 3670303 w 3725411"/>
                  <a:gd name="connsiteY120" fmla="*/ 1053565 h 2380014"/>
                  <a:gd name="connsiteX121" fmla="*/ 3522983 w 3725411"/>
                  <a:gd name="connsiteY121" fmla="*/ 1002765 h 2380014"/>
                  <a:gd name="connsiteX122" fmla="*/ 3411223 w 3725411"/>
                  <a:gd name="connsiteY122" fmla="*/ 921485 h 2380014"/>
                  <a:gd name="connsiteX123" fmla="*/ 3248663 w 3725411"/>
                  <a:gd name="connsiteY123" fmla="*/ 809725 h 2380014"/>
                  <a:gd name="connsiteX124" fmla="*/ 3157223 w 3725411"/>
                  <a:gd name="connsiteY124" fmla="*/ 728445 h 2380014"/>
                  <a:gd name="connsiteX125" fmla="*/ 2984503 w 3725411"/>
                  <a:gd name="connsiteY125" fmla="*/ 484605 h 2380014"/>
                  <a:gd name="connsiteX126" fmla="*/ 2694943 w 3725411"/>
                  <a:gd name="connsiteY126" fmla="*/ 276325 h 2380014"/>
                  <a:gd name="connsiteX127" fmla="*/ 2583183 w 3725411"/>
                  <a:gd name="connsiteY127" fmla="*/ 159485 h 2380014"/>
                  <a:gd name="connsiteX128" fmla="*/ 2420623 w 3725411"/>
                  <a:gd name="connsiteY128" fmla="*/ 108685 h 2380014"/>
                  <a:gd name="connsiteX129" fmla="*/ 2252983 w 3725411"/>
                  <a:gd name="connsiteY129" fmla="*/ 17245 h 2380014"/>
                  <a:gd name="connsiteX130" fmla="*/ 2019303 w 3725411"/>
                  <a:gd name="connsiteY130" fmla="*/ 17245 h 2380014"/>
                  <a:gd name="connsiteX131" fmla="*/ 1887223 w 3725411"/>
                  <a:gd name="connsiteY131" fmla="*/ 113765 h 2380014"/>
                  <a:gd name="connsiteX132" fmla="*/ 1435103 w 3725411"/>
                  <a:gd name="connsiteY132" fmla="*/ 2005 h 2380014"/>
                  <a:gd name="connsiteX133" fmla="*/ 1008383 w 3725411"/>
                  <a:gd name="connsiteY133" fmla="*/ 235685 h 2380014"/>
                  <a:gd name="connsiteX0" fmla="*/ 1008383 w 3725411"/>
                  <a:gd name="connsiteY0" fmla="*/ 235685 h 2395225"/>
                  <a:gd name="connsiteX1" fmla="*/ 657863 w 3725411"/>
                  <a:gd name="connsiteY1" fmla="*/ 687805 h 2395225"/>
                  <a:gd name="connsiteX2" fmla="*/ 393703 w 3725411"/>
                  <a:gd name="connsiteY2" fmla="*/ 885925 h 2395225"/>
                  <a:gd name="connsiteX3" fmla="*/ 210823 w 3725411"/>
                  <a:gd name="connsiteY3" fmla="*/ 891005 h 2395225"/>
                  <a:gd name="connsiteX4" fmla="*/ 312423 w 3725411"/>
                  <a:gd name="connsiteY4" fmla="*/ 951965 h 2395225"/>
                  <a:gd name="connsiteX5" fmla="*/ 200663 w 3725411"/>
                  <a:gd name="connsiteY5" fmla="*/ 997685 h 2395225"/>
                  <a:gd name="connsiteX6" fmla="*/ 114303 w 3725411"/>
                  <a:gd name="connsiteY6" fmla="*/ 997685 h 2395225"/>
                  <a:gd name="connsiteX7" fmla="*/ 99063 w 3725411"/>
                  <a:gd name="connsiteY7" fmla="*/ 997685 h 2395225"/>
                  <a:gd name="connsiteX8" fmla="*/ 154943 w 3725411"/>
                  <a:gd name="connsiteY8" fmla="*/ 1028165 h 2395225"/>
                  <a:gd name="connsiteX9" fmla="*/ 2543 w 3725411"/>
                  <a:gd name="connsiteY9" fmla="*/ 1109445 h 2395225"/>
                  <a:gd name="connsiteX10" fmla="*/ 302263 w 3725411"/>
                  <a:gd name="connsiteY10" fmla="*/ 1104365 h 2395225"/>
                  <a:gd name="connsiteX11" fmla="*/ 266703 w 3725411"/>
                  <a:gd name="connsiteY11" fmla="*/ 1205965 h 2395225"/>
                  <a:gd name="connsiteX12" fmla="*/ 226063 w 3725411"/>
                  <a:gd name="connsiteY12" fmla="*/ 1312645 h 2395225"/>
                  <a:gd name="connsiteX13" fmla="*/ 281943 w 3725411"/>
                  <a:gd name="connsiteY13" fmla="*/ 1429485 h 2395225"/>
                  <a:gd name="connsiteX14" fmla="*/ 236223 w 3725411"/>
                  <a:gd name="connsiteY14" fmla="*/ 1317725 h 2395225"/>
                  <a:gd name="connsiteX15" fmla="*/ 297183 w 3725411"/>
                  <a:gd name="connsiteY15" fmla="*/ 1256765 h 2395225"/>
                  <a:gd name="connsiteX16" fmla="*/ 276863 w 3725411"/>
                  <a:gd name="connsiteY16" fmla="*/ 1414245 h 2395225"/>
                  <a:gd name="connsiteX17" fmla="*/ 139703 w 3725411"/>
                  <a:gd name="connsiteY17" fmla="*/ 1536165 h 2395225"/>
                  <a:gd name="connsiteX18" fmla="*/ 129543 w 3725411"/>
                  <a:gd name="connsiteY18" fmla="*/ 1531085 h 2395225"/>
                  <a:gd name="connsiteX19" fmla="*/ 281943 w 3725411"/>
                  <a:gd name="connsiteY19" fmla="*/ 1500605 h 2395225"/>
                  <a:gd name="connsiteX20" fmla="*/ 241303 w 3725411"/>
                  <a:gd name="connsiteY20" fmla="*/ 1571725 h 2395225"/>
                  <a:gd name="connsiteX21" fmla="*/ 99063 w 3725411"/>
                  <a:gd name="connsiteY21" fmla="*/ 1622525 h 2395225"/>
                  <a:gd name="connsiteX22" fmla="*/ 281943 w 3725411"/>
                  <a:gd name="connsiteY22" fmla="*/ 1597125 h 2395225"/>
                  <a:gd name="connsiteX23" fmla="*/ 261623 w 3725411"/>
                  <a:gd name="connsiteY23" fmla="*/ 1734285 h 2395225"/>
                  <a:gd name="connsiteX24" fmla="*/ 236223 w 3725411"/>
                  <a:gd name="connsiteY24" fmla="*/ 1759685 h 2395225"/>
                  <a:gd name="connsiteX25" fmla="*/ 327663 w 3725411"/>
                  <a:gd name="connsiteY25" fmla="*/ 1698725 h 2395225"/>
                  <a:gd name="connsiteX26" fmla="*/ 266703 w 3725411"/>
                  <a:gd name="connsiteY26" fmla="*/ 1840965 h 2395225"/>
                  <a:gd name="connsiteX27" fmla="*/ 342903 w 3725411"/>
                  <a:gd name="connsiteY27" fmla="*/ 1744445 h 2395225"/>
                  <a:gd name="connsiteX28" fmla="*/ 378463 w 3725411"/>
                  <a:gd name="connsiteY28" fmla="*/ 1851125 h 2395225"/>
                  <a:gd name="connsiteX29" fmla="*/ 378463 w 3725411"/>
                  <a:gd name="connsiteY29" fmla="*/ 1668245 h 2395225"/>
                  <a:gd name="connsiteX30" fmla="*/ 403863 w 3725411"/>
                  <a:gd name="connsiteY30" fmla="*/ 1866365 h 2395225"/>
                  <a:gd name="connsiteX31" fmla="*/ 495303 w 3725411"/>
                  <a:gd name="connsiteY31" fmla="*/ 1526005 h 2395225"/>
                  <a:gd name="connsiteX32" fmla="*/ 541023 w 3725411"/>
                  <a:gd name="connsiteY32" fmla="*/ 1754605 h 2395225"/>
                  <a:gd name="connsiteX33" fmla="*/ 624843 w 3725411"/>
                  <a:gd name="connsiteY33" fmla="*/ 2082265 h 2395225"/>
                  <a:gd name="connsiteX34" fmla="*/ 566423 w 3725411"/>
                  <a:gd name="connsiteY34" fmla="*/ 1439645 h 2395225"/>
                  <a:gd name="connsiteX35" fmla="*/ 601983 w 3725411"/>
                  <a:gd name="connsiteY35" fmla="*/ 1348205 h 2395225"/>
                  <a:gd name="connsiteX36" fmla="*/ 601983 w 3725411"/>
                  <a:gd name="connsiteY36" fmla="*/ 1236445 h 2395225"/>
                  <a:gd name="connsiteX37" fmla="*/ 535943 w 3725411"/>
                  <a:gd name="connsiteY37" fmla="*/ 1287245 h 2395225"/>
                  <a:gd name="connsiteX38" fmla="*/ 657863 w 3725411"/>
                  <a:gd name="connsiteY38" fmla="*/ 1272005 h 2395225"/>
                  <a:gd name="connsiteX39" fmla="*/ 805183 w 3725411"/>
                  <a:gd name="connsiteY39" fmla="*/ 1200885 h 2395225"/>
                  <a:gd name="connsiteX40" fmla="*/ 957583 w 3725411"/>
                  <a:gd name="connsiteY40" fmla="*/ 1099285 h 2395225"/>
                  <a:gd name="connsiteX41" fmla="*/ 800103 w 3725411"/>
                  <a:gd name="connsiteY41" fmla="*/ 1251685 h 2395225"/>
                  <a:gd name="connsiteX42" fmla="*/ 1023623 w 3725411"/>
                  <a:gd name="connsiteY42" fmla="*/ 1109445 h 2395225"/>
                  <a:gd name="connsiteX43" fmla="*/ 1140463 w 3725411"/>
                  <a:gd name="connsiteY43" fmla="*/ 1023085 h 2395225"/>
                  <a:gd name="connsiteX44" fmla="*/ 1115063 w 3725411"/>
                  <a:gd name="connsiteY44" fmla="*/ 1155165 h 2395225"/>
                  <a:gd name="connsiteX45" fmla="*/ 1328423 w 3725411"/>
                  <a:gd name="connsiteY45" fmla="*/ 850365 h 2395225"/>
                  <a:gd name="connsiteX46" fmla="*/ 1333503 w 3725411"/>
                  <a:gd name="connsiteY46" fmla="*/ 972285 h 2395225"/>
                  <a:gd name="connsiteX47" fmla="*/ 1262383 w 3725411"/>
                  <a:gd name="connsiteY47" fmla="*/ 1119605 h 2395225"/>
                  <a:gd name="connsiteX48" fmla="*/ 1424943 w 3725411"/>
                  <a:gd name="connsiteY48" fmla="*/ 931645 h 2395225"/>
                  <a:gd name="connsiteX49" fmla="*/ 1389383 w 3725411"/>
                  <a:gd name="connsiteY49" fmla="*/ 1094205 h 2395225"/>
                  <a:gd name="connsiteX50" fmla="*/ 1485903 w 3725411"/>
                  <a:gd name="connsiteY50" fmla="*/ 860525 h 2395225"/>
                  <a:gd name="connsiteX51" fmla="*/ 1567183 w 3725411"/>
                  <a:gd name="connsiteY51" fmla="*/ 1150085 h 2395225"/>
                  <a:gd name="connsiteX52" fmla="*/ 1536703 w 3725411"/>
                  <a:gd name="connsiteY52" fmla="*/ 885925 h 2395225"/>
                  <a:gd name="connsiteX53" fmla="*/ 1582423 w 3725411"/>
                  <a:gd name="connsiteY53" fmla="*/ 885925 h 2395225"/>
                  <a:gd name="connsiteX54" fmla="*/ 1633223 w 3725411"/>
                  <a:gd name="connsiteY54" fmla="*/ 1134845 h 2395225"/>
                  <a:gd name="connsiteX55" fmla="*/ 1597663 w 3725411"/>
                  <a:gd name="connsiteY55" fmla="*/ 1200885 h 2395225"/>
                  <a:gd name="connsiteX56" fmla="*/ 1648463 w 3725411"/>
                  <a:gd name="connsiteY56" fmla="*/ 1084045 h 2395225"/>
                  <a:gd name="connsiteX57" fmla="*/ 1684023 w 3725411"/>
                  <a:gd name="connsiteY57" fmla="*/ 1216125 h 2395225"/>
                  <a:gd name="connsiteX58" fmla="*/ 1699263 w 3725411"/>
                  <a:gd name="connsiteY58" fmla="*/ 1043405 h 2395225"/>
                  <a:gd name="connsiteX59" fmla="*/ 1805943 w 3725411"/>
                  <a:gd name="connsiteY59" fmla="*/ 1165325 h 2395225"/>
                  <a:gd name="connsiteX60" fmla="*/ 1744983 w 3725411"/>
                  <a:gd name="connsiteY60" fmla="*/ 1028165 h 2395225"/>
                  <a:gd name="connsiteX61" fmla="*/ 1729743 w 3725411"/>
                  <a:gd name="connsiteY61" fmla="*/ 880845 h 2395225"/>
                  <a:gd name="connsiteX62" fmla="*/ 1846583 w 3725411"/>
                  <a:gd name="connsiteY62" fmla="*/ 1028165 h 2395225"/>
                  <a:gd name="connsiteX63" fmla="*/ 1765303 w 3725411"/>
                  <a:gd name="connsiteY63" fmla="*/ 779245 h 2395225"/>
                  <a:gd name="connsiteX64" fmla="*/ 1948183 w 3725411"/>
                  <a:gd name="connsiteY64" fmla="*/ 992605 h 2395225"/>
                  <a:gd name="connsiteX65" fmla="*/ 2054863 w 3725411"/>
                  <a:gd name="connsiteY65" fmla="*/ 1023085 h 2395225"/>
                  <a:gd name="connsiteX66" fmla="*/ 1948183 w 3725411"/>
                  <a:gd name="connsiteY66" fmla="*/ 840205 h 2395225"/>
                  <a:gd name="connsiteX67" fmla="*/ 1882143 w 3725411"/>
                  <a:gd name="connsiteY67" fmla="*/ 657325 h 2395225"/>
                  <a:gd name="connsiteX68" fmla="*/ 2278383 w 3725411"/>
                  <a:gd name="connsiteY68" fmla="*/ 992605 h 2395225"/>
                  <a:gd name="connsiteX69" fmla="*/ 2288543 w 3725411"/>
                  <a:gd name="connsiteY69" fmla="*/ 982445 h 2395225"/>
                  <a:gd name="connsiteX70" fmla="*/ 2131063 w 3725411"/>
                  <a:gd name="connsiteY70" fmla="*/ 819885 h 2395225"/>
                  <a:gd name="connsiteX71" fmla="*/ 1958343 w 3725411"/>
                  <a:gd name="connsiteY71" fmla="*/ 677645 h 2395225"/>
                  <a:gd name="connsiteX72" fmla="*/ 1907543 w 3725411"/>
                  <a:gd name="connsiteY72" fmla="*/ 474445 h 2395225"/>
                  <a:gd name="connsiteX73" fmla="*/ 2024383 w 3725411"/>
                  <a:gd name="connsiteY73" fmla="*/ 555725 h 2395225"/>
                  <a:gd name="connsiteX74" fmla="*/ 2044703 w 3725411"/>
                  <a:gd name="connsiteY74" fmla="*/ 515085 h 2395225"/>
                  <a:gd name="connsiteX75" fmla="*/ 2227583 w 3725411"/>
                  <a:gd name="connsiteY75" fmla="*/ 845285 h 2395225"/>
                  <a:gd name="connsiteX76" fmla="*/ 2268223 w 3725411"/>
                  <a:gd name="connsiteY76" fmla="*/ 951965 h 2395225"/>
                  <a:gd name="connsiteX77" fmla="*/ 2207263 w 3725411"/>
                  <a:gd name="connsiteY77" fmla="*/ 697965 h 2395225"/>
                  <a:gd name="connsiteX78" fmla="*/ 2110743 w 3725411"/>
                  <a:gd name="connsiteY78" fmla="*/ 484605 h 2395225"/>
                  <a:gd name="connsiteX79" fmla="*/ 2349503 w 3725411"/>
                  <a:gd name="connsiteY79" fmla="*/ 637005 h 2395225"/>
                  <a:gd name="connsiteX80" fmla="*/ 2512063 w 3725411"/>
                  <a:gd name="connsiteY80" fmla="*/ 743685 h 2395225"/>
                  <a:gd name="connsiteX81" fmla="*/ 2593343 w 3725411"/>
                  <a:gd name="connsiteY81" fmla="*/ 814805 h 2395225"/>
                  <a:gd name="connsiteX82" fmla="*/ 2664463 w 3725411"/>
                  <a:gd name="connsiteY82" fmla="*/ 1063725 h 2395225"/>
                  <a:gd name="connsiteX83" fmla="*/ 2608583 w 3725411"/>
                  <a:gd name="connsiteY83" fmla="*/ 809725 h 2395225"/>
                  <a:gd name="connsiteX84" fmla="*/ 2776223 w 3725411"/>
                  <a:gd name="connsiteY84" fmla="*/ 1089125 h 2395225"/>
                  <a:gd name="connsiteX85" fmla="*/ 2806703 w 3725411"/>
                  <a:gd name="connsiteY85" fmla="*/ 1139925 h 2395225"/>
                  <a:gd name="connsiteX86" fmla="*/ 2735583 w 3725411"/>
                  <a:gd name="connsiteY86" fmla="*/ 891005 h 2395225"/>
                  <a:gd name="connsiteX87" fmla="*/ 2908303 w 3725411"/>
                  <a:gd name="connsiteY87" fmla="*/ 1205965 h 2395225"/>
                  <a:gd name="connsiteX88" fmla="*/ 2908303 w 3725411"/>
                  <a:gd name="connsiteY88" fmla="*/ 1246605 h 2395225"/>
                  <a:gd name="connsiteX89" fmla="*/ 2923543 w 3725411"/>
                  <a:gd name="connsiteY89" fmla="*/ 1078965 h 2395225"/>
                  <a:gd name="connsiteX90" fmla="*/ 3030223 w 3725411"/>
                  <a:gd name="connsiteY90" fmla="*/ 1211045 h 2395225"/>
                  <a:gd name="connsiteX91" fmla="*/ 3106423 w 3725411"/>
                  <a:gd name="connsiteY91" fmla="*/ 1287245 h 2395225"/>
                  <a:gd name="connsiteX92" fmla="*/ 3192783 w 3725411"/>
                  <a:gd name="connsiteY92" fmla="*/ 1327885 h 2395225"/>
                  <a:gd name="connsiteX93" fmla="*/ 3197863 w 3725411"/>
                  <a:gd name="connsiteY93" fmla="*/ 1454885 h 2395225"/>
                  <a:gd name="connsiteX94" fmla="*/ 3243583 w 3725411"/>
                  <a:gd name="connsiteY94" fmla="*/ 1749525 h 2395225"/>
                  <a:gd name="connsiteX95" fmla="*/ 3213103 w 3725411"/>
                  <a:gd name="connsiteY95" fmla="*/ 1891765 h 2395225"/>
                  <a:gd name="connsiteX96" fmla="*/ 3208023 w 3725411"/>
                  <a:gd name="connsiteY96" fmla="*/ 2079725 h 2395225"/>
                  <a:gd name="connsiteX97" fmla="*/ 3136903 w 3725411"/>
                  <a:gd name="connsiteY97" fmla="*/ 2394685 h 2395225"/>
                  <a:gd name="connsiteX98" fmla="*/ 3248663 w 3725411"/>
                  <a:gd name="connsiteY98" fmla="*/ 1998445 h 2395225"/>
                  <a:gd name="connsiteX99" fmla="*/ 3263903 w 3725411"/>
                  <a:gd name="connsiteY99" fmla="*/ 1668245 h 2395225"/>
                  <a:gd name="connsiteX100" fmla="*/ 3289303 w 3725411"/>
                  <a:gd name="connsiteY100" fmla="*/ 1459965 h 2395225"/>
                  <a:gd name="connsiteX101" fmla="*/ 3406143 w 3725411"/>
                  <a:gd name="connsiteY101" fmla="*/ 1653005 h 2395225"/>
                  <a:gd name="connsiteX102" fmla="*/ 3543938 w 3725411"/>
                  <a:gd name="connsiteY102" fmla="*/ 1741270 h 2395225"/>
                  <a:gd name="connsiteX103" fmla="*/ 3660143 w 3725411"/>
                  <a:gd name="connsiteY103" fmla="*/ 1754605 h 2395225"/>
                  <a:gd name="connsiteX104" fmla="*/ 3578863 w 3725411"/>
                  <a:gd name="connsiteY104" fmla="*/ 1688565 h 2395225"/>
                  <a:gd name="connsiteX105" fmla="*/ 3700783 w 3725411"/>
                  <a:gd name="connsiteY105" fmla="*/ 1683485 h 2395225"/>
                  <a:gd name="connsiteX106" fmla="*/ 3634743 w 3725411"/>
                  <a:gd name="connsiteY106" fmla="*/ 1617445 h 2395225"/>
                  <a:gd name="connsiteX107" fmla="*/ 3675383 w 3725411"/>
                  <a:gd name="connsiteY107" fmla="*/ 1607285 h 2395225"/>
                  <a:gd name="connsiteX108" fmla="*/ 3568703 w 3725411"/>
                  <a:gd name="connsiteY108" fmla="*/ 1536165 h 2395225"/>
                  <a:gd name="connsiteX109" fmla="*/ 3533143 w 3725411"/>
                  <a:gd name="connsiteY109" fmla="*/ 1404085 h 2395225"/>
                  <a:gd name="connsiteX110" fmla="*/ 3629663 w 3725411"/>
                  <a:gd name="connsiteY110" fmla="*/ 1571725 h 2395225"/>
                  <a:gd name="connsiteX111" fmla="*/ 3594103 w 3725411"/>
                  <a:gd name="connsiteY111" fmla="*/ 1404085 h 2395225"/>
                  <a:gd name="connsiteX112" fmla="*/ 3553463 w 3725411"/>
                  <a:gd name="connsiteY112" fmla="*/ 1282165 h 2395225"/>
                  <a:gd name="connsiteX113" fmla="*/ 3573783 w 3725411"/>
                  <a:gd name="connsiteY113" fmla="*/ 1241525 h 2395225"/>
                  <a:gd name="connsiteX114" fmla="*/ 3660143 w 3725411"/>
                  <a:gd name="connsiteY114" fmla="*/ 1343125 h 2395225"/>
                  <a:gd name="connsiteX115" fmla="*/ 3599183 w 3725411"/>
                  <a:gd name="connsiteY115" fmla="*/ 1180565 h 2395225"/>
                  <a:gd name="connsiteX116" fmla="*/ 3721103 w 3725411"/>
                  <a:gd name="connsiteY116" fmla="*/ 1246605 h 2395225"/>
                  <a:gd name="connsiteX117" fmla="*/ 3690623 w 3725411"/>
                  <a:gd name="connsiteY117" fmla="*/ 1195805 h 2395225"/>
                  <a:gd name="connsiteX118" fmla="*/ 3619503 w 3725411"/>
                  <a:gd name="connsiteY118" fmla="*/ 1129765 h 2395225"/>
                  <a:gd name="connsiteX119" fmla="*/ 3609343 w 3725411"/>
                  <a:gd name="connsiteY119" fmla="*/ 1058645 h 2395225"/>
                  <a:gd name="connsiteX120" fmla="*/ 3670303 w 3725411"/>
                  <a:gd name="connsiteY120" fmla="*/ 1053565 h 2395225"/>
                  <a:gd name="connsiteX121" fmla="*/ 3522983 w 3725411"/>
                  <a:gd name="connsiteY121" fmla="*/ 1002765 h 2395225"/>
                  <a:gd name="connsiteX122" fmla="*/ 3411223 w 3725411"/>
                  <a:gd name="connsiteY122" fmla="*/ 921485 h 2395225"/>
                  <a:gd name="connsiteX123" fmla="*/ 3248663 w 3725411"/>
                  <a:gd name="connsiteY123" fmla="*/ 809725 h 2395225"/>
                  <a:gd name="connsiteX124" fmla="*/ 3157223 w 3725411"/>
                  <a:gd name="connsiteY124" fmla="*/ 728445 h 2395225"/>
                  <a:gd name="connsiteX125" fmla="*/ 2984503 w 3725411"/>
                  <a:gd name="connsiteY125" fmla="*/ 484605 h 2395225"/>
                  <a:gd name="connsiteX126" fmla="*/ 2694943 w 3725411"/>
                  <a:gd name="connsiteY126" fmla="*/ 276325 h 2395225"/>
                  <a:gd name="connsiteX127" fmla="*/ 2583183 w 3725411"/>
                  <a:gd name="connsiteY127" fmla="*/ 159485 h 2395225"/>
                  <a:gd name="connsiteX128" fmla="*/ 2420623 w 3725411"/>
                  <a:gd name="connsiteY128" fmla="*/ 108685 h 2395225"/>
                  <a:gd name="connsiteX129" fmla="*/ 2252983 w 3725411"/>
                  <a:gd name="connsiteY129" fmla="*/ 17245 h 2395225"/>
                  <a:gd name="connsiteX130" fmla="*/ 2019303 w 3725411"/>
                  <a:gd name="connsiteY130" fmla="*/ 17245 h 2395225"/>
                  <a:gd name="connsiteX131" fmla="*/ 1887223 w 3725411"/>
                  <a:gd name="connsiteY131" fmla="*/ 113765 h 2395225"/>
                  <a:gd name="connsiteX132" fmla="*/ 1435103 w 3725411"/>
                  <a:gd name="connsiteY132" fmla="*/ 2005 h 2395225"/>
                  <a:gd name="connsiteX133" fmla="*/ 1008383 w 3725411"/>
                  <a:gd name="connsiteY133" fmla="*/ 235685 h 2395225"/>
                  <a:gd name="connsiteX0" fmla="*/ 1008383 w 3725411"/>
                  <a:gd name="connsiteY0" fmla="*/ 235685 h 2395119"/>
                  <a:gd name="connsiteX1" fmla="*/ 657863 w 3725411"/>
                  <a:gd name="connsiteY1" fmla="*/ 687805 h 2395119"/>
                  <a:gd name="connsiteX2" fmla="*/ 393703 w 3725411"/>
                  <a:gd name="connsiteY2" fmla="*/ 885925 h 2395119"/>
                  <a:gd name="connsiteX3" fmla="*/ 210823 w 3725411"/>
                  <a:gd name="connsiteY3" fmla="*/ 891005 h 2395119"/>
                  <a:gd name="connsiteX4" fmla="*/ 312423 w 3725411"/>
                  <a:gd name="connsiteY4" fmla="*/ 951965 h 2395119"/>
                  <a:gd name="connsiteX5" fmla="*/ 200663 w 3725411"/>
                  <a:gd name="connsiteY5" fmla="*/ 997685 h 2395119"/>
                  <a:gd name="connsiteX6" fmla="*/ 114303 w 3725411"/>
                  <a:gd name="connsiteY6" fmla="*/ 997685 h 2395119"/>
                  <a:gd name="connsiteX7" fmla="*/ 99063 w 3725411"/>
                  <a:gd name="connsiteY7" fmla="*/ 997685 h 2395119"/>
                  <a:gd name="connsiteX8" fmla="*/ 154943 w 3725411"/>
                  <a:gd name="connsiteY8" fmla="*/ 1028165 h 2395119"/>
                  <a:gd name="connsiteX9" fmla="*/ 2543 w 3725411"/>
                  <a:gd name="connsiteY9" fmla="*/ 1109445 h 2395119"/>
                  <a:gd name="connsiteX10" fmla="*/ 302263 w 3725411"/>
                  <a:gd name="connsiteY10" fmla="*/ 1104365 h 2395119"/>
                  <a:gd name="connsiteX11" fmla="*/ 266703 w 3725411"/>
                  <a:gd name="connsiteY11" fmla="*/ 1205965 h 2395119"/>
                  <a:gd name="connsiteX12" fmla="*/ 226063 w 3725411"/>
                  <a:gd name="connsiteY12" fmla="*/ 1312645 h 2395119"/>
                  <a:gd name="connsiteX13" fmla="*/ 281943 w 3725411"/>
                  <a:gd name="connsiteY13" fmla="*/ 1429485 h 2395119"/>
                  <a:gd name="connsiteX14" fmla="*/ 236223 w 3725411"/>
                  <a:gd name="connsiteY14" fmla="*/ 1317725 h 2395119"/>
                  <a:gd name="connsiteX15" fmla="*/ 297183 w 3725411"/>
                  <a:gd name="connsiteY15" fmla="*/ 1256765 h 2395119"/>
                  <a:gd name="connsiteX16" fmla="*/ 276863 w 3725411"/>
                  <a:gd name="connsiteY16" fmla="*/ 1414245 h 2395119"/>
                  <a:gd name="connsiteX17" fmla="*/ 139703 w 3725411"/>
                  <a:gd name="connsiteY17" fmla="*/ 1536165 h 2395119"/>
                  <a:gd name="connsiteX18" fmla="*/ 129543 w 3725411"/>
                  <a:gd name="connsiteY18" fmla="*/ 1531085 h 2395119"/>
                  <a:gd name="connsiteX19" fmla="*/ 281943 w 3725411"/>
                  <a:gd name="connsiteY19" fmla="*/ 1500605 h 2395119"/>
                  <a:gd name="connsiteX20" fmla="*/ 241303 w 3725411"/>
                  <a:gd name="connsiteY20" fmla="*/ 1571725 h 2395119"/>
                  <a:gd name="connsiteX21" fmla="*/ 99063 w 3725411"/>
                  <a:gd name="connsiteY21" fmla="*/ 1622525 h 2395119"/>
                  <a:gd name="connsiteX22" fmla="*/ 281943 w 3725411"/>
                  <a:gd name="connsiteY22" fmla="*/ 1597125 h 2395119"/>
                  <a:gd name="connsiteX23" fmla="*/ 261623 w 3725411"/>
                  <a:gd name="connsiteY23" fmla="*/ 1734285 h 2395119"/>
                  <a:gd name="connsiteX24" fmla="*/ 236223 w 3725411"/>
                  <a:gd name="connsiteY24" fmla="*/ 1759685 h 2395119"/>
                  <a:gd name="connsiteX25" fmla="*/ 327663 w 3725411"/>
                  <a:gd name="connsiteY25" fmla="*/ 1698725 h 2395119"/>
                  <a:gd name="connsiteX26" fmla="*/ 266703 w 3725411"/>
                  <a:gd name="connsiteY26" fmla="*/ 1840965 h 2395119"/>
                  <a:gd name="connsiteX27" fmla="*/ 342903 w 3725411"/>
                  <a:gd name="connsiteY27" fmla="*/ 1744445 h 2395119"/>
                  <a:gd name="connsiteX28" fmla="*/ 378463 w 3725411"/>
                  <a:gd name="connsiteY28" fmla="*/ 1851125 h 2395119"/>
                  <a:gd name="connsiteX29" fmla="*/ 378463 w 3725411"/>
                  <a:gd name="connsiteY29" fmla="*/ 1668245 h 2395119"/>
                  <a:gd name="connsiteX30" fmla="*/ 403863 w 3725411"/>
                  <a:gd name="connsiteY30" fmla="*/ 1866365 h 2395119"/>
                  <a:gd name="connsiteX31" fmla="*/ 495303 w 3725411"/>
                  <a:gd name="connsiteY31" fmla="*/ 1526005 h 2395119"/>
                  <a:gd name="connsiteX32" fmla="*/ 541023 w 3725411"/>
                  <a:gd name="connsiteY32" fmla="*/ 1754605 h 2395119"/>
                  <a:gd name="connsiteX33" fmla="*/ 624843 w 3725411"/>
                  <a:gd name="connsiteY33" fmla="*/ 2082265 h 2395119"/>
                  <a:gd name="connsiteX34" fmla="*/ 566423 w 3725411"/>
                  <a:gd name="connsiteY34" fmla="*/ 1439645 h 2395119"/>
                  <a:gd name="connsiteX35" fmla="*/ 601983 w 3725411"/>
                  <a:gd name="connsiteY35" fmla="*/ 1348205 h 2395119"/>
                  <a:gd name="connsiteX36" fmla="*/ 601983 w 3725411"/>
                  <a:gd name="connsiteY36" fmla="*/ 1236445 h 2395119"/>
                  <a:gd name="connsiteX37" fmla="*/ 535943 w 3725411"/>
                  <a:gd name="connsiteY37" fmla="*/ 1287245 h 2395119"/>
                  <a:gd name="connsiteX38" fmla="*/ 657863 w 3725411"/>
                  <a:gd name="connsiteY38" fmla="*/ 1272005 h 2395119"/>
                  <a:gd name="connsiteX39" fmla="*/ 805183 w 3725411"/>
                  <a:gd name="connsiteY39" fmla="*/ 1200885 h 2395119"/>
                  <a:gd name="connsiteX40" fmla="*/ 957583 w 3725411"/>
                  <a:gd name="connsiteY40" fmla="*/ 1099285 h 2395119"/>
                  <a:gd name="connsiteX41" fmla="*/ 800103 w 3725411"/>
                  <a:gd name="connsiteY41" fmla="*/ 1251685 h 2395119"/>
                  <a:gd name="connsiteX42" fmla="*/ 1023623 w 3725411"/>
                  <a:gd name="connsiteY42" fmla="*/ 1109445 h 2395119"/>
                  <a:gd name="connsiteX43" fmla="*/ 1140463 w 3725411"/>
                  <a:gd name="connsiteY43" fmla="*/ 1023085 h 2395119"/>
                  <a:gd name="connsiteX44" fmla="*/ 1115063 w 3725411"/>
                  <a:gd name="connsiteY44" fmla="*/ 1155165 h 2395119"/>
                  <a:gd name="connsiteX45" fmla="*/ 1328423 w 3725411"/>
                  <a:gd name="connsiteY45" fmla="*/ 850365 h 2395119"/>
                  <a:gd name="connsiteX46" fmla="*/ 1333503 w 3725411"/>
                  <a:gd name="connsiteY46" fmla="*/ 972285 h 2395119"/>
                  <a:gd name="connsiteX47" fmla="*/ 1262383 w 3725411"/>
                  <a:gd name="connsiteY47" fmla="*/ 1119605 h 2395119"/>
                  <a:gd name="connsiteX48" fmla="*/ 1424943 w 3725411"/>
                  <a:gd name="connsiteY48" fmla="*/ 931645 h 2395119"/>
                  <a:gd name="connsiteX49" fmla="*/ 1389383 w 3725411"/>
                  <a:gd name="connsiteY49" fmla="*/ 1094205 h 2395119"/>
                  <a:gd name="connsiteX50" fmla="*/ 1485903 w 3725411"/>
                  <a:gd name="connsiteY50" fmla="*/ 860525 h 2395119"/>
                  <a:gd name="connsiteX51" fmla="*/ 1567183 w 3725411"/>
                  <a:gd name="connsiteY51" fmla="*/ 1150085 h 2395119"/>
                  <a:gd name="connsiteX52" fmla="*/ 1536703 w 3725411"/>
                  <a:gd name="connsiteY52" fmla="*/ 885925 h 2395119"/>
                  <a:gd name="connsiteX53" fmla="*/ 1582423 w 3725411"/>
                  <a:gd name="connsiteY53" fmla="*/ 885925 h 2395119"/>
                  <a:gd name="connsiteX54" fmla="*/ 1633223 w 3725411"/>
                  <a:gd name="connsiteY54" fmla="*/ 1134845 h 2395119"/>
                  <a:gd name="connsiteX55" fmla="*/ 1597663 w 3725411"/>
                  <a:gd name="connsiteY55" fmla="*/ 1200885 h 2395119"/>
                  <a:gd name="connsiteX56" fmla="*/ 1648463 w 3725411"/>
                  <a:gd name="connsiteY56" fmla="*/ 1084045 h 2395119"/>
                  <a:gd name="connsiteX57" fmla="*/ 1684023 w 3725411"/>
                  <a:gd name="connsiteY57" fmla="*/ 1216125 h 2395119"/>
                  <a:gd name="connsiteX58" fmla="*/ 1699263 w 3725411"/>
                  <a:gd name="connsiteY58" fmla="*/ 1043405 h 2395119"/>
                  <a:gd name="connsiteX59" fmla="*/ 1805943 w 3725411"/>
                  <a:gd name="connsiteY59" fmla="*/ 1165325 h 2395119"/>
                  <a:gd name="connsiteX60" fmla="*/ 1744983 w 3725411"/>
                  <a:gd name="connsiteY60" fmla="*/ 1028165 h 2395119"/>
                  <a:gd name="connsiteX61" fmla="*/ 1729743 w 3725411"/>
                  <a:gd name="connsiteY61" fmla="*/ 880845 h 2395119"/>
                  <a:gd name="connsiteX62" fmla="*/ 1846583 w 3725411"/>
                  <a:gd name="connsiteY62" fmla="*/ 1028165 h 2395119"/>
                  <a:gd name="connsiteX63" fmla="*/ 1765303 w 3725411"/>
                  <a:gd name="connsiteY63" fmla="*/ 779245 h 2395119"/>
                  <a:gd name="connsiteX64" fmla="*/ 1948183 w 3725411"/>
                  <a:gd name="connsiteY64" fmla="*/ 992605 h 2395119"/>
                  <a:gd name="connsiteX65" fmla="*/ 2054863 w 3725411"/>
                  <a:gd name="connsiteY65" fmla="*/ 1023085 h 2395119"/>
                  <a:gd name="connsiteX66" fmla="*/ 1948183 w 3725411"/>
                  <a:gd name="connsiteY66" fmla="*/ 840205 h 2395119"/>
                  <a:gd name="connsiteX67" fmla="*/ 1882143 w 3725411"/>
                  <a:gd name="connsiteY67" fmla="*/ 657325 h 2395119"/>
                  <a:gd name="connsiteX68" fmla="*/ 2278383 w 3725411"/>
                  <a:gd name="connsiteY68" fmla="*/ 992605 h 2395119"/>
                  <a:gd name="connsiteX69" fmla="*/ 2288543 w 3725411"/>
                  <a:gd name="connsiteY69" fmla="*/ 982445 h 2395119"/>
                  <a:gd name="connsiteX70" fmla="*/ 2131063 w 3725411"/>
                  <a:gd name="connsiteY70" fmla="*/ 819885 h 2395119"/>
                  <a:gd name="connsiteX71" fmla="*/ 1958343 w 3725411"/>
                  <a:gd name="connsiteY71" fmla="*/ 677645 h 2395119"/>
                  <a:gd name="connsiteX72" fmla="*/ 1907543 w 3725411"/>
                  <a:gd name="connsiteY72" fmla="*/ 474445 h 2395119"/>
                  <a:gd name="connsiteX73" fmla="*/ 2024383 w 3725411"/>
                  <a:gd name="connsiteY73" fmla="*/ 555725 h 2395119"/>
                  <a:gd name="connsiteX74" fmla="*/ 2044703 w 3725411"/>
                  <a:gd name="connsiteY74" fmla="*/ 515085 h 2395119"/>
                  <a:gd name="connsiteX75" fmla="*/ 2227583 w 3725411"/>
                  <a:gd name="connsiteY75" fmla="*/ 845285 h 2395119"/>
                  <a:gd name="connsiteX76" fmla="*/ 2268223 w 3725411"/>
                  <a:gd name="connsiteY76" fmla="*/ 951965 h 2395119"/>
                  <a:gd name="connsiteX77" fmla="*/ 2207263 w 3725411"/>
                  <a:gd name="connsiteY77" fmla="*/ 697965 h 2395119"/>
                  <a:gd name="connsiteX78" fmla="*/ 2110743 w 3725411"/>
                  <a:gd name="connsiteY78" fmla="*/ 484605 h 2395119"/>
                  <a:gd name="connsiteX79" fmla="*/ 2349503 w 3725411"/>
                  <a:gd name="connsiteY79" fmla="*/ 637005 h 2395119"/>
                  <a:gd name="connsiteX80" fmla="*/ 2512063 w 3725411"/>
                  <a:gd name="connsiteY80" fmla="*/ 743685 h 2395119"/>
                  <a:gd name="connsiteX81" fmla="*/ 2593343 w 3725411"/>
                  <a:gd name="connsiteY81" fmla="*/ 814805 h 2395119"/>
                  <a:gd name="connsiteX82" fmla="*/ 2664463 w 3725411"/>
                  <a:gd name="connsiteY82" fmla="*/ 1063725 h 2395119"/>
                  <a:gd name="connsiteX83" fmla="*/ 2608583 w 3725411"/>
                  <a:gd name="connsiteY83" fmla="*/ 809725 h 2395119"/>
                  <a:gd name="connsiteX84" fmla="*/ 2776223 w 3725411"/>
                  <a:gd name="connsiteY84" fmla="*/ 1089125 h 2395119"/>
                  <a:gd name="connsiteX85" fmla="*/ 2806703 w 3725411"/>
                  <a:gd name="connsiteY85" fmla="*/ 1139925 h 2395119"/>
                  <a:gd name="connsiteX86" fmla="*/ 2735583 w 3725411"/>
                  <a:gd name="connsiteY86" fmla="*/ 891005 h 2395119"/>
                  <a:gd name="connsiteX87" fmla="*/ 2908303 w 3725411"/>
                  <a:gd name="connsiteY87" fmla="*/ 1205965 h 2395119"/>
                  <a:gd name="connsiteX88" fmla="*/ 2908303 w 3725411"/>
                  <a:gd name="connsiteY88" fmla="*/ 1246605 h 2395119"/>
                  <a:gd name="connsiteX89" fmla="*/ 2923543 w 3725411"/>
                  <a:gd name="connsiteY89" fmla="*/ 1078965 h 2395119"/>
                  <a:gd name="connsiteX90" fmla="*/ 3030223 w 3725411"/>
                  <a:gd name="connsiteY90" fmla="*/ 1211045 h 2395119"/>
                  <a:gd name="connsiteX91" fmla="*/ 3106423 w 3725411"/>
                  <a:gd name="connsiteY91" fmla="*/ 1287245 h 2395119"/>
                  <a:gd name="connsiteX92" fmla="*/ 3192783 w 3725411"/>
                  <a:gd name="connsiteY92" fmla="*/ 1327885 h 2395119"/>
                  <a:gd name="connsiteX93" fmla="*/ 3197863 w 3725411"/>
                  <a:gd name="connsiteY93" fmla="*/ 1454885 h 2395119"/>
                  <a:gd name="connsiteX94" fmla="*/ 3243583 w 3725411"/>
                  <a:gd name="connsiteY94" fmla="*/ 1749525 h 2395119"/>
                  <a:gd name="connsiteX95" fmla="*/ 3213103 w 3725411"/>
                  <a:gd name="connsiteY95" fmla="*/ 1891765 h 2395119"/>
                  <a:gd name="connsiteX96" fmla="*/ 3200403 w 3725411"/>
                  <a:gd name="connsiteY96" fmla="*/ 2072105 h 2395119"/>
                  <a:gd name="connsiteX97" fmla="*/ 3136903 w 3725411"/>
                  <a:gd name="connsiteY97" fmla="*/ 2394685 h 2395119"/>
                  <a:gd name="connsiteX98" fmla="*/ 3248663 w 3725411"/>
                  <a:gd name="connsiteY98" fmla="*/ 1998445 h 2395119"/>
                  <a:gd name="connsiteX99" fmla="*/ 3263903 w 3725411"/>
                  <a:gd name="connsiteY99" fmla="*/ 1668245 h 2395119"/>
                  <a:gd name="connsiteX100" fmla="*/ 3289303 w 3725411"/>
                  <a:gd name="connsiteY100" fmla="*/ 1459965 h 2395119"/>
                  <a:gd name="connsiteX101" fmla="*/ 3406143 w 3725411"/>
                  <a:gd name="connsiteY101" fmla="*/ 1653005 h 2395119"/>
                  <a:gd name="connsiteX102" fmla="*/ 3543938 w 3725411"/>
                  <a:gd name="connsiteY102" fmla="*/ 1741270 h 2395119"/>
                  <a:gd name="connsiteX103" fmla="*/ 3660143 w 3725411"/>
                  <a:gd name="connsiteY103" fmla="*/ 1754605 h 2395119"/>
                  <a:gd name="connsiteX104" fmla="*/ 3578863 w 3725411"/>
                  <a:gd name="connsiteY104" fmla="*/ 1688565 h 2395119"/>
                  <a:gd name="connsiteX105" fmla="*/ 3700783 w 3725411"/>
                  <a:gd name="connsiteY105" fmla="*/ 1683485 h 2395119"/>
                  <a:gd name="connsiteX106" fmla="*/ 3634743 w 3725411"/>
                  <a:gd name="connsiteY106" fmla="*/ 1617445 h 2395119"/>
                  <a:gd name="connsiteX107" fmla="*/ 3675383 w 3725411"/>
                  <a:gd name="connsiteY107" fmla="*/ 1607285 h 2395119"/>
                  <a:gd name="connsiteX108" fmla="*/ 3568703 w 3725411"/>
                  <a:gd name="connsiteY108" fmla="*/ 1536165 h 2395119"/>
                  <a:gd name="connsiteX109" fmla="*/ 3533143 w 3725411"/>
                  <a:gd name="connsiteY109" fmla="*/ 1404085 h 2395119"/>
                  <a:gd name="connsiteX110" fmla="*/ 3629663 w 3725411"/>
                  <a:gd name="connsiteY110" fmla="*/ 1571725 h 2395119"/>
                  <a:gd name="connsiteX111" fmla="*/ 3594103 w 3725411"/>
                  <a:gd name="connsiteY111" fmla="*/ 1404085 h 2395119"/>
                  <a:gd name="connsiteX112" fmla="*/ 3553463 w 3725411"/>
                  <a:gd name="connsiteY112" fmla="*/ 1282165 h 2395119"/>
                  <a:gd name="connsiteX113" fmla="*/ 3573783 w 3725411"/>
                  <a:gd name="connsiteY113" fmla="*/ 1241525 h 2395119"/>
                  <a:gd name="connsiteX114" fmla="*/ 3660143 w 3725411"/>
                  <a:gd name="connsiteY114" fmla="*/ 1343125 h 2395119"/>
                  <a:gd name="connsiteX115" fmla="*/ 3599183 w 3725411"/>
                  <a:gd name="connsiteY115" fmla="*/ 1180565 h 2395119"/>
                  <a:gd name="connsiteX116" fmla="*/ 3721103 w 3725411"/>
                  <a:gd name="connsiteY116" fmla="*/ 1246605 h 2395119"/>
                  <a:gd name="connsiteX117" fmla="*/ 3690623 w 3725411"/>
                  <a:gd name="connsiteY117" fmla="*/ 1195805 h 2395119"/>
                  <a:gd name="connsiteX118" fmla="*/ 3619503 w 3725411"/>
                  <a:gd name="connsiteY118" fmla="*/ 1129765 h 2395119"/>
                  <a:gd name="connsiteX119" fmla="*/ 3609343 w 3725411"/>
                  <a:gd name="connsiteY119" fmla="*/ 1058645 h 2395119"/>
                  <a:gd name="connsiteX120" fmla="*/ 3670303 w 3725411"/>
                  <a:gd name="connsiteY120" fmla="*/ 1053565 h 2395119"/>
                  <a:gd name="connsiteX121" fmla="*/ 3522983 w 3725411"/>
                  <a:gd name="connsiteY121" fmla="*/ 1002765 h 2395119"/>
                  <a:gd name="connsiteX122" fmla="*/ 3411223 w 3725411"/>
                  <a:gd name="connsiteY122" fmla="*/ 921485 h 2395119"/>
                  <a:gd name="connsiteX123" fmla="*/ 3248663 w 3725411"/>
                  <a:gd name="connsiteY123" fmla="*/ 809725 h 2395119"/>
                  <a:gd name="connsiteX124" fmla="*/ 3157223 w 3725411"/>
                  <a:gd name="connsiteY124" fmla="*/ 728445 h 2395119"/>
                  <a:gd name="connsiteX125" fmla="*/ 2984503 w 3725411"/>
                  <a:gd name="connsiteY125" fmla="*/ 484605 h 2395119"/>
                  <a:gd name="connsiteX126" fmla="*/ 2694943 w 3725411"/>
                  <a:gd name="connsiteY126" fmla="*/ 276325 h 2395119"/>
                  <a:gd name="connsiteX127" fmla="*/ 2583183 w 3725411"/>
                  <a:gd name="connsiteY127" fmla="*/ 159485 h 2395119"/>
                  <a:gd name="connsiteX128" fmla="*/ 2420623 w 3725411"/>
                  <a:gd name="connsiteY128" fmla="*/ 108685 h 2395119"/>
                  <a:gd name="connsiteX129" fmla="*/ 2252983 w 3725411"/>
                  <a:gd name="connsiteY129" fmla="*/ 17245 h 2395119"/>
                  <a:gd name="connsiteX130" fmla="*/ 2019303 w 3725411"/>
                  <a:gd name="connsiteY130" fmla="*/ 17245 h 2395119"/>
                  <a:gd name="connsiteX131" fmla="*/ 1887223 w 3725411"/>
                  <a:gd name="connsiteY131" fmla="*/ 113765 h 2395119"/>
                  <a:gd name="connsiteX132" fmla="*/ 1435103 w 3725411"/>
                  <a:gd name="connsiteY132" fmla="*/ 2005 h 2395119"/>
                  <a:gd name="connsiteX133" fmla="*/ 1008383 w 3725411"/>
                  <a:gd name="connsiteY133" fmla="*/ 235685 h 239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Lst>
                <a:rect l="l" t="t" r="r" b="b"/>
                <a:pathLst>
                  <a:path w="3725411" h="2395119">
                    <a:moveTo>
                      <a:pt x="1008383" y="235685"/>
                    </a:moveTo>
                    <a:cubicBezTo>
                      <a:pt x="878843" y="349985"/>
                      <a:pt x="760310" y="579432"/>
                      <a:pt x="657863" y="687805"/>
                    </a:cubicBezTo>
                    <a:cubicBezTo>
                      <a:pt x="555416" y="796178"/>
                      <a:pt x="468210" y="852058"/>
                      <a:pt x="393703" y="885925"/>
                    </a:cubicBezTo>
                    <a:cubicBezTo>
                      <a:pt x="319196" y="919792"/>
                      <a:pt x="224370" y="879998"/>
                      <a:pt x="210823" y="891005"/>
                    </a:cubicBezTo>
                    <a:cubicBezTo>
                      <a:pt x="197276" y="902012"/>
                      <a:pt x="314116" y="934185"/>
                      <a:pt x="312423" y="951965"/>
                    </a:cubicBezTo>
                    <a:cubicBezTo>
                      <a:pt x="310730" y="969745"/>
                      <a:pt x="233683" y="990065"/>
                      <a:pt x="200663" y="997685"/>
                    </a:cubicBezTo>
                    <a:cubicBezTo>
                      <a:pt x="167643" y="1005305"/>
                      <a:pt x="114303" y="997685"/>
                      <a:pt x="114303" y="997685"/>
                    </a:cubicBezTo>
                    <a:cubicBezTo>
                      <a:pt x="97370" y="997685"/>
                      <a:pt x="92290" y="992605"/>
                      <a:pt x="99063" y="997685"/>
                    </a:cubicBezTo>
                    <a:cubicBezTo>
                      <a:pt x="105836" y="1002765"/>
                      <a:pt x="171030" y="1009538"/>
                      <a:pt x="154943" y="1028165"/>
                    </a:cubicBezTo>
                    <a:cubicBezTo>
                      <a:pt x="138856" y="1046792"/>
                      <a:pt x="-22010" y="1096745"/>
                      <a:pt x="2543" y="1109445"/>
                    </a:cubicBezTo>
                    <a:cubicBezTo>
                      <a:pt x="27096" y="1122145"/>
                      <a:pt x="258236" y="1088278"/>
                      <a:pt x="302263" y="1104365"/>
                    </a:cubicBezTo>
                    <a:cubicBezTo>
                      <a:pt x="346290" y="1120452"/>
                      <a:pt x="279403" y="1171252"/>
                      <a:pt x="266703" y="1205965"/>
                    </a:cubicBezTo>
                    <a:cubicBezTo>
                      <a:pt x="254003" y="1240678"/>
                      <a:pt x="223523" y="1275392"/>
                      <a:pt x="226063" y="1312645"/>
                    </a:cubicBezTo>
                    <a:cubicBezTo>
                      <a:pt x="228603" y="1349898"/>
                      <a:pt x="280250" y="1428638"/>
                      <a:pt x="281943" y="1429485"/>
                    </a:cubicBezTo>
                    <a:cubicBezTo>
                      <a:pt x="283636" y="1430332"/>
                      <a:pt x="233683" y="1346512"/>
                      <a:pt x="236223" y="1317725"/>
                    </a:cubicBezTo>
                    <a:cubicBezTo>
                      <a:pt x="238763" y="1288938"/>
                      <a:pt x="290410" y="1240678"/>
                      <a:pt x="297183" y="1256765"/>
                    </a:cubicBezTo>
                    <a:cubicBezTo>
                      <a:pt x="303956" y="1272852"/>
                      <a:pt x="303110" y="1367678"/>
                      <a:pt x="276863" y="1414245"/>
                    </a:cubicBezTo>
                    <a:cubicBezTo>
                      <a:pt x="250616" y="1460812"/>
                      <a:pt x="164256" y="1516692"/>
                      <a:pt x="139703" y="1536165"/>
                    </a:cubicBezTo>
                    <a:cubicBezTo>
                      <a:pt x="115150" y="1555638"/>
                      <a:pt x="105836" y="1537012"/>
                      <a:pt x="129543" y="1531085"/>
                    </a:cubicBezTo>
                    <a:cubicBezTo>
                      <a:pt x="153250" y="1525158"/>
                      <a:pt x="263316" y="1493832"/>
                      <a:pt x="281943" y="1500605"/>
                    </a:cubicBezTo>
                    <a:cubicBezTo>
                      <a:pt x="300570" y="1507378"/>
                      <a:pt x="271783" y="1551405"/>
                      <a:pt x="241303" y="1571725"/>
                    </a:cubicBezTo>
                    <a:cubicBezTo>
                      <a:pt x="210823" y="1592045"/>
                      <a:pt x="92290" y="1618292"/>
                      <a:pt x="99063" y="1622525"/>
                    </a:cubicBezTo>
                    <a:cubicBezTo>
                      <a:pt x="105836" y="1626758"/>
                      <a:pt x="254850" y="1578498"/>
                      <a:pt x="281943" y="1597125"/>
                    </a:cubicBezTo>
                    <a:cubicBezTo>
                      <a:pt x="309036" y="1615752"/>
                      <a:pt x="269243" y="1707192"/>
                      <a:pt x="261623" y="1734285"/>
                    </a:cubicBezTo>
                    <a:cubicBezTo>
                      <a:pt x="254003" y="1761378"/>
                      <a:pt x="225216" y="1765612"/>
                      <a:pt x="236223" y="1759685"/>
                    </a:cubicBezTo>
                    <a:cubicBezTo>
                      <a:pt x="247230" y="1753758"/>
                      <a:pt x="322583" y="1685178"/>
                      <a:pt x="327663" y="1698725"/>
                    </a:cubicBezTo>
                    <a:cubicBezTo>
                      <a:pt x="332743" y="1712272"/>
                      <a:pt x="264163" y="1833345"/>
                      <a:pt x="266703" y="1840965"/>
                    </a:cubicBezTo>
                    <a:cubicBezTo>
                      <a:pt x="269243" y="1848585"/>
                      <a:pt x="324276" y="1742752"/>
                      <a:pt x="342903" y="1744445"/>
                    </a:cubicBezTo>
                    <a:cubicBezTo>
                      <a:pt x="361530" y="1746138"/>
                      <a:pt x="372536" y="1863825"/>
                      <a:pt x="378463" y="1851125"/>
                    </a:cubicBezTo>
                    <a:cubicBezTo>
                      <a:pt x="384390" y="1838425"/>
                      <a:pt x="374230" y="1665705"/>
                      <a:pt x="378463" y="1668245"/>
                    </a:cubicBezTo>
                    <a:cubicBezTo>
                      <a:pt x="382696" y="1670785"/>
                      <a:pt x="384390" y="1890072"/>
                      <a:pt x="403863" y="1866365"/>
                    </a:cubicBezTo>
                    <a:cubicBezTo>
                      <a:pt x="423336" y="1842658"/>
                      <a:pt x="472443" y="1544632"/>
                      <a:pt x="495303" y="1526005"/>
                    </a:cubicBezTo>
                    <a:cubicBezTo>
                      <a:pt x="518163" y="1507378"/>
                      <a:pt x="519433" y="1661895"/>
                      <a:pt x="541023" y="1754605"/>
                    </a:cubicBezTo>
                    <a:cubicBezTo>
                      <a:pt x="562613" y="1847315"/>
                      <a:pt x="620610" y="2134758"/>
                      <a:pt x="624843" y="2082265"/>
                    </a:cubicBezTo>
                    <a:cubicBezTo>
                      <a:pt x="629076" y="2029772"/>
                      <a:pt x="570233" y="1561988"/>
                      <a:pt x="566423" y="1439645"/>
                    </a:cubicBezTo>
                    <a:cubicBezTo>
                      <a:pt x="562613" y="1317302"/>
                      <a:pt x="596056" y="1382072"/>
                      <a:pt x="601983" y="1348205"/>
                    </a:cubicBezTo>
                    <a:cubicBezTo>
                      <a:pt x="607910" y="1314338"/>
                      <a:pt x="612990" y="1246605"/>
                      <a:pt x="601983" y="1236445"/>
                    </a:cubicBezTo>
                    <a:cubicBezTo>
                      <a:pt x="590976" y="1226285"/>
                      <a:pt x="526630" y="1281318"/>
                      <a:pt x="535943" y="1287245"/>
                    </a:cubicBezTo>
                    <a:cubicBezTo>
                      <a:pt x="545256" y="1293172"/>
                      <a:pt x="612990" y="1286398"/>
                      <a:pt x="657863" y="1272005"/>
                    </a:cubicBezTo>
                    <a:cubicBezTo>
                      <a:pt x="702736" y="1257612"/>
                      <a:pt x="755230" y="1229672"/>
                      <a:pt x="805183" y="1200885"/>
                    </a:cubicBezTo>
                    <a:cubicBezTo>
                      <a:pt x="855136" y="1172098"/>
                      <a:pt x="958430" y="1090818"/>
                      <a:pt x="957583" y="1099285"/>
                    </a:cubicBezTo>
                    <a:cubicBezTo>
                      <a:pt x="956736" y="1107752"/>
                      <a:pt x="789096" y="1249992"/>
                      <a:pt x="800103" y="1251685"/>
                    </a:cubicBezTo>
                    <a:cubicBezTo>
                      <a:pt x="811110" y="1253378"/>
                      <a:pt x="966896" y="1147545"/>
                      <a:pt x="1023623" y="1109445"/>
                    </a:cubicBezTo>
                    <a:cubicBezTo>
                      <a:pt x="1080350" y="1071345"/>
                      <a:pt x="1125223" y="1015465"/>
                      <a:pt x="1140463" y="1023085"/>
                    </a:cubicBezTo>
                    <a:cubicBezTo>
                      <a:pt x="1155703" y="1030705"/>
                      <a:pt x="1083736" y="1183952"/>
                      <a:pt x="1115063" y="1155165"/>
                    </a:cubicBezTo>
                    <a:cubicBezTo>
                      <a:pt x="1146390" y="1126378"/>
                      <a:pt x="1292016" y="880845"/>
                      <a:pt x="1328423" y="850365"/>
                    </a:cubicBezTo>
                    <a:cubicBezTo>
                      <a:pt x="1364830" y="819885"/>
                      <a:pt x="1344510" y="927412"/>
                      <a:pt x="1333503" y="972285"/>
                    </a:cubicBezTo>
                    <a:cubicBezTo>
                      <a:pt x="1322496" y="1017158"/>
                      <a:pt x="1247143" y="1126378"/>
                      <a:pt x="1262383" y="1119605"/>
                    </a:cubicBezTo>
                    <a:cubicBezTo>
                      <a:pt x="1277623" y="1112832"/>
                      <a:pt x="1403776" y="935878"/>
                      <a:pt x="1424943" y="931645"/>
                    </a:cubicBezTo>
                    <a:cubicBezTo>
                      <a:pt x="1446110" y="927412"/>
                      <a:pt x="1379223" y="1106058"/>
                      <a:pt x="1389383" y="1094205"/>
                    </a:cubicBezTo>
                    <a:cubicBezTo>
                      <a:pt x="1399543" y="1082352"/>
                      <a:pt x="1456270" y="851212"/>
                      <a:pt x="1485903" y="860525"/>
                    </a:cubicBezTo>
                    <a:cubicBezTo>
                      <a:pt x="1515536" y="869838"/>
                      <a:pt x="1558716" y="1145852"/>
                      <a:pt x="1567183" y="1150085"/>
                    </a:cubicBezTo>
                    <a:cubicBezTo>
                      <a:pt x="1575650" y="1154318"/>
                      <a:pt x="1534163" y="929952"/>
                      <a:pt x="1536703" y="885925"/>
                    </a:cubicBezTo>
                    <a:cubicBezTo>
                      <a:pt x="1539243" y="841898"/>
                      <a:pt x="1566336" y="844439"/>
                      <a:pt x="1582423" y="885925"/>
                    </a:cubicBezTo>
                    <a:cubicBezTo>
                      <a:pt x="1598510" y="927411"/>
                      <a:pt x="1630683" y="1082352"/>
                      <a:pt x="1633223" y="1134845"/>
                    </a:cubicBezTo>
                    <a:cubicBezTo>
                      <a:pt x="1635763" y="1187338"/>
                      <a:pt x="1595123" y="1209352"/>
                      <a:pt x="1597663" y="1200885"/>
                    </a:cubicBezTo>
                    <a:cubicBezTo>
                      <a:pt x="1600203" y="1192418"/>
                      <a:pt x="1634070" y="1081505"/>
                      <a:pt x="1648463" y="1084045"/>
                    </a:cubicBezTo>
                    <a:cubicBezTo>
                      <a:pt x="1662856" y="1086585"/>
                      <a:pt x="1675556" y="1222898"/>
                      <a:pt x="1684023" y="1216125"/>
                    </a:cubicBezTo>
                    <a:cubicBezTo>
                      <a:pt x="1692490" y="1209352"/>
                      <a:pt x="1678943" y="1051872"/>
                      <a:pt x="1699263" y="1043405"/>
                    </a:cubicBezTo>
                    <a:cubicBezTo>
                      <a:pt x="1719583" y="1034938"/>
                      <a:pt x="1798323" y="1167865"/>
                      <a:pt x="1805943" y="1165325"/>
                    </a:cubicBezTo>
                    <a:cubicBezTo>
                      <a:pt x="1813563" y="1162785"/>
                      <a:pt x="1757683" y="1075578"/>
                      <a:pt x="1744983" y="1028165"/>
                    </a:cubicBezTo>
                    <a:cubicBezTo>
                      <a:pt x="1732283" y="980752"/>
                      <a:pt x="1712810" y="880845"/>
                      <a:pt x="1729743" y="880845"/>
                    </a:cubicBezTo>
                    <a:cubicBezTo>
                      <a:pt x="1746676" y="880845"/>
                      <a:pt x="1840656" y="1045098"/>
                      <a:pt x="1846583" y="1028165"/>
                    </a:cubicBezTo>
                    <a:cubicBezTo>
                      <a:pt x="1852510" y="1011232"/>
                      <a:pt x="1748370" y="785172"/>
                      <a:pt x="1765303" y="779245"/>
                    </a:cubicBezTo>
                    <a:cubicBezTo>
                      <a:pt x="1782236" y="773318"/>
                      <a:pt x="1899923" y="951965"/>
                      <a:pt x="1948183" y="992605"/>
                    </a:cubicBezTo>
                    <a:cubicBezTo>
                      <a:pt x="1996443" y="1033245"/>
                      <a:pt x="2054863" y="1048485"/>
                      <a:pt x="2054863" y="1023085"/>
                    </a:cubicBezTo>
                    <a:cubicBezTo>
                      <a:pt x="2054863" y="997685"/>
                      <a:pt x="1976970" y="901165"/>
                      <a:pt x="1948183" y="840205"/>
                    </a:cubicBezTo>
                    <a:cubicBezTo>
                      <a:pt x="1919396" y="779245"/>
                      <a:pt x="1827110" y="631925"/>
                      <a:pt x="1882143" y="657325"/>
                    </a:cubicBezTo>
                    <a:cubicBezTo>
                      <a:pt x="1937176" y="682725"/>
                      <a:pt x="2210650" y="938418"/>
                      <a:pt x="2278383" y="992605"/>
                    </a:cubicBezTo>
                    <a:cubicBezTo>
                      <a:pt x="2346116" y="1046792"/>
                      <a:pt x="2313096" y="1011232"/>
                      <a:pt x="2288543" y="982445"/>
                    </a:cubicBezTo>
                    <a:cubicBezTo>
                      <a:pt x="2263990" y="953658"/>
                      <a:pt x="2186096" y="870685"/>
                      <a:pt x="2131063" y="819885"/>
                    </a:cubicBezTo>
                    <a:cubicBezTo>
                      <a:pt x="2076030" y="769085"/>
                      <a:pt x="1995596" y="735218"/>
                      <a:pt x="1958343" y="677645"/>
                    </a:cubicBezTo>
                    <a:cubicBezTo>
                      <a:pt x="1921090" y="620072"/>
                      <a:pt x="1896536" y="494765"/>
                      <a:pt x="1907543" y="474445"/>
                    </a:cubicBezTo>
                    <a:cubicBezTo>
                      <a:pt x="1918550" y="454125"/>
                      <a:pt x="2001523" y="548952"/>
                      <a:pt x="2024383" y="555725"/>
                    </a:cubicBezTo>
                    <a:cubicBezTo>
                      <a:pt x="2047243" y="562498"/>
                      <a:pt x="2010836" y="466825"/>
                      <a:pt x="2044703" y="515085"/>
                    </a:cubicBezTo>
                    <a:cubicBezTo>
                      <a:pt x="2078570" y="563345"/>
                      <a:pt x="2190330" y="772472"/>
                      <a:pt x="2227583" y="845285"/>
                    </a:cubicBezTo>
                    <a:cubicBezTo>
                      <a:pt x="2264836" y="918098"/>
                      <a:pt x="2271610" y="976518"/>
                      <a:pt x="2268223" y="951965"/>
                    </a:cubicBezTo>
                    <a:cubicBezTo>
                      <a:pt x="2264836" y="927412"/>
                      <a:pt x="2233510" y="775858"/>
                      <a:pt x="2207263" y="697965"/>
                    </a:cubicBezTo>
                    <a:cubicBezTo>
                      <a:pt x="2181016" y="620072"/>
                      <a:pt x="2087036" y="494765"/>
                      <a:pt x="2110743" y="484605"/>
                    </a:cubicBezTo>
                    <a:cubicBezTo>
                      <a:pt x="2134450" y="474445"/>
                      <a:pt x="2282616" y="593825"/>
                      <a:pt x="2349503" y="637005"/>
                    </a:cubicBezTo>
                    <a:cubicBezTo>
                      <a:pt x="2416390" y="680185"/>
                      <a:pt x="2471423" y="714052"/>
                      <a:pt x="2512063" y="743685"/>
                    </a:cubicBezTo>
                    <a:cubicBezTo>
                      <a:pt x="2552703" y="773318"/>
                      <a:pt x="2567943" y="761465"/>
                      <a:pt x="2593343" y="814805"/>
                    </a:cubicBezTo>
                    <a:cubicBezTo>
                      <a:pt x="2618743" y="868145"/>
                      <a:pt x="2661923" y="1064572"/>
                      <a:pt x="2664463" y="1063725"/>
                    </a:cubicBezTo>
                    <a:cubicBezTo>
                      <a:pt x="2667003" y="1062878"/>
                      <a:pt x="2589956" y="805492"/>
                      <a:pt x="2608583" y="809725"/>
                    </a:cubicBezTo>
                    <a:cubicBezTo>
                      <a:pt x="2627210" y="813958"/>
                      <a:pt x="2743203" y="1034092"/>
                      <a:pt x="2776223" y="1089125"/>
                    </a:cubicBezTo>
                    <a:cubicBezTo>
                      <a:pt x="2809243" y="1144158"/>
                      <a:pt x="2813476" y="1172945"/>
                      <a:pt x="2806703" y="1139925"/>
                    </a:cubicBezTo>
                    <a:cubicBezTo>
                      <a:pt x="2799930" y="1106905"/>
                      <a:pt x="2718650" y="879998"/>
                      <a:pt x="2735583" y="891005"/>
                    </a:cubicBezTo>
                    <a:cubicBezTo>
                      <a:pt x="2752516" y="902012"/>
                      <a:pt x="2879516" y="1146698"/>
                      <a:pt x="2908303" y="1205965"/>
                    </a:cubicBezTo>
                    <a:cubicBezTo>
                      <a:pt x="2937090" y="1265232"/>
                      <a:pt x="2905763" y="1267772"/>
                      <a:pt x="2908303" y="1246605"/>
                    </a:cubicBezTo>
                    <a:cubicBezTo>
                      <a:pt x="2910843" y="1225438"/>
                      <a:pt x="2903223" y="1084892"/>
                      <a:pt x="2923543" y="1078965"/>
                    </a:cubicBezTo>
                    <a:cubicBezTo>
                      <a:pt x="2943863" y="1073038"/>
                      <a:pt x="2999743" y="1176332"/>
                      <a:pt x="3030223" y="1211045"/>
                    </a:cubicBezTo>
                    <a:cubicBezTo>
                      <a:pt x="3060703" y="1245758"/>
                      <a:pt x="3079330" y="1267772"/>
                      <a:pt x="3106423" y="1287245"/>
                    </a:cubicBezTo>
                    <a:cubicBezTo>
                      <a:pt x="3133516" y="1306718"/>
                      <a:pt x="3177543" y="1299945"/>
                      <a:pt x="3192783" y="1327885"/>
                    </a:cubicBezTo>
                    <a:cubicBezTo>
                      <a:pt x="3208023" y="1355825"/>
                      <a:pt x="3189396" y="1384612"/>
                      <a:pt x="3197863" y="1454885"/>
                    </a:cubicBezTo>
                    <a:cubicBezTo>
                      <a:pt x="3206330" y="1525158"/>
                      <a:pt x="3241043" y="1676712"/>
                      <a:pt x="3243583" y="1749525"/>
                    </a:cubicBezTo>
                    <a:cubicBezTo>
                      <a:pt x="3246123" y="1822338"/>
                      <a:pt x="3220300" y="1838002"/>
                      <a:pt x="3213103" y="1891765"/>
                    </a:cubicBezTo>
                    <a:cubicBezTo>
                      <a:pt x="3205906" y="1945528"/>
                      <a:pt x="3213103" y="1988285"/>
                      <a:pt x="3200403" y="2072105"/>
                    </a:cubicBezTo>
                    <a:cubicBezTo>
                      <a:pt x="3187703" y="2155925"/>
                      <a:pt x="3128860" y="2406962"/>
                      <a:pt x="3136903" y="2394685"/>
                    </a:cubicBezTo>
                    <a:cubicBezTo>
                      <a:pt x="3144946" y="2382408"/>
                      <a:pt x="3227496" y="2119518"/>
                      <a:pt x="3248663" y="1998445"/>
                    </a:cubicBezTo>
                    <a:cubicBezTo>
                      <a:pt x="3269830" y="1877372"/>
                      <a:pt x="3257130" y="1757992"/>
                      <a:pt x="3263903" y="1668245"/>
                    </a:cubicBezTo>
                    <a:cubicBezTo>
                      <a:pt x="3270676" y="1578498"/>
                      <a:pt x="3265596" y="1462505"/>
                      <a:pt x="3289303" y="1459965"/>
                    </a:cubicBezTo>
                    <a:cubicBezTo>
                      <a:pt x="3313010" y="1457425"/>
                      <a:pt x="3363704" y="1606121"/>
                      <a:pt x="3406143" y="1653005"/>
                    </a:cubicBezTo>
                    <a:cubicBezTo>
                      <a:pt x="3448582" y="1699889"/>
                      <a:pt x="3501605" y="1724337"/>
                      <a:pt x="3543938" y="1741270"/>
                    </a:cubicBezTo>
                    <a:cubicBezTo>
                      <a:pt x="3586271" y="1758203"/>
                      <a:pt x="3654322" y="1763389"/>
                      <a:pt x="3660143" y="1754605"/>
                    </a:cubicBezTo>
                    <a:cubicBezTo>
                      <a:pt x="3665964" y="1745821"/>
                      <a:pt x="3572090" y="1700418"/>
                      <a:pt x="3578863" y="1688565"/>
                    </a:cubicBezTo>
                    <a:cubicBezTo>
                      <a:pt x="3585636" y="1676712"/>
                      <a:pt x="3691470" y="1695338"/>
                      <a:pt x="3700783" y="1683485"/>
                    </a:cubicBezTo>
                    <a:cubicBezTo>
                      <a:pt x="3710096" y="1671632"/>
                      <a:pt x="3638976" y="1630145"/>
                      <a:pt x="3634743" y="1617445"/>
                    </a:cubicBezTo>
                    <a:cubicBezTo>
                      <a:pt x="3630510" y="1604745"/>
                      <a:pt x="3686390" y="1620832"/>
                      <a:pt x="3675383" y="1607285"/>
                    </a:cubicBezTo>
                    <a:cubicBezTo>
                      <a:pt x="3664376" y="1593738"/>
                      <a:pt x="3592410" y="1570032"/>
                      <a:pt x="3568703" y="1536165"/>
                    </a:cubicBezTo>
                    <a:cubicBezTo>
                      <a:pt x="3544996" y="1502298"/>
                      <a:pt x="3522983" y="1398158"/>
                      <a:pt x="3533143" y="1404085"/>
                    </a:cubicBezTo>
                    <a:cubicBezTo>
                      <a:pt x="3543303" y="1410012"/>
                      <a:pt x="3619503" y="1571725"/>
                      <a:pt x="3629663" y="1571725"/>
                    </a:cubicBezTo>
                    <a:cubicBezTo>
                      <a:pt x="3639823" y="1571725"/>
                      <a:pt x="3606803" y="1452345"/>
                      <a:pt x="3594103" y="1404085"/>
                    </a:cubicBezTo>
                    <a:cubicBezTo>
                      <a:pt x="3581403" y="1355825"/>
                      <a:pt x="3556850" y="1309258"/>
                      <a:pt x="3553463" y="1282165"/>
                    </a:cubicBezTo>
                    <a:cubicBezTo>
                      <a:pt x="3550076" y="1255072"/>
                      <a:pt x="3556003" y="1231365"/>
                      <a:pt x="3573783" y="1241525"/>
                    </a:cubicBezTo>
                    <a:cubicBezTo>
                      <a:pt x="3591563" y="1251685"/>
                      <a:pt x="3655910" y="1353285"/>
                      <a:pt x="3660143" y="1343125"/>
                    </a:cubicBezTo>
                    <a:cubicBezTo>
                      <a:pt x="3664376" y="1332965"/>
                      <a:pt x="3589023" y="1196652"/>
                      <a:pt x="3599183" y="1180565"/>
                    </a:cubicBezTo>
                    <a:cubicBezTo>
                      <a:pt x="3609343" y="1164478"/>
                      <a:pt x="3705863" y="1244065"/>
                      <a:pt x="3721103" y="1246605"/>
                    </a:cubicBezTo>
                    <a:cubicBezTo>
                      <a:pt x="3736343" y="1249145"/>
                      <a:pt x="3707556" y="1215278"/>
                      <a:pt x="3690623" y="1195805"/>
                    </a:cubicBezTo>
                    <a:cubicBezTo>
                      <a:pt x="3673690" y="1176332"/>
                      <a:pt x="3633050" y="1152625"/>
                      <a:pt x="3619503" y="1129765"/>
                    </a:cubicBezTo>
                    <a:cubicBezTo>
                      <a:pt x="3605956" y="1106905"/>
                      <a:pt x="3600876" y="1071345"/>
                      <a:pt x="3609343" y="1058645"/>
                    </a:cubicBezTo>
                    <a:cubicBezTo>
                      <a:pt x="3617810" y="1045945"/>
                      <a:pt x="3684696" y="1062878"/>
                      <a:pt x="3670303" y="1053565"/>
                    </a:cubicBezTo>
                    <a:cubicBezTo>
                      <a:pt x="3655910" y="1044252"/>
                      <a:pt x="3566163" y="1024778"/>
                      <a:pt x="3522983" y="1002765"/>
                    </a:cubicBezTo>
                    <a:cubicBezTo>
                      <a:pt x="3479803" y="980752"/>
                      <a:pt x="3456943" y="953658"/>
                      <a:pt x="3411223" y="921485"/>
                    </a:cubicBezTo>
                    <a:cubicBezTo>
                      <a:pt x="3365503" y="889312"/>
                      <a:pt x="3290996" y="841898"/>
                      <a:pt x="3248663" y="809725"/>
                    </a:cubicBezTo>
                    <a:cubicBezTo>
                      <a:pt x="3206330" y="777552"/>
                      <a:pt x="3201250" y="782632"/>
                      <a:pt x="3157223" y="728445"/>
                    </a:cubicBezTo>
                    <a:cubicBezTo>
                      <a:pt x="3113196" y="674258"/>
                      <a:pt x="3061550" y="559958"/>
                      <a:pt x="2984503" y="484605"/>
                    </a:cubicBezTo>
                    <a:cubicBezTo>
                      <a:pt x="2907456" y="409252"/>
                      <a:pt x="2761830" y="330512"/>
                      <a:pt x="2694943" y="276325"/>
                    </a:cubicBezTo>
                    <a:cubicBezTo>
                      <a:pt x="2628056" y="222138"/>
                      <a:pt x="2628903" y="187425"/>
                      <a:pt x="2583183" y="159485"/>
                    </a:cubicBezTo>
                    <a:cubicBezTo>
                      <a:pt x="2537463" y="131545"/>
                      <a:pt x="2475656" y="132392"/>
                      <a:pt x="2420623" y="108685"/>
                    </a:cubicBezTo>
                    <a:cubicBezTo>
                      <a:pt x="2365590" y="84978"/>
                      <a:pt x="2319870" y="32485"/>
                      <a:pt x="2252983" y="17245"/>
                    </a:cubicBezTo>
                    <a:cubicBezTo>
                      <a:pt x="2186096" y="2005"/>
                      <a:pt x="2080263" y="1158"/>
                      <a:pt x="2019303" y="17245"/>
                    </a:cubicBezTo>
                    <a:cubicBezTo>
                      <a:pt x="1958343" y="33332"/>
                      <a:pt x="1984590" y="116305"/>
                      <a:pt x="1887223" y="113765"/>
                    </a:cubicBezTo>
                    <a:cubicBezTo>
                      <a:pt x="1789856" y="111225"/>
                      <a:pt x="1586656" y="-17468"/>
                      <a:pt x="1435103" y="2005"/>
                    </a:cubicBezTo>
                    <a:cubicBezTo>
                      <a:pt x="1283550" y="21478"/>
                      <a:pt x="1137923" y="121385"/>
                      <a:pt x="1008383" y="235685"/>
                    </a:cubicBezTo>
                    <a:close/>
                  </a:path>
                </a:pathLst>
              </a:custGeom>
              <a:solidFill>
                <a:srgbClr val="342723"/>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7" name="フリーフォーム: 図形 136">
                <a:extLst>
                  <a:ext uri="{FF2B5EF4-FFF2-40B4-BE49-F238E27FC236}">
                    <a16:creationId xmlns:a16="http://schemas.microsoft.com/office/drawing/2014/main" id="{1213C287-32C3-A6EF-ABDE-86979564A79E}"/>
                  </a:ext>
                </a:extLst>
              </p:cNvPr>
              <p:cNvSpPr/>
              <p:nvPr/>
            </p:nvSpPr>
            <p:spPr>
              <a:xfrm>
                <a:off x="5458606" y="3459454"/>
                <a:ext cx="240916" cy="217841"/>
              </a:xfrm>
              <a:custGeom>
                <a:avLst/>
                <a:gdLst>
                  <a:gd name="connsiteX0" fmla="*/ 149079 w 217000"/>
                  <a:gd name="connsiteY0" fmla="*/ 194372 h 202591"/>
                  <a:gd name="connsiteX1" fmla="*/ 70974 w 217000"/>
                  <a:gd name="connsiteY1" fmla="*/ 196277 h 202591"/>
                  <a:gd name="connsiteX2" fmla="*/ 13824 w 217000"/>
                  <a:gd name="connsiteY2" fmla="*/ 150557 h 202591"/>
                  <a:gd name="connsiteX3" fmla="*/ 489 w 217000"/>
                  <a:gd name="connsiteY3" fmla="*/ 81977 h 202591"/>
                  <a:gd name="connsiteX4" fmla="*/ 25254 w 217000"/>
                  <a:gd name="connsiteY4" fmla="*/ 17207 h 202591"/>
                  <a:gd name="connsiteX5" fmla="*/ 63354 w 217000"/>
                  <a:gd name="connsiteY5" fmla="*/ 62 h 202591"/>
                  <a:gd name="connsiteX6" fmla="*/ 183369 w 217000"/>
                  <a:gd name="connsiteY6" fmla="*/ 21017 h 202591"/>
                  <a:gd name="connsiteX7" fmla="*/ 213849 w 217000"/>
                  <a:gd name="connsiteY7" fmla="*/ 59117 h 202591"/>
                  <a:gd name="connsiteX8" fmla="*/ 211944 w 217000"/>
                  <a:gd name="connsiteY8" fmla="*/ 123887 h 202591"/>
                  <a:gd name="connsiteX9" fmla="*/ 149079 w 217000"/>
                  <a:gd name="connsiteY9" fmla="*/ 194372 h 202591"/>
                  <a:gd name="connsiteX0" fmla="*/ 149079 w 216607"/>
                  <a:gd name="connsiteY0" fmla="*/ 194372 h 200055"/>
                  <a:gd name="connsiteX1" fmla="*/ 70974 w 216607"/>
                  <a:gd name="connsiteY1" fmla="*/ 196277 h 200055"/>
                  <a:gd name="connsiteX2" fmla="*/ 13824 w 216607"/>
                  <a:gd name="connsiteY2" fmla="*/ 150557 h 200055"/>
                  <a:gd name="connsiteX3" fmla="*/ 489 w 216607"/>
                  <a:gd name="connsiteY3" fmla="*/ 81977 h 200055"/>
                  <a:gd name="connsiteX4" fmla="*/ 25254 w 216607"/>
                  <a:gd name="connsiteY4" fmla="*/ 17207 h 200055"/>
                  <a:gd name="connsiteX5" fmla="*/ 63354 w 216607"/>
                  <a:gd name="connsiteY5" fmla="*/ 62 h 200055"/>
                  <a:gd name="connsiteX6" fmla="*/ 183369 w 216607"/>
                  <a:gd name="connsiteY6" fmla="*/ 21017 h 200055"/>
                  <a:gd name="connsiteX7" fmla="*/ 213849 w 216607"/>
                  <a:gd name="connsiteY7" fmla="*/ 59117 h 200055"/>
                  <a:gd name="connsiteX8" fmla="*/ 211944 w 216607"/>
                  <a:gd name="connsiteY8" fmla="*/ 123887 h 200055"/>
                  <a:gd name="connsiteX9" fmla="*/ 185274 w 216607"/>
                  <a:gd name="connsiteY9" fmla="*/ 169607 h 200055"/>
                  <a:gd name="connsiteX10" fmla="*/ 149079 w 216607"/>
                  <a:gd name="connsiteY10" fmla="*/ 194372 h 200055"/>
                  <a:gd name="connsiteX0" fmla="*/ 149079 w 216261"/>
                  <a:gd name="connsiteY0" fmla="*/ 194372 h 200226"/>
                  <a:gd name="connsiteX1" fmla="*/ 70974 w 216261"/>
                  <a:gd name="connsiteY1" fmla="*/ 196277 h 200226"/>
                  <a:gd name="connsiteX2" fmla="*/ 13824 w 216261"/>
                  <a:gd name="connsiteY2" fmla="*/ 150557 h 200226"/>
                  <a:gd name="connsiteX3" fmla="*/ 489 w 216261"/>
                  <a:gd name="connsiteY3" fmla="*/ 81977 h 200226"/>
                  <a:gd name="connsiteX4" fmla="*/ 25254 w 216261"/>
                  <a:gd name="connsiteY4" fmla="*/ 17207 h 200226"/>
                  <a:gd name="connsiteX5" fmla="*/ 63354 w 216261"/>
                  <a:gd name="connsiteY5" fmla="*/ 62 h 200226"/>
                  <a:gd name="connsiteX6" fmla="*/ 183369 w 216261"/>
                  <a:gd name="connsiteY6" fmla="*/ 21017 h 200226"/>
                  <a:gd name="connsiteX7" fmla="*/ 213849 w 216261"/>
                  <a:gd name="connsiteY7" fmla="*/ 59117 h 200226"/>
                  <a:gd name="connsiteX8" fmla="*/ 211944 w 216261"/>
                  <a:gd name="connsiteY8" fmla="*/ 123887 h 200226"/>
                  <a:gd name="connsiteX9" fmla="*/ 192894 w 216261"/>
                  <a:gd name="connsiteY9" fmla="*/ 165797 h 200226"/>
                  <a:gd name="connsiteX10" fmla="*/ 149079 w 216261"/>
                  <a:gd name="connsiteY10" fmla="*/ 194372 h 200226"/>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9079 w 216261"/>
                  <a:gd name="connsiteY0" fmla="*/ 192637 h 198491"/>
                  <a:gd name="connsiteX1" fmla="*/ 70974 w 216261"/>
                  <a:gd name="connsiteY1" fmla="*/ 194542 h 198491"/>
                  <a:gd name="connsiteX2" fmla="*/ 13824 w 216261"/>
                  <a:gd name="connsiteY2" fmla="*/ 148822 h 198491"/>
                  <a:gd name="connsiteX3" fmla="*/ 489 w 216261"/>
                  <a:gd name="connsiteY3" fmla="*/ 80242 h 198491"/>
                  <a:gd name="connsiteX4" fmla="*/ 25254 w 216261"/>
                  <a:gd name="connsiteY4" fmla="*/ 15472 h 198491"/>
                  <a:gd name="connsiteX5" fmla="*/ 68297 w 216261"/>
                  <a:gd name="connsiteY5" fmla="*/ 87 h 198491"/>
                  <a:gd name="connsiteX6" fmla="*/ 183369 w 216261"/>
                  <a:gd name="connsiteY6" fmla="*/ 19282 h 198491"/>
                  <a:gd name="connsiteX7" fmla="*/ 213849 w 216261"/>
                  <a:gd name="connsiteY7" fmla="*/ 57382 h 198491"/>
                  <a:gd name="connsiteX8" fmla="*/ 211944 w 216261"/>
                  <a:gd name="connsiteY8" fmla="*/ 122152 h 198491"/>
                  <a:gd name="connsiteX9" fmla="*/ 192894 w 216261"/>
                  <a:gd name="connsiteY9" fmla="*/ 164062 h 198491"/>
                  <a:gd name="connsiteX10" fmla="*/ 149079 w 216261"/>
                  <a:gd name="connsiteY10" fmla="*/ 192637 h 198491"/>
                  <a:gd name="connsiteX0" fmla="*/ 147431 w 216261"/>
                  <a:gd name="connsiteY0" fmla="*/ 196158 h 200214"/>
                  <a:gd name="connsiteX1" fmla="*/ 70974 w 216261"/>
                  <a:gd name="connsiteY1" fmla="*/ 194542 h 200214"/>
                  <a:gd name="connsiteX2" fmla="*/ 13824 w 216261"/>
                  <a:gd name="connsiteY2" fmla="*/ 148822 h 200214"/>
                  <a:gd name="connsiteX3" fmla="*/ 489 w 216261"/>
                  <a:gd name="connsiteY3" fmla="*/ 80242 h 200214"/>
                  <a:gd name="connsiteX4" fmla="*/ 25254 w 216261"/>
                  <a:gd name="connsiteY4" fmla="*/ 15472 h 200214"/>
                  <a:gd name="connsiteX5" fmla="*/ 68297 w 216261"/>
                  <a:gd name="connsiteY5" fmla="*/ 87 h 200214"/>
                  <a:gd name="connsiteX6" fmla="*/ 183369 w 216261"/>
                  <a:gd name="connsiteY6" fmla="*/ 19282 h 200214"/>
                  <a:gd name="connsiteX7" fmla="*/ 213849 w 216261"/>
                  <a:gd name="connsiteY7" fmla="*/ 57382 h 200214"/>
                  <a:gd name="connsiteX8" fmla="*/ 211944 w 216261"/>
                  <a:gd name="connsiteY8" fmla="*/ 122152 h 200214"/>
                  <a:gd name="connsiteX9" fmla="*/ 192894 w 216261"/>
                  <a:gd name="connsiteY9" fmla="*/ 164062 h 200214"/>
                  <a:gd name="connsiteX10" fmla="*/ 147431 w 216261"/>
                  <a:gd name="connsiteY10" fmla="*/ 196158 h 20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261" h="200214">
                    <a:moveTo>
                      <a:pt x="147431" y="196158"/>
                    </a:moveTo>
                    <a:cubicBezTo>
                      <a:pt x="127111" y="201238"/>
                      <a:pt x="93242" y="202431"/>
                      <a:pt x="70974" y="194542"/>
                    </a:cubicBezTo>
                    <a:cubicBezTo>
                      <a:pt x="48706" y="186653"/>
                      <a:pt x="25571" y="167872"/>
                      <a:pt x="13824" y="148822"/>
                    </a:cubicBezTo>
                    <a:cubicBezTo>
                      <a:pt x="2077" y="129772"/>
                      <a:pt x="-1416" y="102467"/>
                      <a:pt x="489" y="80242"/>
                    </a:cubicBezTo>
                    <a:cubicBezTo>
                      <a:pt x="2394" y="58017"/>
                      <a:pt x="13953" y="28831"/>
                      <a:pt x="25254" y="15472"/>
                    </a:cubicBezTo>
                    <a:cubicBezTo>
                      <a:pt x="36555" y="2113"/>
                      <a:pt x="41945" y="-548"/>
                      <a:pt x="68297" y="87"/>
                    </a:cubicBezTo>
                    <a:cubicBezTo>
                      <a:pt x="94649" y="722"/>
                      <a:pt x="159110" y="9733"/>
                      <a:pt x="183369" y="19282"/>
                    </a:cubicBezTo>
                    <a:cubicBezTo>
                      <a:pt x="207628" y="28831"/>
                      <a:pt x="209087" y="40237"/>
                      <a:pt x="213849" y="57382"/>
                    </a:cubicBezTo>
                    <a:cubicBezTo>
                      <a:pt x="218611" y="74527"/>
                      <a:pt x="215436" y="104372"/>
                      <a:pt x="211944" y="122152"/>
                    </a:cubicBezTo>
                    <a:cubicBezTo>
                      <a:pt x="208452" y="139932"/>
                      <a:pt x="203371" y="152315"/>
                      <a:pt x="192894" y="164062"/>
                    </a:cubicBezTo>
                    <a:cubicBezTo>
                      <a:pt x="182417" y="175809"/>
                      <a:pt x="167751" y="191078"/>
                      <a:pt x="147431" y="196158"/>
                    </a:cubicBezTo>
                    <a:close/>
                  </a:path>
                </a:pathLst>
              </a:custGeom>
              <a:solidFill>
                <a:srgbClr val="573825"/>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8" name="フリーフォーム: 図形 137">
                <a:extLst>
                  <a:ext uri="{FF2B5EF4-FFF2-40B4-BE49-F238E27FC236}">
                    <a16:creationId xmlns:a16="http://schemas.microsoft.com/office/drawing/2014/main" id="{900DF304-0D92-74FE-6C98-B7D1E494D176}"/>
                  </a:ext>
                </a:extLst>
              </p:cNvPr>
              <p:cNvSpPr/>
              <p:nvPr/>
            </p:nvSpPr>
            <p:spPr>
              <a:xfrm>
                <a:off x="6627171" y="3481937"/>
                <a:ext cx="248979" cy="207610"/>
              </a:xfrm>
              <a:custGeom>
                <a:avLst/>
                <a:gdLst>
                  <a:gd name="connsiteX0" fmla="*/ 71216 w 200362"/>
                  <a:gd name="connsiteY0" fmla="*/ 189098 h 189960"/>
                  <a:gd name="connsiteX1" fmla="*/ 19781 w 200362"/>
                  <a:gd name="connsiteY1" fmla="*/ 162428 h 189960"/>
                  <a:gd name="connsiteX2" fmla="*/ 731 w 200362"/>
                  <a:gd name="connsiteY2" fmla="*/ 120518 h 189960"/>
                  <a:gd name="connsiteX3" fmla="*/ 4541 w 200362"/>
                  <a:gd name="connsiteY3" fmla="*/ 72893 h 189960"/>
                  <a:gd name="connsiteX4" fmla="*/ 10256 w 200362"/>
                  <a:gd name="connsiteY4" fmla="*/ 32888 h 189960"/>
                  <a:gd name="connsiteX5" fmla="*/ 95981 w 200362"/>
                  <a:gd name="connsiteY5" fmla="*/ 6218 h 189960"/>
                  <a:gd name="connsiteX6" fmla="*/ 158846 w 200362"/>
                  <a:gd name="connsiteY6" fmla="*/ 6218 h 189960"/>
                  <a:gd name="connsiteX7" fmla="*/ 198851 w 200362"/>
                  <a:gd name="connsiteY7" fmla="*/ 74798 h 189960"/>
                  <a:gd name="connsiteX8" fmla="*/ 189326 w 200362"/>
                  <a:gd name="connsiteY8" fmla="*/ 128138 h 189960"/>
                  <a:gd name="connsiteX9" fmla="*/ 164561 w 200362"/>
                  <a:gd name="connsiteY9" fmla="*/ 177668 h 189960"/>
                  <a:gd name="connsiteX10" fmla="*/ 71216 w 200362"/>
                  <a:gd name="connsiteY10" fmla="*/ 189098 h 189960"/>
                  <a:gd name="connsiteX0" fmla="*/ 80258 w 209404"/>
                  <a:gd name="connsiteY0" fmla="*/ 189098 h 189960"/>
                  <a:gd name="connsiteX1" fmla="*/ 28823 w 209404"/>
                  <a:gd name="connsiteY1" fmla="*/ 162428 h 189960"/>
                  <a:gd name="connsiteX2" fmla="*/ 9773 w 209404"/>
                  <a:gd name="connsiteY2" fmla="*/ 120518 h 189960"/>
                  <a:gd name="connsiteX3" fmla="*/ 248 w 209404"/>
                  <a:gd name="connsiteY3" fmla="*/ 74798 h 189960"/>
                  <a:gd name="connsiteX4" fmla="*/ 19298 w 209404"/>
                  <a:gd name="connsiteY4" fmla="*/ 32888 h 189960"/>
                  <a:gd name="connsiteX5" fmla="*/ 105023 w 209404"/>
                  <a:gd name="connsiteY5" fmla="*/ 6218 h 189960"/>
                  <a:gd name="connsiteX6" fmla="*/ 167888 w 209404"/>
                  <a:gd name="connsiteY6" fmla="*/ 6218 h 189960"/>
                  <a:gd name="connsiteX7" fmla="*/ 207893 w 209404"/>
                  <a:gd name="connsiteY7" fmla="*/ 74798 h 189960"/>
                  <a:gd name="connsiteX8" fmla="*/ 198368 w 209404"/>
                  <a:gd name="connsiteY8" fmla="*/ 128138 h 189960"/>
                  <a:gd name="connsiteX9" fmla="*/ 173603 w 209404"/>
                  <a:gd name="connsiteY9" fmla="*/ 177668 h 189960"/>
                  <a:gd name="connsiteX10" fmla="*/ 80258 w 209404"/>
                  <a:gd name="connsiteY10" fmla="*/ 189098 h 189960"/>
                  <a:gd name="connsiteX0" fmla="*/ 80258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80258 w 212543"/>
                  <a:gd name="connsiteY10" fmla="*/ 189098 h 189776"/>
                  <a:gd name="connsiteX0" fmla="*/ 11264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12643 w 212543"/>
                  <a:gd name="connsiteY10" fmla="*/ 189098 h 189776"/>
                  <a:gd name="connsiteX0" fmla="*/ 97403 w 212543"/>
                  <a:gd name="connsiteY0" fmla="*/ 187193 h 188039"/>
                  <a:gd name="connsiteX1" fmla="*/ 28823 w 212543"/>
                  <a:gd name="connsiteY1" fmla="*/ 162428 h 188039"/>
                  <a:gd name="connsiteX2" fmla="*/ 9773 w 212543"/>
                  <a:gd name="connsiteY2" fmla="*/ 120518 h 188039"/>
                  <a:gd name="connsiteX3" fmla="*/ 248 w 212543"/>
                  <a:gd name="connsiteY3" fmla="*/ 74798 h 188039"/>
                  <a:gd name="connsiteX4" fmla="*/ 19298 w 212543"/>
                  <a:gd name="connsiteY4" fmla="*/ 32888 h 188039"/>
                  <a:gd name="connsiteX5" fmla="*/ 105023 w 212543"/>
                  <a:gd name="connsiteY5" fmla="*/ 6218 h 188039"/>
                  <a:gd name="connsiteX6" fmla="*/ 167888 w 212543"/>
                  <a:gd name="connsiteY6" fmla="*/ 6218 h 188039"/>
                  <a:gd name="connsiteX7" fmla="*/ 207893 w 212543"/>
                  <a:gd name="connsiteY7" fmla="*/ 74798 h 188039"/>
                  <a:gd name="connsiteX8" fmla="*/ 207893 w 212543"/>
                  <a:gd name="connsiteY8" fmla="*/ 133853 h 188039"/>
                  <a:gd name="connsiteX9" fmla="*/ 173603 w 212543"/>
                  <a:gd name="connsiteY9" fmla="*/ 177668 h 188039"/>
                  <a:gd name="connsiteX10" fmla="*/ 97403 w 212543"/>
                  <a:gd name="connsiteY10" fmla="*/ 187193 h 188039"/>
                  <a:gd name="connsiteX0" fmla="*/ 101213 w 212543"/>
                  <a:gd name="connsiteY0" fmla="*/ 189098 h 189776"/>
                  <a:gd name="connsiteX1" fmla="*/ 28823 w 212543"/>
                  <a:gd name="connsiteY1" fmla="*/ 162428 h 189776"/>
                  <a:gd name="connsiteX2" fmla="*/ 9773 w 212543"/>
                  <a:gd name="connsiteY2" fmla="*/ 120518 h 189776"/>
                  <a:gd name="connsiteX3" fmla="*/ 248 w 212543"/>
                  <a:gd name="connsiteY3" fmla="*/ 74798 h 189776"/>
                  <a:gd name="connsiteX4" fmla="*/ 19298 w 212543"/>
                  <a:gd name="connsiteY4" fmla="*/ 32888 h 189776"/>
                  <a:gd name="connsiteX5" fmla="*/ 105023 w 212543"/>
                  <a:gd name="connsiteY5" fmla="*/ 6218 h 189776"/>
                  <a:gd name="connsiteX6" fmla="*/ 167888 w 212543"/>
                  <a:gd name="connsiteY6" fmla="*/ 6218 h 189776"/>
                  <a:gd name="connsiteX7" fmla="*/ 207893 w 212543"/>
                  <a:gd name="connsiteY7" fmla="*/ 74798 h 189776"/>
                  <a:gd name="connsiteX8" fmla="*/ 207893 w 212543"/>
                  <a:gd name="connsiteY8" fmla="*/ 133853 h 189776"/>
                  <a:gd name="connsiteX9" fmla="*/ 173603 w 212543"/>
                  <a:gd name="connsiteY9" fmla="*/ 177668 h 189776"/>
                  <a:gd name="connsiteX10" fmla="*/ 101213 w 212543"/>
                  <a:gd name="connsiteY10" fmla="*/ 189098 h 189776"/>
                  <a:gd name="connsiteX0" fmla="*/ 101321 w 212651"/>
                  <a:gd name="connsiteY0" fmla="*/ 189098 h 189776"/>
                  <a:gd name="connsiteX1" fmla="*/ 44171 w 212651"/>
                  <a:gd name="connsiteY1" fmla="*/ 162428 h 189776"/>
                  <a:gd name="connsiteX2" fmla="*/ 9881 w 212651"/>
                  <a:gd name="connsiteY2" fmla="*/ 120518 h 189776"/>
                  <a:gd name="connsiteX3" fmla="*/ 356 w 212651"/>
                  <a:gd name="connsiteY3" fmla="*/ 74798 h 189776"/>
                  <a:gd name="connsiteX4" fmla="*/ 19406 w 212651"/>
                  <a:gd name="connsiteY4" fmla="*/ 32888 h 189776"/>
                  <a:gd name="connsiteX5" fmla="*/ 105131 w 212651"/>
                  <a:gd name="connsiteY5" fmla="*/ 6218 h 189776"/>
                  <a:gd name="connsiteX6" fmla="*/ 167996 w 212651"/>
                  <a:gd name="connsiteY6" fmla="*/ 6218 h 189776"/>
                  <a:gd name="connsiteX7" fmla="*/ 208001 w 212651"/>
                  <a:gd name="connsiteY7" fmla="*/ 74798 h 189776"/>
                  <a:gd name="connsiteX8" fmla="*/ 208001 w 212651"/>
                  <a:gd name="connsiteY8" fmla="*/ 133853 h 189776"/>
                  <a:gd name="connsiteX9" fmla="*/ 173711 w 212651"/>
                  <a:gd name="connsiteY9" fmla="*/ 177668 h 189776"/>
                  <a:gd name="connsiteX10" fmla="*/ 101321 w 212651"/>
                  <a:gd name="connsiteY10" fmla="*/ 189098 h 189776"/>
                  <a:gd name="connsiteX0" fmla="*/ 101288 w 212618"/>
                  <a:gd name="connsiteY0" fmla="*/ 189098 h 189447"/>
                  <a:gd name="connsiteX1" fmla="*/ 40328 w 212618"/>
                  <a:gd name="connsiteY1" fmla="*/ 168143 h 189447"/>
                  <a:gd name="connsiteX2" fmla="*/ 9848 w 212618"/>
                  <a:gd name="connsiteY2" fmla="*/ 120518 h 189447"/>
                  <a:gd name="connsiteX3" fmla="*/ 323 w 212618"/>
                  <a:gd name="connsiteY3" fmla="*/ 74798 h 189447"/>
                  <a:gd name="connsiteX4" fmla="*/ 19373 w 212618"/>
                  <a:gd name="connsiteY4" fmla="*/ 32888 h 189447"/>
                  <a:gd name="connsiteX5" fmla="*/ 105098 w 212618"/>
                  <a:gd name="connsiteY5" fmla="*/ 6218 h 189447"/>
                  <a:gd name="connsiteX6" fmla="*/ 167963 w 212618"/>
                  <a:gd name="connsiteY6" fmla="*/ 6218 h 189447"/>
                  <a:gd name="connsiteX7" fmla="*/ 207968 w 212618"/>
                  <a:gd name="connsiteY7" fmla="*/ 74798 h 189447"/>
                  <a:gd name="connsiteX8" fmla="*/ 207968 w 212618"/>
                  <a:gd name="connsiteY8" fmla="*/ 133853 h 189447"/>
                  <a:gd name="connsiteX9" fmla="*/ 173678 w 212618"/>
                  <a:gd name="connsiteY9" fmla="*/ 177668 h 189447"/>
                  <a:gd name="connsiteX10" fmla="*/ 101288 w 212618"/>
                  <a:gd name="connsiteY10" fmla="*/ 189098 h 189447"/>
                  <a:gd name="connsiteX0" fmla="*/ 101288 w 209479"/>
                  <a:gd name="connsiteY0" fmla="*/ 189098 h 189466"/>
                  <a:gd name="connsiteX1" fmla="*/ 40328 w 209479"/>
                  <a:gd name="connsiteY1" fmla="*/ 168143 h 189466"/>
                  <a:gd name="connsiteX2" fmla="*/ 9848 w 209479"/>
                  <a:gd name="connsiteY2" fmla="*/ 120518 h 189466"/>
                  <a:gd name="connsiteX3" fmla="*/ 323 w 209479"/>
                  <a:gd name="connsiteY3" fmla="*/ 74798 h 189466"/>
                  <a:gd name="connsiteX4" fmla="*/ 19373 w 209479"/>
                  <a:gd name="connsiteY4" fmla="*/ 32888 h 189466"/>
                  <a:gd name="connsiteX5" fmla="*/ 105098 w 209479"/>
                  <a:gd name="connsiteY5" fmla="*/ 6218 h 189466"/>
                  <a:gd name="connsiteX6" fmla="*/ 167963 w 209479"/>
                  <a:gd name="connsiteY6" fmla="*/ 6218 h 189466"/>
                  <a:gd name="connsiteX7" fmla="*/ 207968 w 209479"/>
                  <a:gd name="connsiteY7" fmla="*/ 74798 h 189466"/>
                  <a:gd name="connsiteX8" fmla="*/ 198443 w 209479"/>
                  <a:gd name="connsiteY8" fmla="*/ 131948 h 189466"/>
                  <a:gd name="connsiteX9" fmla="*/ 173678 w 209479"/>
                  <a:gd name="connsiteY9" fmla="*/ 177668 h 189466"/>
                  <a:gd name="connsiteX10" fmla="*/ 101288 w 209479"/>
                  <a:gd name="connsiteY10" fmla="*/ 189098 h 189466"/>
                  <a:gd name="connsiteX0" fmla="*/ 101288 w 209479"/>
                  <a:gd name="connsiteY0" fmla="*/ 189098 h 189761"/>
                  <a:gd name="connsiteX1" fmla="*/ 40328 w 209479"/>
                  <a:gd name="connsiteY1" fmla="*/ 168143 h 189761"/>
                  <a:gd name="connsiteX2" fmla="*/ 9848 w 209479"/>
                  <a:gd name="connsiteY2" fmla="*/ 120518 h 189761"/>
                  <a:gd name="connsiteX3" fmla="*/ 323 w 209479"/>
                  <a:gd name="connsiteY3" fmla="*/ 74798 h 189761"/>
                  <a:gd name="connsiteX4" fmla="*/ 19373 w 209479"/>
                  <a:gd name="connsiteY4" fmla="*/ 32888 h 189761"/>
                  <a:gd name="connsiteX5" fmla="*/ 105098 w 209479"/>
                  <a:gd name="connsiteY5" fmla="*/ 6218 h 189761"/>
                  <a:gd name="connsiteX6" fmla="*/ 167963 w 209479"/>
                  <a:gd name="connsiteY6" fmla="*/ 6218 h 189761"/>
                  <a:gd name="connsiteX7" fmla="*/ 207968 w 209479"/>
                  <a:gd name="connsiteY7" fmla="*/ 74798 h 189761"/>
                  <a:gd name="connsiteX8" fmla="*/ 198443 w 209479"/>
                  <a:gd name="connsiteY8" fmla="*/ 131948 h 189761"/>
                  <a:gd name="connsiteX9" fmla="*/ 164153 w 209479"/>
                  <a:gd name="connsiteY9" fmla="*/ 179573 h 189761"/>
                  <a:gd name="connsiteX10" fmla="*/ 101288 w 209479"/>
                  <a:gd name="connsiteY10" fmla="*/ 189098 h 189761"/>
                  <a:gd name="connsiteX0" fmla="*/ 101288 w 209366"/>
                  <a:gd name="connsiteY0" fmla="*/ 185876 h 186539"/>
                  <a:gd name="connsiteX1" fmla="*/ 40328 w 209366"/>
                  <a:gd name="connsiteY1" fmla="*/ 164921 h 186539"/>
                  <a:gd name="connsiteX2" fmla="*/ 9848 w 209366"/>
                  <a:gd name="connsiteY2" fmla="*/ 117296 h 186539"/>
                  <a:gd name="connsiteX3" fmla="*/ 323 w 209366"/>
                  <a:gd name="connsiteY3" fmla="*/ 71576 h 186539"/>
                  <a:gd name="connsiteX4" fmla="*/ 19373 w 209366"/>
                  <a:gd name="connsiteY4" fmla="*/ 29666 h 186539"/>
                  <a:gd name="connsiteX5" fmla="*/ 105098 w 209366"/>
                  <a:gd name="connsiteY5" fmla="*/ 2996 h 186539"/>
                  <a:gd name="connsiteX6" fmla="*/ 169688 w 209366"/>
                  <a:gd name="connsiteY6" fmla="*/ 8345 h 186539"/>
                  <a:gd name="connsiteX7" fmla="*/ 207968 w 209366"/>
                  <a:gd name="connsiteY7" fmla="*/ 71576 h 186539"/>
                  <a:gd name="connsiteX8" fmla="*/ 198443 w 209366"/>
                  <a:gd name="connsiteY8" fmla="*/ 128726 h 186539"/>
                  <a:gd name="connsiteX9" fmla="*/ 164153 w 209366"/>
                  <a:gd name="connsiteY9" fmla="*/ 176351 h 186539"/>
                  <a:gd name="connsiteX10" fmla="*/ 101288 w 209366"/>
                  <a:gd name="connsiteY10" fmla="*/ 185876 h 186539"/>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9366"/>
                  <a:gd name="connsiteY0" fmla="*/ 186242 h 186905"/>
                  <a:gd name="connsiteX1" fmla="*/ 40328 w 209366"/>
                  <a:gd name="connsiteY1" fmla="*/ 165287 h 186905"/>
                  <a:gd name="connsiteX2" fmla="*/ 9848 w 209366"/>
                  <a:gd name="connsiteY2" fmla="*/ 117662 h 186905"/>
                  <a:gd name="connsiteX3" fmla="*/ 323 w 209366"/>
                  <a:gd name="connsiteY3" fmla="*/ 71942 h 186905"/>
                  <a:gd name="connsiteX4" fmla="*/ 19373 w 209366"/>
                  <a:gd name="connsiteY4" fmla="*/ 35382 h 186905"/>
                  <a:gd name="connsiteX5" fmla="*/ 105098 w 209366"/>
                  <a:gd name="connsiteY5" fmla="*/ 3362 h 186905"/>
                  <a:gd name="connsiteX6" fmla="*/ 169688 w 209366"/>
                  <a:gd name="connsiteY6" fmla="*/ 8711 h 186905"/>
                  <a:gd name="connsiteX7" fmla="*/ 207968 w 209366"/>
                  <a:gd name="connsiteY7" fmla="*/ 71942 h 186905"/>
                  <a:gd name="connsiteX8" fmla="*/ 198443 w 209366"/>
                  <a:gd name="connsiteY8" fmla="*/ 129092 h 186905"/>
                  <a:gd name="connsiteX9" fmla="*/ 164153 w 209366"/>
                  <a:gd name="connsiteY9" fmla="*/ 176717 h 186905"/>
                  <a:gd name="connsiteX10" fmla="*/ 101288 w 209366"/>
                  <a:gd name="connsiteY10" fmla="*/ 186242 h 186905"/>
                  <a:gd name="connsiteX0" fmla="*/ 101288 w 208434"/>
                  <a:gd name="connsiteY0" fmla="*/ 186242 h 186905"/>
                  <a:gd name="connsiteX1" fmla="*/ 40328 w 208434"/>
                  <a:gd name="connsiteY1" fmla="*/ 165287 h 186905"/>
                  <a:gd name="connsiteX2" fmla="*/ 9848 w 208434"/>
                  <a:gd name="connsiteY2" fmla="*/ 117662 h 186905"/>
                  <a:gd name="connsiteX3" fmla="*/ 323 w 208434"/>
                  <a:gd name="connsiteY3" fmla="*/ 71942 h 186905"/>
                  <a:gd name="connsiteX4" fmla="*/ 19373 w 208434"/>
                  <a:gd name="connsiteY4" fmla="*/ 35382 h 186905"/>
                  <a:gd name="connsiteX5" fmla="*/ 105098 w 208434"/>
                  <a:gd name="connsiteY5" fmla="*/ 3362 h 186905"/>
                  <a:gd name="connsiteX6" fmla="*/ 185214 w 208434"/>
                  <a:gd name="connsiteY6" fmla="*/ 8711 h 186905"/>
                  <a:gd name="connsiteX7" fmla="*/ 207968 w 208434"/>
                  <a:gd name="connsiteY7" fmla="*/ 71942 h 186905"/>
                  <a:gd name="connsiteX8" fmla="*/ 198443 w 208434"/>
                  <a:gd name="connsiteY8" fmla="*/ 129092 h 186905"/>
                  <a:gd name="connsiteX9" fmla="*/ 164153 w 208434"/>
                  <a:gd name="connsiteY9" fmla="*/ 176717 h 186905"/>
                  <a:gd name="connsiteX10" fmla="*/ 101288 w 208434"/>
                  <a:gd name="connsiteY10" fmla="*/ 186242 h 186905"/>
                  <a:gd name="connsiteX0" fmla="*/ 101288 w 213426"/>
                  <a:gd name="connsiteY0" fmla="*/ 186538 h 187201"/>
                  <a:gd name="connsiteX1" fmla="*/ 40328 w 213426"/>
                  <a:gd name="connsiteY1" fmla="*/ 165583 h 187201"/>
                  <a:gd name="connsiteX2" fmla="*/ 9848 w 213426"/>
                  <a:gd name="connsiteY2" fmla="*/ 117958 h 187201"/>
                  <a:gd name="connsiteX3" fmla="*/ 323 w 213426"/>
                  <a:gd name="connsiteY3" fmla="*/ 72238 h 187201"/>
                  <a:gd name="connsiteX4" fmla="*/ 19373 w 213426"/>
                  <a:gd name="connsiteY4" fmla="*/ 35678 h 187201"/>
                  <a:gd name="connsiteX5" fmla="*/ 105098 w 213426"/>
                  <a:gd name="connsiteY5" fmla="*/ 3658 h 187201"/>
                  <a:gd name="connsiteX6" fmla="*/ 185214 w 213426"/>
                  <a:gd name="connsiteY6" fmla="*/ 9007 h 187201"/>
                  <a:gd name="connsiteX7" fmla="*/ 213143 w 213426"/>
                  <a:gd name="connsiteY7" fmla="*/ 77588 h 187201"/>
                  <a:gd name="connsiteX8" fmla="*/ 198443 w 213426"/>
                  <a:gd name="connsiteY8" fmla="*/ 129388 h 187201"/>
                  <a:gd name="connsiteX9" fmla="*/ 164153 w 213426"/>
                  <a:gd name="connsiteY9" fmla="*/ 177013 h 187201"/>
                  <a:gd name="connsiteX10" fmla="*/ 101288 w 213426"/>
                  <a:gd name="connsiteY10" fmla="*/ 186538 h 187201"/>
                  <a:gd name="connsiteX0" fmla="*/ 101288 w 213899"/>
                  <a:gd name="connsiteY0" fmla="*/ 186538 h 187168"/>
                  <a:gd name="connsiteX1" fmla="*/ 40328 w 213899"/>
                  <a:gd name="connsiteY1" fmla="*/ 165583 h 187168"/>
                  <a:gd name="connsiteX2" fmla="*/ 9848 w 213899"/>
                  <a:gd name="connsiteY2" fmla="*/ 117958 h 187168"/>
                  <a:gd name="connsiteX3" fmla="*/ 323 w 213899"/>
                  <a:gd name="connsiteY3" fmla="*/ 72238 h 187168"/>
                  <a:gd name="connsiteX4" fmla="*/ 19373 w 213899"/>
                  <a:gd name="connsiteY4" fmla="*/ 35678 h 187168"/>
                  <a:gd name="connsiteX5" fmla="*/ 105098 w 213899"/>
                  <a:gd name="connsiteY5" fmla="*/ 3658 h 187168"/>
                  <a:gd name="connsiteX6" fmla="*/ 185214 w 213899"/>
                  <a:gd name="connsiteY6" fmla="*/ 9007 h 187168"/>
                  <a:gd name="connsiteX7" fmla="*/ 213143 w 213899"/>
                  <a:gd name="connsiteY7" fmla="*/ 77588 h 187168"/>
                  <a:gd name="connsiteX8" fmla="*/ 203618 w 213899"/>
                  <a:gd name="connsiteY8" fmla="*/ 131171 h 187168"/>
                  <a:gd name="connsiteX9" fmla="*/ 164153 w 213899"/>
                  <a:gd name="connsiteY9" fmla="*/ 177013 h 187168"/>
                  <a:gd name="connsiteX10" fmla="*/ 101288 w 213899"/>
                  <a:gd name="connsiteY10" fmla="*/ 186538 h 187168"/>
                  <a:gd name="connsiteX0" fmla="*/ 101288 w 214675"/>
                  <a:gd name="connsiteY0" fmla="*/ 184117 h 184747"/>
                  <a:gd name="connsiteX1" fmla="*/ 40328 w 214675"/>
                  <a:gd name="connsiteY1" fmla="*/ 163162 h 184747"/>
                  <a:gd name="connsiteX2" fmla="*/ 9848 w 214675"/>
                  <a:gd name="connsiteY2" fmla="*/ 115537 h 184747"/>
                  <a:gd name="connsiteX3" fmla="*/ 323 w 214675"/>
                  <a:gd name="connsiteY3" fmla="*/ 69817 h 184747"/>
                  <a:gd name="connsiteX4" fmla="*/ 19373 w 214675"/>
                  <a:gd name="connsiteY4" fmla="*/ 33257 h 184747"/>
                  <a:gd name="connsiteX5" fmla="*/ 105098 w 214675"/>
                  <a:gd name="connsiteY5" fmla="*/ 1237 h 184747"/>
                  <a:gd name="connsiteX6" fmla="*/ 202734 w 214675"/>
                  <a:gd name="connsiteY6" fmla="*/ 13367 h 184747"/>
                  <a:gd name="connsiteX7" fmla="*/ 213143 w 214675"/>
                  <a:gd name="connsiteY7" fmla="*/ 75167 h 184747"/>
                  <a:gd name="connsiteX8" fmla="*/ 203618 w 214675"/>
                  <a:gd name="connsiteY8" fmla="*/ 128750 h 184747"/>
                  <a:gd name="connsiteX9" fmla="*/ 164153 w 214675"/>
                  <a:gd name="connsiteY9" fmla="*/ 174592 h 184747"/>
                  <a:gd name="connsiteX10" fmla="*/ 101288 w 214675"/>
                  <a:gd name="connsiteY10" fmla="*/ 184117 h 184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675" h="184747">
                    <a:moveTo>
                      <a:pt x="101288" y="184117"/>
                    </a:moveTo>
                    <a:cubicBezTo>
                      <a:pt x="80651" y="182212"/>
                      <a:pt x="55568" y="174592"/>
                      <a:pt x="40328" y="163162"/>
                    </a:cubicBezTo>
                    <a:cubicBezTo>
                      <a:pt x="25088" y="151732"/>
                      <a:pt x="16515" y="131094"/>
                      <a:pt x="9848" y="115537"/>
                    </a:cubicBezTo>
                    <a:cubicBezTo>
                      <a:pt x="3181" y="99980"/>
                      <a:pt x="-1264" y="83530"/>
                      <a:pt x="323" y="69817"/>
                    </a:cubicBezTo>
                    <a:cubicBezTo>
                      <a:pt x="1910" y="56104"/>
                      <a:pt x="1911" y="44687"/>
                      <a:pt x="19373" y="33257"/>
                    </a:cubicBezTo>
                    <a:cubicBezTo>
                      <a:pt x="36836" y="21827"/>
                      <a:pt x="74538" y="4552"/>
                      <a:pt x="105098" y="1237"/>
                    </a:cubicBezTo>
                    <a:cubicBezTo>
                      <a:pt x="135658" y="-2078"/>
                      <a:pt x="184727" y="1045"/>
                      <a:pt x="202734" y="13367"/>
                    </a:cubicBezTo>
                    <a:cubicBezTo>
                      <a:pt x="220741" y="25689"/>
                      <a:pt x="212996" y="55937"/>
                      <a:pt x="213143" y="75167"/>
                    </a:cubicBezTo>
                    <a:cubicBezTo>
                      <a:pt x="213290" y="94397"/>
                      <a:pt x="209333" y="111605"/>
                      <a:pt x="203618" y="128750"/>
                    </a:cubicBezTo>
                    <a:cubicBezTo>
                      <a:pt x="197903" y="145895"/>
                      <a:pt x="181208" y="165364"/>
                      <a:pt x="164153" y="174592"/>
                    </a:cubicBezTo>
                    <a:cubicBezTo>
                      <a:pt x="147098" y="183820"/>
                      <a:pt x="121925" y="186022"/>
                      <a:pt x="101288" y="184117"/>
                    </a:cubicBezTo>
                    <a:close/>
                  </a:path>
                </a:pathLst>
              </a:custGeom>
              <a:solidFill>
                <a:srgbClr val="52372D"/>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9" name="楕円 138">
                <a:extLst>
                  <a:ext uri="{FF2B5EF4-FFF2-40B4-BE49-F238E27FC236}">
                    <a16:creationId xmlns:a16="http://schemas.microsoft.com/office/drawing/2014/main" id="{8B451CE2-FA60-D16B-9486-B24EDD8E90BE}"/>
                  </a:ext>
                </a:extLst>
              </p:cNvPr>
              <p:cNvSpPr/>
              <p:nvPr/>
            </p:nvSpPr>
            <p:spPr>
              <a:xfrm>
                <a:off x="5541010" y="3523135"/>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0" name="楕円 139">
                <a:extLst>
                  <a:ext uri="{FF2B5EF4-FFF2-40B4-BE49-F238E27FC236}">
                    <a16:creationId xmlns:a16="http://schemas.microsoft.com/office/drawing/2014/main" id="{5BF11A92-9A3F-3A6F-EB62-EC4BC641025E}"/>
                  </a:ext>
                </a:extLst>
              </p:cNvPr>
              <p:cNvSpPr/>
              <p:nvPr/>
            </p:nvSpPr>
            <p:spPr>
              <a:xfrm>
                <a:off x="6709410" y="3551790"/>
                <a:ext cx="53340" cy="57310"/>
              </a:xfrm>
              <a:prstGeom prst="ellipse">
                <a:avLst/>
              </a:prstGeom>
              <a:solidFill>
                <a:srgbClr val="180700"/>
              </a:solidFill>
              <a:ln>
                <a:solidFill>
                  <a:srgbClr val="1807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1" name="楕円 140">
                <a:extLst>
                  <a:ext uri="{FF2B5EF4-FFF2-40B4-BE49-F238E27FC236}">
                    <a16:creationId xmlns:a16="http://schemas.microsoft.com/office/drawing/2014/main" id="{EA3167C3-3640-E64F-3016-5D0D98B052D7}"/>
                  </a:ext>
                </a:extLst>
              </p:cNvPr>
              <p:cNvSpPr/>
              <p:nvPr/>
            </p:nvSpPr>
            <p:spPr>
              <a:xfrm>
                <a:off x="5510815" y="3514231"/>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2" name="楕円 141">
                <a:extLst>
                  <a:ext uri="{FF2B5EF4-FFF2-40B4-BE49-F238E27FC236}">
                    <a16:creationId xmlns:a16="http://schemas.microsoft.com/office/drawing/2014/main" id="{D4EB6A84-F24A-6617-4AA2-95E5310DB248}"/>
                  </a:ext>
                </a:extLst>
              </p:cNvPr>
              <p:cNvSpPr/>
              <p:nvPr/>
            </p:nvSpPr>
            <p:spPr>
              <a:xfrm>
                <a:off x="6678258" y="3546397"/>
                <a:ext cx="45719" cy="4571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3" name="フリーフォーム: 図形 142">
                <a:extLst>
                  <a:ext uri="{FF2B5EF4-FFF2-40B4-BE49-F238E27FC236}">
                    <a16:creationId xmlns:a16="http://schemas.microsoft.com/office/drawing/2014/main" id="{5EA36286-09BA-FABB-AD09-B11BBE9F2361}"/>
                  </a:ext>
                </a:extLst>
              </p:cNvPr>
              <p:cNvSpPr/>
              <p:nvPr/>
            </p:nvSpPr>
            <p:spPr>
              <a:xfrm>
                <a:off x="5297170" y="3455646"/>
                <a:ext cx="544830" cy="179094"/>
              </a:xfrm>
              <a:custGeom>
                <a:avLst/>
                <a:gdLst>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36245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9585 w 544830"/>
                  <a:gd name="connsiteY6" fmla="*/ 123840 h 180990"/>
                  <a:gd name="connsiteX7" fmla="*/ 535305 w 544830"/>
                  <a:gd name="connsiteY7" fmla="*/ 169560 h 180990"/>
                  <a:gd name="connsiteX8" fmla="*/ 544830 w 544830"/>
                  <a:gd name="connsiteY8" fmla="*/ 180990 h 180990"/>
                  <a:gd name="connsiteX0" fmla="*/ 0 w 544830"/>
                  <a:gd name="connsiteY0" fmla="*/ 127650 h 180990"/>
                  <a:gd name="connsiteX1" fmla="*/ 74295 w 544830"/>
                  <a:gd name="connsiteY1" fmla="*/ 53355 h 180990"/>
                  <a:gd name="connsiteX2" fmla="*/ 169545 w 544830"/>
                  <a:gd name="connsiteY2" fmla="*/ 15255 h 180990"/>
                  <a:gd name="connsiteX3" fmla="*/ 215265 w 544830"/>
                  <a:gd name="connsiteY3" fmla="*/ 15 h 180990"/>
                  <a:gd name="connsiteX4" fmla="*/ 331470 w 544830"/>
                  <a:gd name="connsiteY4" fmla="*/ 13350 h 180990"/>
                  <a:gd name="connsiteX5" fmla="*/ 422910 w 544830"/>
                  <a:gd name="connsiteY5" fmla="*/ 55260 h 180990"/>
                  <a:gd name="connsiteX6" fmla="*/ 483870 w 544830"/>
                  <a:gd name="connsiteY6" fmla="*/ 114315 h 180990"/>
                  <a:gd name="connsiteX7" fmla="*/ 535305 w 544830"/>
                  <a:gd name="connsiteY7" fmla="*/ 169560 h 180990"/>
                  <a:gd name="connsiteX8" fmla="*/ 544830 w 544830"/>
                  <a:gd name="connsiteY8" fmla="*/ 180990 h 180990"/>
                  <a:gd name="connsiteX0" fmla="*/ 0 w 544830"/>
                  <a:gd name="connsiteY0" fmla="*/ 125754 h 179094"/>
                  <a:gd name="connsiteX1" fmla="*/ 74295 w 544830"/>
                  <a:gd name="connsiteY1" fmla="*/ 51459 h 179094"/>
                  <a:gd name="connsiteX2" fmla="*/ 16954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 name="connsiteX0" fmla="*/ 0 w 544830"/>
                  <a:gd name="connsiteY0" fmla="*/ 125754 h 179094"/>
                  <a:gd name="connsiteX1" fmla="*/ 74295 w 544830"/>
                  <a:gd name="connsiteY1" fmla="*/ 51459 h 179094"/>
                  <a:gd name="connsiteX2" fmla="*/ 161925 w 544830"/>
                  <a:gd name="connsiteY2" fmla="*/ 13359 h 179094"/>
                  <a:gd name="connsiteX3" fmla="*/ 230505 w 544830"/>
                  <a:gd name="connsiteY3" fmla="*/ 24 h 179094"/>
                  <a:gd name="connsiteX4" fmla="*/ 331470 w 544830"/>
                  <a:gd name="connsiteY4" fmla="*/ 11454 h 179094"/>
                  <a:gd name="connsiteX5" fmla="*/ 422910 w 544830"/>
                  <a:gd name="connsiteY5" fmla="*/ 53364 h 179094"/>
                  <a:gd name="connsiteX6" fmla="*/ 483870 w 544830"/>
                  <a:gd name="connsiteY6" fmla="*/ 112419 h 179094"/>
                  <a:gd name="connsiteX7" fmla="*/ 535305 w 544830"/>
                  <a:gd name="connsiteY7" fmla="*/ 167664 h 179094"/>
                  <a:gd name="connsiteX8" fmla="*/ 544830 w 544830"/>
                  <a:gd name="connsiteY8" fmla="*/ 179094 h 1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4830" h="179094">
                    <a:moveTo>
                      <a:pt x="0" y="125754"/>
                    </a:moveTo>
                    <a:cubicBezTo>
                      <a:pt x="23019" y="97972"/>
                      <a:pt x="47308" y="70191"/>
                      <a:pt x="74295" y="51459"/>
                    </a:cubicBezTo>
                    <a:cubicBezTo>
                      <a:pt x="101282" y="32727"/>
                      <a:pt x="135890" y="21931"/>
                      <a:pt x="161925" y="13359"/>
                    </a:cubicBezTo>
                    <a:cubicBezTo>
                      <a:pt x="187960" y="4787"/>
                      <a:pt x="202248" y="341"/>
                      <a:pt x="230505" y="24"/>
                    </a:cubicBezTo>
                    <a:cubicBezTo>
                      <a:pt x="258762" y="-293"/>
                      <a:pt x="299403" y="2564"/>
                      <a:pt x="331470" y="11454"/>
                    </a:cubicBezTo>
                    <a:cubicBezTo>
                      <a:pt x="363537" y="20344"/>
                      <a:pt x="397510" y="36537"/>
                      <a:pt x="422910" y="53364"/>
                    </a:cubicBezTo>
                    <a:cubicBezTo>
                      <a:pt x="448310" y="70192"/>
                      <a:pt x="465138" y="93369"/>
                      <a:pt x="483870" y="112419"/>
                    </a:cubicBezTo>
                    <a:cubicBezTo>
                      <a:pt x="502602" y="131469"/>
                      <a:pt x="526098" y="158139"/>
                      <a:pt x="535305" y="167664"/>
                    </a:cubicBezTo>
                    <a:cubicBezTo>
                      <a:pt x="544513" y="177189"/>
                      <a:pt x="544671" y="178141"/>
                      <a:pt x="544830" y="179094"/>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4" name="フリーフォーム: 図形 143">
                <a:extLst>
                  <a:ext uri="{FF2B5EF4-FFF2-40B4-BE49-F238E27FC236}">
                    <a16:creationId xmlns:a16="http://schemas.microsoft.com/office/drawing/2014/main" id="{56818636-1B7B-8ACB-B0DB-CCC052616CBA}"/>
                  </a:ext>
                </a:extLst>
              </p:cNvPr>
              <p:cNvSpPr/>
              <p:nvPr/>
            </p:nvSpPr>
            <p:spPr>
              <a:xfrm>
                <a:off x="6490335" y="3479350"/>
                <a:ext cx="520700" cy="185871"/>
              </a:xfrm>
              <a:custGeom>
                <a:avLst/>
                <a:gdLst>
                  <a:gd name="connsiteX0" fmla="*/ 0 w 544004"/>
                  <a:gd name="connsiteY0" fmla="*/ 183228 h 183228"/>
                  <a:gd name="connsiteX1" fmla="*/ 53340 w 544004"/>
                  <a:gd name="connsiteY1" fmla="*/ 108933 h 183228"/>
                  <a:gd name="connsiteX2" fmla="*/ 140970 w 544004"/>
                  <a:gd name="connsiteY2" fmla="*/ 44163 h 183228"/>
                  <a:gd name="connsiteX3" fmla="*/ 247650 w 544004"/>
                  <a:gd name="connsiteY3" fmla="*/ 348 h 183228"/>
                  <a:gd name="connsiteX4" fmla="*/ 405765 w 544004"/>
                  <a:gd name="connsiteY4" fmla="*/ 27018 h 183228"/>
                  <a:gd name="connsiteX5" fmla="*/ 495300 w 544004"/>
                  <a:gd name="connsiteY5" fmla="*/ 86073 h 183228"/>
                  <a:gd name="connsiteX6" fmla="*/ 539115 w 544004"/>
                  <a:gd name="connsiteY6" fmla="*/ 122268 h 183228"/>
                  <a:gd name="connsiteX7" fmla="*/ 541020 w 544004"/>
                  <a:gd name="connsiteY7" fmla="*/ 126078 h 183228"/>
                  <a:gd name="connsiteX0" fmla="*/ 0 w 544004"/>
                  <a:gd name="connsiteY0" fmla="*/ 185104 h 185104"/>
                  <a:gd name="connsiteX1" fmla="*/ 53340 w 544004"/>
                  <a:gd name="connsiteY1" fmla="*/ 110809 h 185104"/>
                  <a:gd name="connsiteX2" fmla="*/ 140970 w 544004"/>
                  <a:gd name="connsiteY2" fmla="*/ 46039 h 185104"/>
                  <a:gd name="connsiteX3" fmla="*/ 272415 w 544004"/>
                  <a:gd name="connsiteY3" fmla="*/ 319 h 185104"/>
                  <a:gd name="connsiteX4" fmla="*/ 405765 w 544004"/>
                  <a:gd name="connsiteY4" fmla="*/ 28894 h 185104"/>
                  <a:gd name="connsiteX5" fmla="*/ 495300 w 544004"/>
                  <a:gd name="connsiteY5" fmla="*/ 87949 h 185104"/>
                  <a:gd name="connsiteX6" fmla="*/ 539115 w 544004"/>
                  <a:gd name="connsiteY6" fmla="*/ 124144 h 185104"/>
                  <a:gd name="connsiteX7" fmla="*/ 541020 w 544004"/>
                  <a:gd name="connsiteY7" fmla="*/ 127954 h 185104"/>
                  <a:gd name="connsiteX0" fmla="*/ 0 w 544004"/>
                  <a:gd name="connsiteY0" fmla="*/ 184805 h 184805"/>
                  <a:gd name="connsiteX1" fmla="*/ 53340 w 544004"/>
                  <a:gd name="connsiteY1" fmla="*/ 110510 h 184805"/>
                  <a:gd name="connsiteX2" fmla="*/ 15430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4828 h 184828"/>
                  <a:gd name="connsiteX1" fmla="*/ 53340 w 544004"/>
                  <a:gd name="connsiteY1" fmla="*/ 110533 h 184828"/>
                  <a:gd name="connsiteX2" fmla="*/ 165735 w 544004"/>
                  <a:gd name="connsiteY2" fmla="*/ 34333 h 184828"/>
                  <a:gd name="connsiteX3" fmla="*/ 272415 w 544004"/>
                  <a:gd name="connsiteY3" fmla="*/ 43 h 184828"/>
                  <a:gd name="connsiteX4" fmla="*/ 405765 w 544004"/>
                  <a:gd name="connsiteY4" fmla="*/ 28618 h 184828"/>
                  <a:gd name="connsiteX5" fmla="*/ 495300 w 544004"/>
                  <a:gd name="connsiteY5" fmla="*/ 87673 h 184828"/>
                  <a:gd name="connsiteX6" fmla="*/ 539115 w 544004"/>
                  <a:gd name="connsiteY6" fmla="*/ 123868 h 184828"/>
                  <a:gd name="connsiteX7" fmla="*/ 541020 w 544004"/>
                  <a:gd name="connsiteY7" fmla="*/ 127678 h 184828"/>
                  <a:gd name="connsiteX0" fmla="*/ 0 w 544004"/>
                  <a:gd name="connsiteY0" fmla="*/ 184805 h 184805"/>
                  <a:gd name="connsiteX1" fmla="*/ 53340 w 544004"/>
                  <a:gd name="connsiteY1" fmla="*/ 110510 h 184805"/>
                  <a:gd name="connsiteX2" fmla="*/ 158115 w 544004"/>
                  <a:gd name="connsiteY2" fmla="*/ 32405 h 184805"/>
                  <a:gd name="connsiteX3" fmla="*/ 272415 w 544004"/>
                  <a:gd name="connsiteY3" fmla="*/ 20 h 184805"/>
                  <a:gd name="connsiteX4" fmla="*/ 405765 w 544004"/>
                  <a:gd name="connsiteY4" fmla="*/ 28595 h 184805"/>
                  <a:gd name="connsiteX5" fmla="*/ 495300 w 544004"/>
                  <a:gd name="connsiteY5" fmla="*/ 87650 h 184805"/>
                  <a:gd name="connsiteX6" fmla="*/ 539115 w 544004"/>
                  <a:gd name="connsiteY6" fmla="*/ 123845 h 184805"/>
                  <a:gd name="connsiteX7" fmla="*/ 541020 w 544004"/>
                  <a:gd name="connsiteY7" fmla="*/ 127655 h 184805"/>
                  <a:gd name="connsiteX0" fmla="*/ 0 w 544004"/>
                  <a:gd name="connsiteY0" fmla="*/ 186097 h 186097"/>
                  <a:gd name="connsiteX1" fmla="*/ 53340 w 544004"/>
                  <a:gd name="connsiteY1" fmla="*/ 111802 h 186097"/>
                  <a:gd name="connsiteX2" fmla="*/ 158115 w 544004"/>
                  <a:gd name="connsiteY2" fmla="*/ 33697 h 186097"/>
                  <a:gd name="connsiteX3" fmla="*/ 272415 w 544004"/>
                  <a:gd name="connsiteY3" fmla="*/ 1312 h 186097"/>
                  <a:gd name="connsiteX4" fmla="*/ 385445 w 544004"/>
                  <a:gd name="connsiteY4" fmla="*/ 14647 h 186097"/>
                  <a:gd name="connsiteX5" fmla="*/ 495300 w 544004"/>
                  <a:gd name="connsiteY5" fmla="*/ 88942 h 186097"/>
                  <a:gd name="connsiteX6" fmla="*/ 539115 w 544004"/>
                  <a:gd name="connsiteY6" fmla="*/ 125137 h 186097"/>
                  <a:gd name="connsiteX7" fmla="*/ 541020 w 544004"/>
                  <a:gd name="connsiteY7" fmla="*/ 128947 h 186097"/>
                  <a:gd name="connsiteX0" fmla="*/ 0 w 544004"/>
                  <a:gd name="connsiteY0" fmla="*/ 185922 h 185922"/>
                  <a:gd name="connsiteX1" fmla="*/ 53340 w 544004"/>
                  <a:gd name="connsiteY1" fmla="*/ 111627 h 185922"/>
                  <a:gd name="connsiteX2" fmla="*/ 158115 w 544004"/>
                  <a:gd name="connsiteY2" fmla="*/ 33522 h 185922"/>
                  <a:gd name="connsiteX3" fmla="*/ 272415 w 544004"/>
                  <a:gd name="connsiteY3" fmla="*/ 1137 h 185922"/>
                  <a:gd name="connsiteX4" fmla="*/ 385445 w 544004"/>
                  <a:gd name="connsiteY4" fmla="*/ 14472 h 185922"/>
                  <a:gd name="connsiteX5" fmla="*/ 482600 w 544004"/>
                  <a:gd name="connsiteY5" fmla="*/ 81147 h 185922"/>
                  <a:gd name="connsiteX6" fmla="*/ 539115 w 544004"/>
                  <a:gd name="connsiteY6" fmla="*/ 124962 h 185922"/>
                  <a:gd name="connsiteX7" fmla="*/ 541020 w 544004"/>
                  <a:gd name="connsiteY7" fmla="*/ 128772 h 185922"/>
                  <a:gd name="connsiteX0" fmla="*/ 0 w 540644"/>
                  <a:gd name="connsiteY0" fmla="*/ 185922 h 185922"/>
                  <a:gd name="connsiteX1" fmla="*/ 53340 w 540644"/>
                  <a:gd name="connsiteY1" fmla="*/ 111627 h 185922"/>
                  <a:gd name="connsiteX2" fmla="*/ 158115 w 540644"/>
                  <a:gd name="connsiteY2" fmla="*/ 33522 h 185922"/>
                  <a:gd name="connsiteX3" fmla="*/ 272415 w 540644"/>
                  <a:gd name="connsiteY3" fmla="*/ 1137 h 185922"/>
                  <a:gd name="connsiteX4" fmla="*/ 385445 w 540644"/>
                  <a:gd name="connsiteY4" fmla="*/ 14472 h 185922"/>
                  <a:gd name="connsiteX5" fmla="*/ 482600 w 540644"/>
                  <a:gd name="connsiteY5" fmla="*/ 81147 h 185922"/>
                  <a:gd name="connsiteX6" fmla="*/ 539115 w 540644"/>
                  <a:gd name="connsiteY6" fmla="*/ 124962 h 185922"/>
                  <a:gd name="connsiteX7" fmla="*/ 520700 w 540644"/>
                  <a:gd name="connsiteY7" fmla="*/ 126232 h 185922"/>
                  <a:gd name="connsiteX0" fmla="*/ 0 w 540644"/>
                  <a:gd name="connsiteY0" fmla="*/ 185871 h 185871"/>
                  <a:gd name="connsiteX1" fmla="*/ 53340 w 540644"/>
                  <a:gd name="connsiteY1" fmla="*/ 111576 h 185871"/>
                  <a:gd name="connsiteX2" fmla="*/ 158115 w 540644"/>
                  <a:gd name="connsiteY2" fmla="*/ 33471 h 185871"/>
                  <a:gd name="connsiteX3" fmla="*/ 272415 w 540644"/>
                  <a:gd name="connsiteY3" fmla="*/ 1086 h 185871"/>
                  <a:gd name="connsiteX4" fmla="*/ 385445 w 540644"/>
                  <a:gd name="connsiteY4" fmla="*/ 14421 h 185871"/>
                  <a:gd name="connsiteX5" fmla="*/ 482600 w 540644"/>
                  <a:gd name="connsiteY5" fmla="*/ 78556 h 185871"/>
                  <a:gd name="connsiteX6" fmla="*/ 539115 w 540644"/>
                  <a:gd name="connsiteY6" fmla="*/ 124911 h 185871"/>
                  <a:gd name="connsiteX7" fmla="*/ 520700 w 540644"/>
                  <a:gd name="connsiteY7" fmla="*/ 126181 h 185871"/>
                  <a:gd name="connsiteX0" fmla="*/ 0 w 520700"/>
                  <a:gd name="connsiteY0" fmla="*/ 185871 h 185871"/>
                  <a:gd name="connsiteX1" fmla="*/ 53340 w 520700"/>
                  <a:gd name="connsiteY1" fmla="*/ 111576 h 185871"/>
                  <a:gd name="connsiteX2" fmla="*/ 158115 w 520700"/>
                  <a:gd name="connsiteY2" fmla="*/ 33471 h 185871"/>
                  <a:gd name="connsiteX3" fmla="*/ 272415 w 520700"/>
                  <a:gd name="connsiteY3" fmla="*/ 1086 h 185871"/>
                  <a:gd name="connsiteX4" fmla="*/ 385445 w 520700"/>
                  <a:gd name="connsiteY4" fmla="*/ 14421 h 185871"/>
                  <a:gd name="connsiteX5" fmla="*/ 482600 w 520700"/>
                  <a:gd name="connsiteY5" fmla="*/ 78556 h 185871"/>
                  <a:gd name="connsiteX6" fmla="*/ 520700 w 520700"/>
                  <a:gd name="connsiteY6" fmla="*/ 126181 h 185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0700" h="185871">
                    <a:moveTo>
                      <a:pt x="0" y="185871"/>
                    </a:moveTo>
                    <a:cubicBezTo>
                      <a:pt x="14922" y="160312"/>
                      <a:pt x="26988" y="136976"/>
                      <a:pt x="53340" y="111576"/>
                    </a:cubicBezTo>
                    <a:cubicBezTo>
                      <a:pt x="79692" y="86176"/>
                      <a:pt x="121603" y="51886"/>
                      <a:pt x="158115" y="33471"/>
                    </a:cubicBezTo>
                    <a:cubicBezTo>
                      <a:pt x="194627" y="15056"/>
                      <a:pt x="234527" y="4261"/>
                      <a:pt x="272415" y="1086"/>
                    </a:cubicBezTo>
                    <a:cubicBezTo>
                      <a:pt x="310303" y="-2089"/>
                      <a:pt x="350414" y="1509"/>
                      <a:pt x="385445" y="14421"/>
                    </a:cubicBezTo>
                    <a:cubicBezTo>
                      <a:pt x="420476" y="27333"/>
                      <a:pt x="460058" y="59929"/>
                      <a:pt x="482600" y="78556"/>
                    </a:cubicBezTo>
                    <a:cubicBezTo>
                      <a:pt x="505142" y="97183"/>
                      <a:pt x="512762" y="116259"/>
                      <a:pt x="520700" y="126181"/>
                    </a:cubicBez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45" name="グループ化 144">
                <a:extLst>
                  <a:ext uri="{FF2B5EF4-FFF2-40B4-BE49-F238E27FC236}">
                    <a16:creationId xmlns:a16="http://schemas.microsoft.com/office/drawing/2014/main" id="{9F8CAF62-302D-B65D-ECCD-91BBC027D667}"/>
                  </a:ext>
                </a:extLst>
              </p:cNvPr>
              <p:cNvGrpSpPr/>
              <p:nvPr/>
            </p:nvGrpSpPr>
            <p:grpSpPr>
              <a:xfrm>
                <a:off x="4548687" y="1282785"/>
                <a:ext cx="3181164" cy="2003626"/>
                <a:chOff x="7994671" y="1156606"/>
                <a:chExt cx="2983170" cy="1888703"/>
              </a:xfrm>
            </p:grpSpPr>
            <p:sp>
              <p:nvSpPr>
                <p:cNvPr id="146" name="フリーフォーム: 図形 145">
                  <a:extLst>
                    <a:ext uri="{FF2B5EF4-FFF2-40B4-BE49-F238E27FC236}">
                      <a16:creationId xmlns:a16="http://schemas.microsoft.com/office/drawing/2014/main" id="{4BF72963-0C7C-C56E-E089-AEAC7D90A4E0}"/>
                    </a:ext>
                  </a:extLst>
                </p:cNvPr>
                <p:cNvSpPr/>
                <p:nvPr/>
              </p:nvSpPr>
              <p:spPr>
                <a:xfrm>
                  <a:off x="7994671" y="1156606"/>
                  <a:ext cx="2983170" cy="1888703"/>
                </a:xfrm>
                <a:custGeom>
                  <a:avLst/>
                  <a:gdLst>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96480 w 2982881"/>
                    <a:gd name="connsiteY9" fmla="*/ 14812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47280 w 2982881"/>
                    <a:gd name="connsiteY10" fmla="*/ 9986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2881"/>
                    <a:gd name="connsiteY0" fmla="*/ 1888028 h 1888703"/>
                    <a:gd name="connsiteX1" fmla="*/ 5880 w 2982881"/>
                    <a:gd name="connsiteY1" fmla="*/ 1816908 h 1888703"/>
                    <a:gd name="connsiteX2" fmla="*/ 43980 w 2982881"/>
                    <a:gd name="connsiteY2" fmla="*/ 1628948 h 1888703"/>
                    <a:gd name="connsiteX3" fmla="*/ 77000 w 2982881"/>
                    <a:gd name="connsiteY3" fmla="*/ 1517188 h 1888703"/>
                    <a:gd name="connsiteX4" fmla="*/ 117640 w 2982881"/>
                    <a:gd name="connsiteY4" fmla="*/ 1232708 h 1888703"/>
                    <a:gd name="connsiteX5" fmla="*/ 229400 w 2982881"/>
                    <a:gd name="connsiteY5" fmla="*/ 803448 h 1888703"/>
                    <a:gd name="connsiteX6" fmla="*/ 308140 w 2982881"/>
                    <a:gd name="connsiteY6" fmla="*/ 628188 h 1888703"/>
                    <a:gd name="connsiteX7" fmla="*/ 386880 w 2982881"/>
                    <a:gd name="connsiteY7" fmla="*/ 496108 h 1888703"/>
                    <a:gd name="connsiteX8" fmla="*/ 676440 w 2982881"/>
                    <a:gd name="connsiteY8" fmla="*/ 287828 h 1888703"/>
                    <a:gd name="connsiteX9" fmla="*/ 976160 w 2982881"/>
                    <a:gd name="connsiteY9" fmla="*/ 150668 h 1888703"/>
                    <a:gd name="connsiteX10" fmla="*/ 1021880 w 2982881"/>
                    <a:gd name="connsiteY10" fmla="*/ 102408 h 1888703"/>
                    <a:gd name="connsiteX11" fmla="*/ 1131100 w 2982881"/>
                    <a:gd name="connsiteY11" fmla="*/ 77008 h 1888703"/>
                    <a:gd name="connsiteX12" fmla="*/ 1308900 w 2982881"/>
                    <a:gd name="connsiteY12" fmla="*/ 8428 h 1888703"/>
                    <a:gd name="connsiteX13" fmla="*/ 1547660 w 2982881"/>
                    <a:gd name="connsiteY13" fmla="*/ 13508 h 1888703"/>
                    <a:gd name="connsiteX14" fmla="*/ 1946440 w 2982881"/>
                    <a:gd name="connsiteY14" fmla="*/ 120188 h 1888703"/>
                    <a:gd name="connsiteX15" fmla="*/ 2284260 w 2982881"/>
                    <a:gd name="connsiteY15" fmla="*/ 275128 h 1888703"/>
                    <a:gd name="connsiteX16" fmla="*/ 2490000 w 2982881"/>
                    <a:gd name="connsiteY16" fmla="*/ 386888 h 1888703"/>
                    <a:gd name="connsiteX17" fmla="*/ 2632240 w 2982881"/>
                    <a:gd name="connsiteY17" fmla="*/ 590088 h 1888703"/>
                    <a:gd name="connsiteX18" fmla="*/ 2756700 w 2982881"/>
                    <a:gd name="connsiteY18" fmla="*/ 905048 h 1888703"/>
                    <a:gd name="connsiteX19" fmla="*/ 2865920 w 2982881"/>
                    <a:gd name="connsiteY19" fmla="*/ 1204768 h 1888703"/>
                    <a:gd name="connsiteX20" fmla="*/ 2906560 w 2982881"/>
                    <a:gd name="connsiteY20" fmla="*/ 1397808 h 1888703"/>
                    <a:gd name="connsiteX21" fmla="*/ 2934500 w 2982881"/>
                    <a:gd name="connsiteY21" fmla="*/ 1501948 h 1888703"/>
                    <a:gd name="connsiteX22" fmla="*/ 2982760 w 2982881"/>
                    <a:gd name="connsiteY22" fmla="*/ 1634028 h 1888703"/>
                    <a:gd name="connsiteX23" fmla="*/ 2919260 w 2982881"/>
                    <a:gd name="connsiteY23" fmla="*/ 1606088 h 1888703"/>
                    <a:gd name="connsiteX24" fmla="*/ 2853220 w 2982881"/>
                    <a:gd name="connsiteY24" fmla="*/ 1517188 h 1888703"/>
                    <a:gd name="connsiteX25" fmla="*/ 2581440 w 2982881"/>
                    <a:gd name="connsiteY25" fmla="*/ 1308908 h 1888703"/>
                    <a:gd name="connsiteX26" fmla="*/ 1951520 w 2982881"/>
                    <a:gd name="connsiteY26" fmla="*/ 887268 h 1888703"/>
                    <a:gd name="connsiteX27" fmla="*/ 1349540 w 2982881"/>
                    <a:gd name="connsiteY27" fmla="*/ 739948 h 1888703"/>
                    <a:gd name="connsiteX28" fmla="*/ 864400 w 2982881"/>
                    <a:gd name="connsiteY28" fmla="*/ 922828 h 1888703"/>
                    <a:gd name="connsiteX29" fmla="*/ 541820 w 2982881"/>
                    <a:gd name="connsiteY29" fmla="*/ 1197148 h 1888703"/>
                    <a:gd name="connsiteX30" fmla="*/ 315760 w 2982881"/>
                    <a:gd name="connsiteY30" fmla="*/ 1461308 h 1888703"/>
                    <a:gd name="connsiteX31" fmla="*/ 183680 w 2982881"/>
                    <a:gd name="connsiteY31" fmla="*/ 1631488 h 1888703"/>
                    <a:gd name="connsiteX32" fmla="*/ 158280 w 2982881"/>
                    <a:gd name="connsiteY32" fmla="*/ 1702608 h 1888703"/>
                    <a:gd name="connsiteX33" fmla="*/ 107480 w 2982881"/>
                    <a:gd name="connsiteY33" fmla="*/ 1781348 h 1888703"/>
                    <a:gd name="connsiteX34" fmla="*/ 10960 w 2982881"/>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700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 name="connsiteX0" fmla="*/ 10960 w 2983170"/>
                    <a:gd name="connsiteY0" fmla="*/ 1888028 h 1888703"/>
                    <a:gd name="connsiteX1" fmla="*/ 5880 w 2983170"/>
                    <a:gd name="connsiteY1" fmla="*/ 1816908 h 1888703"/>
                    <a:gd name="connsiteX2" fmla="*/ 43980 w 2983170"/>
                    <a:gd name="connsiteY2" fmla="*/ 1628948 h 1888703"/>
                    <a:gd name="connsiteX3" fmla="*/ 71920 w 2983170"/>
                    <a:gd name="connsiteY3" fmla="*/ 1517188 h 1888703"/>
                    <a:gd name="connsiteX4" fmla="*/ 117640 w 2983170"/>
                    <a:gd name="connsiteY4" fmla="*/ 1232708 h 1888703"/>
                    <a:gd name="connsiteX5" fmla="*/ 229400 w 2983170"/>
                    <a:gd name="connsiteY5" fmla="*/ 803448 h 1888703"/>
                    <a:gd name="connsiteX6" fmla="*/ 308140 w 2983170"/>
                    <a:gd name="connsiteY6" fmla="*/ 628188 h 1888703"/>
                    <a:gd name="connsiteX7" fmla="*/ 386880 w 2983170"/>
                    <a:gd name="connsiteY7" fmla="*/ 496108 h 1888703"/>
                    <a:gd name="connsiteX8" fmla="*/ 676440 w 2983170"/>
                    <a:gd name="connsiteY8" fmla="*/ 287828 h 1888703"/>
                    <a:gd name="connsiteX9" fmla="*/ 976160 w 2983170"/>
                    <a:gd name="connsiteY9" fmla="*/ 150668 h 1888703"/>
                    <a:gd name="connsiteX10" fmla="*/ 1021880 w 2983170"/>
                    <a:gd name="connsiteY10" fmla="*/ 102408 h 1888703"/>
                    <a:gd name="connsiteX11" fmla="*/ 1131100 w 2983170"/>
                    <a:gd name="connsiteY11" fmla="*/ 77008 h 1888703"/>
                    <a:gd name="connsiteX12" fmla="*/ 1308900 w 2983170"/>
                    <a:gd name="connsiteY12" fmla="*/ 8428 h 1888703"/>
                    <a:gd name="connsiteX13" fmla="*/ 1547660 w 2983170"/>
                    <a:gd name="connsiteY13" fmla="*/ 13508 h 1888703"/>
                    <a:gd name="connsiteX14" fmla="*/ 1946440 w 2983170"/>
                    <a:gd name="connsiteY14" fmla="*/ 120188 h 1888703"/>
                    <a:gd name="connsiteX15" fmla="*/ 2284260 w 2983170"/>
                    <a:gd name="connsiteY15" fmla="*/ 275128 h 1888703"/>
                    <a:gd name="connsiteX16" fmla="*/ 2490000 w 2983170"/>
                    <a:gd name="connsiteY16" fmla="*/ 386888 h 1888703"/>
                    <a:gd name="connsiteX17" fmla="*/ 2632240 w 2983170"/>
                    <a:gd name="connsiteY17" fmla="*/ 590088 h 1888703"/>
                    <a:gd name="connsiteX18" fmla="*/ 2756700 w 2983170"/>
                    <a:gd name="connsiteY18" fmla="*/ 905048 h 1888703"/>
                    <a:gd name="connsiteX19" fmla="*/ 2865920 w 2983170"/>
                    <a:gd name="connsiteY19" fmla="*/ 1204768 h 1888703"/>
                    <a:gd name="connsiteX20" fmla="*/ 2906560 w 2983170"/>
                    <a:gd name="connsiteY20" fmla="*/ 1397808 h 1888703"/>
                    <a:gd name="connsiteX21" fmla="*/ 2944660 w 2983170"/>
                    <a:gd name="connsiteY21" fmla="*/ 1504488 h 1888703"/>
                    <a:gd name="connsiteX22" fmla="*/ 2982760 w 2983170"/>
                    <a:gd name="connsiteY22" fmla="*/ 1634028 h 1888703"/>
                    <a:gd name="connsiteX23" fmla="*/ 2919260 w 2983170"/>
                    <a:gd name="connsiteY23" fmla="*/ 1606088 h 1888703"/>
                    <a:gd name="connsiteX24" fmla="*/ 2853220 w 2983170"/>
                    <a:gd name="connsiteY24" fmla="*/ 1517188 h 1888703"/>
                    <a:gd name="connsiteX25" fmla="*/ 2581440 w 2983170"/>
                    <a:gd name="connsiteY25" fmla="*/ 1308908 h 1888703"/>
                    <a:gd name="connsiteX26" fmla="*/ 1951520 w 2983170"/>
                    <a:gd name="connsiteY26" fmla="*/ 887268 h 1888703"/>
                    <a:gd name="connsiteX27" fmla="*/ 1349540 w 2983170"/>
                    <a:gd name="connsiteY27" fmla="*/ 739948 h 1888703"/>
                    <a:gd name="connsiteX28" fmla="*/ 864400 w 2983170"/>
                    <a:gd name="connsiteY28" fmla="*/ 922828 h 1888703"/>
                    <a:gd name="connsiteX29" fmla="*/ 541820 w 2983170"/>
                    <a:gd name="connsiteY29" fmla="*/ 1197148 h 1888703"/>
                    <a:gd name="connsiteX30" fmla="*/ 315760 w 2983170"/>
                    <a:gd name="connsiteY30" fmla="*/ 1461308 h 1888703"/>
                    <a:gd name="connsiteX31" fmla="*/ 183680 w 2983170"/>
                    <a:gd name="connsiteY31" fmla="*/ 1631488 h 1888703"/>
                    <a:gd name="connsiteX32" fmla="*/ 158280 w 2983170"/>
                    <a:gd name="connsiteY32" fmla="*/ 1702608 h 1888703"/>
                    <a:gd name="connsiteX33" fmla="*/ 107480 w 2983170"/>
                    <a:gd name="connsiteY33" fmla="*/ 1781348 h 1888703"/>
                    <a:gd name="connsiteX34" fmla="*/ 10960 w 2983170"/>
                    <a:gd name="connsiteY34" fmla="*/ 1888028 h 1888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83170" h="1888703">
                      <a:moveTo>
                        <a:pt x="10960" y="1888028"/>
                      </a:moveTo>
                      <a:cubicBezTo>
                        <a:pt x="-5973" y="1893955"/>
                        <a:pt x="377" y="1860088"/>
                        <a:pt x="5880" y="1816908"/>
                      </a:cubicBezTo>
                      <a:cubicBezTo>
                        <a:pt x="5880" y="1816908"/>
                        <a:pt x="32973" y="1678901"/>
                        <a:pt x="43980" y="1628948"/>
                      </a:cubicBezTo>
                      <a:cubicBezTo>
                        <a:pt x="54987" y="1578995"/>
                        <a:pt x="59643" y="1583228"/>
                        <a:pt x="71920" y="1517188"/>
                      </a:cubicBezTo>
                      <a:cubicBezTo>
                        <a:pt x="84197" y="1451148"/>
                        <a:pt x="91393" y="1351665"/>
                        <a:pt x="117640" y="1232708"/>
                      </a:cubicBezTo>
                      <a:cubicBezTo>
                        <a:pt x="143887" y="1113751"/>
                        <a:pt x="197650" y="904201"/>
                        <a:pt x="229400" y="803448"/>
                      </a:cubicBezTo>
                      <a:cubicBezTo>
                        <a:pt x="261150" y="702695"/>
                        <a:pt x="281893" y="679411"/>
                        <a:pt x="308140" y="628188"/>
                      </a:cubicBezTo>
                      <a:cubicBezTo>
                        <a:pt x="334387" y="576965"/>
                        <a:pt x="325497" y="552835"/>
                        <a:pt x="386880" y="496108"/>
                      </a:cubicBezTo>
                      <a:cubicBezTo>
                        <a:pt x="448263" y="439381"/>
                        <a:pt x="578227" y="345401"/>
                        <a:pt x="676440" y="287828"/>
                      </a:cubicBezTo>
                      <a:cubicBezTo>
                        <a:pt x="774653" y="230255"/>
                        <a:pt x="918587" y="181571"/>
                        <a:pt x="976160" y="150668"/>
                      </a:cubicBezTo>
                      <a:cubicBezTo>
                        <a:pt x="1033733" y="119765"/>
                        <a:pt x="996057" y="114685"/>
                        <a:pt x="1021880" y="102408"/>
                      </a:cubicBezTo>
                      <a:cubicBezTo>
                        <a:pt x="1047703" y="90131"/>
                        <a:pt x="1083263" y="92671"/>
                        <a:pt x="1131100" y="77008"/>
                      </a:cubicBezTo>
                      <a:cubicBezTo>
                        <a:pt x="1178937" y="61345"/>
                        <a:pt x="1239473" y="19011"/>
                        <a:pt x="1308900" y="8428"/>
                      </a:cubicBezTo>
                      <a:cubicBezTo>
                        <a:pt x="1378327" y="-2155"/>
                        <a:pt x="1441403" y="-5119"/>
                        <a:pt x="1547660" y="13508"/>
                      </a:cubicBezTo>
                      <a:cubicBezTo>
                        <a:pt x="1653917" y="32135"/>
                        <a:pt x="1823673" y="76585"/>
                        <a:pt x="1946440" y="120188"/>
                      </a:cubicBezTo>
                      <a:cubicBezTo>
                        <a:pt x="2069207" y="163791"/>
                        <a:pt x="2193667" y="230678"/>
                        <a:pt x="2284260" y="275128"/>
                      </a:cubicBezTo>
                      <a:cubicBezTo>
                        <a:pt x="2374853" y="319578"/>
                        <a:pt x="2432003" y="334395"/>
                        <a:pt x="2490000" y="386888"/>
                      </a:cubicBezTo>
                      <a:cubicBezTo>
                        <a:pt x="2547997" y="439381"/>
                        <a:pt x="2587790" y="503728"/>
                        <a:pt x="2632240" y="590088"/>
                      </a:cubicBezTo>
                      <a:cubicBezTo>
                        <a:pt x="2676690" y="676448"/>
                        <a:pt x="2717753" y="802601"/>
                        <a:pt x="2756700" y="905048"/>
                      </a:cubicBezTo>
                      <a:cubicBezTo>
                        <a:pt x="2795647" y="1007495"/>
                        <a:pt x="2840943" y="1122641"/>
                        <a:pt x="2865920" y="1204768"/>
                      </a:cubicBezTo>
                      <a:cubicBezTo>
                        <a:pt x="2890897" y="1286895"/>
                        <a:pt x="2893437" y="1347855"/>
                        <a:pt x="2906560" y="1397808"/>
                      </a:cubicBezTo>
                      <a:cubicBezTo>
                        <a:pt x="2919683" y="1447761"/>
                        <a:pt x="2931960" y="1465118"/>
                        <a:pt x="2944660" y="1504488"/>
                      </a:cubicBezTo>
                      <a:cubicBezTo>
                        <a:pt x="2957360" y="1543858"/>
                        <a:pt x="2986993" y="1617095"/>
                        <a:pt x="2982760" y="1634028"/>
                      </a:cubicBezTo>
                      <a:cubicBezTo>
                        <a:pt x="2978527" y="1650961"/>
                        <a:pt x="2940850" y="1625561"/>
                        <a:pt x="2919260" y="1606088"/>
                      </a:cubicBezTo>
                      <a:cubicBezTo>
                        <a:pt x="2897670" y="1586615"/>
                        <a:pt x="2909523" y="1566718"/>
                        <a:pt x="2853220" y="1517188"/>
                      </a:cubicBezTo>
                      <a:cubicBezTo>
                        <a:pt x="2796917" y="1467658"/>
                        <a:pt x="2731723" y="1413895"/>
                        <a:pt x="2581440" y="1308908"/>
                      </a:cubicBezTo>
                      <a:cubicBezTo>
                        <a:pt x="2431157" y="1203921"/>
                        <a:pt x="2156837" y="982095"/>
                        <a:pt x="1951520" y="887268"/>
                      </a:cubicBezTo>
                      <a:cubicBezTo>
                        <a:pt x="1746203" y="792441"/>
                        <a:pt x="1530727" y="734021"/>
                        <a:pt x="1349540" y="739948"/>
                      </a:cubicBezTo>
                      <a:cubicBezTo>
                        <a:pt x="1168353" y="745875"/>
                        <a:pt x="999020" y="846628"/>
                        <a:pt x="864400" y="922828"/>
                      </a:cubicBezTo>
                      <a:cubicBezTo>
                        <a:pt x="729780" y="999028"/>
                        <a:pt x="633260" y="1107401"/>
                        <a:pt x="541820" y="1197148"/>
                      </a:cubicBezTo>
                      <a:cubicBezTo>
                        <a:pt x="450380" y="1286895"/>
                        <a:pt x="375450" y="1388918"/>
                        <a:pt x="315760" y="1461308"/>
                      </a:cubicBezTo>
                      <a:cubicBezTo>
                        <a:pt x="256070" y="1533698"/>
                        <a:pt x="209927" y="1591271"/>
                        <a:pt x="183680" y="1631488"/>
                      </a:cubicBezTo>
                      <a:cubicBezTo>
                        <a:pt x="157433" y="1671705"/>
                        <a:pt x="170980" y="1677631"/>
                        <a:pt x="158280" y="1702608"/>
                      </a:cubicBezTo>
                      <a:cubicBezTo>
                        <a:pt x="145580" y="1727585"/>
                        <a:pt x="129070" y="1755101"/>
                        <a:pt x="107480" y="1781348"/>
                      </a:cubicBezTo>
                      <a:cubicBezTo>
                        <a:pt x="85890" y="1807595"/>
                        <a:pt x="27893" y="1882101"/>
                        <a:pt x="10960" y="1888028"/>
                      </a:cubicBezTo>
                      <a:close/>
                    </a:path>
                  </a:pathLst>
                </a:custGeom>
                <a:solidFill>
                  <a:srgbClr val="203864"/>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47" name="グループ化 146">
                  <a:extLst>
                    <a:ext uri="{FF2B5EF4-FFF2-40B4-BE49-F238E27FC236}">
                      <a16:creationId xmlns:a16="http://schemas.microsoft.com/office/drawing/2014/main" id="{83C16B4A-22F3-97F7-163E-1C90D338150D}"/>
                    </a:ext>
                  </a:extLst>
                </p:cNvPr>
                <p:cNvGrpSpPr/>
                <p:nvPr/>
              </p:nvGrpSpPr>
              <p:grpSpPr>
                <a:xfrm>
                  <a:off x="8079861" y="1231992"/>
                  <a:ext cx="2793429" cy="1630436"/>
                  <a:chOff x="8079861" y="1231992"/>
                  <a:chExt cx="2793429" cy="1630436"/>
                </a:xfrm>
              </p:grpSpPr>
              <p:sp>
                <p:nvSpPr>
                  <p:cNvPr id="148" name="フリーフォーム: 図形 147">
                    <a:extLst>
                      <a:ext uri="{FF2B5EF4-FFF2-40B4-BE49-F238E27FC236}">
                        <a16:creationId xmlns:a16="http://schemas.microsoft.com/office/drawing/2014/main" id="{94537880-FF86-87F0-E1D3-D995DAE182DB}"/>
                      </a:ext>
                    </a:extLst>
                  </p:cNvPr>
                  <p:cNvSpPr/>
                  <p:nvPr/>
                </p:nvSpPr>
                <p:spPr>
                  <a:xfrm>
                    <a:off x="8095725" y="1855609"/>
                    <a:ext cx="2775778" cy="1006819"/>
                  </a:xfrm>
                  <a:custGeom>
                    <a:avLst/>
                    <a:gdLst>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420445 w 2764228"/>
                      <a:gd name="connsiteY21" fmla="*/ 429565 h 1006819"/>
                      <a:gd name="connsiteX22" fmla="*/ 306145 w 2764228"/>
                      <a:gd name="connsiteY22" fmla="*/ 602285 h 1006819"/>
                      <a:gd name="connsiteX23" fmla="*/ 133425 w 2764228"/>
                      <a:gd name="connsiteY23" fmla="*/ 825805 h 1006819"/>
                      <a:gd name="connsiteX24" fmla="*/ 90245 w 2764228"/>
                      <a:gd name="connsiteY24"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811605 w 2764228"/>
                      <a:gd name="connsiteY20" fmla="*/ 1501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03045 w 2764228"/>
                      <a:gd name="connsiteY20" fmla="*/ 16032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948765 w 2764228"/>
                      <a:gd name="connsiteY20" fmla="*/ 124765 h 1006819"/>
                      <a:gd name="connsiteX21" fmla="*/ 674445 w 2764228"/>
                      <a:gd name="connsiteY21" fmla="*/ 216205 h 1006819"/>
                      <a:gd name="connsiteX22" fmla="*/ 420445 w 2764228"/>
                      <a:gd name="connsiteY22" fmla="*/ 429565 h 1006819"/>
                      <a:gd name="connsiteX23" fmla="*/ 306145 w 2764228"/>
                      <a:gd name="connsiteY23" fmla="*/ 602285 h 1006819"/>
                      <a:gd name="connsiteX24" fmla="*/ 133425 w 2764228"/>
                      <a:gd name="connsiteY24" fmla="*/ 825805 h 1006819"/>
                      <a:gd name="connsiteX25" fmla="*/ 90245 w 2764228"/>
                      <a:gd name="connsiteY25"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48765 w 2764228"/>
                      <a:gd name="connsiteY21" fmla="*/ 12476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7444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769185 w 2764228"/>
                      <a:gd name="connsiteY19" fmla="*/ 1552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901265 w 2764228"/>
                      <a:gd name="connsiteY18" fmla="*/ 23906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14625 w 2764228"/>
                      <a:gd name="connsiteY17" fmla="*/ 40162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84805 w 2764228"/>
                      <a:gd name="connsiteY16" fmla="*/ 55656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82925 w 2764228"/>
                      <a:gd name="connsiteY15" fmla="*/ 78262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457525 w 2764228"/>
                      <a:gd name="connsiteY15" fmla="*/ 841045 h 1006819"/>
                      <a:gd name="connsiteX16" fmla="*/ 2267025 w 2764228"/>
                      <a:gd name="connsiteY16" fmla="*/ 635305 h 1006819"/>
                      <a:gd name="connsiteX17" fmla="*/ 2107005 w 2764228"/>
                      <a:gd name="connsiteY17" fmla="*/ 480365 h 1006819"/>
                      <a:gd name="connsiteX18" fmla="*/ 1802205 w 2764228"/>
                      <a:gd name="connsiteY18" fmla="*/ 272085 h 1006819"/>
                      <a:gd name="connsiteX19" fmla="*/ 1441525 w 2764228"/>
                      <a:gd name="connsiteY19" fmla="*/ 104445 h 1006819"/>
                      <a:gd name="connsiteX20" fmla="*/ 1159585 w 2764228"/>
                      <a:gd name="connsiteY20" fmla="*/ 84125 h 1006819"/>
                      <a:gd name="connsiteX21" fmla="*/ 933525 w 2764228"/>
                      <a:gd name="connsiteY21" fmla="*/ 114605 h 1006819"/>
                      <a:gd name="connsiteX22" fmla="*/ 684605 w 2764228"/>
                      <a:gd name="connsiteY22" fmla="*/ 216205 h 1006819"/>
                      <a:gd name="connsiteX23" fmla="*/ 420445 w 2764228"/>
                      <a:gd name="connsiteY23" fmla="*/ 429565 h 1006819"/>
                      <a:gd name="connsiteX24" fmla="*/ 306145 w 2764228"/>
                      <a:gd name="connsiteY24" fmla="*/ 602285 h 1006819"/>
                      <a:gd name="connsiteX25" fmla="*/ 133425 w 2764228"/>
                      <a:gd name="connsiteY25" fmla="*/ 825805 h 1006819"/>
                      <a:gd name="connsiteX26" fmla="*/ 90245 w 2764228"/>
                      <a:gd name="connsiteY26" fmla="*/ 998525 h 1006819"/>
                      <a:gd name="connsiteX0" fmla="*/ 90245 w 2764228"/>
                      <a:gd name="connsiteY0" fmla="*/ 998525 h 1006819"/>
                      <a:gd name="connsiteX1" fmla="*/ 19125 w 2764228"/>
                      <a:gd name="connsiteY1" fmla="*/ 965505 h 1006819"/>
                      <a:gd name="connsiteX2" fmla="*/ 11505 w 2764228"/>
                      <a:gd name="connsiteY2" fmla="*/ 843585 h 1006819"/>
                      <a:gd name="connsiteX3" fmla="*/ 161365 w 2764228"/>
                      <a:gd name="connsiteY3" fmla="*/ 592125 h 1006819"/>
                      <a:gd name="connsiteX4" fmla="*/ 466165 w 2764228"/>
                      <a:gd name="connsiteY4" fmla="*/ 269545 h 1006819"/>
                      <a:gd name="connsiteX5" fmla="*/ 857325 w 2764228"/>
                      <a:gd name="connsiteY5" fmla="*/ 51105 h 1006819"/>
                      <a:gd name="connsiteX6" fmla="*/ 1218005 w 2764228"/>
                      <a:gd name="connsiteY6" fmla="*/ 305 h 1006819"/>
                      <a:gd name="connsiteX7" fmla="*/ 1576145 w 2764228"/>
                      <a:gd name="connsiteY7" fmla="*/ 63805 h 1006819"/>
                      <a:gd name="connsiteX8" fmla="*/ 1825065 w 2764228"/>
                      <a:gd name="connsiteY8" fmla="*/ 178105 h 1006819"/>
                      <a:gd name="connsiteX9" fmla="*/ 2094305 w 2764228"/>
                      <a:gd name="connsiteY9" fmla="*/ 325425 h 1006819"/>
                      <a:gd name="connsiteX10" fmla="*/ 2444825 w 2764228"/>
                      <a:gd name="connsiteY10" fmla="*/ 579425 h 1006819"/>
                      <a:gd name="connsiteX11" fmla="*/ 2648025 w 2764228"/>
                      <a:gd name="connsiteY11" fmla="*/ 711505 h 1006819"/>
                      <a:gd name="connsiteX12" fmla="*/ 2747085 w 2764228"/>
                      <a:gd name="connsiteY12" fmla="*/ 749605 h 1006819"/>
                      <a:gd name="connsiteX13" fmla="*/ 2757245 w 2764228"/>
                      <a:gd name="connsiteY13" fmla="*/ 805485 h 1006819"/>
                      <a:gd name="connsiteX14" fmla="*/ 2673425 w 2764228"/>
                      <a:gd name="connsiteY14" fmla="*/ 871525 h 1006819"/>
                      <a:gd name="connsiteX15" fmla="*/ 2569285 w 2764228"/>
                      <a:gd name="connsiteY15" fmla="*/ 912165 h 1006819"/>
                      <a:gd name="connsiteX16" fmla="*/ 2457525 w 2764228"/>
                      <a:gd name="connsiteY16" fmla="*/ 841045 h 1006819"/>
                      <a:gd name="connsiteX17" fmla="*/ 2267025 w 2764228"/>
                      <a:gd name="connsiteY17" fmla="*/ 635305 h 1006819"/>
                      <a:gd name="connsiteX18" fmla="*/ 2107005 w 2764228"/>
                      <a:gd name="connsiteY18" fmla="*/ 480365 h 1006819"/>
                      <a:gd name="connsiteX19" fmla="*/ 1802205 w 2764228"/>
                      <a:gd name="connsiteY19" fmla="*/ 272085 h 1006819"/>
                      <a:gd name="connsiteX20" fmla="*/ 1441525 w 2764228"/>
                      <a:gd name="connsiteY20" fmla="*/ 104445 h 1006819"/>
                      <a:gd name="connsiteX21" fmla="*/ 1159585 w 2764228"/>
                      <a:gd name="connsiteY21" fmla="*/ 84125 h 1006819"/>
                      <a:gd name="connsiteX22" fmla="*/ 933525 w 2764228"/>
                      <a:gd name="connsiteY22" fmla="*/ 114605 h 1006819"/>
                      <a:gd name="connsiteX23" fmla="*/ 684605 w 2764228"/>
                      <a:gd name="connsiteY23" fmla="*/ 216205 h 1006819"/>
                      <a:gd name="connsiteX24" fmla="*/ 420445 w 2764228"/>
                      <a:gd name="connsiteY24" fmla="*/ 429565 h 1006819"/>
                      <a:gd name="connsiteX25" fmla="*/ 306145 w 2764228"/>
                      <a:gd name="connsiteY25" fmla="*/ 602285 h 1006819"/>
                      <a:gd name="connsiteX26" fmla="*/ 133425 w 2764228"/>
                      <a:gd name="connsiteY26" fmla="*/ 825805 h 1006819"/>
                      <a:gd name="connsiteX27" fmla="*/ 90245 w 2764228"/>
                      <a:gd name="connsiteY27" fmla="*/ 998525 h 1006819"/>
                      <a:gd name="connsiteX0" fmla="*/ 90245 w 2763120"/>
                      <a:gd name="connsiteY0" fmla="*/ 998525 h 1006819"/>
                      <a:gd name="connsiteX1" fmla="*/ 19125 w 2763120"/>
                      <a:gd name="connsiteY1" fmla="*/ 965505 h 1006819"/>
                      <a:gd name="connsiteX2" fmla="*/ 11505 w 2763120"/>
                      <a:gd name="connsiteY2" fmla="*/ 843585 h 1006819"/>
                      <a:gd name="connsiteX3" fmla="*/ 161365 w 2763120"/>
                      <a:gd name="connsiteY3" fmla="*/ 592125 h 1006819"/>
                      <a:gd name="connsiteX4" fmla="*/ 466165 w 2763120"/>
                      <a:gd name="connsiteY4" fmla="*/ 269545 h 1006819"/>
                      <a:gd name="connsiteX5" fmla="*/ 857325 w 2763120"/>
                      <a:gd name="connsiteY5" fmla="*/ 51105 h 1006819"/>
                      <a:gd name="connsiteX6" fmla="*/ 1218005 w 2763120"/>
                      <a:gd name="connsiteY6" fmla="*/ 305 h 1006819"/>
                      <a:gd name="connsiteX7" fmla="*/ 1576145 w 2763120"/>
                      <a:gd name="connsiteY7" fmla="*/ 63805 h 1006819"/>
                      <a:gd name="connsiteX8" fmla="*/ 1825065 w 2763120"/>
                      <a:gd name="connsiteY8" fmla="*/ 178105 h 1006819"/>
                      <a:gd name="connsiteX9" fmla="*/ 2094305 w 2763120"/>
                      <a:gd name="connsiteY9" fmla="*/ 325425 h 1006819"/>
                      <a:gd name="connsiteX10" fmla="*/ 2444825 w 2763120"/>
                      <a:gd name="connsiteY10" fmla="*/ 579425 h 1006819"/>
                      <a:gd name="connsiteX11" fmla="*/ 2648025 w 2763120"/>
                      <a:gd name="connsiteY11" fmla="*/ 711505 h 1006819"/>
                      <a:gd name="connsiteX12" fmla="*/ 2747085 w 2763120"/>
                      <a:gd name="connsiteY12" fmla="*/ 749605 h 1006819"/>
                      <a:gd name="connsiteX13" fmla="*/ 2757245 w 2763120"/>
                      <a:gd name="connsiteY13" fmla="*/ 805485 h 1006819"/>
                      <a:gd name="connsiteX14" fmla="*/ 2688665 w 2763120"/>
                      <a:gd name="connsiteY14" fmla="*/ 884225 h 1006819"/>
                      <a:gd name="connsiteX15" fmla="*/ 2569285 w 2763120"/>
                      <a:gd name="connsiteY15" fmla="*/ 912165 h 1006819"/>
                      <a:gd name="connsiteX16" fmla="*/ 2457525 w 2763120"/>
                      <a:gd name="connsiteY16" fmla="*/ 841045 h 1006819"/>
                      <a:gd name="connsiteX17" fmla="*/ 2267025 w 2763120"/>
                      <a:gd name="connsiteY17" fmla="*/ 635305 h 1006819"/>
                      <a:gd name="connsiteX18" fmla="*/ 2107005 w 2763120"/>
                      <a:gd name="connsiteY18" fmla="*/ 480365 h 1006819"/>
                      <a:gd name="connsiteX19" fmla="*/ 1802205 w 2763120"/>
                      <a:gd name="connsiteY19" fmla="*/ 272085 h 1006819"/>
                      <a:gd name="connsiteX20" fmla="*/ 1441525 w 2763120"/>
                      <a:gd name="connsiteY20" fmla="*/ 104445 h 1006819"/>
                      <a:gd name="connsiteX21" fmla="*/ 1159585 w 2763120"/>
                      <a:gd name="connsiteY21" fmla="*/ 84125 h 1006819"/>
                      <a:gd name="connsiteX22" fmla="*/ 933525 w 2763120"/>
                      <a:gd name="connsiteY22" fmla="*/ 114605 h 1006819"/>
                      <a:gd name="connsiteX23" fmla="*/ 684605 w 2763120"/>
                      <a:gd name="connsiteY23" fmla="*/ 216205 h 1006819"/>
                      <a:gd name="connsiteX24" fmla="*/ 420445 w 2763120"/>
                      <a:gd name="connsiteY24" fmla="*/ 429565 h 1006819"/>
                      <a:gd name="connsiteX25" fmla="*/ 306145 w 2763120"/>
                      <a:gd name="connsiteY25" fmla="*/ 602285 h 1006819"/>
                      <a:gd name="connsiteX26" fmla="*/ 133425 w 2763120"/>
                      <a:gd name="connsiteY26" fmla="*/ 825805 h 1006819"/>
                      <a:gd name="connsiteX27" fmla="*/ 90245 w 2763120"/>
                      <a:gd name="connsiteY27" fmla="*/ 998525 h 1006819"/>
                      <a:gd name="connsiteX0" fmla="*/ 90245 w 2775778"/>
                      <a:gd name="connsiteY0" fmla="*/ 998525 h 1006819"/>
                      <a:gd name="connsiteX1" fmla="*/ 19125 w 2775778"/>
                      <a:gd name="connsiteY1" fmla="*/ 965505 h 1006819"/>
                      <a:gd name="connsiteX2" fmla="*/ 11505 w 2775778"/>
                      <a:gd name="connsiteY2" fmla="*/ 843585 h 1006819"/>
                      <a:gd name="connsiteX3" fmla="*/ 161365 w 2775778"/>
                      <a:gd name="connsiteY3" fmla="*/ 592125 h 1006819"/>
                      <a:gd name="connsiteX4" fmla="*/ 466165 w 2775778"/>
                      <a:gd name="connsiteY4" fmla="*/ 269545 h 1006819"/>
                      <a:gd name="connsiteX5" fmla="*/ 857325 w 2775778"/>
                      <a:gd name="connsiteY5" fmla="*/ 51105 h 1006819"/>
                      <a:gd name="connsiteX6" fmla="*/ 1218005 w 2775778"/>
                      <a:gd name="connsiteY6" fmla="*/ 305 h 1006819"/>
                      <a:gd name="connsiteX7" fmla="*/ 1576145 w 2775778"/>
                      <a:gd name="connsiteY7" fmla="*/ 63805 h 1006819"/>
                      <a:gd name="connsiteX8" fmla="*/ 1825065 w 2775778"/>
                      <a:gd name="connsiteY8" fmla="*/ 178105 h 1006819"/>
                      <a:gd name="connsiteX9" fmla="*/ 2094305 w 2775778"/>
                      <a:gd name="connsiteY9" fmla="*/ 325425 h 1006819"/>
                      <a:gd name="connsiteX10" fmla="*/ 2444825 w 2775778"/>
                      <a:gd name="connsiteY10" fmla="*/ 579425 h 1006819"/>
                      <a:gd name="connsiteX11" fmla="*/ 2648025 w 2775778"/>
                      <a:gd name="connsiteY11" fmla="*/ 711505 h 1006819"/>
                      <a:gd name="connsiteX12" fmla="*/ 2767405 w 2775778"/>
                      <a:gd name="connsiteY12" fmla="*/ 775005 h 1006819"/>
                      <a:gd name="connsiteX13" fmla="*/ 2757245 w 2775778"/>
                      <a:gd name="connsiteY13" fmla="*/ 805485 h 1006819"/>
                      <a:gd name="connsiteX14" fmla="*/ 2688665 w 2775778"/>
                      <a:gd name="connsiteY14" fmla="*/ 884225 h 1006819"/>
                      <a:gd name="connsiteX15" fmla="*/ 2569285 w 2775778"/>
                      <a:gd name="connsiteY15" fmla="*/ 912165 h 1006819"/>
                      <a:gd name="connsiteX16" fmla="*/ 2457525 w 2775778"/>
                      <a:gd name="connsiteY16" fmla="*/ 841045 h 1006819"/>
                      <a:gd name="connsiteX17" fmla="*/ 2267025 w 2775778"/>
                      <a:gd name="connsiteY17" fmla="*/ 635305 h 1006819"/>
                      <a:gd name="connsiteX18" fmla="*/ 2107005 w 2775778"/>
                      <a:gd name="connsiteY18" fmla="*/ 480365 h 1006819"/>
                      <a:gd name="connsiteX19" fmla="*/ 1802205 w 2775778"/>
                      <a:gd name="connsiteY19" fmla="*/ 272085 h 1006819"/>
                      <a:gd name="connsiteX20" fmla="*/ 1441525 w 2775778"/>
                      <a:gd name="connsiteY20" fmla="*/ 104445 h 1006819"/>
                      <a:gd name="connsiteX21" fmla="*/ 1159585 w 2775778"/>
                      <a:gd name="connsiteY21" fmla="*/ 84125 h 1006819"/>
                      <a:gd name="connsiteX22" fmla="*/ 933525 w 2775778"/>
                      <a:gd name="connsiteY22" fmla="*/ 114605 h 1006819"/>
                      <a:gd name="connsiteX23" fmla="*/ 684605 w 2775778"/>
                      <a:gd name="connsiteY23" fmla="*/ 216205 h 1006819"/>
                      <a:gd name="connsiteX24" fmla="*/ 420445 w 2775778"/>
                      <a:gd name="connsiteY24" fmla="*/ 429565 h 1006819"/>
                      <a:gd name="connsiteX25" fmla="*/ 306145 w 2775778"/>
                      <a:gd name="connsiteY25" fmla="*/ 602285 h 1006819"/>
                      <a:gd name="connsiteX26" fmla="*/ 133425 w 2775778"/>
                      <a:gd name="connsiteY26" fmla="*/ 825805 h 1006819"/>
                      <a:gd name="connsiteX27" fmla="*/ 90245 w 2775778"/>
                      <a:gd name="connsiteY27" fmla="*/ 998525 h 1006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775778" h="1006819">
                        <a:moveTo>
                          <a:pt x="90245" y="998525"/>
                        </a:moveTo>
                        <a:cubicBezTo>
                          <a:pt x="71195" y="1021808"/>
                          <a:pt x="32248" y="991328"/>
                          <a:pt x="19125" y="965505"/>
                        </a:cubicBezTo>
                        <a:cubicBezTo>
                          <a:pt x="6002" y="939682"/>
                          <a:pt x="-12202" y="905815"/>
                          <a:pt x="11505" y="843585"/>
                        </a:cubicBezTo>
                        <a:cubicBezTo>
                          <a:pt x="35212" y="781355"/>
                          <a:pt x="85588" y="687798"/>
                          <a:pt x="161365" y="592125"/>
                        </a:cubicBezTo>
                        <a:cubicBezTo>
                          <a:pt x="237142" y="496452"/>
                          <a:pt x="350172" y="359715"/>
                          <a:pt x="466165" y="269545"/>
                        </a:cubicBezTo>
                        <a:cubicBezTo>
                          <a:pt x="582158" y="179375"/>
                          <a:pt x="732018" y="95978"/>
                          <a:pt x="857325" y="51105"/>
                        </a:cubicBezTo>
                        <a:cubicBezTo>
                          <a:pt x="982632" y="6232"/>
                          <a:pt x="1098202" y="-1812"/>
                          <a:pt x="1218005" y="305"/>
                        </a:cubicBezTo>
                        <a:cubicBezTo>
                          <a:pt x="1337808" y="2422"/>
                          <a:pt x="1474968" y="34172"/>
                          <a:pt x="1576145" y="63805"/>
                        </a:cubicBezTo>
                        <a:cubicBezTo>
                          <a:pt x="1677322" y="93438"/>
                          <a:pt x="1738705" y="134502"/>
                          <a:pt x="1825065" y="178105"/>
                        </a:cubicBezTo>
                        <a:cubicBezTo>
                          <a:pt x="1911425" y="221708"/>
                          <a:pt x="1991012" y="258538"/>
                          <a:pt x="2094305" y="325425"/>
                        </a:cubicBezTo>
                        <a:cubicBezTo>
                          <a:pt x="2197598" y="392312"/>
                          <a:pt x="2352538" y="515078"/>
                          <a:pt x="2444825" y="579425"/>
                        </a:cubicBezTo>
                        <a:cubicBezTo>
                          <a:pt x="2537112" y="643772"/>
                          <a:pt x="2594262" y="678908"/>
                          <a:pt x="2648025" y="711505"/>
                        </a:cubicBezTo>
                        <a:cubicBezTo>
                          <a:pt x="2701788" y="744102"/>
                          <a:pt x="2749202" y="759342"/>
                          <a:pt x="2767405" y="775005"/>
                        </a:cubicBezTo>
                        <a:cubicBezTo>
                          <a:pt x="2785608" y="790668"/>
                          <a:pt x="2770368" y="787282"/>
                          <a:pt x="2757245" y="805485"/>
                        </a:cubicBezTo>
                        <a:cubicBezTo>
                          <a:pt x="2744122" y="823688"/>
                          <a:pt x="2719992" y="866445"/>
                          <a:pt x="2688665" y="884225"/>
                        </a:cubicBezTo>
                        <a:cubicBezTo>
                          <a:pt x="2657338" y="902005"/>
                          <a:pt x="2605268" y="917245"/>
                          <a:pt x="2569285" y="912165"/>
                        </a:cubicBezTo>
                        <a:cubicBezTo>
                          <a:pt x="2533302" y="907085"/>
                          <a:pt x="2507902" y="887188"/>
                          <a:pt x="2457525" y="841045"/>
                        </a:cubicBezTo>
                        <a:cubicBezTo>
                          <a:pt x="2407148" y="794902"/>
                          <a:pt x="2325445" y="695418"/>
                          <a:pt x="2267025" y="635305"/>
                        </a:cubicBezTo>
                        <a:cubicBezTo>
                          <a:pt x="2208605" y="575192"/>
                          <a:pt x="2184475" y="540902"/>
                          <a:pt x="2107005" y="480365"/>
                        </a:cubicBezTo>
                        <a:cubicBezTo>
                          <a:pt x="2029535" y="419828"/>
                          <a:pt x="1913118" y="334738"/>
                          <a:pt x="1802205" y="272085"/>
                        </a:cubicBezTo>
                        <a:cubicBezTo>
                          <a:pt x="1691292" y="209432"/>
                          <a:pt x="1548628" y="135772"/>
                          <a:pt x="1441525" y="104445"/>
                        </a:cubicBezTo>
                        <a:cubicBezTo>
                          <a:pt x="1334422" y="73118"/>
                          <a:pt x="1296322" y="89205"/>
                          <a:pt x="1159585" y="84125"/>
                        </a:cubicBezTo>
                        <a:cubicBezTo>
                          <a:pt x="1022848" y="79045"/>
                          <a:pt x="1012688" y="92592"/>
                          <a:pt x="933525" y="114605"/>
                        </a:cubicBezTo>
                        <a:cubicBezTo>
                          <a:pt x="854362" y="136618"/>
                          <a:pt x="688838" y="205198"/>
                          <a:pt x="684605" y="216205"/>
                        </a:cubicBezTo>
                        <a:cubicBezTo>
                          <a:pt x="619412" y="262772"/>
                          <a:pt x="483522" y="365218"/>
                          <a:pt x="420445" y="429565"/>
                        </a:cubicBezTo>
                        <a:cubicBezTo>
                          <a:pt x="357368" y="493912"/>
                          <a:pt x="353982" y="536245"/>
                          <a:pt x="306145" y="602285"/>
                        </a:cubicBezTo>
                        <a:cubicBezTo>
                          <a:pt x="258308" y="668325"/>
                          <a:pt x="167715" y="766115"/>
                          <a:pt x="133425" y="825805"/>
                        </a:cubicBezTo>
                        <a:cubicBezTo>
                          <a:pt x="99135" y="885495"/>
                          <a:pt x="109295" y="975242"/>
                          <a:pt x="90245" y="998525"/>
                        </a:cubicBezTo>
                        <a:close/>
                      </a:path>
                    </a:pathLst>
                  </a:custGeom>
                  <a:solidFill>
                    <a:srgbClr val="021F69"/>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9" name="フリーフォーム: 図形 148">
                    <a:extLst>
                      <a:ext uri="{FF2B5EF4-FFF2-40B4-BE49-F238E27FC236}">
                        <a16:creationId xmlns:a16="http://schemas.microsoft.com/office/drawing/2014/main" id="{252D885A-D0E9-C49C-F1DD-8D0D52F2C8F5}"/>
                      </a:ext>
                    </a:extLst>
                  </p:cNvPr>
                  <p:cNvSpPr/>
                  <p:nvPr/>
                </p:nvSpPr>
                <p:spPr>
                  <a:xfrm>
                    <a:off x="8489114" y="1231992"/>
                    <a:ext cx="1876328" cy="687916"/>
                  </a:xfrm>
                  <a:custGeom>
                    <a:avLst/>
                    <a:gdLst>
                      <a:gd name="connsiteX0" fmla="*/ 65156 w 1876328"/>
                      <a:gd name="connsiteY0" fmla="*/ 385457 h 700911"/>
                      <a:gd name="connsiteX1" fmla="*/ 24516 w 1876328"/>
                      <a:gd name="connsiteY1" fmla="*/ 629297 h 700911"/>
                      <a:gd name="connsiteX2" fmla="*/ 14356 w 1876328"/>
                      <a:gd name="connsiteY2" fmla="*/ 700417 h 700911"/>
                      <a:gd name="connsiteX3" fmla="*/ 227716 w 1876328"/>
                      <a:gd name="connsiteY3" fmla="*/ 603897 h 700911"/>
                      <a:gd name="connsiteX4" fmla="*/ 573156 w 1876328"/>
                      <a:gd name="connsiteY4" fmla="*/ 459117 h 700911"/>
                      <a:gd name="connsiteX5" fmla="*/ 903356 w 1876328"/>
                      <a:gd name="connsiteY5" fmla="*/ 415937 h 700911"/>
                      <a:gd name="connsiteX6" fmla="*/ 1104016 w 1876328"/>
                      <a:gd name="connsiteY6" fmla="*/ 403237 h 700911"/>
                      <a:gd name="connsiteX7" fmla="*/ 1406276 w 1876328"/>
                      <a:gd name="connsiteY7" fmla="*/ 474357 h 700911"/>
                      <a:gd name="connsiteX8" fmla="*/ 1645036 w 1876328"/>
                      <a:gd name="connsiteY8" fmla="*/ 537857 h 700911"/>
                      <a:gd name="connsiteX9" fmla="*/ 1820296 w 1876328"/>
                      <a:gd name="connsiteY9" fmla="*/ 621677 h 700911"/>
                      <a:gd name="connsiteX10" fmla="*/ 1876176 w 1876328"/>
                      <a:gd name="connsiteY10" fmla="*/ 634377 h 700911"/>
                      <a:gd name="connsiteX11" fmla="*/ 1838076 w 1876328"/>
                      <a:gd name="connsiteY11" fmla="*/ 464197 h 700911"/>
                      <a:gd name="connsiteX12" fmla="*/ 1810136 w 1876328"/>
                      <a:gd name="connsiteY12" fmla="*/ 339737 h 700911"/>
                      <a:gd name="connsiteX13" fmla="*/ 1518036 w 1876328"/>
                      <a:gd name="connsiteY13" fmla="*/ 197497 h 700911"/>
                      <a:gd name="connsiteX14" fmla="*/ 1309756 w 1876328"/>
                      <a:gd name="connsiteY14" fmla="*/ 93357 h 700911"/>
                      <a:gd name="connsiteX15" fmla="*/ 1048136 w 1876328"/>
                      <a:gd name="connsiteY15" fmla="*/ 1917 h 700911"/>
                      <a:gd name="connsiteX16" fmla="*/ 705236 w 1876328"/>
                      <a:gd name="connsiteY16" fmla="*/ 37477 h 700911"/>
                      <a:gd name="connsiteX17" fmla="*/ 535056 w 1876328"/>
                      <a:gd name="connsiteY17" fmla="*/ 111137 h 700911"/>
                      <a:gd name="connsiteX18" fmla="*/ 372496 w 1876328"/>
                      <a:gd name="connsiteY18" fmla="*/ 210197 h 700911"/>
                      <a:gd name="connsiteX19" fmla="*/ 301376 w 1876328"/>
                      <a:gd name="connsiteY19" fmla="*/ 255917 h 700911"/>
                      <a:gd name="connsiteX20" fmla="*/ 138816 w 1876328"/>
                      <a:gd name="connsiteY20" fmla="*/ 349897 h 700911"/>
                      <a:gd name="connsiteX21" fmla="*/ 65156 w 1876328"/>
                      <a:gd name="connsiteY21" fmla="*/ 385457 h 700911"/>
                      <a:gd name="connsiteX0" fmla="*/ 65156 w 1876328"/>
                      <a:gd name="connsiteY0" fmla="*/ 384315 h 699769"/>
                      <a:gd name="connsiteX1" fmla="*/ 24516 w 1876328"/>
                      <a:gd name="connsiteY1" fmla="*/ 628155 h 699769"/>
                      <a:gd name="connsiteX2" fmla="*/ 14356 w 1876328"/>
                      <a:gd name="connsiteY2" fmla="*/ 699275 h 699769"/>
                      <a:gd name="connsiteX3" fmla="*/ 227716 w 1876328"/>
                      <a:gd name="connsiteY3" fmla="*/ 602755 h 699769"/>
                      <a:gd name="connsiteX4" fmla="*/ 573156 w 1876328"/>
                      <a:gd name="connsiteY4" fmla="*/ 457975 h 699769"/>
                      <a:gd name="connsiteX5" fmla="*/ 903356 w 1876328"/>
                      <a:gd name="connsiteY5" fmla="*/ 414795 h 699769"/>
                      <a:gd name="connsiteX6" fmla="*/ 1104016 w 1876328"/>
                      <a:gd name="connsiteY6" fmla="*/ 402095 h 699769"/>
                      <a:gd name="connsiteX7" fmla="*/ 1406276 w 1876328"/>
                      <a:gd name="connsiteY7" fmla="*/ 473215 h 699769"/>
                      <a:gd name="connsiteX8" fmla="*/ 1645036 w 1876328"/>
                      <a:gd name="connsiteY8" fmla="*/ 536715 h 699769"/>
                      <a:gd name="connsiteX9" fmla="*/ 1820296 w 1876328"/>
                      <a:gd name="connsiteY9" fmla="*/ 620535 h 699769"/>
                      <a:gd name="connsiteX10" fmla="*/ 1876176 w 1876328"/>
                      <a:gd name="connsiteY10" fmla="*/ 633235 h 699769"/>
                      <a:gd name="connsiteX11" fmla="*/ 1838076 w 1876328"/>
                      <a:gd name="connsiteY11" fmla="*/ 463055 h 699769"/>
                      <a:gd name="connsiteX12" fmla="*/ 1810136 w 1876328"/>
                      <a:gd name="connsiteY12" fmla="*/ 338595 h 699769"/>
                      <a:gd name="connsiteX13" fmla="*/ 1518036 w 1876328"/>
                      <a:gd name="connsiteY13" fmla="*/ 196355 h 699769"/>
                      <a:gd name="connsiteX14" fmla="*/ 1309756 w 1876328"/>
                      <a:gd name="connsiteY14" fmla="*/ 92215 h 699769"/>
                      <a:gd name="connsiteX15" fmla="*/ 1048136 w 1876328"/>
                      <a:gd name="connsiteY15" fmla="*/ 775 h 699769"/>
                      <a:gd name="connsiteX16" fmla="*/ 725556 w 1876328"/>
                      <a:gd name="connsiteY16" fmla="*/ 51575 h 699769"/>
                      <a:gd name="connsiteX17" fmla="*/ 535056 w 1876328"/>
                      <a:gd name="connsiteY17" fmla="*/ 109995 h 699769"/>
                      <a:gd name="connsiteX18" fmla="*/ 372496 w 1876328"/>
                      <a:gd name="connsiteY18" fmla="*/ 209055 h 699769"/>
                      <a:gd name="connsiteX19" fmla="*/ 301376 w 1876328"/>
                      <a:gd name="connsiteY19" fmla="*/ 254775 h 699769"/>
                      <a:gd name="connsiteX20" fmla="*/ 138816 w 1876328"/>
                      <a:gd name="connsiteY20" fmla="*/ 348755 h 699769"/>
                      <a:gd name="connsiteX21" fmla="*/ 65156 w 1876328"/>
                      <a:gd name="connsiteY21" fmla="*/ 384315 h 699769"/>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104016 w 1876328"/>
                      <a:gd name="connsiteY6" fmla="*/ 40385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45036 w 1876328"/>
                      <a:gd name="connsiteY8" fmla="*/ 53847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86076 h 701530"/>
                      <a:gd name="connsiteX1" fmla="*/ 24516 w 1876328"/>
                      <a:gd name="connsiteY1" fmla="*/ 629916 h 701530"/>
                      <a:gd name="connsiteX2" fmla="*/ 14356 w 1876328"/>
                      <a:gd name="connsiteY2" fmla="*/ 701036 h 701530"/>
                      <a:gd name="connsiteX3" fmla="*/ 227716 w 1876328"/>
                      <a:gd name="connsiteY3" fmla="*/ 604516 h 701530"/>
                      <a:gd name="connsiteX4" fmla="*/ 573156 w 1876328"/>
                      <a:gd name="connsiteY4" fmla="*/ 459736 h 701530"/>
                      <a:gd name="connsiteX5" fmla="*/ 903356 w 1876328"/>
                      <a:gd name="connsiteY5" fmla="*/ 416556 h 701530"/>
                      <a:gd name="connsiteX6" fmla="*/ 1098936 w 1876328"/>
                      <a:gd name="connsiteY6" fmla="*/ 411476 h 701530"/>
                      <a:gd name="connsiteX7" fmla="*/ 1406276 w 1876328"/>
                      <a:gd name="connsiteY7" fmla="*/ 474976 h 701530"/>
                      <a:gd name="connsiteX8" fmla="*/ 1629796 w 1876328"/>
                      <a:gd name="connsiteY8" fmla="*/ 546096 h 701530"/>
                      <a:gd name="connsiteX9" fmla="*/ 1820296 w 1876328"/>
                      <a:gd name="connsiteY9" fmla="*/ 622296 h 701530"/>
                      <a:gd name="connsiteX10" fmla="*/ 1876176 w 1876328"/>
                      <a:gd name="connsiteY10" fmla="*/ 634996 h 701530"/>
                      <a:gd name="connsiteX11" fmla="*/ 1838076 w 1876328"/>
                      <a:gd name="connsiteY11" fmla="*/ 464816 h 701530"/>
                      <a:gd name="connsiteX12" fmla="*/ 1810136 w 1876328"/>
                      <a:gd name="connsiteY12" fmla="*/ 340356 h 701530"/>
                      <a:gd name="connsiteX13" fmla="*/ 1518036 w 1876328"/>
                      <a:gd name="connsiteY13" fmla="*/ 198116 h 701530"/>
                      <a:gd name="connsiteX14" fmla="*/ 1309756 w 1876328"/>
                      <a:gd name="connsiteY14" fmla="*/ 93976 h 701530"/>
                      <a:gd name="connsiteX15" fmla="*/ 1048136 w 1876328"/>
                      <a:gd name="connsiteY15" fmla="*/ 2536 h 701530"/>
                      <a:gd name="connsiteX16" fmla="*/ 730636 w 1876328"/>
                      <a:gd name="connsiteY16" fmla="*/ 33016 h 701530"/>
                      <a:gd name="connsiteX17" fmla="*/ 535056 w 1876328"/>
                      <a:gd name="connsiteY17" fmla="*/ 111756 h 701530"/>
                      <a:gd name="connsiteX18" fmla="*/ 372496 w 1876328"/>
                      <a:gd name="connsiteY18" fmla="*/ 210816 h 701530"/>
                      <a:gd name="connsiteX19" fmla="*/ 301376 w 1876328"/>
                      <a:gd name="connsiteY19" fmla="*/ 256536 h 701530"/>
                      <a:gd name="connsiteX20" fmla="*/ 138816 w 1876328"/>
                      <a:gd name="connsiteY20" fmla="*/ 350516 h 701530"/>
                      <a:gd name="connsiteX21" fmla="*/ 65156 w 1876328"/>
                      <a:gd name="connsiteY21" fmla="*/ 386076 h 701530"/>
                      <a:gd name="connsiteX0" fmla="*/ 65156 w 1876328"/>
                      <a:gd name="connsiteY0" fmla="*/ 372462 h 687916"/>
                      <a:gd name="connsiteX1" fmla="*/ 24516 w 1876328"/>
                      <a:gd name="connsiteY1" fmla="*/ 616302 h 687916"/>
                      <a:gd name="connsiteX2" fmla="*/ 14356 w 1876328"/>
                      <a:gd name="connsiteY2" fmla="*/ 687422 h 687916"/>
                      <a:gd name="connsiteX3" fmla="*/ 227716 w 1876328"/>
                      <a:gd name="connsiteY3" fmla="*/ 590902 h 687916"/>
                      <a:gd name="connsiteX4" fmla="*/ 573156 w 1876328"/>
                      <a:gd name="connsiteY4" fmla="*/ 446122 h 687916"/>
                      <a:gd name="connsiteX5" fmla="*/ 903356 w 1876328"/>
                      <a:gd name="connsiteY5" fmla="*/ 402942 h 687916"/>
                      <a:gd name="connsiteX6" fmla="*/ 1098936 w 1876328"/>
                      <a:gd name="connsiteY6" fmla="*/ 397862 h 687916"/>
                      <a:gd name="connsiteX7" fmla="*/ 1406276 w 1876328"/>
                      <a:gd name="connsiteY7" fmla="*/ 461362 h 687916"/>
                      <a:gd name="connsiteX8" fmla="*/ 1629796 w 1876328"/>
                      <a:gd name="connsiteY8" fmla="*/ 532482 h 687916"/>
                      <a:gd name="connsiteX9" fmla="*/ 1820296 w 1876328"/>
                      <a:gd name="connsiteY9" fmla="*/ 608682 h 687916"/>
                      <a:gd name="connsiteX10" fmla="*/ 1876176 w 1876328"/>
                      <a:gd name="connsiteY10" fmla="*/ 621382 h 687916"/>
                      <a:gd name="connsiteX11" fmla="*/ 1838076 w 1876328"/>
                      <a:gd name="connsiteY11" fmla="*/ 451202 h 687916"/>
                      <a:gd name="connsiteX12" fmla="*/ 1810136 w 1876328"/>
                      <a:gd name="connsiteY12" fmla="*/ 326742 h 687916"/>
                      <a:gd name="connsiteX13" fmla="*/ 1518036 w 1876328"/>
                      <a:gd name="connsiteY13" fmla="*/ 184502 h 687916"/>
                      <a:gd name="connsiteX14" fmla="*/ 1309756 w 1876328"/>
                      <a:gd name="connsiteY14" fmla="*/ 80362 h 687916"/>
                      <a:gd name="connsiteX15" fmla="*/ 1048136 w 1876328"/>
                      <a:gd name="connsiteY15" fmla="*/ 4162 h 687916"/>
                      <a:gd name="connsiteX16" fmla="*/ 730636 w 1876328"/>
                      <a:gd name="connsiteY16" fmla="*/ 19402 h 687916"/>
                      <a:gd name="connsiteX17" fmla="*/ 535056 w 1876328"/>
                      <a:gd name="connsiteY17" fmla="*/ 98142 h 687916"/>
                      <a:gd name="connsiteX18" fmla="*/ 372496 w 1876328"/>
                      <a:gd name="connsiteY18" fmla="*/ 197202 h 687916"/>
                      <a:gd name="connsiteX19" fmla="*/ 301376 w 1876328"/>
                      <a:gd name="connsiteY19" fmla="*/ 242922 h 687916"/>
                      <a:gd name="connsiteX20" fmla="*/ 138816 w 1876328"/>
                      <a:gd name="connsiteY20" fmla="*/ 336902 h 687916"/>
                      <a:gd name="connsiteX21" fmla="*/ 65156 w 1876328"/>
                      <a:gd name="connsiteY21" fmla="*/ 372462 h 68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76328" h="687916">
                        <a:moveTo>
                          <a:pt x="65156" y="372462"/>
                        </a:moveTo>
                        <a:cubicBezTo>
                          <a:pt x="49069" y="468135"/>
                          <a:pt x="32983" y="563809"/>
                          <a:pt x="24516" y="616302"/>
                        </a:cubicBezTo>
                        <a:cubicBezTo>
                          <a:pt x="16049" y="668795"/>
                          <a:pt x="-19511" y="691655"/>
                          <a:pt x="14356" y="687422"/>
                        </a:cubicBezTo>
                        <a:cubicBezTo>
                          <a:pt x="48223" y="683189"/>
                          <a:pt x="134583" y="631119"/>
                          <a:pt x="227716" y="590902"/>
                        </a:cubicBezTo>
                        <a:cubicBezTo>
                          <a:pt x="320849" y="550685"/>
                          <a:pt x="460549" y="477449"/>
                          <a:pt x="573156" y="446122"/>
                        </a:cubicBezTo>
                        <a:cubicBezTo>
                          <a:pt x="685763" y="414795"/>
                          <a:pt x="815726" y="410985"/>
                          <a:pt x="903356" y="402942"/>
                        </a:cubicBezTo>
                        <a:cubicBezTo>
                          <a:pt x="990986" y="394899"/>
                          <a:pt x="1015116" y="388125"/>
                          <a:pt x="1098936" y="397862"/>
                        </a:cubicBezTo>
                        <a:cubicBezTo>
                          <a:pt x="1182756" y="407599"/>
                          <a:pt x="1317799" y="438925"/>
                          <a:pt x="1406276" y="461362"/>
                        </a:cubicBezTo>
                        <a:cubicBezTo>
                          <a:pt x="1494753" y="483799"/>
                          <a:pt x="1560793" y="507929"/>
                          <a:pt x="1629796" y="532482"/>
                        </a:cubicBezTo>
                        <a:cubicBezTo>
                          <a:pt x="1698799" y="557035"/>
                          <a:pt x="1779233" y="593865"/>
                          <a:pt x="1820296" y="608682"/>
                        </a:cubicBezTo>
                        <a:cubicBezTo>
                          <a:pt x="1861359" y="623499"/>
                          <a:pt x="1873213" y="647629"/>
                          <a:pt x="1876176" y="621382"/>
                        </a:cubicBezTo>
                        <a:cubicBezTo>
                          <a:pt x="1879139" y="595135"/>
                          <a:pt x="1838076" y="451202"/>
                          <a:pt x="1838076" y="451202"/>
                        </a:cubicBezTo>
                        <a:cubicBezTo>
                          <a:pt x="1827069" y="402095"/>
                          <a:pt x="1863476" y="371192"/>
                          <a:pt x="1810136" y="326742"/>
                        </a:cubicBezTo>
                        <a:cubicBezTo>
                          <a:pt x="1756796" y="282292"/>
                          <a:pt x="1601433" y="225565"/>
                          <a:pt x="1518036" y="184502"/>
                        </a:cubicBezTo>
                        <a:cubicBezTo>
                          <a:pt x="1434639" y="143439"/>
                          <a:pt x="1388073" y="110419"/>
                          <a:pt x="1309756" y="80362"/>
                        </a:cubicBezTo>
                        <a:cubicBezTo>
                          <a:pt x="1231439" y="50305"/>
                          <a:pt x="1144656" y="14322"/>
                          <a:pt x="1048136" y="4162"/>
                        </a:cubicBezTo>
                        <a:cubicBezTo>
                          <a:pt x="951616" y="-5998"/>
                          <a:pt x="816149" y="3739"/>
                          <a:pt x="730636" y="19402"/>
                        </a:cubicBezTo>
                        <a:cubicBezTo>
                          <a:pt x="645123" y="35065"/>
                          <a:pt x="594746" y="68509"/>
                          <a:pt x="535056" y="98142"/>
                        </a:cubicBezTo>
                        <a:cubicBezTo>
                          <a:pt x="475366" y="127775"/>
                          <a:pt x="411443" y="173072"/>
                          <a:pt x="372496" y="197202"/>
                        </a:cubicBezTo>
                        <a:cubicBezTo>
                          <a:pt x="333549" y="221332"/>
                          <a:pt x="340323" y="219639"/>
                          <a:pt x="301376" y="242922"/>
                        </a:cubicBezTo>
                        <a:cubicBezTo>
                          <a:pt x="262429" y="266205"/>
                          <a:pt x="138816" y="336902"/>
                          <a:pt x="138816" y="336902"/>
                        </a:cubicBezTo>
                        <a:lnTo>
                          <a:pt x="65156" y="372462"/>
                        </a:lnTo>
                        <a:close/>
                      </a:path>
                    </a:pathLst>
                  </a:custGeom>
                  <a:solidFill>
                    <a:srgbClr val="021F69"/>
                  </a:solidFill>
                  <a:ln w="3175">
                    <a:solidFill>
                      <a:srgbClr val="2A4F9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0" name="フリーフォーム: 図形 149">
                    <a:extLst>
                      <a:ext uri="{FF2B5EF4-FFF2-40B4-BE49-F238E27FC236}">
                        <a16:creationId xmlns:a16="http://schemas.microsoft.com/office/drawing/2014/main" id="{3F8D81BE-BB07-E7F9-34BB-4E2657E8D187}"/>
                      </a:ext>
                    </a:extLst>
                  </p:cNvPr>
                  <p:cNvSpPr/>
                  <p:nvPr/>
                </p:nvSpPr>
                <p:spPr>
                  <a:xfrm>
                    <a:off x="8079861" y="2404281"/>
                    <a:ext cx="170180" cy="228600"/>
                  </a:xfrm>
                  <a:custGeom>
                    <a:avLst/>
                    <a:gdLst>
                      <a:gd name="connsiteX0" fmla="*/ 170180 w 170180"/>
                      <a:gd name="connsiteY0" fmla="*/ 0 h 228600"/>
                      <a:gd name="connsiteX1" fmla="*/ 93980 w 170180"/>
                      <a:gd name="connsiteY1" fmla="*/ 71120 h 228600"/>
                      <a:gd name="connsiteX2" fmla="*/ 43180 w 170180"/>
                      <a:gd name="connsiteY2" fmla="*/ 157480 h 228600"/>
                      <a:gd name="connsiteX3" fmla="*/ 0 w 170180"/>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70180" h="228600">
                        <a:moveTo>
                          <a:pt x="170180" y="0"/>
                        </a:moveTo>
                        <a:cubicBezTo>
                          <a:pt x="142663" y="22436"/>
                          <a:pt x="115147" y="44873"/>
                          <a:pt x="93980" y="71120"/>
                        </a:cubicBezTo>
                        <a:cubicBezTo>
                          <a:pt x="72813" y="97367"/>
                          <a:pt x="58843" y="131233"/>
                          <a:pt x="43180" y="157480"/>
                        </a:cubicBezTo>
                        <a:cubicBezTo>
                          <a:pt x="27517" y="183727"/>
                          <a:pt x="13758" y="206163"/>
                          <a:pt x="0" y="22860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1" name="フリーフォーム: 図形 150">
                    <a:extLst>
                      <a:ext uri="{FF2B5EF4-FFF2-40B4-BE49-F238E27FC236}">
                        <a16:creationId xmlns:a16="http://schemas.microsoft.com/office/drawing/2014/main" id="{097A45C0-45B5-16D7-9C6A-BFB3AA940AB8}"/>
                      </a:ext>
                    </a:extLst>
                  </p:cNvPr>
                  <p:cNvSpPr/>
                  <p:nvPr/>
                </p:nvSpPr>
                <p:spPr>
                  <a:xfrm>
                    <a:off x="8085210" y="2363991"/>
                    <a:ext cx="164831" cy="217095"/>
                  </a:xfrm>
                  <a:custGeom>
                    <a:avLst/>
                    <a:gdLst>
                      <a:gd name="connsiteX0" fmla="*/ 164831 w 164831"/>
                      <a:gd name="connsiteY0" fmla="*/ 0 h 217095"/>
                      <a:gd name="connsiteX1" fmla="*/ 106411 w 164831"/>
                      <a:gd name="connsiteY1" fmla="*/ 38100 h 217095"/>
                      <a:gd name="connsiteX2" fmla="*/ 63231 w 164831"/>
                      <a:gd name="connsiteY2" fmla="*/ 106680 h 217095"/>
                      <a:gd name="connsiteX3" fmla="*/ 7351 w 164831"/>
                      <a:gd name="connsiteY3" fmla="*/ 205740 h 217095"/>
                      <a:gd name="connsiteX4" fmla="*/ 2271 w 164831"/>
                      <a:gd name="connsiteY4" fmla="*/ 210820 h 217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31" h="217095">
                        <a:moveTo>
                          <a:pt x="164831" y="0"/>
                        </a:moveTo>
                        <a:cubicBezTo>
                          <a:pt x="144087" y="10160"/>
                          <a:pt x="123344" y="20320"/>
                          <a:pt x="106411" y="38100"/>
                        </a:cubicBezTo>
                        <a:cubicBezTo>
                          <a:pt x="89478" y="55880"/>
                          <a:pt x="79741" y="78740"/>
                          <a:pt x="63231" y="106680"/>
                        </a:cubicBezTo>
                        <a:cubicBezTo>
                          <a:pt x="46721" y="134620"/>
                          <a:pt x="7351" y="205740"/>
                          <a:pt x="7351" y="205740"/>
                        </a:cubicBezTo>
                        <a:cubicBezTo>
                          <a:pt x="-2809" y="223097"/>
                          <a:pt x="-269" y="216958"/>
                          <a:pt x="2271" y="21082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2" name="フリーフォーム: 図形 151">
                    <a:extLst>
                      <a:ext uri="{FF2B5EF4-FFF2-40B4-BE49-F238E27FC236}">
                        <a16:creationId xmlns:a16="http://schemas.microsoft.com/office/drawing/2014/main" id="{A8D58B85-AE20-B72E-0FC3-C321B8804500}"/>
                      </a:ext>
                    </a:extLst>
                  </p:cNvPr>
                  <p:cNvSpPr/>
                  <p:nvPr/>
                </p:nvSpPr>
                <p:spPr>
                  <a:xfrm>
                    <a:off x="10627545" y="2353754"/>
                    <a:ext cx="245745" cy="230581"/>
                  </a:xfrm>
                  <a:custGeom>
                    <a:avLst/>
                    <a:gdLst>
                      <a:gd name="connsiteX0" fmla="*/ 0 w 245745"/>
                      <a:gd name="connsiteY0" fmla="*/ 0 h 230581"/>
                      <a:gd name="connsiteX1" fmla="*/ 62865 w 245745"/>
                      <a:gd name="connsiteY1" fmla="*/ 19050 h 230581"/>
                      <a:gd name="connsiteX2" fmla="*/ 142875 w 245745"/>
                      <a:gd name="connsiteY2" fmla="*/ 100965 h 230581"/>
                      <a:gd name="connsiteX3" fmla="*/ 224790 w 245745"/>
                      <a:gd name="connsiteY3" fmla="*/ 209550 h 230581"/>
                      <a:gd name="connsiteX4" fmla="*/ 245745 w 245745"/>
                      <a:gd name="connsiteY4" fmla="*/ 230505 h 230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230581">
                        <a:moveTo>
                          <a:pt x="0" y="0"/>
                        </a:moveTo>
                        <a:cubicBezTo>
                          <a:pt x="19526" y="1111"/>
                          <a:pt x="39053" y="2223"/>
                          <a:pt x="62865" y="19050"/>
                        </a:cubicBezTo>
                        <a:cubicBezTo>
                          <a:pt x="86678" y="35878"/>
                          <a:pt x="115888" y="69215"/>
                          <a:pt x="142875" y="100965"/>
                        </a:cubicBezTo>
                        <a:cubicBezTo>
                          <a:pt x="169862" y="132715"/>
                          <a:pt x="207645" y="187960"/>
                          <a:pt x="224790" y="209550"/>
                        </a:cubicBezTo>
                        <a:cubicBezTo>
                          <a:pt x="241935" y="231140"/>
                          <a:pt x="243840" y="230822"/>
                          <a:pt x="245745" y="230505"/>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3" name="フリーフォーム: 図形 152">
                    <a:extLst>
                      <a:ext uri="{FF2B5EF4-FFF2-40B4-BE49-F238E27FC236}">
                        <a16:creationId xmlns:a16="http://schemas.microsoft.com/office/drawing/2014/main" id="{EEACF131-E33C-DB62-5E85-0923D210245C}"/>
                      </a:ext>
                    </a:extLst>
                  </p:cNvPr>
                  <p:cNvSpPr/>
                  <p:nvPr/>
                </p:nvSpPr>
                <p:spPr>
                  <a:xfrm>
                    <a:off x="10661835" y="2237549"/>
                    <a:ext cx="190500" cy="270510"/>
                  </a:xfrm>
                  <a:custGeom>
                    <a:avLst/>
                    <a:gdLst>
                      <a:gd name="connsiteX0" fmla="*/ 0 w 190500"/>
                      <a:gd name="connsiteY0" fmla="*/ 0 h 270510"/>
                      <a:gd name="connsiteX1" fmla="*/ 60960 w 190500"/>
                      <a:gd name="connsiteY1" fmla="*/ 47625 h 270510"/>
                      <a:gd name="connsiteX2" fmla="*/ 104775 w 190500"/>
                      <a:gd name="connsiteY2" fmla="*/ 142875 h 270510"/>
                      <a:gd name="connsiteX3" fmla="*/ 171450 w 190500"/>
                      <a:gd name="connsiteY3" fmla="*/ 234315 h 270510"/>
                      <a:gd name="connsiteX4" fmla="*/ 190500 w 190500"/>
                      <a:gd name="connsiteY4" fmla="*/ 270510 h 270510"/>
                      <a:gd name="connsiteX0" fmla="*/ 0 w 190500"/>
                      <a:gd name="connsiteY0" fmla="*/ 0 h 270510"/>
                      <a:gd name="connsiteX1" fmla="*/ 43815 w 190500"/>
                      <a:gd name="connsiteY1" fmla="*/ 57150 h 270510"/>
                      <a:gd name="connsiteX2" fmla="*/ 104775 w 190500"/>
                      <a:gd name="connsiteY2" fmla="*/ 142875 h 270510"/>
                      <a:gd name="connsiteX3" fmla="*/ 171450 w 190500"/>
                      <a:gd name="connsiteY3" fmla="*/ 234315 h 270510"/>
                      <a:gd name="connsiteX4" fmla="*/ 190500 w 190500"/>
                      <a:gd name="connsiteY4" fmla="*/ 270510 h 27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270510">
                        <a:moveTo>
                          <a:pt x="0" y="0"/>
                        </a:moveTo>
                        <a:cubicBezTo>
                          <a:pt x="21749" y="11906"/>
                          <a:pt x="26353" y="33338"/>
                          <a:pt x="43815" y="57150"/>
                        </a:cubicBezTo>
                        <a:cubicBezTo>
                          <a:pt x="61277" y="80962"/>
                          <a:pt x="83503" y="113348"/>
                          <a:pt x="104775" y="142875"/>
                        </a:cubicBezTo>
                        <a:cubicBezTo>
                          <a:pt x="126047" y="172402"/>
                          <a:pt x="157163" y="213043"/>
                          <a:pt x="171450" y="234315"/>
                        </a:cubicBezTo>
                        <a:cubicBezTo>
                          <a:pt x="185738" y="255588"/>
                          <a:pt x="188119" y="263049"/>
                          <a:pt x="190500" y="270510"/>
                        </a:cubicBezTo>
                      </a:path>
                    </a:pathLst>
                  </a:cu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4" name="フリーフォーム: 図形 153">
                    <a:extLst>
                      <a:ext uri="{FF2B5EF4-FFF2-40B4-BE49-F238E27FC236}">
                        <a16:creationId xmlns:a16="http://schemas.microsoft.com/office/drawing/2014/main" id="{EA06EC98-7C8E-592E-85B1-2EBEAF894C61}"/>
                      </a:ext>
                    </a:extLst>
                  </p:cNvPr>
                  <p:cNvSpPr/>
                  <p:nvPr/>
                </p:nvSpPr>
                <p:spPr>
                  <a:xfrm>
                    <a:off x="8206400" y="1802301"/>
                    <a:ext cx="89069" cy="601980"/>
                  </a:xfrm>
                  <a:custGeom>
                    <a:avLst/>
                    <a:gdLst>
                      <a:gd name="connsiteX0" fmla="*/ 89069 w 89069"/>
                      <a:gd name="connsiteY0" fmla="*/ 0 h 601980"/>
                      <a:gd name="connsiteX1" fmla="*/ 43349 w 89069"/>
                      <a:gd name="connsiteY1" fmla="*/ 220980 h 601980"/>
                      <a:gd name="connsiteX2" fmla="*/ 5249 w 89069"/>
                      <a:gd name="connsiteY2" fmla="*/ 369570 h 601980"/>
                      <a:gd name="connsiteX3" fmla="*/ 5249 w 89069"/>
                      <a:gd name="connsiteY3" fmla="*/ 499110 h 601980"/>
                      <a:gd name="connsiteX4" fmla="*/ 50969 w 89069"/>
                      <a:gd name="connsiteY4" fmla="*/ 601980 h 60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69" h="601980">
                        <a:moveTo>
                          <a:pt x="89069" y="0"/>
                        </a:moveTo>
                        <a:cubicBezTo>
                          <a:pt x="73194" y="79692"/>
                          <a:pt x="57319" y="159385"/>
                          <a:pt x="43349" y="220980"/>
                        </a:cubicBezTo>
                        <a:cubicBezTo>
                          <a:pt x="29379" y="282575"/>
                          <a:pt x="11599" y="323215"/>
                          <a:pt x="5249" y="369570"/>
                        </a:cubicBezTo>
                        <a:cubicBezTo>
                          <a:pt x="-1101" y="415925"/>
                          <a:pt x="-2371" y="460375"/>
                          <a:pt x="5249" y="499110"/>
                        </a:cubicBezTo>
                        <a:cubicBezTo>
                          <a:pt x="12869" y="537845"/>
                          <a:pt x="31919" y="569912"/>
                          <a:pt x="50969" y="601980"/>
                        </a:cubicBez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5" name="フリーフォーム: 図形 154">
                    <a:extLst>
                      <a:ext uri="{FF2B5EF4-FFF2-40B4-BE49-F238E27FC236}">
                        <a16:creationId xmlns:a16="http://schemas.microsoft.com/office/drawing/2014/main" id="{5013B1EB-ECF9-211D-9628-DD0382D7DC64}"/>
                      </a:ext>
                    </a:extLst>
                  </p:cNvPr>
                  <p:cNvSpPr/>
                  <p:nvPr/>
                </p:nvSpPr>
                <p:spPr>
                  <a:xfrm>
                    <a:off x="10492290" y="1591754"/>
                    <a:ext cx="170021" cy="834390"/>
                  </a:xfrm>
                  <a:custGeom>
                    <a:avLst/>
                    <a:gdLst>
                      <a:gd name="connsiteX0" fmla="*/ 0 w 170021"/>
                      <a:gd name="connsiteY0" fmla="*/ 0 h 834390"/>
                      <a:gd name="connsiteX1" fmla="*/ 57150 w 170021"/>
                      <a:gd name="connsiteY1" fmla="*/ 144780 h 834390"/>
                      <a:gd name="connsiteX2" fmla="*/ 102870 w 170021"/>
                      <a:gd name="connsiteY2" fmla="*/ 304800 h 834390"/>
                      <a:gd name="connsiteX3" fmla="*/ 148590 w 170021"/>
                      <a:gd name="connsiteY3" fmla="*/ 441960 h 834390"/>
                      <a:gd name="connsiteX4" fmla="*/ 167640 w 170021"/>
                      <a:gd name="connsiteY4" fmla="*/ 579120 h 834390"/>
                      <a:gd name="connsiteX5" fmla="*/ 167640 w 170021"/>
                      <a:gd name="connsiteY5" fmla="*/ 670560 h 834390"/>
                      <a:gd name="connsiteX6" fmla="*/ 148590 w 170021"/>
                      <a:gd name="connsiteY6" fmla="*/ 750570 h 834390"/>
                      <a:gd name="connsiteX7" fmla="*/ 148590 w 170021"/>
                      <a:gd name="connsiteY7" fmla="*/ 803910 h 834390"/>
                      <a:gd name="connsiteX8" fmla="*/ 148590 w 170021"/>
                      <a:gd name="connsiteY8" fmla="*/ 834390 h 83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021" h="834390">
                        <a:moveTo>
                          <a:pt x="0" y="0"/>
                        </a:moveTo>
                        <a:cubicBezTo>
                          <a:pt x="20002" y="46990"/>
                          <a:pt x="40005" y="93980"/>
                          <a:pt x="57150" y="144780"/>
                        </a:cubicBezTo>
                        <a:cubicBezTo>
                          <a:pt x="74295" y="195580"/>
                          <a:pt x="87630" y="255270"/>
                          <a:pt x="102870" y="304800"/>
                        </a:cubicBezTo>
                        <a:cubicBezTo>
                          <a:pt x="118110" y="354330"/>
                          <a:pt x="137795" y="396240"/>
                          <a:pt x="148590" y="441960"/>
                        </a:cubicBezTo>
                        <a:cubicBezTo>
                          <a:pt x="159385" y="487680"/>
                          <a:pt x="164465" y="541020"/>
                          <a:pt x="167640" y="579120"/>
                        </a:cubicBezTo>
                        <a:cubicBezTo>
                          <a:pt x="170815" y="617220"/>
                          <a:pt x="170815" y="641985"/>
                          <a:pt x="167640" y="670560"/>
                        </a:cubicBezTo>
                        <a:cubicBezTo>
                          <a:pt x="164465" y="699135"/>
                          <a:pt x="151765" y="728345"/>
                          <a:pt x="148590" y="750570"/>
                        </a:cubicBezTo>
                        <a:cubicBezTo>
                          <a:pt x="145415" y="772795"/>
                          <a:pt x="148590" y="803910"/>
                          <a:pt x="148590" y="803910"/>
                        </a:cubicBezTo>
                        <a:lnTo>
                          <a:pt x="148590" y="834390"/>
                        </a:lnTo>
                      </a:path>
                    </a:pathLst>
                  </a:custGeom>
                  <a:no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grpSp>
      <p:sp>
        <p:nvSpPr>
          <p:cNvPr id="19" name="テキスト ボックス 18">
            <a:extLst>
              <a:ext uri="{FF2B5EF4-FFF2-40B4-BE49-F238E27FC236}">
                <a16:creationId xmlns:a16="http://schemas.microsoft.com/office/drawing/2014/main" id="{FB8AFBFF-C22E-FC6A-8631-2972B59ABFD4}"/>
              </a:ext>
            </a:extLst>
          </p:cNvPr>
          <p:cNvSpPr txBox="1"/>
          <p:nvPr/>
        </p:nvSpPr>
        <p:spPr>
          <a:xfrm>
            <a:off x="4363408" y="3426731"/>
            <a:ext cx="384680" cy="584775"/>
          </a:xfrm>
          <a:prstGeom prst="rect">
            <a:avLst/>
          </a:prstGeom>
          <a:noFill/>
        </p:spPr>
        <p:txBody>
          <a:bodyPr wrap="square" rtlCol="0">
            <a:spAutoFit/>
          </a:bodyPr>
          <a:lstStyle/>
          <a:p>
            <a:r>
              <a:rPr kumimoji="1" lang="ja-JP" altLang="en-US" sz="3200" b="1" dirty="0"/>
              <a:t>０</a:t>
            </a:r>
          </a:p>
        </p:txBody>
      </p:sp>
      <p:sp>
        <p:nvSpPr>
          <p:cNvPr id="47" name="テキスト ボックス 46">
            <a:extLst>
              <a:ext uri="{FF2B5EF4-FFF2-40B4-BE49-F238E27FC236}">
                <a16:creationId xmlns:a16="http://schemas.microsoft.com/office/drawing/2014/main" id="{8025C7EE-8EF0-4972-B0A6-84A74E95E70B}"/>
              </a:ext>
            </a:extLst>
          </p:cNvPr>
          <p:cNvSpPr txBox="1"/>
          <p:nvPr/>
        </p:nvSpPr>
        <p:spPr>
          <a:xfrm>
            <a:off x="6292299" y="763776"/>
            <a:ext cx="1949612" cy="461665"/>
          </a:xfrm>
          <a:prstGeom prst="rect">
            <a:avLst/>
          </a:prstGeom>
          <a:noFill/>
        </p:spPr>
        <p:txBody>
          <a:bodyPr wrap="square" rtlCol="0">
            <a:spAutoFit/>
          </a:bodyPr>
          <a:lstStyle/>
          <a:p>
            <a:r>
              <a:rPr kumimoji="1" lang="en-US" altLang="ja-JP" sz="2400" dirty="0">
                <a:solidFill>
                  <a:schemeClr val="bg1"/>
                </a:solidFill>
                <a:latin typeface="+mn-ea"/>
              </a:rPr>
              <a:t>【</a:t>
            </a:r>
            <a:r>
              <a:rPr lang="ja-JP" altLang="en-US" sz="2400" dirty="0">
                <a:solidFill>
                  <a:schemeClr val="bg1"/>
                </a:solidFill>
                <a:latin typeface="+mn-ea"/>
              </a:rPr>
              <a:t>無形</a:t>
            </a:r>
            <a:r>
              <a:rPr kumimoji="1" lang="ja-JP" altLang="en-US" sz="2400" dirty="0">
                <a:solidFill>
                  <a:schemeClr val="bg1"/>
                </a:solidFill>
                <a:latin typeface="+mn-ea"/>
              </a:rPr>
              <a:t>効果</a:t>
            </a:r>
            <a:r>
              <a:rPr kumimoji="1" lang="en-US" altLang="ja-JP" sz="2400" dirty="0">
                <a:solidFill>
                  <a:schemeClr val="bg1"/>
                </a:solidFill>
                <a:latin typeface="+mn-ea"/>
              </a:rPr>
              <a:t>】</a:t>
            </a:r>
            <a:r>
              <a:rPr kumimoji="1" lang="ja-JP" altLang="en-US" sz="2400" dirty="0">
                <a:solidFill>
                  <a:schemeClr val="bg1"/>
                </a:solidFill>
                <a:latin typeface="+mn-ea"/>
              </a:rPr>
              <a:t>　</a:t>
            </a:r>
          </a:p>
        </p:txBody>
      </p:sp>
      <p:sp>
        <p:nvSpPr>
          <p:cNvPr id="2" name="テキスト ボックス 12">
            <a:extLst>
              <a:ext uri="{FF2B5EF4-FFF2-40B4-BE49-F238E27FC236}">
                <a16:creationId xmlns:a16="http://schemas.microsoft.com/office/drawing/2014/main" id="{9DFDD033-D76B-49B9-5ACF-5D28CD7A693B}"/>
              </a:ext>
            </a:extLst>
          </p:cNvPr>
          <p:cNvSpPr txBox="1"/>
          <p:nvPr/>
        </p:nvSpPr>
        <p:spPr>
          <a:xfrm>
            <a:off x="9181592" y="1160407"/>
            <a:ext cx="1996059"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24</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10</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26</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7" name="テキスト ボックス 12">
            <a:extLst>
              <a:ext uri="{FF2B5EF4-FFF2-40B4-BE49-F238E27FC236}">
                <a16:creationId xmlns:a16="http://schemas.microsoft.com/office/drawing/2014/main" id="{2ABF97E6-919C-8560-03C9-0EA574EFC70D}"/>
              </a:ext>
            </a:extLst>
          </p:cNvPr>
          <p:cNvSpPr txBox="1"/>
          <p:nvPr/>
        </p:nvSpPr>
        <p:spPr>
          <a:xfrm>
            <a:off x="7409730" y="1160407"/>
            <a:ext cx="1736373"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表４：個人別レベル把握表</a:t>
            </a:r>
            <a:endParaRPr lang="en-US" altLang="ja-JP" sz="1100" b="1" dirty="0">
              <a:solidFill>
                <a:schemeClr val="bg1"/>
              </a:solidFill>
              <a:latin typeface="+mn-ea"/>
              <a:cs typeface="メイリオ" panose="020B0604030504040204" pitchFamily="50" charset="-128"/>
            </a:endParaRPr>
          </a:p>
        </p:txBody>
      </p:sp>
      <p:pic>
        <p:nvPicPr>
          <p:cNvPr id="10" name="図 9">
            <a:extLst>
              <a:ext uri="{FF2B5EF4-FFF2-40B4-BE49-F238E27FC236}">
                <a16:creationId xmlns:a16="http://schemas.microsoft.com/office/drawing/2014/main" id="{B3EA5876-A13A-7E33-B076-827B6D92F082}"/>
              </a:ext>
            </a:extLst>
          </p:cNvPr>
          <p:cNvPicPr>
            <a:picLocks noChangeAspect="1"/>
          </p:cNvPicPr>
          <p:nvPr/>
        </p:nvPicPr>
        <p:blipFill>
          <a:blip r:embed="rId7"/>
          <a:stretch>
            <a:fillRect/>
          </a:stretch>
        </p:blipFill>
        <p:spPr>
          <a:xfrm>
            <a:off x="7231985" y="1443856"/>
            <a:ext cx="4004799" cy="2099359"/>
          </a:xfrm>
          <a:prstGeom prst="rect">
            <a:avLst/>
          </a:prstGeom>
        </p:spPr>
      </p:pic>
      <p:pic>
        <p:nvPicPr>
          <p:cNvPr id="13" name="図 12">
            <a:extLst>
              <a:ext uri="{FF2B5EF4-FFF2-40B4-BE49-F238E27FC236}">
                <a16:creationId xmlns:a16="http://schemas.microsoft.com/office/drawing/2014/main" id="{2F4A0989-F0BB-E381-6B3B-DA9ABC45E8CE}"/>
              </a:ext>
            </a:extLst>
          </p:cNvPr>
          <p:cNvPicPr>
            <a:picLocks noChangeAspect="1"/>
          </p:cNvPicPr>
          <p:nvPr/>
        </p:nvPicPr>
        <p:blipFill>
          <a:blip r:embed="rId8"/>
          <a:stretch>
            <a:fillRect/>
          </a:stretch>
        </p:blipFill>
        <p:spPr>
          <a:xfrm>
            <a:off x="7222650" y="3817676"/>
            <a:ext cx="3982252" cy="2099359"/>
          </a:xfrm>
          <a:prstGeom prst="rect">
            <a:avLst/>
          </a:prstGeom>
        </p:spPr>
      </p:pic>
      <p:pic>
        <p:nvPicPr>
          <p:cNvPr id="14" name="図 13">
            <a:extLst>
              <a:ext uri="{FF2B5EF4-FFF2-40B4-BE49-F238E27FC236}">
                <a16:creationId xmlns:a16="http://schemas.microsoft.com/office/drawing/2014/main" id="{5B3D6D68-2D6C-7C86-AA15-75136CE17A6F}"/>
              </a:ext>
            </a:extLst>
          </p:cNvPr>
          <p:cNvPicPr>
            <a:picLocks noChangeAspect="1"/>
          </p:cNvPicPr>
          <p:nvPr/>
        </p:nvPicPr>
        <p:blipFill rotWithShape="1">
          <a:blip r:embed="rId3"/>
          <a:srcRect l="59372" t="18" r="-2" b="90087"/>
          <a:stretch>
            <a:fillRect/>
          </a:stretch>
        </p:blipFill>
        <p:spPr>
          <a:xfrm>
            <a:off x="7182855" y="41567"/>
            <a:ext cx="4953731" cy="680331"/>
          </a:xfrm>
          <a:prstGeom prst="rect">
            <a:avLst/>
          </a:prstGeom>
        </p:spPr>
      </p:pic>
      <p:sp>
        <p:nvSpPr>
          <p:cNvPr id="8" name="テキスト ボックス 12">
            <a:extLst>
              <a:ext uri="{FF2B5EF4-FFF2-40B4-BE49-F238E27FC236}">
                <a16:creationId xmlns:a16="http://schemas.microsoft.com/office/drawing/2014/main" id="{AC67B8F0-C37A-F16B-96DB-77594E0D5B36}"/>
              </a:ext>
            </a:extLst>
          </p:cNvPr>
          <p:cNvSpPr txBox="1"/>
          <p:nvPr/>
        </p:nvSpPr>
        <p:spPr>
          <a:xfrm>
            <a:off x="9237591" y="3536838"/>
            <a:ext cx="1996059"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24</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10</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26</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12" name="テキスト ボックス 12">
            <a:extLst>
              <a:ext uri="{FF2B5EF4-FFF2-40B4-BE49-F238E27FC236}">
                <a16:creationId xmlns:a16="http://schemas.microsoft.com/office/drawing/2014/main" id="{790B11AD-A3C9-D225-7125-03E1E7F464BF}"/>
              </a:ext>
            </a:extLst>
          </p:cNvPr>
          <p:cNvSpPr txBox="1"/>
          <p:nvPr/>
        </p:nvSpPr>
        <p:spPr>
          <a:xfrm>
            <a:off x="7465727" y="3536838"/>
            <a:ext cx="1845377"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5</a:t>
            </a:r>
            <a:r>
              <a:rPr lang="ja-JP" altLang="en-US" sz="1100" b="1" dirty="0">
                <a:solidFill>
                  <a:schemeClr val="bg1"/>
                </a:solidFill>
                <a:latin typeface="+mn-ea"/>
                <a:cs typeface="メイリオ" panose="020B0604030504040204" pitchFamily="50" charset="-128"/>
              </a:rPr>
              <a:t>：サークルレベル把握表</a:t>
            </a:r>
            <a:endParaRPr lang="en-US" altLang="ja-JP" sz="1100" b="1" dirty="0">
              <a:solidFill>
                <a:schemeClr val="bg1"/>
              </a:solidFill>
              <a:latin typeface="+mn-ea"/>
              <a:cs typeface="メイリオ" panose="020B0604030504040204" pitchFamily="50" charset="-128"/>
            </a:endParaRPr>
          </a:p>
        </p:txBody>
      </p:sp>
      <p:sp>
        <p:nvSpPr>
          <p:cNvPr id="5" name="テキスト ボックス 4">
            <a:extLst>
              <a:ext uri="{FF2B5EF4-FFF2-40B4-BE49-F238E27FC236}">
                <a16:creationId xmlns:a16="http://schemas.microsoft.com/office/drawing/2014/main" id="{966E3DAD-3AE4-EC61-340F-B6C437ECAFFE}"/>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34/59</a:t>
            </a:r>
          </a:p>
        </p:txBody>
      </p:sp>
    </p:spTree>
    <p:extLst>
      <p:ext uri="{BB962C8B-B14F-4D97-AF65-F5344CB8AC3E}">
        <p14:creationId xmlns:p14="http://schemas.microsoft.com/office/powerpoint/2010/main" val="29271664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図 19">
            <a:extLst>
              <a:ext uri="{FF2B5EF4-FFF2-40B4-BE49-F238E27FC236}">
                <a16:creationId xmlns:a16="http://schemas.microsoft.com/office/drawing/2014/main" id="{6FC802E0-0680-F12A-E2F6-0D139C29C0EE}"/>
              </a:ext>
            </a:extLst>
          </p:cNvPr>
          <p:cNvPicPr>
            <a:picLocks noChangeAspect="1"/>
          </p:cNvPicPr>
          <p:nvPr/>
        </p:nvPicPr>
        <p:blipFill rotWithShape="1">
          <a:blip r:embed="rId3"/>
          <a:srcRect t="19"/>
          <a:stretch/>
        </p:blipFill>
        <p:spPr>
          <a:xfrm>
            <a:off x="-2643" y="-4545"/>
            <a:ext cx="12191980" cy="6862545"/>
          </a:xfrm>
          <a:prstGeom prst="rect">
            <a:avLst/>
          </a:prstGeom>
        </p:spPr>
      </p:pic>
      <p:sp>
        <p:nvSpPr>
          <p:cNvPr id="4" name="テキスト ボックス 3">
            <a:extLst>
              <a:ext uri="{FF2B5EF4-FFF2-40B4-BE49-F238E27FC236}">
                <a16:creationId xmlns:a16="http://schemas.microsoft.com/office/drawing/2014/main" id="{40840AAD-0843-66F2-72B7-8E1BFE1D11E4}"/>
              </a:ext>
            </a:extLst>
          </p:cNvPr>
          <p:cNvSpPr txBox="1"/>
          <p:nvPr/>
        </p:nvSpPr>
        <p:spPr>
          <a:xfrm>
            <a:off x="72483" y="-85473"/>
            <a:ext cx="4780476" cy="907941"/>
          </a:xfrm>
          <a:prstGeom prst="rect">
            <a:avLst/>
          </a:prstGeom>
          <a:noFill/>
        </p:spPr>
        <p:txBody>
          <a:bodyPr wrap="none" rtlCol="0">
            <a:spAutoFit/>
          </a:bodyPr>
          <a:lstStyle/>
          <a:p>
            <a:pPr defTabSz="914377">
              <a:lnSpc>
                <a:spcPct val="150000"/>
              </a:lnSpc>
              <a:defRPr/>
            </a:pPr>
            <a:r>
              <a:rPr kumimoji="1" lang="ja-JP" altLang="en-US" sz="4000" b="1">
                <a:solidFill>
                  <a:prstClr val="white"/>
                </a:solidFill>
                <a:latin typeface="Toyota Type Semibold" panose="020B0702020202020204" pitchFamily="34" charset="0"/>
                <a:ea typeface="BIZ UDPゴシック"/>
                <a:cs typeface="Toyota Type Semibold" panose="020B0702020202020204" pitchFamily="34" charset="0"/>
              </a:rPr>
              <a:t>標準化と管理の定着</a:t>
            </a:r>
            <a:endParaRPr kumimoji="1" lang="en-US" altLang="ja-JP" sz="4000" b="1">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8" name="グループ化 17">
            <a:extLst>
              <a:ext uri="{FF2B5EF4-FFF2-40B4-BE49-F238E27FC236}">
                <a16:creationId xmlns:a16="http://schemas.microsoft.com/office/drawing/2014/main" id="{30ECE898-7694-F67A-D2B3-6B28BBAE915E}"/>
              </a:ext>
            </a:extLst>
          </p:cNvPr>
          <p:cNvGrpSpPr/>
          <p:nvPr/>
        </p:nvGrpSpPr>
        <p:grpSpPr>
          <a:xfrm>
            <a:off x="78394" y="742433"/>
            <a:ext cx="4687739" cy="0"/>
            <a:chOff x="4061460" y="1183703"/>
            <a:chExt cx="4069080" cy="0"/>
          </a:xfrm>
        </p:grpSpPr>
        <p:cxnSp>
          <p:nvCxnSpPr>
            <p:cNvPr id="22" name="直線コネクタ 21">
              <a:extLst>
                <a:ext uri="{FF2B5EF4-FFF2-40B4-BE49-F238E27FC236}">
                  <a16:creationId xmlns:a16="http://schemas.microsoft.com/office/drawing/2014/main" id="{A9E69556-E883-2452-C862-4B941DDFE2FF}"/>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23" name="直線コネクタ 22">
              <a:extLst>
                <a:ext uri="{FF2B5EF4-FFF2-40B4-BE49-F238E27FC236}">
                  <a16:creationId xmlns:a16="http://schemas.microsoft.com/office/drawing/2014/main" id="{04F8A2BA-D18C-2F82-7BA7-E6C4E8769CC6}"/>
                </a:ext>
              </a:extLst>
            </p:cNvPr>
            <p:cNvCxnSpPr>
              <a:cxnSpLocks/>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aphicFrame>
        <p:nvGraphicFramePr>
          <p:cNvPr id="30" name="表 29">
            <a:extLst>
              <a:ext uri="{FF2B5EF4-FFF2-40B4-BE49-F238E27FC236}">
                <a16:creationId xmlns:a16="http://schemas.microsoft.com/office/drawing/2014/main" id="{44FA4291-C1B5-64CB-409D-78B2BA6061E0}"/>
              </a:ext>
            </a:extLst>
          </p:cNvPr>
          <p:cNvGraphicFramePr>
            <a:graphicFrameLocks noGrp="1"/>
          </p:cNvGraphicFramePr>
          <p:nvPr/>
        </p:nvGraphicFramePr>
        <p:xfrm>
          <a:off x="289740" y="4173407"/>
          <a:ext cx="11617588" cy="2500558"/>
        </p:xfrm>
        <a:graphic>
          <a:graphicData uri="http://schemas.openxmlformats.org/drawingml/2006/table">
            <a:tbl>
              <a:tblPr firstRow="1" bandRow="1">
                <a:effectLst/>
                <a:tableStyleId>{7DF18680-E054-41AD-8BC1-D1AEF772440D}</a:tableStyleId>
              </a:tblPr>
              <a:tblGrid>
                <a:gridCol w="1672599">
                  <a:extLst>
                    <a:ext uri="{9D8B030D-6E8A-4147-A177-3AD203B41FA5}">
                      <a16:colId xmlns:a16="http://schemas.microsoft.com/office/drawing/2014/main" val="1937286227"/>
                    </a:ext>
                  </a:extLst>
                </a:gridCol>
                <a:gridCol w="1622985">
                  <a:extLst>
                    <a:ext uri="{9D8B030D-6E8A-4147-A177-3AD203B41FA5}">
                      <a16:colId xmlns:a16="http://schemas.microsoft.com/office/drawing/2014/main" val="797115373"/>
                    </a:ext>
                  </a:extLst>
                </a:gridCol>
                <a:gridCol w="1647791">
                  <a:extLst>
                    <a:ext uri="{9D8B030D-6E8A-4147-A177-3AD203B41FA5}">
                      <a16:colId xmlns:a16="http://schemas.microsoft.com/office/drawing/2014/main" val="1100231556"/>
                    </a:ext>
                  </a:extLst>
                </a:gridCol>
                <a:gridCol w="1381391">
                  <a:extLst>
                    <a:ext uri="{9D8B030D-6E8A-4147-A177-3AD203B41FA5}">
                      <a16:colId xmlns:a16="http://schemas.microsoft.com/office/drawing/2014/main" val="800126556"/>
                    </a:ext>
                  </a:extLst>
                </a:gridCol>
                <a:gridCol w="1537035">
                  <a:extLst>
                    <a:ext uri="{9D8B030D-6E8A-4147-A177-3AD203B41FA5}">
                      <a16:colId xmlns:a16="http://schemas.microsoft.com/office/drawing/2014/main" val="2375639026"/>
                    </a:ext>
                  </a:extLst>
                </a:gridCol>
                <a:gridCol w="1823948">
                  <a:extLst>
                    <a:ext uri="{9D8B030D-6E8A-4147-A177-3AD203B41FA5}">
                      <a16:colId xmlns:a16="http://schemas.microsoft.com/office/drawing/2014/main" val="500466785"/>
                    </a:ext>
                  </a:extLst>
                </a:gridCol>
                <a:gridCol w="1931839">
                  <a:extLst>
                    <a:ext uri="{9D8B030D-6E8A-4147-A177-3AD203B41FA5}">
                      <a16:colId xmlns:a16="http://schemas.microsoft.com/office/drawing/2014/main" val="3262755867"/>
                    </a:ext>
                  </a:extLst>
                </a:gridCol>
              </a:tblGrid>
              <a:tr h="740905">
                <a:tc>
                  <a:txBody>
                    <a:bodyPr/>
                    <a:lstStyle/>
                    <a:p>
                      <a:pPr algn="ctr"/>
                      <a:endParaRPr kumimoji="1" lang="ja-JP" altLang="en-US" sz="1300">
                        <a:solidFill>
                          <a:schemeClr val="bg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ja-JP" altLang="en-US" sz="1500">
                          <a:solidFill>
                            <a:schemeClr val="tx1"/>
                          </a:solidFill>
                        </a:rPr>
                        <a:t>Ｗｈａｔ</a:t>
                      </a:r>
                      <a:r>
                        <a:rPr kumimoji="1" lang="en-US" altLang="ja-JP" sz="1500">
                          <a:solidFill>
                            <a:schemeClr val="tx1"/>
                          </a:solidFill>
                        </a:rPr>
                        <a:t>:</a:t>
                      </a:r>
                      <a:r>
                        <a:rPr kumimoji="1" lang="ja-JP" altLang="en-US" sz="1500">
                          <a:solidFill>
                            <a:schemeClr val="tx1"/>
                          </a:solidFill>
                        </a:rPr>
                        <a:t>何を</a:t>
                      </a:r>
                    </a:p>
                    <a:p>
                      <a:pPr algn="ctr"/>
                      <a:r>
                        <a:rPr kumimoji="1" lang="en-US" altLang="ja-JP" sz="1500">
                          <a:solidFill>
                            <a:schemeClr val="tx1"/>
                          </a:solidFill>
                        </a:rPr>
                        <a:t>(</a:t>
                      </a:r>
                      <a:r>
                        <a:rPr kumimoji="1" lang="ja-JP" altLang="en-US" sz="1500">
                          <a:solidFill>
                            <a:schemeClr val="tx1"/>
                          </a:solidFill>
                        </a:rPr>
                        <a:t>項目</a:t>
                      </a:r>
                      <a:r>
                        <a:rPr kumimoji="1" lang="en-US" altLang="ja-JP" sz="1500">
                          <a:solidFill>
                            <a:schemeClr val="tx1"/>
                          </a:solidFill>
                        </a:rPr>
                        <a:t>)</a:t>
                      </a:r>
                      <a:endParaRPr kumimoji="1" lang="ja-JP" altLang="en-US" sz="150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ja-JP" altLang="en-US" sz="1500">
                          <a:solidFill>
                            <a:schemeClr val="tx1"/>
                          </a:solidFill>
                        </a:rPr>
                        <a:t>Ｗｈｙ</a:t>
                      </a:r>
                      <a:r>
                        <a:rPr kumimoji="1" lang="en-US" altLang="ja-JP" sz="1500">
                          <a:solidFill>
                            <a:schemeClr val="tx1"/>
                          </a:solidFill>
                        </a:rPr>
                        <a:t>:</a:t>
                      </a:r>
                      <a:r>
                        <a:rPr kumimoji="1" lang="ja-JP" altLang="en-US" sz="1500">
                          <a:solidFill>
                            <a:schemeClr val="tx1"/>
                          </a:solidFill>
                        </a:rPr>
                        <a:t>なぜ</a:t>
                      </a:r>
                      <a:endParaRPr kumimoji="1" lang="en-US" altLang="ja-JP" sz="1500">
                        <a:solidFill>
                          <a:schemeClr val="tx1"/>
                        </a:solidFill>
                      </a:endParaRPr>
                    </a:p>
                    <a:p>
                      <a:pPr algn="ctr"/>
                      <a:r>
                        <a:rPr kumimoji="1" lang="ja-JP" altLang="en-US" sz="1500">
                          <a:solidFill>
                            <a:schemeClr val="tx1"/>
                          </a:solidFill>
                        </a:rPr>
                        <a:t>（目的）</a:t>
                      </a:r>
                      <a:endParaRPr kumimoji="1" lang="ja-JP" altLang="en-US" sz="150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ja-JP" altLang="en-US" sz="1500">
                          <a:solidFill>
                            <a:schemeClr val="tx1"/>
                          </a:solidFill>
                        </a:rPr>
                        <a:t>Ｗｈｏ</a:t>
                      </a:r>
                      <a:r>
                        <a:rPr kumimoji="1" lang="en-US" altLang="ja-JP" sz="1500">
                          <a:solidFill>
                            <a:schemeClr val="tx1"/>
                          </a:solidFill>
                        </a:rPr>
                        <a:t>:</a:t>
                      </a:r>
                      <a:r>
                        <a:rPr kumimoji="1" lang="ja-JP" altLang="en-US" sz="1500">
                          <a:solidFill>
                            <a:schemeClr val="tx1"/>
                          </a:solidFill>
                        </a:rPr>
                        <a:t>誰が</a:t>
                      </a:r>
                      <a:endParaRPr kumimoji="1" lang="en-US" altLang="ja-JP" sz="1500">
                        <a:solidFill>
                          <a:schemeClr val="tx1"/>
                        </a:solidFill>
                      </a:endParaRPr>
                    </a:p>
                    <a:p>
                      <a:pPr algn="ctr"/>
                      <a:r>
                        <a:rPr kumimoji="1" lang="ja-JP" altLang="en-US" sz="1500">
                          <a:solidFill>
                            <a:schemeClr val="tx1"/>
                          </a:solidFill>
                        </a:rPr>
                        <a:t>（担当）</a:t>
                      </a:r>
                      <a:endParaRPr kumimoji="1" lang="ja-JP" altLang="en-US" sz="150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ja-JP" altLang="en-US" sz="1500">
                          <a:solidFill>
                            <a:schemeClr val="tx1"/>
                          </a:solidFill>
                        </a:rPr>
                        <a:t>Ｗｈｅｎ</a:t>
                      </a:r>
                      <a:r>
                        <a:rPr kumimoji="1" lang="en-US" altLang="ja-JP" sz="1500">
                          <a:solidFill>
                            <a:schemeClr val="tx1"/>
                          </a:solidFill>
                        </a:rPr>
                        <a:t>:</a:t>
                      </a:r>
                      <a:r>
                        <a:rPr kumimoji="1" lang="ja-JP" altLang="en-US" sz="1500">
                          <a:solidFill>
                            <a:schemeClr val="tx1"/>
                          </a:solidFill>
                        </a:rPr>
                        <a:t>いつ</a:t>
                      </a:r>
                      <a:endParaRPr kumimoji="1" lang="en-US" altLang="ja-JP" sz="1500">
                        <a:solidFill>
                          <a:schemeClr val="tx1"/>
                        </a:solidFill>
                      </a:endParaRPr>
                    </a:p>
                    <a:p>
                      <a:pPr algn="ctr"/>
                      <a:r>
                        <a:rPr kumimoji="1" lang="ja-JP" altLang="en-US" sz="1500">
                          <a:solidFill>
                            <a:schemeClr val="tx1"/>
                          </a:solidFill>
                        </a:rPr>
                        <a:t>（期間）</a:t>
                      </a:r>
                      <a:endParaRPr kumimoji="1" lang="ja-JP" altLang="en-US" sz="150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ja-JP" altLang="en-US" sz="1500">
                          <a:solidFill>
                            <a:schemeClr val="tx1"/>
                          </a:solidFill>
                        </a:rPr>
                        <a:t>Ｗｈｅｒｅ</a:t>
                      </a:r>
                      <a:r>
                        <a:rPr kumimoji="1" lang="en-US" altLang="ja-JP" sz="1500">
                          <a:solidFill>
                            <a:schemeClr val="tx1"/>
                          </a:solidFill>
                        </a:rPr>
                        <a:t>:</a:t>
                      </a:r>
                      <a:r>
                        <a:rPr kumimoji="1" lang="ja-JP" altLang="en-US" sz="1500">
                          <a:solidFill>
                            <a:schemeClr val="tx1"/>
                          </a:solidFill>
                        </a:rPr>
                        <a:t>どこで</a:t>
                      </a:r>
                      <a:endParaRPr kumimoji="1" lang="en-US" altLang="ja-JP" sz="1500">
                        <a:solidFill>
                          <a:schemeClr val="tx1"/>
                        </a:solidFill>
                      </a:endParaRPr>
                    </a:p>
                    <a:p>
                      <a:pPr algn="ctr"/>
                      <a:r>
                        <a:rPr kumimoji="1" lang="ja-JP" altLang="en-US" sz="1500">
                          <a:solidFill>
                            <a:schemeClr val="tx1"/>
                          </a:solidFill>
                        </a:rPr>
                        <a:t>（場所）</a:t>
                      </a:r>
                      <a:endParaRPr kumimoji="1" lang="ja-JP" altLang="en-US" sz="150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ja-JP" altLang="en-US" sz="1500">
                          <a:solidFill>
                            <a:schemeClr val="tx1"/>
                          </a:solidFill>
                        </a:rPr>
                        <a:t>Ｈｏｗ</a:t>
                      </a:r>
                      <a:r>
                        <a:rPr kumimoji="1" lang="en-US" altLang="ja-JP" sz="1500">
                          <a:solidFill>
                            <a:schemeClr val="tx1"/>
                          </a:solidFill>
                        </a:rPr>
                        <a:t>:</a:t>
                      </a:r>
                      <a:r>
                        <a:rPr kumimoji="1" lang="ja-JP" altLang="en-US" sz="1500">
                          <a:solidFill>
                            <a:schemeClr val="tx1"/>
                          </a:solidFill>
                        </a:rPr>
                        <a:t>どのように</a:t>
                      </a:r>
                      <a:endParaRPr kumimoji="1" lang="en-US" altLang="ja-JP" sz="1500">
                        <a:solidFill>
                          <a:schemeClr val="tx1"/>
                        </a:solidFill>
                      </a:endParaRPr>
                    </a:p>
                    <a:p>
                      <a:pPr algn="ctr"/>
                      <a:r>
                        <a:rPr kumimoji="1" lang="ja-JP" altLang="en-US" sz="1500">
                          <a:solidFill>
                            <a:schemeClr val="tx1"/>
                          </a:solidFill>
                        </a:rPr>
                        <a:t>（方法）</a:t>
                      </a:r>
                      <a:endParaRPr kumimoji="1" lang="ja-JP" altLang="en-US" sz="150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186313730"/>
                  </a:ext>
                </a:extLst>
              </a:tr>
              <a:tr h="586551">
                <a:tc>
                  <a:txBody>
                    <a:bodyPr/>
                    <a:lstStyle/>
                    <a:p>
                      <a:pPr algn="ctr"/>
                      <a:r>
                        <a:rPr kumimoji="1" lang="ja-JP" altLang="en-US" sz="1700">
                          <a:solidFill>
                            <a:schemeClr val="tx1"/>
                          </a:solidFill>
                        </a:rPr>
                        <a:t>標準化</a:t>
                      </a:r>
                      <a:endParaRPr kumimoji="1" lang="ja-JP" altLang="en-US" sz="170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ja-JP" altLang="en-US" sz="1600" b="0">
                          <a:ln>
                            <a:noFill/>
                          </a:ln>
                          <a:solidFill>
                            <a:schemeClr val="tx1"/>
                          </a:solidFill>
                          <a:effectLst/>
                        </a:rPr>
                        <a:t>作業要領書</a:t>
                      </a:r>
                      <a:endParaRPr kumimoji="1" lang="ja-JP" altLang="en-US"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1" lang="ja-JP" altLang="en-US" sz="1600" b="0">
                          <a:ln>
                            <a:noFill/>
                          </a:ln>
                          <a:solidFill>
                            <a:schemeClr val="tx1"/>
                          </a:solidFill>
                          <a:effectLst/>
                        </a:rPr>
                        <a:t>作業標準化</a:t>
                      </a:r>
                      <a:endParaRPr kumimoji="1" lang="ja-JP" altLang="en-US"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1" lang="ja-JP" altLang="en-US" sz="1500" b="0">
                          <a:ln>
                            <a:noFill/>
                          </a:ln>
                          <a:solidFill>
                            <a:schemeClr val="tx1"/>
                          </a:solidFill>
                          <a:effectLst/>
                          <a:latin typeface="+mn-ea"/>
                          <a:ea typeface="+mn-ea"/>
                        </a:rPr>
                        <a:t>永井</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en-US" altLang="ja-JP" sz="1600" b="0">
                          <a:ln>
                            <a:noFill/>
                          </a:ln>
                          <a:solidFill>
                            <a:schemeClr val="tx1"/>
                          </a:solidFill>
                          <a:effectLst/>
                          <a:latin typeface="+mj-ea"/>
                          <a:ea typeface="+mj-ea"/>
                        </a:rPr>
                        <a:t>202</a:t>
                      </a:r>
                      <a:r>
                        <a:rPr kumimoji="1" lang="ja-JP" altLang="en-US" sz="1600" b="0">
                          <a:ln>
                            <a:noFill/>
                          </a:ln>
                          <a:solidFill>
                            <a:schemeClr val="tx1"/>
                          </a:solidFill>
                          <a:effectLst/>
                          <a:latin typeface="+mj-ea"/>
                          <a:ea typeface="+mj-ea"/>
                        </a:rPr>
                        <a:t>４年</a:t>
                      </a:r>
                      <a:endParaRPr kumimoji="1" lang="en-US" altLang="ja-JP" sz="1600" b="0">
                        <a:ln>
                          <a:noFill/>
                        </a:ln>
                        <a:solidFill>
                          <a:schemeClr val="tx1"/>
                        </a:solidFill>
                        <a:effectLst/>
                        <a:latin typeface="+mj-ea"/>
                        <a:ea typeface="+mj-ea"/>
                      </a:endParaRPr>
                    </a:p>
                    <a:p>
                      <a:pPr algn="ctr"/>
                      <a:r>
                        <a:rPr kumimoji="1" lang="ja-JP" altLang="en-US" sz="1600" b="0">
                          <a:ln>
                            <a:noFill/>
                          </a:ln>
                          <a:solidFill>
                            <a:schemeClr val="tx1"/>
                          </a:solidFill>
                          <a:effectLst/>
                          <a:latin typeface="+mj-ea"/>
                          <a:ea typeface="+mj-ea"/>
                        </a:rPr>
                        <a:t>２月２０日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1" lang="ja-JP" altLang="en-US" sz="1600" b="0">
                          <a:ln>
                            <a:noFill/>
                          </a:ln>
                          <a:solidFill>
                            <a:schemeClr val="tx1"/>
                          </a:solidFill>
                          <a:effectLst/>
                        </a:rPr>
                        <a:t>現　場</a:t>
                      </a:r>
                      <a:endParaRPr kumimoji="1" lang="ja-JP" altLang="en-US"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600" b="0">
                          <a:ln>
                            <a:noFill/>
                          </a:ln>
                          <a:solidFill>
                            <a:schemeClr val="tx1"/>
                          </a:solidFill>
                          <a:effectLst/>
                        </a:rPr>
                        <a:t>作成</a:t>
                      </a:r>
                      <a:endParaRPr kumimoji="1" lang="ja-JP" altLang="en-US"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510871021"/>
                  </a:ext>
                </a:extLst>
              </a:tr>
              <a:tr h="586551">
                <a:tc>
                  <a:txBody>
                    <a:bodyPr/>
                    <a:lstStyle/>
                    <a:p>
                      <a:pPr algn="ctr"/>
                      <a:r>
                        <a:rPr kumimoji="1" lang="ja-JP" altLang="en-US" sz="1700">
                          <a:solidFill>
                            <a:schemeClr val="tx1"/>
                          </a:solidFill>
                        </a:rPr>
                        <a:t>周知徹底</a:t>
                      </a:r>
                      <a:endParaRPr kumimoji="1" lang="ja-JP" altLang="en-US" sz="170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en-US" altLang="ja-JP" sz="1600" b="0">
                          <a:ln>
                            <a:noFill/>
                          </a:ln>
                          <a:solidFill>
                            <a:schemeClr val="tx1"/>
                          </a:solidFill>
                          <a:effectLst/>
                          <a:latin typeface="+mn-ea"/>
                          <a:ea typeface="+mn-ea"/>
                        </a:rPr>
                        <a:t>OJT</a:t>
                      </a:r>
                      <a:endParaRPr kumimoji="1" lang="ja-JP" altLang="en-US"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600" b="0">
                          <a:ln>
                            <a:noFill/>
                          </a:ln>
                          <a:solidFill>
                            <a:schemeClr val="tx1"/>
                          </a:solidFill>
                          <a:effectLst/>
                          <a:latin typeface="+mn-ea"/>
                          <a:ea typeface="+mn-ea"/>
                        </a:rPr>
                        <a:t>安全管理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1" lang="ja-JP" altLang="en-US" sz="1500" b="0">
                          <a:ln>
                            <a:noFill/>
                          </a:ln>
                          <a:solidFill>
                            <a:schemeClr val="tx1"/>
                          </a:solidFill>
                          <a:effectLst/>
                          <a:latin typeface="+mn-ea"/>
                          <a:ea typeface="+mn-ea"/>
                        </a:rPr>
                        <a:t>三浦</a:t>
                      </a:r>
                      <a:r>
                        <a:rPr kumimoji="1" lang="en-US" altLang="ja-JP" sz="1500" b="0">
                          <a:ln>
                            <a:noFill/>
                          </a:ln>
                          <a:solidFill>
                            <a:schemeClr val="tx1"/>
                          </a:solidFill>
                          <a:effectLst/>
                          <a:latin typeface="+mn-ea"/>
                          <a:ea typeface="+mn-ea"/>
                        </a:rPr>
                        <a:t>TL</a:t>
                      </a:r>
                      <a:endParaRPr kumimoji="1" lang="ja-JP" altLang="en-US" sz="15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en-US" altLang="ja-JP" sz="1600" b="0">
                          <a:ln>
                            <a:noFill/>
                          </a:ln>
                          <a:solidFill>
                            <a:schemeClr val="tx1"/>
                          </a:solidFill>
                          <a:effectLst/>
                          <a:latin typeface="+mj-ea"/>
                          <a:ea typeface="+mj-ea"/>
                        </a:rPr>
                        <a:t>202</a:t>
                      </a:r>
                      <a:r>
                        <a:rPr kumimoji="1" lang="ja-JP" altLang="en-US" sz="1600" b="0">
                          <a:ln>
                            <a:noFill/>
                          </a:ln>
                          <a:solidFill>
                            <a:schemeClr val="tx1"/>
                          </a:solidFill>
                          <a:effectLst/>
                          <a:latin typeface="+mj-ea"/>
                          <a:ea typeface="+mj-ea"/>
                        </a:rPr>
                        <a:t>４年</a:t>
                      </a:r>
                      <a:endParaRPr kumimoji="1" lang="en-US" altLang="ja-JP" sz="1600" b="0">
                        <a:ln>
                          <a:noFill/>
                        </a:ln>
                        <a:solidFill>
                          <a:schemeClr val="tx1"/>
                        </a:solidFill>
                        <a:effectLst/>
                        <a:latin typeface="+mj-ea"/>
                        <a:ea typeface="+mj-ea"/>
                      </a:endParaRPr>
                    </a:p>
                    <a:p>
                      <a:pPr algn="ctr"/>
                      <a:r>
                        <a:rPr kumimoji="1" lang="ja-JP" altLang="en-US" sz="1600" b="0">
                          <a:ln>
                            <a:noFill/>
                          </a:ln>
                          <a:solidFill>
                            <a:schemeClr val="tx1"/>
                          </a:solidFill>
                          <a:effectLst/>
                          <a:latin typeface="+mj-ea"/>
                          <a:ea typeface="+mj-ea"/>
                        </a:rPr>
                        <a:t>２月</a:t>
                      </a:r>
                      <a:r>
                        <a:rPr kumimoji="1" lang="en-US" altLang="ja-JP" sz="1600" b="0">
                          <a:ln>
                            <a:noFill/>
                          </a:ln>
                          <a:solidFill>
                            <a:schemeClr val="tx1"/>
                          </a:solidFill>
                          <a:effectLst/>
                          <a:latin typeface="+mj-ea"/>
                          <a:ea typeface="+mj-ea"/>
                        </a:rPr>
                        <a:t>29</a:t>
                      </a:r>
                      <a:r>
                        <a:rPr kumimoji="1" lang="ja-JP" altLang="en-US" sz="1600" b="0">
                          <a:ln>
                            <a:noFill/>
                          </a:ln>
                          <a:solidFill>
                            <a:schemeClr val="tx1"/>
                          </a:solidFill>
                          <a:effectLst/>
                          <a:latin typeface="+mj-ea"/>
                          <a:ea typeface="+mj-ea"/>
                        </a:rPr>
                        <a:t>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600" b="0">
                          <a:ln>
                            <a:noFill/>
                          </a:ln>
                          <a:solidFill>
                            <a:schemeClr val="tx1"/>
                          </a:solidFill>
                          <a:effectLst/>
                        </a:rPr>
                        <a:t>現 　場 </a:t>
                      </a:r>
                      <a:endParaRPr kumimoji="1" lang="en-US" altLang="ja-JP" sz="1600" b="0">
                        <a:ln>
                          <a:noFill/>
                        </a:ln>
                        <a:solidFill>
                          <a:schemeClr val="tx1"/>
                        </a:solidFill>
                        <a:effectLs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1" lang="ja-JP" altLang="en-US" sz="1600" b="0">
                          <a:ln>
                            <a:noFill/>
                          </a:ln>
                          <a:solidFill>
                            <a:schemeClr val="tx1"/>
                          </a:solidFill>
                          <a:effectLst/>
                        </a:rPr>
                        <a:t>現場で説明</a:t>
                      </a:r>
                      <a:endParaRPr kumimoji="1" lang="en-US" altLang="ja-JP" sz="1600" b="0">
                        <a:ln>
                          <a:noFill/>
                        </a:ln>
                        <a:solidFill>
                          <a:schemeClr val="tx1"/>
                        </a:solidFill>
                        <a:effectLs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566123282"/>
                  </a:ext>
                </a:extLst>
              </a:tr>
              <a:tr h="586551">
                <a:tc>
                  <a:txBody>
                    <a:bodyPr/>
                    <a:lstStyle/>
                    <a:p>
                      <a:pPr algn="ctr"/>
                      <a:r>
                        <a:rPr kumimoji="1" lang="ja-JP" altLang="en-US" sz="1700">
                          <a:solidFill>
                            <a:schemeClr val="tx1"/>
                          </a:solidFill>
                        </a:rPr>
                        <a:t>管理の</a:t>
                      </a:r>
                      <a:r>
                        <a:rPr kumimoji="1" lang="ja-JP" altLang="en-US" sz="1700" b="0">
                          <a:solidFill>
                            <a:schemeClr val="tx1"/>
                          </a:solidFill>
                        </a:rPr>
                        <a:t>定着</a:t>
                      </a:r>
                      <a:endParaRPr kumimoji="1" lang="ja-JP" altLang="en-US" sz="1700" b="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kumimoji="1" lang="ja-JP" altLang="en-US" sz="1600" b="0">
                          <a:ln>
                            <a:noFill/>
                          </a:ln>
                          <a:solidFill>
                            <a:schemeClr val="tx1"/>
                          </a:solidFill>
                          <a:effectLst/>
                        </a:rPr>
                        <a:t>治具の点検</a:t>
                      </a:r>
                      <a:endParaRPr kumimoji="1" lang="ja-JP" altLang="en-US"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1" lang="ja-JP" altLang="en-US" sz="1600" b="0">
                          <a:ln>
                            <a:noFill/>
                          </a:ln>
                          <a:solidFill>
                            <a:schemeClr val="tx1"/>
                          </a:solidFill>
                          <a:effectLst/>
                        </a:rPr>
                        <a:t>破損防止</a:t>
                      </a:r>
                      <a:endParaRPr kumimoji="1" lang="ja-JP" altLang="en-US"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ja-JP" altLang="en-US" sz="1500" b="0">
                          <a:ln>
                            <a:noFill/>
                          </a:ln>
                          <a:solidFill>
                            <a:schemeClr val="tx1"/>
                          </a:solidFill>
                          <a:effectLst/>
                        </a:rPr>
                        <a:t>作業者</a:t>
                      </a:r>
                      <a:endParaRPr kumimoji="1" lang="ja-JP" altLang="en-US" sz="15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1" lang="ja-JP" altLang="en-US" sz="1600" b="0">
                          <a:ln>
                            <a:noFill/>
                          </a:ln>
                          <a:solidFill>
                            <a:schemeClr val="tx1"/>
                          </a:solidFill>
                          <a:effectLst/>
                          <a:latin typeface="+mj-ea"/>
                          <a:ea typeface="+mj-ea"/>
                        </a:rPr>
                        <a:t>使用前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1" lang="ja-JP" altLang="en-US" sz="1600" b="0">
                          <a:ln>
                            <a:noFill/>
                          </a:ln>
                          <a:solidFill>
                            <a:schemeClr val="tx1"/>
                          </a:solidFill>
                          <a:effectLst/>
                        </a:rPr>
                        <a:t>現　場</a:t>
                      </a:r>
                      <a:endParaRPr kumimoji="1" lang="ja-JP" altLang="en-US"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600" b="0">
                          <a:ln>
                            <a:noFill/>
                          </a:ln>
                          <a:solidFill>
                            <a:schemeClr val="tx1"/>
                          </a:solidFill>
                          <a:effectLst/>
                        </a:rPr>
                        <a:t>目視点検</a:t>
                      </a:r>
                      <a:endParaRPr kumimoji="1" lang="en-US" altLang="ja-JP" sz="1600" b="0">
                        <a:ln>
                          <a:noFill/>
                        </a:ln>
                        <a:solidFill>
                          <a:schemeClr val="tx1"/>
                        </a:solidFill>
                        <a:effectLst/>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116024961"/>
                  </a:ext>
                </a:extLst>
              </a:tr>
            </a:tbl>
          </a:graphicData>
        </a:graphic>
      </p:graphicFrame>
      <p:pic>
        <p:nvPicPr>
          <p:cNvPr id="31" name="図 30">
            <a:extLst>
              <a:ext uri="{FF2B5EF4-FFF2-40B4-BE49-F238E27FC236}">
                <a16:creationId xmlns:a16="http://schemas.microsoft.com/office/drawing/2014/main" id="{D3199516-3F5A-AAA3-A1F5-924E80DC0B1D}"/>
              </a:ext>
            </a:extLst>
          </p:cNvPr>
          <p:cNvPicPr>
            <a:picLocks noChangeAspect="1" noChangeArrowheads="1"/>
            <a:extLst>
              <a:ext uri="{84589F7E-364E-4C9E-8A38-B11213B215E9}">
                <a14:cameraTool xmlns:a14="http://schemas.microsoft.com/office/drawing/2010/main" cellRange="'https://toyotajp.sharepoint.com/sites/msspo_QN-2TW/QN410/C/QN412/作業要領書（物性）/503室/11.その他/[AB 503-11-1_レールカット治具による膜カット作業.xlsx]新要領書1ページ'!$B$1:$AD$39" spid="_x0000_s1159"/>
              </a:ext>
            </a:extLst>
          </p:cNvPicPr>
          <p:nvPr/>
        </p:nvPicPr>
        <p:blipFill>
          <a:blip r:embed="rId4"/>
          <a:srcRect/>
          <a:stretch>
            <a:fillRect/>
          </a:stretch>
        </p:blipFill>
        <p:spPr bwMode="auto">
          <a:xfrm>
            <a:off x="477218" y="1229036"/>
            <a:ext cx="3376721" cy="2114057"/>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p:spPr>
      </p:pic>
      <p:pic>
        <p:nvPicPr>
          <p:cNvPr id="32" name="図 31">
            <a:extLst>
              <a:ext uri="{FF2B5EF4-FFF2-40B4-BE49-F238E27FC236}">
                <a16:creationId xmlns:a16="http://schemas.microsoft.com/office/drawing/2014/main" id="{43A70518-1A2A-E92C-EC30-81D9D8C9E11B}"/>
              </a:ext>
            </a:extLst>
          </p:cNvPr>
          <p:cNvPicPr>
            <a:picLocks noChangeAspect="1"/>
          </p:cNvPicPr>
          <p:nvPr/>
        </p:nvPicPr>
        <p:blipFill>
          <a:blip r:embed="rId5"/>
          <a:stretch>
            <a:fillRect/>
          </a:stretch>
        </p:blipFill>
        <p:spPr>
          <a:xfrm>
            <a:off x="3478785" y="1370703"/>
            <a:ext cx="1153711" cy="1313897"/>
          </a:xfrm>
          <a:prstGeom prst="rect">
            <a:avLst/>
          </a:prstGeom>
          <a:effectLst>
            <a:glow rad="63500">
              <a:schemeClr val="bg1"/>
            </a:glow>
          </a:effectLst>
        </p:spPr>
      </p:pic>
      <p:pic>
        <p:nvPicPr>
          <p:cNvPr id="44" name="図 43">
            <a:extLst>
              <a:ext uri="{FF2B5EF4-FFF2-40B4-BE49-F238E27FC236}">
                <a16:creationId xmlns:a16="http://schemas.microsoft.com/office/drawing/2014/main" id="{3C6B0BEA-60E5-3FB3-0094-23E62676B8D1}"/>
              </a:ext>
            </a:extLst>
          </p:cNvPr>
          <p:cNvPicPr>
            <a:picLocks noChangeAspect="1"/>
          </p:cNvPicPr>
          <p:nvPr/>
        </p:nvPicPr>
        <p:blipFill>
          <a:blip r:embed="rId6"/>
          <a:stretch>
            <a:fillRect/>
          </a:stretch>
        </p:blipFill>
        <p:spPr>
          <a:xfrm>
            <a:off x="9692561" y="692760"/>
            <a:ext cx="1365421" cy="2952535"/>
          </a:xfrm>
          <a:prstGeom prst="rect">
            <a:avLst/>
          </a:prstGeom>
        </p:spPr>
      </p:pic>
      <p:sp>
        <p:nvSpPr>
          <p:cNvPr id="47" name="テキスト ボックス 46">
            <a:extLst>
              <a:ext uri="{FF2B5EF4-FFF2-40B4-BE49-F238E27FC236}">
                <a16:creationId xmlns:a16="http://schemas.microsoft.com/office/drawing/2014/main" id="{70868529-42B8-6DB5-3AD5-AD52952FE782}"/>
              </a:ext>
            </a:extLst>
          </p:cNvPr>
          <p:cNvSpPr txBox="1"/>
          <p:nvPr/>
        </p:nvSpPr>
        <p:spPr>
          <a:xfrm>
            <a:off x="7866159" y="3766930"/>
            <a:ext cx="4250531" cy="418513"/>
          </a:xfrm>
          <a:prstGeom prst="rect">
            <a:avLst/>
          </a:prstGeom>
          <a:noFill/>
        </p:spPr>
        <p:txBody>
          <a:bodyPr wrap="square" rtlCol="0">
            <a:spAutoFit/>
          </a:bodyPr>
          <a:lstStyle/>
          <a:p>
            <a:pPr defTabSz="914377">
              <a:lnSpc>
                <a:spcPct val="150000"/>
              </a:lnSpc>
              <a:defRPr/>
            </a:pPr>
            <a:r>
              <a:rPr lang="ja-JP" altLang="en-US" sz="1600">
                <a:solidFill>
                  <a:schemeClr val="bg1"/>
                </a:solidFill>
                <a:latin typeface="Toyota Type Semibold" panose="020B0702020202020204" pitchFamily="34" charset="0"/>
                <a:ea typeface="BIZ UDPゴシック"/>
                <a:cs typeface="Toyota Type Semibold" panose="020B0702020202020204" pitchFamily="34" charset="0"/>
              </a:rPr>
              <a:t>作成日：２０２４年　</a:t>
            </a:r>
            <a:r>
              <a:rPr lang="en-US" altLang="ja-JP" sz="1600">
                <a:solidFill>
                  <a:schemeClr val="bg1"/>
                </a:solidFill>
                <a:latin typeface="+mn-ea"/>
                <a:cs typeface="Toyota Type Semibold" panose="020B0702020202020204" pitchFamily="34" charset="0"/>
              </a:rPr>
              <a:t>10</a:t>
            </a:r>
            <a:r>
              <a:rPr lang="ja-JP" altLang="en-US" sz="1600">
                <a:solidFill>
                  <a:schemeClr val="bg1"/>
                </a:solidFill>
                <a:latin typeface="+mn-ea"/>
                <a:cs typeface="Toyota Type Semibold" panose="020B0702020202020204" pitchFamily="34" charset="0"/>
              </a:rPr>
              <a:t>月</a:t>
            </a:r>
            <a:r>
              <a:rPr lang="en-US" altLang="ja-JP" sz="1600">
                <a:solidFill>
                  <a:schemeClr val="bg1"/>
                </a:solidFill>
                <a:latin typeface="+mn-ea"/>
                <a:cs typeface="Toyota Type Semibold" panose="020B0702020202020204" pitchFamily="34" charset="0"/>
              </a:rPr>
              <a:t>28</a:t>
            </a:r>
            <a:r>
              <a:rPr lang="ja-JP" altLang="en-US" sz="1600">
                <a:solidFill>
                  <a:schemeClr val="bg1"/>
                </a:solidFill>
                <a:latin typeface="+mn-ea"/>
                <a:cs typeface="Toyota Type Semibold" panose="020B0702020202020204" pitchFamily="34" charset="0"/>
              </a:rPr>
              <a:t>日　</a:t>
            </a:r>
            <a:r>
              <a:rPr kumimoji="1" lang="ja-JP" altLang="en-US" sz="1600">
                <a:solidFill>
                  <a:schemeClr val="bg1"/>
                </a:solidFill>
                <a:latin typeface="Toyota Type Semibold" panose="020B0702020202020204" pitchFamily="34" charset="0"/>
                <a:ea typeface="BIZ UDPゴシック"/>
                <a:cs typeface="Toyota Type Semibold" panose="020B0702020202020204" pitchFamily="34" charset="0"/>
              </a:rPr>
              <a:t>作成者：</a:t>
            </a:r>
            <a:r>
              <a:rPr lang="ja-JP" altLang="en-US" sz="1600">
                <a:solidFill>
                  <a:schemeClr val="bg1"/>
                </a:solidFill>
                <a:latin typeface="Toyota Type Semibold" panose="020B0702020202020204" pitchFamily="34" charset="0"/>
                <a:ea typeface="BIZ UDPゴシック"/>
                <a:cs typeface="Toyota Type Semibold" panose="020B0702020202020204" pitchFamily="34" charset="0"/>
              </a:rPr>
              <a:t>永井</a:t>
            </a:r>
            <a:r>
              <a:rPr kumimoji="1" lang="ja-JP" altLang="en-US" sz="1600">
                <a:solidFill>
                  <a:schemeClr val="bg1"/>
                </a:solidFill>
                <a:latin typeface="Toyota Type Semibold" panose="020B0702020202020204" pitchFamily="34" charset="0"/>
                <a:ea typeface="BIZ UDPゴシック"/>
                <a:cs typeface="Toyota Type Semibold" panose="020B0702020202020204" pitchFamily="34" charset="0"/>
              </a:rPr>
              <a:t>　</a:t>
            </a:r>
            <a:r>
              <a:rPr lang="ja-JP" altLang="en-US" sz="1600">
                <a:solidFill>
                  <a:schemeClr val="bg1"/>
                </a:solidFill>
                <a:latin typeface="Toyota Type Semibold" panose="020B0702020202020204" pitchFamily="34" charset="0"/>
                <a:ea typeface="BIZ UDPゴシック"/>
                <a:cs typeface="Toyota Type Semibold" panose="020B0702020202020204" pitchFamily="34" charset="0"/>
              </a:rPr>
              <a:t>　</a:t>
            </a:r>
            <a:endParaRPr lang="en-US" altLang="ja-JP" sz="1600">
              <a:solidFill>
                <a:schemeClr val="bg1"/>
              </a:solidFill>
              <a:latin typeface="Toyota Type Semibold" panose="020B0702020202020204" pitchFamily="34" charset="0"/>
              <a:ea typeface="BIZ UDPゴシック"/>
              <a:cs typeface="Toyota Type Semibold" panose="020B0702020202020204" pitchFamily="34" charset="0"/>
            </a:endParaRPr>
          </a:p>
        </p:txBody>
      </p:sp>
      <p:sp>
        <p:nvSpPr>
          <p:cNvPr id="48" name="テキスト ボックス 47">
            <a:extLst>
              <a:ext uri="{FF2B5EF4-FFF2-40B4-BE49-F238E27FC236}">
                <a16:creationId xmlns:a16="http://schemas.microsoft.com/office/drawing/2014/main" id="{1DEFE00D-2C67-D550-8648-2517B095A9AE}"/>
              </a:ext>
            </a:extLst>
          </p:cNvPr>
          <p:cNvSpPr txBox="1"/>
          <p:nvPr/>
        </p:nvSpPr>
        <p:spPr>
          <a:xfrm>
            <a:off x="289741" y="3794387"/>
            <a:ext cx="2720109" cy="338554"/>
          </a:xfrm>
          <a:prstGeom prst="rect">
            <a:avLst/>
          </a:prstGeom>
          <a:noFill/>
        </p:spPr>
        <p:txBody>
          <a:bodyPr wrap="square" rtlCol="0">
            <a:spAutoFit/>
          </a:bodyPr>
          <a:lstStyle/>
          <a:p>
            <a:r>
              <a:rPr lang="ja-JP" altLang="en-US" sz="1600">
                <a:solidFill>
                  <a:schemeClr val="bg1"/>
                </a:solidFill>
                <a:latin typeface="+mj-ea"/>
                <a:ea typeface="+mj-ea"/>
              </a:rPr>
              <a:t>表</a:t>
            </a:r>
            <a:r>
              <a:rPr lang="en-US" altLang="ja-JP" sz="1600">
                <a:solidFill>
                  <a:schemeClr val="bg1"/>
                </a:solidFill>
                <a:latin typeface="+mj-ea"/>
                <a:ea typeface="+mj-ea"/>
              </a:rPr>
              <a:t>6</a:t>
            </a:r>
            <a:r>
              <a:rPr lang="ja-JP" altLang="en-US" sz="1600">
                <a:solidFill>
                  <a:schemeClr val="bg1"/>
                </a:solidFill>
                <a:latin typeface="+mj-ea"/>
                <a:ea typeface="+mj-ea"/>
              </a:rPr>
              <a:t>：標準化と管理の定着</a:t>
            </a:r>
            <a:endParaRPr kumimoji="1" lang="en-US" altLang="ja-JP" sz="1600">
              <a:solidFill>
                <a:schemeClr val="bg1"/>
              </a:solidFill>
              <a:latin typeface="+mj-ea"/>
              <a:ea typeface="+mj-ea"/>
            </a:endParaRPr>
          </a:p>
        </p:txBody>
      </p:sp>
      <p:grpSp>
        <p:nvGrpSpPr>
          <p:cNvPr id="55" name="グループ化 54">
            <a:extLst>
              <a:ext uri="{FF2B5EF4-FFF2-40B4-BE49-F238E27FC236}">
                <a16:creationId xmlns:a16="http://schemas.microsoft.com/office/drawing/2014/main" id="{2C3F7B78-F574-6AAD-7C94-65457728C243}"/>
              </a:ext>
            </a:extLst>
          </p:cNvPr>
          <p:cNvGrpSpPr/>
          <p:nvPr/>
        </p:nvGrpSpPr>
        <p:grpSpPr>
          <a:xfrm>
            <a:off x="8551668" y="1471927"/>
            <a:ext cx="854439" cy="298255"/>
            <a:chOff x="2253434" y="3795555"/>
            <a:chExt cx="2489369" cy="868953"/>
          </a:xfrm>
        </p:grpSpPr>
        <p:sp>
          <p:nvSpPr>
            <p:cNvPr id="61" name="フローチャート: 端子 24">
              <a:extLst>
                <a:ext uri="{FF2B5EF4-FFF2-40B4-BE49-F238E27FC236}">
                  <a16:creationId xmlns:a16="http://schemas.microsoft.com/office/drawing/2014/main" id="{5C92C913-70E8-1B86-720E-5695CB8D2A4D}"/>
                </a:ext>
              </a:extLst>
            </p:cNvPr>
            <p:cNvSpPr/>
            <p:nvPr/>
          </p:nvSpPr>
          <p:spPr>
            <a:xfrm>
              <a:off x="2345636" y="3795555"/>
              <a:ext cx="2397167" cy="848451"/>
            </a:xfrm>
            <a:custGeom>
              <a:avLst/>
              <a:gdLst>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1"/>
                <a:gd name="connsiteY0" fmla="*/ 0 h 24762"/>
                <a:gd name="connsiteX1" fmla="*/ 18125 w 21601"/>
                <a:gd name="connsiteY1" fmla="*/ 0 h 24762"/>
                <a:gd name="connsiteX2" fmla="*/ 21600 w 21601"/>
                <a:gd name="connsiteY2" fmla="*/ 10800 h 24762"/>
                <a:gd name="connsiteX3" fmla="*/ 18402 w 21601"/>
                <a:gd name="connsiteY3" fmla="*/ 24762 h 24762"/>
                <a:gd name="connsiteX4" fmla="*/ 3475 w 21601"/>
                <a:gd name="connsiteY4" fmla="*/ 21600 h 24762"/>
                <a:gd name="connsiteX5" fmla="*/ 0 w 21601"/>
                <a:gd name="connsiteY5" fmla="*/ 10800 h 24762"/>
                <a:gd name="connsiteX6" fmla="*/ 3475 w 21601"/>
                <a:gd name="connsiteY6" fmla="*/ 0 h 24762"/>
                <a:gd name="connsiteX0" fmla="*/ 3475 w 21627"/>
                <a:gd name="connsiteY0" fmla="*/ 0 h 24411"/>
                <a:gd name="connsiteX1" fmla="*/ 18125 w 21627"/>
                <a:gd name="connsiteY1" fmla="*/ 0 h 24411"/>
                <a:gd name="connsiteX2" fmla="*/ 21600 w 21627"/>
                <a:gd name="connsiteY2" fmla="*/ 10800 h 24411"/>
                <a:gd name="connsiteX3" fmla="*/ 16461 w 21627"/>
                <a:gd name="connsiteY3" fmla="*/ 24411 h 24411"/>
                <a:gd name="connsiteX4" fmla="*/ 3475 w 21627"/>
                <a:gd name="connsiteY4" fmla="*/ 21600 h 24411"/>
                <a:gd name="connsiteX5" fmla="*/ 0 w 21627"/>
                <a:gd name="connsiteY5" fmla="*/ 10800 h 24411"/>
                <a:gd name="connsiteX6" fmla="*/ 3475 w 21627"/>
                <a:gd name="connsiteY6" fmla="*/ 0 h 24411"/>
                <a:gd name="connsiteX0" fmla="*/ 3475 w 21646"/>
                <a:gd name="connsiteY0" fmla="*/ 0 h 26168"/>
                <a:gd name="connsiteX1" fmla="*/ 18125 w 21646"/>
                <a:gd name="connsiteY1" fmla="*/ 0 h 26168"/>
                <a:gd name="connsiteX2" fmla="*/ 21600 w 21646"/>
                <a:gd name="connsiteY2" fmla="*/ 10800 h 26168"/>
                <a:gd name="connsiteX3" fmla="*/ 15906 w 21646"/>
                <a:gd name="connsiteY3" fmla="*/ 26168 h 26168"/>
                <a:gd name="connsiteX4" fmla="*/ 3475 w 21646"/>
                <a:gd name="connsiteY4" fmla="*/ 21600 h 26168"/>
                <a:gd name="connsiteX5" fmla="*/ 0 w 21646"/>
                <a:gd name="connsiteY5" fmla="*/ 10800 h 26168"/>
                <a:gd name="connsiteX6" fmla="*/ 3475 w 21646"/>
                <a:gd name="connsiteY6" fmla="*/ 0 h 26168"/>
                <a:gd name="connsiteX0" fmla="*/ 7080 w 25251"/>
                <a:gd name="connsiteY0" fmla="*/ 0 h 26168"/>
                <a:gd name="connsiteX1" fmla="*/ 21730 w 25251"/>
                <a:gd name="connsiteY1" fmla="*/ 0 h 26168"/>
                <a:gd name="connsiteX2" fmla="*/ 25205 w 25251"/>
                <a:gd name="connsiteY2" fmla="*/ 10800 h 26168"/>
                <a:gd name="connsiteX3" fmla="*/ 19511 w 25251"/>
                <a:gd name="connsiteY3" fmla="*/ 26168 h 26168"/>
                <a:gd name="connsiteX4" fmla="*/ 7080 w 25251"/>
                <a:gd name="connsiteY4" fmla="*/ 21600 h 26168"/>
                <a:gd name="connsiteX5" fmla="*/ 0 w 25251"/>
                <a:gd name="connsiteY5" fmla="*/ 15368 h 26168"/>
                <a:gd name="connsiteX6" fmla="*/ 7080 w 25251"/>
                <a:gd name="connsiteY6" fmla="*/ 0 h 26168"/>
                <a:gd name="connsiteX0" fmla="*/ 5694 w 23865"/>
                <a:gd name="connsiteY0" fmla="*/ 0 h 26168"/>
                <a:gd name="connsiteX1" fmla="*/ 20344 w 23865"/>
                <a:gd name="connsiteY1" fmla="*/ 0 h 26168"/>
                <a:gd name="connsiteX2" fmla="*/ 23819 w 23865"/>
                <a:gd name="connsiteY2" fmla="*/ 10800 h 26168"/>
                <a:gd name="connsiteX3" fmla="*/ 18125 w 23865"/>
                <a:gd name="connsiteY3" fmla="*/ 26168 h 26168"/>
                <a:gd name="connsiteX4" fmla="*/ 5694 w 23865"/>
                <a:gd name="connsiteY4" fmla="*/ 21600 h 26168"/>
                <a:gd name="connsiteX5" fmla="*/ 0 w 23865"/>
                <a:gd name="connsiteY5" fmla="*/ 15368 h 26168"/>
                <a:gd name="connsiteX6" fmla="*/ 5694 w 23865"/>
                <a:gd name="connsiteY6" fmla="*/ 0 h 26168"/>
                <a:gd name="connsiteX0" fmla="*/ 6526 w 24697"/>
                <a:gd name="connsiteY0" fmla="*/ 0 h 26168"/>
                <a:gd name="connsiteX1" fmla="*/ 21176 w 24697"/>
                <a:gd name="connsiteY1" fmla="*/ 0 h 26168"/>
                <a:gd name="connsiteX2" fmla="*/ 24651 w 24697"/>
                <a:gd name="connsiteY2" fmla="*/ 10800 h 26168"/>
                <a:gd name="connsiteX3" fmla="*/ 18957 w 24697"/>
                <a:gd name="connsiteY3" fmla="*/ 26168 h 26168"/>
                <a:gd name="connsiteX4" fmla="*/ 6526 w 24697"/>
                <a:gd name="connsiteY4" fmla="*/ 21600 h 26168"/>
                <a:gd name="connsiteX5" fmla="*/ 0 w 24697"/>
                <a:gd name="connsiteY5" fmla="*/ 16422 h 26168"/>
                <a:gd name="connsiteX6" fmla="*/ 6526 w 24697"/>
                <a:gd name="connsiteY6" fmla="*/ 0 h 26168"/>
                <a:gd name="connsiteX0" fmla="*/ 6782 w 24953"/>
                <a:gd name="connsiteY0" fmla="*/ 0 h 26168"/>
                <a:gd name="connsiteX1" fmla="*/ 21432 w 24953"/>
                <a:gd name="connsiteY1" fmla="*/ 0 h 26168"/>
                <a:gd name="connsiteX2" fmla="*/ 24907 w 24953"/>
                <a:gd name="connsiteY2" fmla="*/ 10800 h 26168"/>
                <a:gd name="connsiteX3" fmla="*/ 19213 w 24953"/>
                <a:gd name="connsiteY3" fmla="*/ 26168 h 26168"/>
                <a:gd name="connsiteX4" fmla="*/ 2346 w 24953"/>
                <a:gd name="connsiteY4" fmla="*/ 21249 h 26168"/>
                <a:gd name="connsiteX5" fmla="*/ 256 w 24953"/>
                <a:gd name="connsiteY5" fmla="*/ 16422 h 26168"/>
                <a:gd name="connsiteX6" fmla="*/ 6782 w 24953"/>
                <a:gd name="connsiteY6" fmla="*/ 0 h 26168"/>
                <a:gd name="connsiteX0" fmla="*/ 6664 w 24835"/>
                <a:gd name="connsiteY0" fmla="*/ 0 h 26168"/>
                <a:gd name="connsiteX1" fmla="*/ 21314 w 24835"/>
                <a:gd name="connsiteY1" fmla="*/ 0 h 26168"/>
                <a:gd name="connsiteX2" fmla="*/ 24789 w 24835"/>
                <a:gd name="connsiteY2" fmla="*/ 10800 h 26168"/>
                <a:gd name="connsiteX3" fmla="*/ 19095 w 24835"/>
                <a:gd name="connsiteY3" fmla="*/ 26168 h 26168"/>
                <a:gd name="connsiteX4" fmla="*/ 2228 w 24835"/>
                <a:gd name="connsiteY4" fmla="*/ 21249 h 26168"/>
                <a:gd name="connsiteX5" fmla="*/ 277 w 24835"/>
                <a:gd name="connsiteY5" fmla="*/ 14314 h 26168"/>
                <a:gd name="connsiteX6" fmla="*/ 6664 w 24835"/>
                <a:gd name="connsiteY6" fmla="*/ 0 h 26168"/>
                <a:gd name="connsiteX0" fmla="*/ 7275 w 25446"/>
                <a:gd name="connsiteY0" fmla="*/ 0 h 26168"/>
                <a:gd name="connsiteX1" fmla="*/ 21925 w 25446"/>
                <a:gd name="connsiteY1" fmla="*/ 0 h 26168"/>
                <a:gd name="connsiteX2" fmla="*/ 25400 w 25446"/>
                <a:gd name="connsiteY2" fmla="*/ 10800 h 26168"/>
                <a:gd name="connsiteX3" fmla="*/ 19706 w 25446"/>
                <a:gd name="connsiteY3" fmla="*/ 26168 h 26168"/>
                <a:gd name="connsiteX4" fmla="*/ 2839 w 25446"/>
                <a:gd name="connsiteY4" fmla="*/ 21249 h 26168"/>
                <a:gd name="connsiteX5" fmla="*/ 195 w 25446"/>
                <a:gd name="connsiteY5" fmla="*/ 13611 h 26168"/>
                <a:gd name="connsiteX6" fmla="*/ 7275 w 25446"/>
                <a:gd name="connsiteY6" fmla="*/ 0 h 26168"/>
                <a:gd name="connsiteX0" fmla="*/ 7275 w 25793"/>
                <a:gd name="connsiteY0" fmla="*/ 0 h 26168"/>
                <a:gd name="connsiteX1" fmla="*/ 21925 w 25793"/>
                <a:gd name="connsiteY1" fmla="*/ 0 h 26168"/>
                <a:gd name="connsiteX2" fmla="*/ 25400 w 25793"/>
                <a:gd name="connsiteY2" fmla="*/ 10800 h 26168"/>
                <a:gd name="connsiteX3" fmla="*/ 19706 w 25793"/>
                <a:gd name="connsiteY3" fmla="*/ 26168 h 26168"/>
                <a:gd name="connsiteX4" fmla="*/ 2839 w 25793"/>
                <a:gd name="connsiteY4" fmla="*/ 21249 h 26168"/>
                <a:gd name="connsiteX5" fmla="*/ 195 w 25793"/>
                <a:gd name="connsiteY5" fmla="*/ 13611 h 26168"/>
                <a:gd name="connsiteX6" fmla="*/ 7275 w 25793"/>
                <a:gd name="connsiteY6" fmla="*/ 0 h 26168"/>
                <a:gd name="connsiteX0" fmla="*/ 7138 w 25656"/>
                <a:gd name="connsiteY0" fmla="*/ 0 h 26168"/>
                <a:gd name="connsiteX1" fmla="*/ 21788 w 25656"/>
                <a:gd name="connsiteY1" fmla="*/ 0 h 26168"/>
                <a:gd name="connsiteX2" fmla="*/ 25263 w 25656"/>
                <a:gd name="connsiteY2" fmla="*/ 10800 h 26168"/>
                <a:gd name="connsiteX3" fmla="*/ 19569 w 25656"/>
                <a:gd name="connsiteY3" fmla="*/ 26168 h 26168"/>
                <a:gd name="connsiteX4" fmla="*/ 2702 w 25656"/>
                <a:gd name="connsiteY4" fmla="*/ 21249 h 26168"/>
                <a:gd name="connsiteX5" fmla="*/ 58 w 25656"/>
                <a:gd name="connsiteY5" fmla="*/ 13611 h 26168"/>
                <a:gd name="connsiteX6" fmla="*/ 7138 w 25656"/>
                <a:gd name="connsiteY6" fmla="*/ 0 h 26168"/>
                <a:gd name="connsiteX0" fmla="*/ 7138 w 26033"/>
                <a:gd name="connsiteY0" fmla="*/ 0 h 26168"/>
                <a:gd name="connsiteX1" fmla="*/ 21788 w 26033"/>
                <a:gd name="connsiteY1" fmla="*/ 0 h 26168"/>
                <a:gd name="connsiteX2" fmla="*/ 25263 w 26033"/>
                <a:gd name="connsiteY2" fmla="*/ 10800 h 26168"/>
                <a:gd name="connsiteX3" fmla="*/ 19569 w 26033"/>
                <a:gd name="connsiteY3" fmla="*/ 26168 h 26168"/>
                <a:gd name="connsiteX4" fmla="*/ 2702 w 26033"/>
                <a:gd name="connsiteY4" fmla="*/ 21249 h 26168"/>
                <a:gd name="connsiteX5" fmla="*/ 58 w 26033"/>
                <a:gd name="connsiteY5" fmla="*/ 13611 h 26168"/>
                <a:gd name="connsiteX6" fmla="*/ 7138 w 26033"/>
                <a:gd name="connsiteY6" fmla="*/ 0 h 26168"/>
                <a:gd name="connsiteX0" fmla="*/ 7138 w 25867"/>
                <a:gd name="connsiteY0" fmla="*/ 0 h 26168"/>
                <a:gd name="connsiteX1" fmla="*/ 21788 w 25867"/>
                <a:gd name="connsiteY1" fmla="*/ 0 h 26168"/>
                <a:gd name="connsiteX2" fmla="*/ 25263 w 25867"/>
                <a:gd name="connsiteY2" fmla="*/ 10800 h 26168"/>
                <a:gd name="connsiteX3" fmla="*/ 19569 w 25867"/>
                <a:gd name="connsiteY3" fmla="*/ 26168 h 26168"/>
                <a:gd name="connsiteX4" fmla="*/ 2702 w 25867"/>
                <a:gd name="connsiteY4" fmla="*/ 21249 h 26168"/>
                <a:gd name="connsiteX5" fmla="*/ 58 w 25867"/>
                <a:gd name="connsiteY5" fmla="*/ 13611 h 26168"/>
                <a:gd name="connsiteX6" fmla="*/ 7138 w 25867"/>
                <a:gd name="connsiteY6" fmla="*/ 0 h 26168"/>
                <a:gd name="connsiteX0" fmla="*/ 7138 w 25290"/>
                <a:gd name="connsiteY0" fmla="*/ 0 h 27222"/>
                <a:gd name="connsiteX1" fmla="*/ 21788 w 25290"/>
                <a:gd name="connsiteY1" fmla="*/ 0 h 27222"/>
                <a:gd name="connsiteX2" fmla="*/ 25263 w 25290"/>
                <a:gd name="connsiteY2" fmla="*/ 10800 h 27222"/>
                <a:gd name="connsiteX3" fmla="*/ 20124 w 25290"/>
                <a:gd name="connsiteY3" fmla="*/ 27222 h 27222"/>
                <a:gd name="connsiteX4" fmla="*/ 2702 w 25290"/>
                <a:gd name="connsiteY4" fmla="*/ 21249 h 27222"/>
                <a:gd name="connsiteX5" fmla="*/ 58 w 25290"/>
                <a:gd name="connsiteY5" fmla="*/ 13611 h 27222"/>
                <a:gd name="connsiteX6" fmla="*/ 7138 w 25290"/>
                <a:gd name="connsiteY6" fmla="*/ 0 h 27222"/>
                <a:gd name="connsiteX0" fmla="*/ 7138 w 25621"/>
                <a:gd name="connsiteY0" fmla="*/ 0 h 27222"/>
                <a:gd name="connsiteX1" fmla="*/ 21788 w 25621"/>
                <a:gd name="connsiteY1" fmla="*/ 0 h 27222"/>
                <a:gd name="connsiteX2" fmla="*/ 25263 w 25621"/>
                <a:gd name="connsiteY2" fmla="*/ 10800 h 27222"/>
                <a:gd name="connsiteX3" fmla="*/ 20124 w 25621"/>
                <a:gd name="connsiteY3" fmla="*/ 27222 h 27222"/>
                <a:gd name="connsiteX4" fmla="*/ 2702 w 25621"/>
                <a:gd name="connsiteY4" fmla="*/ 21249 h 27222"/>
                <a:gd name="connsiteX5" fmla="*/ 58 w 25621"/>
                <a:gd name="connsiteY5" fmla="*/ 13611 h 27222"/>
                <a:gd name="connsiteX6" fmla="*/ 7138 w 25621"/>
                <a:gd name="connsiteY6" fmla="*/ 0 h 27222"/>
                <a:gd name="connsiteX0" fmla="*/ 7138 w 26523"/>
                <a:gd name="connsiteY0" fmla="*/ 0 h 27222"/>
                <a:gd name="connsiteX1" fmla="*/ 21788 w 26523"/>
                <a:gd name="connsiteY1" fmla="*/ 0 h 27222"/>
                <a:gd name="connsiteX2" fmla="*/ 26233 w 26523"/>
                <a:gd name="connsiteY2" fmla="*/ 11151 h 27222"/>
                <a:gd name="connsiteX3" fmla="*/ 20124 w 26523"/>
                <a:gd name="connsiteY3" fmla="*/ 27222 h 27222"/>
                <a:gd name="connsiteX4" fmla="*/ 2702 w 26523"/>
                <a:gd name="connsiteY4" fmla="*/ 21249 h 27222"/>
                <a:gd name="connsiteX5" fmla="*/ 58 w 26523"/>
                <a:gd name="connsiteY5" fmla="*/ 13611 h 27222"/>
                <a:gd name="connsiteX6" fmla="*/ 7138 w 26523"/>
                <a:gd name="connsiteY6" fmla="*/ 0 h 27222"/>
                <a:gd name="connsiteX0" fmla="*/ 7138 w 26711"/>
                <a:gd name="connsiteY0" fmla="*/ 0 h 27222"/>
                <a:gd name="connsiteX1" fmla="*/ 21788 w 26711"/>
                <a:gd name="connsiteY1" fmla="*/ 0 h 27222"/>
                <a:gd name="connsiteX2" fmla="*/ 26233 w 26711"/>
                <a:gd name="connsiteY2" fmla="*/ 11151 h 27222"/>
                <a:gd name="connsiteX3" fmla="*/ 20124 w 26711"/>
                <a:gd name="connsiteY3" fmla="*/ 27222 h 27222"/>
                <a:gd name="connsiteX4" fmla="*/ 2702 w 26711"/>
                <a:gd name="connsiteY4" fmla="*/ 21249 h 27222"/>
                <a:gd name="connsiteX5" fmla="*/ 58 w 26711"/>
                <a:gd name="connsiteY5" fmla="*/ 13611 h 27222"/>
                <a:gd name="connsiteX6" fmla="*/ 7138 w 26711"/>
                <a:gd name="connsiteY6" fmla="*/ 0 h 27222"/>
                <a:gd name="connsiteX0" fmla="*/ 7138 w 26711"/>
                <a:gd name="connsiteY0" fmla="*/ 0 h 27222"/>
                <a:gd name="connsiteX1" fmla="*/ 21788 w 26711"/>
                <a:gd name="connsiteY1" fmla="*/ 0 h 27222"/>
                <a:gd name="connsiteX2" fmla="*/ 26233 w 26711"/>
                <a:gd name="connsiteY2" fmla="*/ 11151 h 27222"/>
                <a:gd name="connsiteX3" fmla="*/ 20124 w 26711"/>
                <a:gd name="connsiteY3" fmla="*/ 27222 h 27222"/>
                <a:gd name="connsiteX4" fmla="*/ 2702 w 26711"/>
                <a:gd name="connsiteY4" fmla="*/ 21249 h 27222"/>
                <a:gd name="connsiteX5" fmla="*/ 58 w 26711"/>
                <a:gd name="connsiteY5" fmla="*/ 13611 h 27222"/>
                <a:gd name="connsiteX6" fmla="*/ 7138 w 26711"/>
                <a:gd name="connsiteY6" fmla="*/ 0 h 27222"/>
                <a:gd name="connsiteX0" fmla="*/ 7138 w 26711"/>
                <a:gd name="connsiteY0" fmla="*/ 0 h 27222"/>
                <a:gd name="connsiteX1" fmla="*/ 21788 w 26711"/>
                <a:gd name="connsiteY1" fmla="*/ 0 h 27222"/>
                <a:gd name="connsiteX2" fmla="*/ 26233 w 26711"/>
                <a:gd name="connsiteY2" fmla="*/ 11151 h 27222"/>
                <a:gd name="connsiteX3" fmla="*/ 20124 w 26711"/>
                <a:gd name="connsiteY3" fmla="*/ 27222 h 27222"/>
                <a:gd name="connsiteX4" fmla="*/ 2702 w 26711"/>
                <a:gd name="connsiteY4" fmla="*/ 21249 h 27222"/>
                <a:gd name="connsiteX5" fmla="*/ 58 w 26711"/>
                <a:gd name="connsiteY5" fmla="*/ 13611 h 27222"/>
                <a:gd name="connsiteX6" fmla="*/ 7138 w 26711"/>
                <a:gd name="connsiteY6" fmla="*/ 0 h 27222"/>
                <a:gd name="connsiteX0" fmla="*/ 7138 w 26249"/>
                <a:gd name="connsiteY0" fmla="*/ 0 h 26168"/>
                <a:gd name="connsiteX1" fmla="*/ 21788 w 26249"/>
                <a:gd name="connsiteY1" fmla="*/ 0 h 26168"/>
                <a:gd name="connsiteX2" fmla="*/ 26233 w 26249"/>
                <a:gd name="connsiteY2" fmla="*/ 11151 h 26168"/>
                <a:gd name="connsiteX3" fmla="*/ 20263 w 26249"/>
                <a:gd name="connsiteY3" fmla="*/ 26168 h 26168"/>
                <a:gd name="connsiteX4" fmla="*/ 2702 w 26249"/>
                <a:gd name="connsiteY4" fmla="*/ 21249 h 26168"/>
                <a:gd name="connsiteX5" fmla="*/ 58 w 26249"/>
                <a:gd name="connsiteY5" fmla="*/ 13611 h 26168"/>
                <a:gd name="connsiteX6" fmla="*/ 7138 w 26249"/>
                <a:gd name="connsiteY6" fmla="*/ 0 h 26168"/>
                <a:gd name="connsiteX0" fmla="*/ 7138 w 26654"/>
                <a:gd name="connsiteY0" fmla="*/ 0 h 26168"/>
                <a:gd name="connsiteX1" fmla="*/ 21788 w 26654"/>
                <a:gd name="connsiteY1" fmla="*/ 0 h 26168"/>
                <a:gd name="connsiteX2" fmla="*/ 26233 w 26654"/>
                <a:gd name="connsiteY2" fmla="*/ 11151 h 26168"/>
                <a:gd name="connsiteX3" fmla="*/ 20263 w 26654"/>
                <a:gd name="connsiteY3" fmla="*/ 26168 h 26168"/>
                <a:gd name="connsiteX4" fmla="*/ 2702 w 26654"/>
                <a:gd name="connsiteY4" fmla="*/ 21249 h 26168"/>
                <a:gd name="connsiteX5" fmla="*/ 58 w 26654"/>
                <a:gd name="connsiteY5" fmla="*/ 13611 h 26168"/>
                <a:gd name="connsiteX6" fmla="*/ 7138 w 26654"/>
                <a:gd name="connsiteY6" fmla="*/ 0 h 26168"/>
                <a:gd name="connsiteX0" fmla="*/ 7138 w 26561"/>
                <a:gd name="connsiteY0" fmla="*/ 0 h 26168"/>
                <a:gd name="connsiteX1" fmla="*/ 21788 w 26561"/>
                <a:gd name="connsiteY1" fmla="*/ 0 h 26168"/>
                <a:gd name="connsiteX2" fmla="*/ 26233 w 26561"/>
                <a:gd name="connsiteY2" fmla="*/ 11151 h 26168"/>
                <a:gd name="connsiteX3" fmla="*/ 20263 w 26561"/>
                <a:gd name="connsiteY3" fmla="*/ 26168 h 26168"/>
                <a:gd name="connsiteX4" fmla="*/ 2702 w 26561"/>
                <a:gd name="connsiteY4" fmla="*/ 21249 h 26168"/>
                <a:gd name="connsiteX5" fmla="*/ 58 w 26561"/>
                <a:gd name="connsiteY5" fmla="*/ 13611 h 26168"/>
                <a:gd name="connsiteX6" fmla="*/ 7138 w 26561"/>
                <a:gd name="connsiteY6" fmla="*/ 0 h 26168"/>
                <a:gd name="connsiteX0" fmla="*/ 7138 w 26561"/>
                <a:gd name="connsiteY0" fmla="*/ 0 h 26168"/>
                <a:gd name="connsiteX1" fmla="*/ 21788 w 26561"/>
                <a:gd name="connsiteY1" fmla="*/ 0 h 26168"/>
                <a:gd name="connsiteX2" fmla="*/ 26233 w 26561"/>
                <a:gd name="connsiteY2" fmla="*/ 11151 h 26168"/>
                <a:gd name="connsiteX3" fmla="*/ 20263 w 26561"/>
                <a:gd name="connsiteY3" fmla="*/ 26168 h 26168"/>
                <a:gd name="connsiteX4" fmla="*/ 2702 w 26561"/>
                <a:gd name="connsiteY4" fmla="*/ 21249 h 26168"/>
                <a:gd name="connsiteX5" fmla="*/ 58 w 26561"/>
                <a:gd name="connsiteY5" fmla="*/ 13611 h 26168"/>
                <a:gd name="connsiteX6" fmla="*/ 7138 w 26561"/>
                <a:gd name="connsiteY6" fmla="*/ 0 h 26168"/>
                <a:gd name="connsiteX0" fmla="*/ 7138 w 26752"/>
                <a:gd name="connsiteY0" fmla="*/ 0 h 26168"/>
                <a:gd name="connsiteX1" fmla="*/ 21788 w 26752"/>
                <a:gd name="connsiteY1" fmla="*/ 0 h 26168"/>
                <a:gd name="connsiteX2" fmla="*/ 26233 w 26752"/>
                <a:gd name="connsiteY2" fmla="*/ 11151 h 26168"/>
                <a:gd name="connsiteX3" fmla="*/ 20263 w 26752"/>
                <a:gd name="connsiteY3" fmla="*/ 26168 h 26168"/>
                <a:gd name="connsiteX4" fmla="*/ 2702 w 26752"/>
                <a:gd name="connsiteY4" fmla="*/ 21249 h 26168"/>
                <a:gd name="connsiteX5" fmla="*/ 58 w 26752"/>
                <a:gd name="connsiteY5" fmla="*/ 13611 h 26168"/>
                <a:gd name="connsiteX6" fmla="*/ 7138 w 26752"/>
                <a:gd name="connsiteY6" fmla="*/ 0 h 26168"/>
                <a:gd name="connsiteX0" fmla="*/ 7138 w 27007"/>
                <a:gd name="connsiteY0" fmla="*/ 0 h 26168"/>
                <a:gd name="connsiteX1" fmla="*/ 21788 w 27007"/>
                <a:gd name="connsiteY1" fmla="*/ 0 h 26168"/>
                <a:gd name="connsiteX2" fmla="*/ 26510 w 27007"/>
                <a:gd name="connsiteY2" fmla="*/ 11854 h 26168"/>
                <a:gd name="connsiteX3" fmla="*/ 20263 w 27007"/>
                <a:gd name="connsiteY3" fmla="*/ 26168 h 26168"/>
                <a:gd name="connsiteX4" fmla="*/ 2702 w 27007"/>
                <a:gd name="connsiteY4" fmla="*/ 21249 h 26168"/>
                <a:gd name="connsiteX5" fmla="*/ 58 w 27007"/>
                <a:gd name="connsiteY5" fmla="*/ 13611 h 26168"/>
                <a:gd name="connsiteX6" fmla="*/ 7138 w 27007"/>
                <a:gd name="connsiteY6" fmla="*/ 0 h 26168"/>
                <a:gd name="connsiteX0" fmla="*/ 7138 w 27208"/>
                <a:gd name="connsiteY0" fmla="*/ 0 h 26168"/>
                <a:gd name="connsiteX1" fmla="*/ 21788 w 27208"/>
                <a:gd name="connsiteY1" fmla="*/ 0 h 26168"/>
                <a:gd name="connsiteX2" fmla="*/ 26510 w 27208"/>
                <a:gd name="connsiteY2" fmla="*/ 11854 h 26168"/>
                <a:gd name="connsiteX3" fmla="*/ 20263 w 27208"/>
                <a:gd name="connsiteY3" fmla="*/ 26168 h 26168"/>
                <a:gd name="connsiteX4" fmla="*/ 2702 w 27208"/>
                <a:gd name="connsiteY4" fmla="*/ 21249 h 26168"/>
                <a:gd name="connsiteX5" fmla="*/ 58 w 27208"/>
                <a:gd name="connsiteY5" fmla="*/ 13611 h 26168"/>
                <a:gd name="connsiteX6" fmla="*/ 7138 w 27208"/>
                <a:gd name="connsiteY6" fmla="*/ 0 h 26168"/>
                <a:gd name="connsiteX0" fmla="*/ 7138 w 27316"/>
                <a:gd name="connsiteY0" fmla="*/ 23 h 26191"/>
                <a:gd name="connsiteX1" fmla="*/ 21788 w 27316"/>
                <a:gd name="connsiteY1" fmla="*/ 23 h 26191"/>
                <a:gd name="connsiteX2" fmla="*/ 26510 w 27316"/>
                <a:gd name="connsiteY2" fmla="*/ 11877 h 26191"/>
                <a:gd name="connsiteX3" fmla="*/ 20263 w 27316"/>
                <a:gd name="connsiteY3" fmla="*/ 26191 h 26191"/>
                <a:gd name="connsiteX4" fmla="*/ 2702 w 27316"/>
                <a:gd name="connsiteY4" fmla="*/ 21272 h 26191"/>
                <a:gd name="connsiteX5" fmla="*/ 58 w 27316"/>
                <a:gd name="connsiteY5" fmla="*/ 13634 h 26191"/>
                <a:gd name="connsiteX6" fmla="*/ 7138 w 27316"/>
                <a:gd name="connsiteY6" fmla="*/ 23 h 26191"/>
                <a:gd name="connsiteX0" fmla="*/ 7138 w 26994"/>
                <a:gd name="connsiteY0" fmla="*/ 23 h 26191"/>
                <a:gd name="connsiteX1" fmla="*/ 21788 w 26994"/>
                <a:gd name="connsiteY1" fmla="*/ 23 h 26191"/>
                <a:gd name="connsiteX2" fmla="*/ 26510 w 26994"/>
                <a:gd name="connsiteY2" fmla="*/ 11877 h 26191"/>
                <a:gd name="connsiteX3" fmla="*/ 20263 w 26994"/>
                <a:gd name="connsiteY3" fmla="*/ 26191 h 26191"/>
                <a:gd name="connsiteX4" fmla="*/ 2702 w 26994"/>
                <a:gd name="connsiteY4" fmla="*/ 21272 h 26191"/>
                <a:gd name="connsiteX5" fmla="*/ 58 w 26994"/>
                <a:gd name="connsiteY5" fmla="*/ 13634 h 26191"/>
                <a:gd name="connsiteX6" fmla="*/ 7138 w 26994"/>
                <a:gd name="connsiteY6" fmla="*/ 23 h 26191"/>
                <a:gd name="connsiteX0" fmla="*/ 7138 w 27153"/>
                <a:gd name="connsiteY0" fmla="*/ 17 h 26185"/>
                <a:gd name="connsiteX1" fmla="*/ 21788 w 27153"/>
                <a:gd name="connsiteY1" fmla="*/ 17 h 26185"/>
                <a:gd name="connsiteX2" fmla="*/ 26510 w 27153"/>
                <a:gd name="connsiteY2" fmla="*/ 11871 h 26185"/>
                <a:gd name="connsiteX3" fmla="*/ 20263 w 27153"/>
                <a:gd name="connsiteY3" fmla="*/ 26185 h 26185"/>
                <a:gd name="connsiteX4" fmla="*/ 2702 w 27153"/>
                <a:gd name="connsiteY4" fmla="*/ 21266 h 26185"/>
                <a:gd name="connsiteX5" fmla="*/ 58 w 27153"/>
                <a:gd name="connsiteY5" fmla="*/ 13628 h 26185"/>
                <a:gd name="connsiteX6" fmla="*/ 7138 w 27153"/>
                <a:gd name="connsiteY6" fmla="*/ 17 h 26185"/>
                <a:gd name="connsiteX0" fmla="*/ 7138 w 26588"/>
                <a:gd name="connsiteY0" fmla="*/ 28 h 26196"/>
                <a:gd name="connsiteX1" fmla="*/ 21788 w 26588"/>
                <a:gd name="connsiteY1" fmla="*/ 28 h 26196"/>
                <a:gd name="connsiteX2" fmla="*/ 26510 w 26588"/>
                <a:gd name="connsiteY2" fmla="*/ 11882 h 26196"/>
                <a:gd name="connsiteX3" fmla="*/ 20263 w 26588"/>
                <a:gd name="connsiteY3" fmla="*/ 26196 h 26196"/>
                <a:gd name="connsiteX4" fmla="*/ 2702 w 26588"/>
                <a:gd name="connsiteY4" fmla="*/ 21277 h 26196"/>
                <a:gd name="connsiteX5" fmla="*/ 58 w 26588"/>
                <a:gd name="connsiteY5" fmla="*/ 13639 h 26196"/>
                <a:gd name="connsiteX6" fmla="*/ 7138 w 26588"/>
                <a:gd name="connsiteY6" fmla="*/ 28 h 26196"/>
                <a:gd name="connsiteX0" fmla="*/ 7138 w 26893"/>
                <a:gd name="connsiteY0" fmla="*/ 13 h 26181"/>
                <a:gd name="connsiteX1" fmla="*/ 21788 w 26893"/>
                <a:gd name="connsiteY1" fmla="*/ 13 h 26181"/>
                <a:gd name="connsiteX2" fmla="*/ 26510 w 26893"/>
                <a:gd name="connsiteY2" fmla="*/ 11867 h 26181"/>
                <a:gd name="connsiteX3" fmla="*/ 20263 w 26893"/>
                <a:gd name="connsiteY3" fmla="*/ 26181 h 26181"/>
                <a:gd name="connsiteX4" fmla="*/ 2702 w 26893"/>
                <a:gd name="connsiteY4" fmla="*/ 21262 h 26181"/>
                <a:gd name="connsiteX5" fmla="*/ 58 w 26893"/>
                <a:gd name="connsiteY5" fmla="*/ 13624 h 26181"/>
                <a:gd name="connsiteX6" fmla="*/ 7138 w 26893"/>
                <a:gd name="connsiteY6" fmla="*/ 13 h 26181"/>
                <a:gd name="connsiteX0" fmla="*/ 7138 w 26843"/>
                <a:gd name="connsiteY0" fmla="*/ 13 h 26181"/>
                <a:gd name="connsiteX1" fmla="*/ 21788 w 26843"/>
                <a:gd name="connsiteY1" fmla="*/ 13 h 26181"/>
                <a:gd name="connsiteX2" fmla="*/ 26510 w 26843"/>
                <a:gd name="connsiteY2" fmla="*/ 11867 h 26181"/>
                <a:gd name="connsiteX3" fmla="*/ 20263 w 26843"/>
                <a:gd name="connsiteY3" fmla="*/ 26181 h 26181"/>
                <a:gd name="connsiteX4" fmla="*/ 2702 w 26843"/>
                <a:gd name="connsiteY4" fmla="*/ 21262 h 26181"/>
                <a:gd name="connsiteX5" fmla="*/ 58 w 26843"/>
                <a:gd name="connsiteY5" fmla="*/ 13624 h 26181"/>
                <a:gd name="connsiteX6" fmla="*/ 7138 w 26843"/>
                <a:gd name="connsiteY6" fmla="*/ 13 h 26181"/>
                <a:gd name="connsiteX0" fmla="*/ 7138 w 26532"/>
                <a:gd name="connsiteY0" fmla="*/ 12 h 26180"/>
                <a:gd name="connsiteX1" fmla="*/ 21788 w 26532"/>
                <a:gd name="connsiteY1" fmla="*/ 12 h 26180"/>
                <a:gd name="connsiteX2" fmla="*/ 26510 w 26532"/>
                <a:gd name="connsiteY2" fmla="*/ 11866 h 26180"/>
                <a:gd name="connsiteX3" fmla="*/ 20263 w 26532"/>
                <a:gd name="connsiteY3" fmla="*/ 26180 h 26180"/>
                <a:gd name="connsiteX4" fmla="*/ 2702 w 26532"/>
                <a:gd name="connsiteY4" fmla="*/ 21261 h 26180"/>
                <a:gd name="connsiteX5" fmla="*/ 58 w 26532"/>
                <a:gd name="connsiteY5" fmla="*/ 13623 h 26180"/>
                <a:gd name="connsiteX6" fmla="*/ 7138 w 26532"/>
                <a:gd name="connsiteY6" fmla="*/ 12 h 26180"/>
                <a:gd name="connsiteX0" fmla="*/ 7138 w 26532"/>
                <a:gd name="connsiteY0" fmla="*/ 12 h 26180"/>
                <a:gd name="connsiteX1" fmla="*/ 21788 w 26532"/>
                <a:gd name="connsiteY1" fmla="*/ 12 h 26180"/>
                <a:gd name="connsiteX2" fmla="*/ 26510 w 26532"/>
                <a:gd name="connsiteY2" fmla="*/ 11866 h 26180"/>
                <a:gd name="connsiteX3" fmla="*/ 20263 w 26532"/>
                <a:gd name="connsiteY3" fmla="*/ 26180 h 26180"/>
                <a:gd name="connsiteX4" fmla="*/ 2702 w 26532"/>
                <a:gd name="connsiteY4" fmla="*/ 21261 h 26180"/>
                <a:gd name="connsiteX5" fmla="*/ 58 w 26532"/>
                <a:gd name="connsiteY5" fmla="*/ 13623 h 26180"/>
                <a:gd name="connsiteX6" fmla="*/ 7138 w 26532"/>
                <a:gd name="connsiteY6" fmla="*/ 12 h 26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2" h="26180">
                  <a:moveTo>
                    <a:pt x="7138" y="12"/>
                  </a:moveTo>
                  <a:lnTo>
                    <a:pt x="21788" y="12"/>
                  </a:lnTo>
                  <a:cubicBezTo>
                    <a:pt x="24816" y="-339"/>
                    <a:pt x="26764" y="7505"/>
                    <a:pt x="26510" y="11866"/>
                  </a:cubicBezTo>
                  <a:cubicBezTo>
                    <a:pt x="26256" y="16227"/>
                    <a:pt x="23014" y="24845"/>
                    <a:pt x="20263" y="26180"/>
                  </a:cubicBezTo>
                  <a:cubicBezTo>
                    <a:pt x="15935" y="20909"/>
                    <a:pt x="7585" y="21261"/>
                    <a:pt x="2702" y="21261"/>
                  </a:cubicBezTo>
                  <a:cubicBezTo>
                    <a:pt x="783" y="21261"/>
                    <a:pt x="-265" y="17515"/>
                    <a:pt x="58" y="13623"/>
                  </a:cubicBezTo>
                  <a:cubicBezTo>
                    <a:pt x="381" y="9731"/>
                    <a:pt x="5219" y="12"/>
                    <a:pt x="7138" y="12"/>
                  </a:cubicBezTo>
                  <a:close/>
                </a:path>
              </a:pathLst>
            </a:cu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2" name="フローチャート: 端子 20">
              <a:extLst>
                <a:ext uri="{FF2B5EF4-FFF2-40B4-BE49-F238E27FC236}">
                  <a16:creationId xmlns:a16="http://schemas.microsoft.com/office/drawing/2014/main" id="{4EAED5CE-27CA-E5F8-2C45-5745E2C90881}"/>
                </a:ext>
              </a:extLst>
            </p:cNvPr>
            <p:cNvSpPr/>
            <p:nvPr/>
          </p:nvSpPr>
          <p:spPr>
            <a:xfrm>
              <a:off x="2253434" y="4034202"/>
              <a:ext cx="2189311" cy="630306"/>
            </a:xfrm>
            <a:custGeom>
              <a:avLst/>
              <a:gdLst>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0"/>
                <a:gd name="connsiteY0" fmla="*/ 0 h 21600"/>
                <a:gd name="connsiteX1" fmla="*/ 18125 w 21600"/>
                <a:gd name="connsiteY1" fmla="*/ 0 h 21600"/>
                <a:gd name="connsiteX2" fmla="*/ 21600 w 21600"/>
                <a:gd name="connsiteY2" fmla="*/ 10800 h 21600"/>
                <a:gd name="connsiteX3" fmla="*/ 18125 w 21600"/>
                <a:gd name="connsiteY3" fmla="*/ 21600 h 21600"/>
                <a:gd name="connsiteX4" fmla="*/ 3475 w 21600"/>
                <a:gd name="connsiteY4" fmla="*/ 21600 h 21600"/>
                <a:gd name="connsiteX5" fmla="*/ 0 w 21600"/>
                <a:gd name="connsiteY5" fmla="*/ 10800 h 21600"/>
                <a:gd name="connsiteX6" fmla="*/ 3475 w 21600"/>
                <a:gd name="connsiteY6" fmla="*/ 0 h 21600"/>
                <a:gd name="connsiteX0" fmla="*/ 3475 w 21600"/>
                <a:gd name="connsiteY0" fmla="*/ 0 h 21600"/>
                <a:gd name="connsiteX1" fmla="*/ 18303 w 21600"/>
                <a:gd name="connsiteY1" fmla="*/ 13860 h 21600"/>
                <a:gd name="connsiteX2" fmla="*/ 18125 w 21600"/>
                <a:gd name="connsiteY2" fmla="*/ 0 h 21600"/>
                <a:gd name="connsiteX3" fmla="*/ 21600 w 21600"/>
                <a:gd name="connsiteY3" fmla="*/ 10800 h 21600"/>
                <a:gd name="connsiteX4" fmla="*/ 18125 w 21600"/>
                <a:gd name="connsiteY4" fmla="*/ 21600 h 21600"/>
                <a:gd name="connsiteX5" fmla="*/ 3475 w 21600"/>
                <a:gd name="connsiteY5" fmla="*/ 21600 h 21600"/>
                <a:gd name="connsiteX6" fmla="*/ 0 w 21600"/>
                <a:gd name="connsiteY6" fmla="*/ 10800 h 21600"/>
                <a:gd name="connsiteX7" fmla="*/ 3475 w 21600"/>
                <a:gd name="connsiteY7" fmla="*/ 0 h 21600"/>
                <a:gd name="connsiteX0" fmla="*/ 3475 w 21600"/>
                <a:gd name="connsiteY0" fmla="*/ 0 h 21600"/>
                <a:gd name="connsiteX1" fmla="*/ 11753 w 21600"/>
                <a:gd name="connsiteY1" fmla="*/ 15379 h 21600"/>
                <a:gd name="connsiteX2" fmla="*/ 18125 w 21600"/>
                <a:gd name="connsiteY2" fmla="*/ 0 h 21600"/>
                <a:gd name="connsiteX3" fmla="*/ 21600 w 21600"/>
                <a:gd name="connsiteY3" fmla="*/ 10800 h 21600"/>
                <a:gd name="connsiteX4" fmla="*/ 18125 w 21600"/>
                <a:gd name="connsiteY4" fmla="*/ 21600 h 21600"/>
                <a:gd name="connsiteX5" fmla="*/ 3475 w 21600"/>
                <a:gd name="connsiteY5" fmla="*/ 21600 h 21600"/>
                <a:gd name="connsiteX6" fmla="*/ 0 w 21600"/>
                <a:gd name="connsiteY6" fmla="*/ 10800 h 21600"/>
                <a:gd name="connsiteX7" fmla="*/ 3475 w 21600"/>
                <a:gd name="connsiteY7" fmla="*/ 0 h 21600"/>
                <a:gd name="connsiteX0" fmla="*/ 3475 w 21600"/>
                <a:gd name="connsiteY0" fmla="*/ 0 h 21600"/>
                <a:gd name="connsiteX1" fmla="*/ 11753 w 21600"/>
                <a:gd name="connsiteY1" fmla="*/ 15379 h 21600"/>
                <a:gd name="connsiteX2" fmla="*/ 18125 w 21600"/>
                <a:gd name="connsiteY2" fmla="*/ 0 h 21600"/>
                <a:gd name="connsiteX3" fmla="*/ 21600 w 21600"/>
                <a:gd name="connsiteY3" fmla="*/ 10800 h 21600"/>
                <a:gd name="connsiteX4" fmla="*/ 18125 w 21600"/>
                <a:gd name="connsiteY4" fmla="*/ 21600 h 21600"/>
                <a:gd name="connsiteX5" fmla="*/ 3475 w 21600"/>
                <a:gd name="connsiteY5" fmla="*/ 21600 h 21600"/>
                <a:gd name="connsiteX6" fmla="*/ 0 w 21600"/>
                <a:gd name="connsiteY6" fmla="*/ 10800 h 21600"/>
                <a:gd name="connsiteX7" fmla="*/ 3475 w 21600"/>
                <a:gd name="connsiteY7" fmla="*/ 0 h 21600"/>
                <a:gd name="connsiteX0" fmla="*/ 3475 w 21600"/>
                <a:gd name="connsiteY0" fmla="*/ 0 h 21600"/>
                <a:gd name="connsiteX1" fmla="*/ 11753 w 21600"/>
                <a:gd name="connsiteY1" fmla="*/ 15379 h 21600"/>
                <a:gd name="connsiteX2" fmla="*/ 18125 w 21600"/>
                <a:gd name="connsiteY2" fmla="*/ 0 h 21600"/>
                <a:gd name="connsiteX3" fmla="*/ 21600 w 21600"/>
                <a:gd name="connsiteY3" fmla="*/ 10800 h 21600"/>
                <a:gd name="connsiteX4" fmla="*/ 18125 w 21600"/>
                <a:gd name="connsiteY4" fmla="*/ 21600 h 21600"/>
                <a:gd name="connsiteX5" fmla="*/ 3475 w 21600"/>
                <a:gd name="connsiteY5" fmla="*/ 21600 h 21600"/>
                <a:gd name="connsiteX6" fmla="*/ 0 w 21600"/>
                <a:gd name="connsiteY6" fmla="*/ 10800 h 21600"/>
                <a:gd name="connsiteX7" fmla="*/ 3475 w 21600"/>
                <a:gd name="connsiteY7" fmla="*/ 0 h 21600"/>
                <a:gd name="connsiteX0" fmla="*/ 3475 w 21600"/>
                <a:gd name="connsiteY0" fmla="*/ 262 h 21862"/>
                <a:gd name="connsiteX1" fmla="*/ 11753 w 21600"/>
                <a:gd name="connsiteY1" fmla="*/ 15641 h 21862"/>
                <a:gd name="connsiteX2" fmla="*/ 18125 w 21600"/>
                <a:gd name="connsiteY2" fmla="*/ 262 h 21862"/>
                <a:gd name="connsiteX3" fmla="*/ 21600 w 21600"/>
                <a:gd name="connsiteY3" fmla="*/ 11062 h 21862"/>
                <a:gd name="connsiteX4" fmla="*/ 18125 w 21600"/>
                <a:gd name="connsiteY4" fmla="*/ 21862 h 21862"/>
                <a:gd name="connsiteX5" fmla="*/ 3475 w 21600"/>
                <a:gd name="connsiteY5" fmla="*/ 21862 h 21862"/>
                <a:gd name="connsiteX6" fmla="*/ 0 w 21600"/>
                <a:gd name="connsiteY6" fmla="*/ 11062 h 21862"/>
                <a:gd name="connsiteX7" fmla="*/ 3475 w 21600"/>
                <a:gd name="connsiteY7" fmla="*/ 262 h 21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0" h="21862">
                  <a:moveTo>
                    <a:pt x="3475" y="262"/>
                  </a:moveTo>
                  <a:cubicBezTo>
                    <a:pt x="6526" y="-2704"/>
                    <a:pt x="-6878" y="20577"/>
                    <a:pt x="11753" y="15641"/>
                  </a:cubicBezTo>
                  <a:cubicBezTo>
                    <a:pt x="26800" y="19817"/>
                    <a:pt x="17576" y="772"/>
                    <a:pt x="18125" y="262"/>
                  </a:cubicBezTo>
                  <a:cubicBezTo>
                    <a:pt x="20044" y="262"/>
                    <a:pt x="21600" y="5097"/>
                    <a:pt x="21600" y="11062"/>
                  </a:cubicBezTo>
                  <a:cubicBezTo>
                    <a:pt x="21600" y="17027"/>
                    <a:pt x="20044" y="21862"/>
                    <a:pt x="18125" y="21862"/>
                  </a:cubicBezTo>
                  <a:lnTo>
                    <a:pt x="3475" y="21862"/>
                  </a:lnTo>
                  <a:cubicBezTo>
                    <a:pt x="1556" y="21862"/>
                    <a:pt x="0" y="17027"/>
                    <a:pt x="0" y="11062"/>
                  </a:cubicBezTo>
                  <a:cubicBezTo>
                    <a:pt x="0" y="5097"/>
                    <a:pt x="1556" y="262"/>
                    <a:pt x="3475" y="262"/>
                  </a:cubicBezTo>
                  <a:close/>
                </a:path>
              </a:pathLst>
            </a:cu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3" name="平行四辺形 62">
              <a:extLst>
                <a:ext uri="{FF2B5EF4-FFF2-40B4-BE49-F238E27FC236}">
                  <a16:creationId xmlns:a16="http://schemas.microsoft.com/office/drawing/2014/main" id="{9612EBD4-FCD5-BB3B-ABF0-B0FD42ACE810}"/>
                </a:ext>
              </a:extLst>
            </p:cNvPr>
            <p:cNvSpPr/>
            <p:nvPr/>
          </p:nvSpPr>
          <p:spPr>
            <a:xfrm>
              <a:off x="3039296" y="3817812"/>
              <a:ext cx="1061025" cy="272161"/>
            </a:xfrm>
            <a:prstGeom prst="parallelogram">
              <a:avLst>
                <a:gd name="adj" fmla="val 106349"/>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4" name="フローチャート: 端子 63">
              <a:extLst>
                <a:ext uri="{FF2B5EF4-FFF2-40B4-BE49-F238E27FC236}">
                  <a16:creationId xmlns:a16="http://schemas.microsoft.com/office/drawing/2014/main" id="{CAA351DC-F96C-C7C1-36FE-8EE1F9056114}"/>
                </a:ext>
              </a:extLst>
            </p:cNvPr>
            <p:cNvSpPr/>
            <p:nvPr/>
          </p:nvSpPr>
          <p:spPr>
            <a:xfrm>
              <a:off x="2323770" y="4045555"/>
              <a:ext cx="2052000" cy="576000"/>
            </a:xfrm>
            <a:prstGeom prst="flowChartTerminator">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5" name="グループ化 64">
            <a:extLst>
              <a:ext uri="{FF2B5EF4-FFF2-40B4-BE49-F238E27FC236}">
                <a16:creationId xmlns:a16="http://schemas.microsoft.com/office/drawing/2014/main" id="{677CFD78-3419-BDDD-B095-6FB5A18191E5}"/>
              </a:ext>
            </a:extLst>
          </p:cNvPr>
          <p:cNvGrpSpPr/>
          <p:nvPr/>
        </p:nvGrpSpPr>
        <p:grpSpPr>
          <a:xfrm>
            <a:off x="8772363" y="1925014"/>
            <a:ext cx="494776" cy="904915"/>
            <a:chOff x="8935267" y="4248622"/>
            <a:chExt cx="920499" cy="1435044"/>
          </a:xfrm>
        </p:grpSpPr>
        <p:sp>
          <p:nvSpPr>
            <p:cNvPr id="66" name="円弧 65">
              <a:extLst>
                <a:ext uri="{FF2B5EF4-FFF2-40B4-BE49-F238E27FC236}">
                  <a16:creationId xmlns:a16="http://schemas.microsoft.com/office/drawing/2014/main" id="{5FC470B6-2566-7506-EF7A-088B6D3FCCDD}"/>
                </a:ext>
              </a:extLst>
            </p:cNvPr>
            <p:cNvSpPr/>
            <p:nvPr/>
          </p:nvSpPr>
          <p:spPr>
            <a:xfrm>
              <a:off x="8958401" y="4814446"/>
              <a:ext cx="877909" cy="179850"/>
            </a:xfrm>
            <a:prstGeom prst="arc">
              <a:avLst>
                <a:gd name="adj1" fmla="val 21096387"/>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nvGrpSpPr>
            <p:cNvPr id="67" name="グループ化 66">
              <a:extLst>
                <a:ext uri="{FF2B5EF4-FFF2-40B4-BE49-F238E27FC236}">
                  <a16:creationId xmlns:a16="http://schemas.microsoft.com/office/drawing/2014/main" id="{101D0B6F-264A-C402-19C1-9640951D3540}"/>
                </a:ext>
              </a:extLst>
            </p:cNvPr>
            <p:cNvGrpSpPr/>
            <p:nvPr/>
          </p:nvGrpSpPr>
          <p:grpSpPr>
            <a:xfrm>
              <a:off x="8935267" y="4248622"/>
              <a:ext cx="920499" cy="1435044"/>
              <a:chOff x="8935267" y="4248622"/>
              <a:chExt cx="920499" cy="1435044"/>
            </a:xfrm>
          </p:grpSpPr>
          <p:sp>
            <p:nvSpPr>
              <p:cNvPr id="68" name="円弧 67">
                <a:extLst>
                  <a:ext uri="{FF2B5EF4-FFF2-40B4-BE49-F238E27FC236}">
                    <a16:creationId xmlns:a16="http://schemas.microsoft.com/office/drawing/2014/main" id="{391F5421-0FD5-6833-93BB-76180EF3D1B9}"/>
                  </a:ext>
                </a:extLst>
              </p:cNvPr>
              <p:cNvSpPr/>
              <p:nvPr/>
            </p:nvSpPr>
            <p:spPr>
              <a:xfrm>
                <a:off x="8977857" y="4248622"/>
                <a:ext cx="877909" cy="179850"/>
              </a:xfrm>
              <a:prstGeom prst="arc">
                <a:avLst>
                  <a:gd name="adj1" fmla="val 5169888"/>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69" name="円弧 68">
                <a:extLst>
                  <a:ext uri="{FF2B5EF4-FFF2-40B4-BE49-F238E27FC236}">
                    <a16:creationId xmlns:a16="http://schemas.microsoft.com/office/drawing/2014/main" id="{F162B45A-306B-895C-7935-EAA30776708C}"/>
                  </a:ext>
                </a:extLst>
              </p:cNvPr>
              <p:cNvSpPr/>
              <p:nvPr/>
            </p:nvSpPr>
            <p:spPr>
              <a:xfrm>
                <a:off x="8958401" y="4366974"/>
                <a:ext cx="877909" cy="179850"/>
              </a:xfrm>
              <a:prstGeom prst="arc">
                <a:avLst>
                  <a:gd name="adj1" fmla="val 21096387"/>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70" name="円弧 69">
                <a:extLst>
                  <a:ext uri="{FF2B5EF4-FFF2-40B4-BE49-F238E27FC236}">
                    <a16:creationId xmlns:a16="http://schemas.microsoft.com/office/drawing/2014/main" id="{A1C61325-46E3-F4B4-4EFD-7F02CAFEF9E8}"/>
                  </a:ext>
                </a:extLst>
              </p:cNvPr>
              <p:cNvSpPr/>
              <p:nvPr/>
            </p:nvSpPr>
            <p:spPr>
              <a:xfrm>
                <a:off x="8958401" y="4519374"/>
                <a:ext cx="877909" cy="179850"/>
              </a:xfrm>
              <a:prstGeom prst="arc">
                <a:avLst>
                  <a:gd name="adj1" fmla="val 21096387"/>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71" name="円弧 70">
                <a:extLst>
                  <a:ext uri="{FF2B5EF4-FFF2-40B4-BE49-F238E27FC236}">
                    <a16:creationId xmlns:a16="http://schemas.microsoft.com/office/drawing/2014/main" id="{1341CADD-217B-3972-D208-AA42290BF9D6}"/>
                  </a:ext>
                </a:extLst>
              </p:cNvPr>
              <p:cNvSpPr/>
              <p:nvPr/>
            </p:nvSpPr>
            <p:spPr>
              <a:xfrm>
                <a:off x="8958401" y="4671774"/>
                <a:ext cx="877909" cy="179850"/>
              </a:xfrm>
              <a:prstGeom prst="arc">
                <a:avLst>
                  <a:gd name="adj1" fmla="val 21096387"/>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72" name="円弧 71">
                <a:extLst>
                  <a:ext uri="{FF2B5EF4-FFF2-40B4-BE49-F238E27FC236}">
                    <a16:creationId xmlns:a16="http://schemas.microsoft.com/office/drawing/2014/main" id="{96B52E8E-2A40-C9FB-4177-011427E35FF4}"/>
                  </a:ext>
                </a:extLst>
              </p:cNvPr>
              <p:cNvSpPr/>
              <p:nvPr/>
            </p:nvSpPr>
            <p:spPr>
              <a:xfrm>
                <a:off x="8958401" y="4957118"/>
                <a:ext cx="877909" cy="179850"/>
              </a:xfrm>
              <a:prstGeom prst="arc">
                <a:avLst>
                  <a:gd name="adj1" fmla="val 21096387"/>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73" name="円弧 72">
                <a:extLst>
                  <a:ext uri="{FF2B5EF4-FFF2-40B4-BE49-F238E27FC236}">
                    <a16:creationId xmlns:a16="http://schemas.microsoft.com/office/drawing/2014/main" id="{D0222767-3BEA-8617-9DDD-F2BE75720802}"/>
                  </a:ext>
                </a:extLst>
              </p:cNvPr>
              <p:cNvSpPr/>
              <p:nvPr/>
            </p:nvSpPr>
            <p:spPr>
              <a:xfrm>
                <a:off x="8958401" y="5099790"/>
                <a:ext cx="877909" cy="179850"/>
              </a:xfrm>
              <a:prstGeom prst="arc">
                <a:avLst>
                  <a:gd name="adj1" fmla="val 21096387"/>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74" name="円弧 73">
                <a:extLst>
                  <a:ext uri="{FF2B5EF4-FFF2-40B4-BE49-F238E27FC236}">
                    <a16:creationId xmlns:a16="http://schemas.microsoft.com/office/drawing/2014/main" id="{0CC8D666-E1DB-6C98-4A80-67DCADFB2D25}"/>
                  </a:ext>
                </a:extLst>
              </p:cNvPr>
              <p:cNvSpPr/>
              <p:nvPr/>
            </p:nvSpPr>
            <p:spPr>
              <a:xfrm>
                <a:off x="8958401" y="5242462"/>
                <a:ext cx="877909" cy="179850"/>
              </a:xfrm>
              <a:prstGeom prst="arc">
                <a:avLst>
                  <a:gd name="adj1" fmla="val 21096387"/>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75" name="円弧 74">
                <a:extLst>
                  <a:ext uri="{FF2B5EF4-FFF2-40B4-BE49-F238E27FC236}">
                    <a16:creationId xmlns:a16="http://schemas.microsoft.com/office/drawing/2014/main" id="{114634D0-7C61-D944-698B-CEB025D28BAD}"/>
                  </a:ext>
                </a:extLst>
              </p:cNvPr>
              <p:cNvSpPr/>
              <p:nvPr/>
            </p:nvSpPr>
            <p:spPr>
              <a:xfrm>
                <a:off x="8958401" y="5385134"/>
                <a:ext cx="877909" cy="179850"/>
              </a:xfrm>
              <a:prstGeom prst="arc">
                <a:avLst>
                  <a:gd name="adj1" fmla="val 21096387"/>
                  <a:gd name="adj2" fmla="val 11440659"/>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76" name="円弧 75">
                <a:extLst>
                  <a:ext uri="{FF2B5EF4-FFF2-40B4-BE49-F238E27FC236}">
                    <a16:creationId xmlns:a16="http://schemas.microsoft.com/office/drawing/2014/main" id="{3DF0033B-6533-BAF1-BDFC-9624B56B19A5}"/>
                  </a:ext>
                </a:extLst>
              </p:cNvPr>
              <p:cNvSpPr/>
              <p:nvPr/>
            </p:nvSpPr>
            <p:spPr>
              <a:xfrm>
                <a:off x="8935267" y="5503816"/>
                <a:ext cx="877909" cy="179850"/>
              </a:xfrm>
              <a:prstGeom prst="arc">
                <a:avLst>
                  <a:gd name="adj1" fmla="val 21096387"/>
                  <a:gd name="adj2" fmla="val 8044566"/>
                </a:avLst>
              </a:prstGeom>
              <a:ln w="38100">
                <a:solidFill>
                  <a:srgbClr val="FFC000"/>
                </a:solidFill>
              </a:ln>
              <a:scene3d>
                <a:camera prst="isometricOffAxis1Right"/>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grpSp>
      <p:sp>
        <p:nvSpPr>
          <p:cNvPr id="77" name="平行四辺形 76">
            <a:extLst>
              <a:ext uri="{FF2B5EF4-FFF2-40B4-BE49-F238E27FC236}">
                <a16:creationId xmlns:a16="http://schemas.microsoft.com/office/drawing/2014/main" id="{55FE23B9-1DE6-A671-9805-78F5DDDCDC9E}"/>
              </a:ext>
            </a:extLst>
          </p:cNvPr>
          <p:cNvSpPr/>
          <p:nvPr/>
        </p:nvSpPr>
        <p:spPr>
          <a:xfrm rot="10387237">
            <a:off x="8729664" y="3085817"/>
            <a:ext cx="480965" cy="417775"/>
          </a:xfrm>
          <a:prstGeom prst="parallelogram">
            <a:avLst>
              <a:gd name="adj" fmla="val 67822"/>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8" name="テキスト ボックス 77">
            <a:extLst>
              <a:ext uri="{FF2B5EF4-FFF2-40B4-BE49-F238E27FC236}">
                <a16:creationId xmlns:a16="http://schemas.microsoft.com/office/drawing/2014/main" id="{EA5FBAD9-FFCE-D59E-71C5-B77DF3799551}"/>
              </a:ext>
            </a:extLst>
          </p:cNvPr>
          <p:cNvSpPr txBox="1"/>
          <p:nvPr/>
        </p:nvSpPr>
        <p:spPr>
          <a:xfrm>
            <a:off x="8297494" y="527802"/>
            <a:ext cx="1345483" cy="830997"/>
          </a:xfrm>
          <a:prstGeom prst="rect">
            <a:avLst/>
          </a:prstGeom>
          <a:noFill/>
        </p:spPr>
        <p:txBody>
          <a:bodyPr wrap="square" rtlCol="0">
            <a:spAutoFit/>
          </a:bodyPr>
          <a:lstStyle/>
          <a:p>
            <a:pPr algn="ctr"/>
            <a:r>
              <a:rPr lang="ja-JP" altLang="en-US" sz="1600" dirty="0">
                <a:solidFill>
                  <a:schemeClr val="bg1"/>
                </a:solidFill>
                <a:latin typeface="+mj-ea"/>
                <a:ea typeface="+mj-ea"/>
              </a:rPr>
              <a:t>消耗品</a:t>
            </a:r>
            <a:endParaRPr lang="en-US" altLang="ja-JP" sz="1600" dirty="0">
              <a:solidFill>
                <a:schemeClr val="bg1"/>
              </a:solidFill>
              <a:latin typeface="+mj-ea"/>
              <a:ea typeface="+mj-ea"/>
            </a:endParaRPr>
          </a:p>
          <a:p>
            <a:pPr algn="ctr"/>
            <a:r>
              <a:rPr lang="ja-JP" altLang="en-US" sz="1600" dirty="0">
                <a:solidFill>
                  <a:schemeClr val="bg1"/>
                </a:solidFill>
                <a:latin typeface="+mj-ea"/>
                <a:ea typeface="+mj-ea"/>
              </a:rPr>
              <a:t>メンテナンス</a:t>
            </a:r>
            <a:endParaRPr lang="en-US" altLang="ja-JP" sz="1600" dirty="0">
              <a:solidFill>
                <a:schemeClr val="bg1"/>
              </a:solidFill>
              <a:latin typeface="+mj-ea"/>
              <a:ea typeface="+mj-ea"/>
            </a:endParaRPr>
          </a:p>
          <a:p>
            <a:pPr algn="ctr"/>
            <a:r>
              <a:rPr kumimoji="1" lang="ja-JP" altLang="en-US" sz="1600" dirty="0">
                <a:solidFill>
                  <a:schemeClr val="bg1"/>
                </a:solidFill>
                <a:latin typeface="+mj-ea"/>
                <a:ea typeface="+mj-ea"/>
              </a:rPr>
              <a:t>交換</a:t>
            </a:r>
            <a:endParaRPr kumimoji="1" lang="en-US" altLang="ja-JP" sz="1600" dirty="0">
              <a:solidFill>
                <a:schemeClr val="bg1"/>
              </a:solidFill>
              <a:latin typeface="+mj-ea"/>
              <a:ea typeface="+mj-ea"/>
            </a:endParaRPr>
          </a:p>
        </p:txBody>
      </p:sp>
      <p:pic>
        <p:nvPicPr>
          <p:cNvPr id="132" name="図 131">
            <a:extLst>
              <a:ext uri="{FF2B5EF4-FFF2-40B4-BE49-F238E27FC236}">
                <a16:creationId xmlns:a16="http://schemas.microsoft.com/office/drawing/2014/main" id="{ED212416-F00A-672D-5453-44857C3FC977}"/>
              </a:ext>
            </a:extLst>
          </p:cNvPr>
          <p:cNvPicPr>
            <a:picLocks noChangeAspect="1"/>
          </p:cNvPicPr>
          <p:nvPr/>
        </p:nvPicPr>
        <p:blipFill>
          <a:blip r:embed="rId7"/>
          <a:stretch>
            <a:fillRect/>
          </a:stretch>
        </p:blipFill>
        <p:spPr>
          <a:xfrm>
            <a:off x="4991583" y="711653"/>
            <a:ext cx="2852488" cy="2852488"/>
          </a:xfrm>
          <a:prstGeom prst="rect">
            <a:avLst/>
          </a:prstGeom>
        </p:spPr>
      </p:pic>
      <p:sp>
        <p:nvSpPr>
          <p:cNvPr id="133" name="テキスト ボックス 132">
            <a:extLst>
              <a:ext uri="{FF2B5EF4-FFF2-40B4-BE49-F238E27FC236}">
                <a16:creationId xmlns:a16="http://schemas.microsoft.com/office/drawing/2014/main" id="{4C120E30-E47F-2A38-DE76-DBE061829ABF}"/>
              </a:ext>
            </a:extLst>
          </p:cNvPr>
          <p:cNvSpPr txBox="1"/>
          <p:nvPr/>
        </p:nvSpPr>
        <p:spPr>
          <a:xfrm>
            <a:off x="6499922" y="1056427"/>
            <a:ext cx="1345483" cy="584775"/>
          </a:xfrm>
          <a:prstGeom prst="rect">
            <a:avLst/>
          </a:prstGeom>
          <a:noFill/>
        </p:spPr>
        <p:txBody>
          <a:bodyPr wrap="square" rtlCol="0">
            <a:spAutoFit/>
          </a:bodyPr>
          <a:lstStyle/>
          <a:p>
            <a:pPr algn="ctr"/>
            <a:r>
              <a:rPr lang="en-US" altLang="ja-JP" sz="3200" b="1" dirty="0">
                <a:solidFill>
                  <a:schemeClr val="bg1"/>
                </a:solidFill>
                <a:latin typeface="+mj-ea"/>
                <a:ea typeface="+mj-ea"/>
              </a:rPr>
              <a:t>OJT</a:t>
            </a:r>
            <a:endParaRPr kumimoji="1" lang="en-US" altLang="ja-JP" sz="3200" b="1" dirty="0">
              <a:solidFill>
                <a:schemeClr val="bg1"/>
              </a:solidFill>
              <a:latin typeface="+mj-ea"/>
              <a:ea typeface="+mj-ea"/>
            </a:endParaRPr>
          </a:p>
        </p:txBody>
      </p:sp>
      <p:sp>
        <p:nvSpPr>
          <p:cNvPr id="2" name="テキスト ボックス 1">
            <a:extLst>
              <a:ext uri="{FF2B5EF4-FFF2-40B4-BE49-F238E27FC236}">
                <a16:creationId xmlns:a16="http://schemas.microsoft.com/office/drawing/2014/main" id="{402FE3FA-6F32-D314-A066-F9D32AAE31C1}"/>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35/59</a:t>
            </a:r>
          </a:p>
        </p:txBody>
      </p:sp>
    </p:spTree>
    <p:extLst>
      <p:ext uri="{BB962C8B-B14F-4D97-AF65-F5344CB8AC3E}">
        <p14:creationId xmlns:p14="http://schemas.microsoft.com/office/powerpoint/2010/main" val="25364564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21" y="3"/>
            <a:ext cx="12191980" cy="6873891"/>
          </a:xfrm>
          <a:prstGeom prst="rect">
            <a:avLst/>
          </a:prstGeom>
        </p:spPr>
      </p:pic>
      <p:sp>
        <p:nvSpPr>
          <p:cNvPr id="22" name="四角形: 角を丸くする 21">
            <a:extLst>
              <a:ext uri="{FF2B5EF4-FFF2-40B4-BE49-F238E27FC236}">
                <a16:creationId xmlns:a16="http://schemas.microsoft.com/office/drawing/2014/main" id="{0583A3C0-4078-1F88-AB02-2720EA4CCF6E}"/>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社外大会に初参加！貴重な経験でﾚﾍﾞﾙｱｯﾌﾟ</a:t>
            </a:r>
          </a:p>
        </p:txBody>
      </p:sp>
      <p:sp>
        <p:nvSpPr>
          <p:cNvPr id="70" name="テキスト ボックス 69">
            <a:extLst>
              <a:ext uri="{FF2B5EF4-FFF2-40B4-BE49-F238E27FC236}">
                <a16:creationId xmlns:a16="http://schemas.microsoft.com/office/drawing/2014/main" id="{266A5E53-BE7C-534A-1AE6-2FE9C3E07032}"/>
              </a:ext>
            </a:extLst>
          </p:cNvPr>
          <p:cNvSpPr txBox="1"/>
          <p:nvPr/>
        </p:nvSpPr>
        <p:spPr>
          <a:xfrm>
            <a:off x="59959" y="-97998"/>
            <a:ext cx="7061549"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2</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発芽成長～仕組み作り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FE2E6741-796C-5AF7-2E2D-4E2AB7E2CB3D}"/>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366DF072-1D03-1597-B992-03E1472BD00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E752F3D9-FDE0-1FC8-0D47-63A27ABFAEF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6" name="テキスト ボックス 5">
            <a:extLst>
              <a:ext uri="{FF2B5EF4-FFF2-40B4-BE49-F238E27FC236}">
                <a16:creationId xmlns:a16="http://schemas.microsoft.com/office/drawing/2014/main" id="{92D8271A-6873-9DE9-4895-E6919593350E}"/>
              </a:ext>
            </a:extLst>
          </p:cNvPr>
          <p:cNvSpPr txBox="1"/>
          <p:nvPr/>
        </p:nvSpPr>
        <p:spPr>
          <a:xfrm>
            <a:off x="544071" y="1017429"/>
            <a:ext cx="6577436" cy="523220"/>
          </a:xfrm>
          <a:prstGeom prst="rect">
            <a:avLst/>
          </a:prstGeom>
          <a:noFill/>
        </p:spPr>
        <p:txBody>
          <a:bodyPr wrap="square" rtlCol="0">
            <a:spAutoFit/>
          </a:bodyPr>
          <a:lstStyle/>
          <a:p>
            <a:r>
              <a:rPr kumimoji="1" lang="en-US" altLang="ja-JP" sz="2800" b="1" dirty="0">
                <a:solidFill>
                  <a:schemeClr val="bg1"/>
                </a:solidFill>
              </a:rPr>
              <a:t>PP</a:t>
            </a:r>
            <a:r>
              <a:rPr kumimoji="1" lang="ja-JP" altLang="en-US" sz="2800" b="1" dirty="0">
                <a:solidFill>
                  <a:schemeClr val="bg1"/>
                </a:solidFill>
              </a:rPr>
              <a:t>サークル初の社外大会</a:t>
            </a:r>
            <a:endParaRPr kumimoji="1" lang="en-US" altLang="ja-JP" sz="2800" b="1" dirty="0">
              <a:solidFill>
                <a:schemeClr val="bg1"/>
              </a:solidFill>
            </a:endParaRPr>
          </a:p>
        </p:txBody>
      </p:sp>
      <p:pic>
        <p:nvPicPr>
          <p:cNvPr id="2" name="図 1">
            <a:extLst>
              <a:ext uri="{FF2B5EF4-FFF2-40B4-BE49-F238E27FC236}">
                <a16:creationId xmlns:a16="http://schemas.microsoft.com/office/drawing/2014/main" id="{D3CD08A9-CC93-8262-2DFC-0332A439FB14}"/>
              </a:ext>
            </a:extLst>
          </p:cNvPr>
          <p:cNvPicPr>
            <a:picLocks noChangeAspect="1"/>
          </p:cNvPicPr>
          <p:nvPr/>
        </p:nvPicPr>
        <p:blipFill>
          <a:blip r:embed="rId4"/>
          <a:stretch>
            <a:fillRect/>
          </a:stretch>
        </p:blipFill>
        <p:spPr>
          <a:xfrm>
            <a:off x="595522" y="1540651"/>
            <a:ext cx="3847435" cy="2885576"/>
          </a:xfrm>
          <a:prstGeom prst="rect">
            <a:avLst/>
          </a:prstGeom>
          <a:ln>
            <a:noFill/>
          </a:ln>
          <a:effectLst>
            <a:softEdge rad="112500"/>
          </a:effectLst>
        </p:spPr>
      </p:pic>
      <p:pic>
        <p:nvPicPr>
          <p:cNvPr id="4" name="図 3">
            <a:extLst>
              <a:ext uri="{FF2B5EF4-FFF2-40B4-BE49-F238E27FC236}">
                <a16:creationId xmlns:a16="http://schemas.microsoft.com/office/drawing/2014/main" id="{1E257A42-6460-71A3-2553-3B023F7902A9}"/>
              </a:ext>
            </a:extLst>
          </p:cNvPr>
          <p:cNvPicPr>
            <a:picLocks noChangeAspect="1"/>
          </p:cNvPicPr>
          <p:nvPr/>
        </p:nvPicPr>
        <p:blipFill>
          <a:blip r:embed="rId5"/>
          <a:stretch>
            <a:fillRect/>
          </a:stretch>
        </p:blipFill>
        <p:spPr>
          <a:xfrm>
            <a:off x="6057223" y="1461422"/>
            <a:ext cx="4143603" cy="3107701"/>
          </a:xfrm>
          <a:prstGeom prst="rect">
            <a:avLst/>
          </a:prstGeom>
          <a:ln>
            <a:noFill/>
          </a:ln>
          <a:effectLst>
            <a:softEdge rad="112500"/>
          </a:effectLst>
        </p:spPr>
      </p:pic>
      <p:pic>
        <p:nvPicPr>
          <p:cNvPr id="9" name="図 8">
            <a:extLst>
              <a:ext uri="{FF2B5EF4-FFF2-40B4-BE49-F238E27FC236}">
                <a16:creationId xmlns:a16="http://schemas.microsoft.com/office/drawing/2014/main" id="{885AB0E3-4A15-AE0A-7902-4FBE0F995556}"/>
              </a:ext>
            </a:extLst>
          </p:cNvPr>
          <p:cNvPicPr>
            <a:picLocks noChangeAspect="1"/>
          </p:cNvPicPr>
          <p:nvPr/>
        </p:nvPicPr>
        <p:blipFill>
          <a:blip r:embed="rId6"/>
          <a:stretch>
            <a:fillRect/>
          </a:stretch>
        </p:blipFill>
        <p:spPr>
          <a:xfrm>
            <a:off x="8378091" y="3759182"/>
            <a:ext cx="3387691" cy="2258460"/>
          </a:xfrm>
          <a:prstGeom prst="rect">
            <a:avLst/>
          </a:prstGeom>
        </p:spPr>
      </p:pic>
      <p:pic>
        <p:nvPicPr>
          <p:cNvPr id="1026" name="Picture 2">
            <a:extLst>
              <a:ext uri="{FF2B5EF4-FFF2-40B4-BE49-F238E27FC236}">
                <a16:creationId xmlns:a16="http://schemas.microsoft.com/office/drawing/2014/main" id="{E288A1DB-FDFC-7C77-17C7-A81CCFF892E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287" t="11779" r="11897" b="7815"/>
          <a:stretch>
            <a:fillRect/>
          </a:stretch>
        </p:blipFill>
        <p:spPr bwMode="auto">
          <a:xfrm rot="5400000">
            <a:off x="3712212" y="3044153"/>
            <a:ext cx="2444345" cy="3502635"/>
          </a:xfrm>
          <a:prstGeom prst="rect">
            <a:avLst/>
          </a:prstGeom>
          <a:noFill/>
          <a:extLst>
            <a:ext uri="{909E8E84-426E-40DD-AFC4-6F175D3DCCD1}">
              <a14:hiddenFill xmlns:a14="http://schemas.microsoft.com/office/drawing/2010/main">
                <a:solidFill>
                  <a:srgbClr val="FFFFFF"/>
                </a:solidFill>
              </a14:hiddenFill>
            </a:ext>
          </a:extLst>
        </p:spPr>
      </p:pic>
      <p:sp>
        <p:nvSpPr>
          <p:cNvPr id="5" name="テキスト ボックス 4">
            <a:extLst>
              <a:ext uri="{FF2B5EF4-FFF2-40B4-BE49-F238E27FC236}">
                <a16:creationId xmlns:a16="http://schemas.microsoft.com/office/drawing/2014/main" id="{6D1D0E6D-48C8-0A5F-FE8C-846991CB3FA3}"/>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36/59</a:t>
            </a:r>
          </a:p>
        </p:txBody>
      </p:sp>
    </p:spTree>
    <p:extLst>
      <p:ext uri="{BB962C8B-B14F-4D97-AF65-F5344CB8AC3E}">
        <p14:creationId xmlns:p14="http://schemas.microsoft.com/office/powerpoint/2010/main" val="39040544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73533-D498-1C9C-5609-3AFBCB9E7A10}"/>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9325D1CD-05D6-F9FC-FCB3-D75637B234B6}"/>
              </a:ext>
            </a:extLst>
          </p:cNvPr>
          <p:cNvPicPr>
            <a:picLocks noChangeAspect="1"/>
          </p:cNvPicPr>
          <p:nvPr/>
        </p:nvPicPr>
        <p:blipFill rotWithShape="1">
          <a:blip r:embed="rId3"/>
          <a:srcRect t="19"/>
          <a:stretch/>
        </p:blipFill>
        <p:spPr>
          <a:xfrm>
            <a:off x="21" y="3"/>
            <a:ext cx="12191980" cy="6873891"/>
          </a:xfrm>
          <a:prstGeom prst="rect">
            <a:avLst/>
          </a:prstGeom>
        </p:spPr>
      </p:pic>
      <p:sp>
        <p:nvSpPr>
          <p:cNvPr id="22" name="四角形: 角を丸くする 21">
            <a:extLst>
              <a:ext uri="{FF2B5EF4-FFF2-40B4-BE49-F238E27FC236}">
                <a16:creationId xmlns:a16="http://schemas.microsoft.com/office/drawing/2014/main" id="{5FDED952-F1E8-8C3E-6B29-F99B87FC3B2D}"/>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ﾍﾞﾃﾗﾝの活躍や若手の成長でｻｰｸﾙﾚﾍﾞﾙも</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B</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ｿﾞｰﾝに</a:t>
            </a:r>
          </a:p>
        </p:txBody>
      </p:sp>
      <p:sp>
        <p:nvSpPr>
          <p:cNvPr id="70" name="テキスト ボックス 69">
            <a:extLst>
              <a:ext uri="{FF2B5EF4-FFF2-40B4-BE49-F238E27FC236}">
                <a16:creationId xmlns:a16="http://schemas.microsoft.com/office/drawing/2014/main" id="{54DE8177-3A18-FBB4-CC59-95E474A89DE5}"/>
              </a:ext>
            </a:extLst>
          </p:cNvPr>
          <p:cNvSpPr txBox="1"/>
          <p:nvPr/>
        </p:nvSpPr>
        <p:spPr>
          <a:xfrm>
            <a:off x="59957" y="-97998"/>
            <a:ext cx="3419526"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2</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年目振り返り</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52CBA345-040A-D041-AEFF-88C4FA5394E8}"/>
              </a:ext>
            </a:extLst>
          </p:cNvPr>
          <p:cNvGrpSpPr/>
          <p:nvPr/>
        </p:nvGrpSpPr>
        <p:grpSpPr>
          <a:xfrm flipV="1">
            <a:off x="46493" y="558580"/>
            <a:ext cx="3476936" cy="251360"/>
            <a:chOff x="4061460" y="1183703"/>
            <a:chExt cx="4069080" cy="0"/>
          </a:xfrm>
        </p:grpSpPr>
        <p:cxnSp>
          <p:nvCxnSpPr>
            <p:cNvPr id="73" name="直線コネクタ 72">
              <a:extLst>
                <a:ext uri="{FF2B5EF4-FFF2-40B4-BE49-F238E27FC236}">
                  <a16:creationId xmlns:a16="http://schemas.microsoft.com/office/drawing/2014/main" id="{7A6F87BC-38D0-1F21-1089-5284482B5CBB}"/>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DACB2942-2614-576F-CA63-DEDBEF7C4983}"/>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pic>
        <p:nvPicPr>
          <p:cNvPr id="31" name="図 30">
            <a:extLst>
              <a:ext uri="{FF2B5EF4-FFF2-40B4-BE49-F238E27FC236}">
                <a16:creationId xmlns:a16="http://schemas.microsoft.com/office/drawing/2014/main" id="{48ACD694-1C8C-901B-7AFD-5EE302604933}"/>
              </a:ext>
            </a:extLst>
          </p:cNvPr>
          <p:cNvPicPr>
            <a:picLocks noChangeAspect="1"/>
          </p:cNvPicPr>
          <p:nvPr/>
        </p:nvPicPr>
        <p:blipFill>
          <a:blip r:embed="rId4"/>
          <a:stretch>
            <a:fillRect/>
          </a:stretch>
        </p:blipFill>
        <p:spPr>
          <a:xfrm>
            <a:off x="501962" y="2088175"/>
            <a:ext cx="5298763" cy="3839459"/>
          </a:xfrm>
          <a:prstGeom prst="rect">
            <a:avLst/>
          </a:prstGeom>
        </p:spPr>
      </p:pic>
      <p:pic>
        <p:nvPicPr>
          <p:cNvPr id="12" name="図 11">
            <a:extLst>
              <a:ext uri="{FF2B5EF4-FFF2-40B4-BE49-F238E27FC236}">
                <a16:creationId xmlns:a16="http://schemas.microsoft.com/office/drawing/2014/main" id="{1673CB2E-3266-021F-8189-BF64240D2DCE}"/>
              </a:ext>
            </a:extLst>
          </p:cNvPr>
          <p:cNvPicPr>
            <a:picLocks noChangeAspect="1"/>
          </p:cNvPicPr>
          <p:nvPr/>
        </p:nvPicPr>
        <p:blipFill>
          <a:blip r:embed="rId5"/>
          <a:stretch>
            <a:fillRect/>
          </a:stretch>
        </p:blipFill>
        <p:spPr>
          <a:xfrm>
            <a:off x="6150895" y="2088178"/>
            <a:ext cx="5690939" cy="3810881"/>
          </a:xfrm>
          <a:prstGeom prst="rect">
            <a:avLst/>
          </a:prstGeom>
        </p:spPr>
      </p:pic>
      <p:sp>
        <p:nvSpPr>
          <p:cNvPr id="2" name="テキスト ボックス 1">
            <a:extLst>
              <a:ext uri="{FF2B5EF4-FFF2-40B4-BE49-F238E27FC236}">
                <a16:creationId xmlns:a16="http://schemas.microsoft.com/office/drawing/2014/main" id="{3FD327FE-9C18-0150-6511-108929A23623}"/>
              </a:ext>
            </a:extLst>
          </p:cNvPr>
          <p:cNvSpPr txBox="1"/>
          <p:nvPr/>
        </p:nvSpPr>
        <p:spPr>
          <a:xfrm>
            <a:off x="832067" y="1044737"/>
            <a:ext cx="4729303" cy="523220"/>
          </a:xfrm>
          <a:prstGeom prst="rect">
            <a:avLst/>
          </a:prstGeom>
          <a:noFill/>
        </p:spPr>
        <p:txBody>
          <a:bodyPr wrap="square" rtlCol="0">
            <a:spAutoFit/>
          </a:bodyPr>
          <a:lstStyle/>
          <a:p>
            <a:r>
              <a:rPr kumimoji="1" lang="ja-JP" altLang="en-US" sz="2800" b="1" dirty="0">
                <a:solidFill>
                  <a:schemeClr val="bg1"/>
                </a:solidFill>
              </a:rPr>
              <a:t>成長度合い</a:t>
            </a:r>
            <a:endParaRPr kumimoji="1" lang="en-US" altLang="ja-JP" sz="2800" b="1" dirty="0">
              <a:solidFill>
                <a:schemeClr val="bg1"/>
              </a:solidFill>
            </a:endParaRPr>
          </a:p>
        </p:txBody>
      </p:sp>
      <p:sp>
        <p:nvSpPr>
          <p:cNvPr id="5" name="テキスト ボックス 12">
            <a:extLst>
              <a:ext uri="{FF2B5EF4-FFF2-40B4-BE49-F238E27FC236}">
                <a16:creationId xmlns:a16="http://schemas.microsoft.com/office/drawing/2014/main" id="{55EA9BE2-1553-B688-0A20-AF09B58AC9F3}"/>
              </a:ext>
            </a:extLst>
          </p:cNvPr>
          <p:cNvSpPr txBox="1"/>
          <p:nvPr/>
        </p:nvSpPr>
        <p:spPr>
          <a:xfrm>
            <a:off x="2346279" y="1647586"/>
            <a:ext cx="1996059"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24</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11</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10</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10" name="テキスト ボックス 12">
            <a:extLst>
              <a:ext uri="{FF2B5EF4-FFF2-40B4-BE49-F238E27FC236}">
                <a16:creationId xmlns:a16="http://schemas.microsoft.com/office/drawing/2014/main" id="{A4748666-8B8C-40D3-9538-60A5353D9821}"/>
              </a:ext>
            </a:extLst>
          </p:cNvPr>
          <p:cNvSpPr txBox="1"/>
          <p:nvPr/>
        </p:nvSpPr>
        <p:spPr>
          <a:xfrm>
            <a:off x="574415" y="1647586"/>
            <a:ext cx="1709122"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1</a:t>
            </a:r>
            <a:r>
              <a:rPr lang="ja-JP" altLang="en-US" sz="1100" b="1" dirty="0">
                <a:solidFill>
                  <a:schemeClr val="bg1"/>
                </a:solidFill>
                <a:latin typeface="+mn-ea"/>
                <a:cs typeface="メイリオ" panose="020B0604030504040204" pitchFamily="50" charset="-128"/>
              </a:rPr>
              <a:t>：個人別レベル把握表</a:t>
            </a:r>
            <a:endParaRPr lang="en-US" altLang="ja-JP" sz="1100" b="1" dirty="0">
              <a:solidFill>
                <a:schemeClr val="bg1"/>
              </a:solidFill>
              <a:latin typeface="+mn-ea"/>
              <a:cs typeface="メイリオ" panose="020B0604030504040204" pitchFamily="50" charset="-128"/>
            </a:endParaRPr>
          </a:p>
        </p:txBody>
      </p:sp>
      <p:sp>
        <p:nvSpPr>
          <p:cNvPr id="14" name="四角形: 角を丸くする 13">
            <a:extLst>
              <a:ext uri="{FF2B5EF4-FFF2-40B4-BE49-F238E27FC236}">
                <a16:creationId xmlns:a16="http://schemas.microsoft.com/office/drawing/2014/main" id="{349C49FE-3ADB-9F4D-2B20-D1EE5797A44A}"/>
              </a:ext>
            </a:extLst>
          </p:cNvPr>
          <p:cNvSpPr/>
          <p:nvPr/>
        </p:nvSpPr>
        <p:spPr>
          <a:xfrm>
            <a:off x="504830" y="4700590"/>
            <a:ext cx="5295897" cy="1198469"/>
          </a:xfrm>
          <a:prstGeom prst="roundRect">
            <a:avLst/>
          </a:prstGeom>
          <a:noFill/>
          <a:ln w="508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3" name="テキスト ボックス 12">
            <a:extLst>
              <a:ext uri="{FF2B5EF4-FFF2-40B4-BE49-F238E27FC236}">
                <a16:creationId xmlns:a16="http://schemas.microsoft.com/office/drawing/2014/main" id="{0DC528EE-D1A8-A27C-66AE-03146DB2821C}"/>
              </a:ext>
            </a:extLst>
          </p:cNvPr>
          <p:cNvSpPr txBox="1"/>
          <p:nvPr/>
        </p:nvSpPr>
        <p:spPr>
          <a:xfrm>
            <a:off x="8007939" y="1629374"/>
            <a:ext cx="1996059"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24</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11</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10</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4" name="テキスト ボックス 12">
            <a:extLst>
              <a:ext uri="{FF2B5EF4-FFF2-40B4-BE49-F238E27FC236}">
                <a16:creationId xmlns:a16="http://schemas.microsoft.com/office/drawing/2014/main" id="{0933392B-965F-7ED2-764E-A9FC7AD4A599}"/>
              </a:ext>
            </a:extLst>
          </p:cNvPr>
          <p:cNvSpPr txBox="1"/>
          <p:nvPr/>
        </p:nvSpPr>
        <p:spPr>
          <a:xfrm>
            <a:off x="6236075" y="1629374"/>
            <a:ext cx="1818126"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2</a:t>
            </a:r>
            <a:r>
              <a:rPr lang="ja-JP" altLang="en-US" sz="1100" b="1" dirty="0">
                <a:solidFill>
                  <a:schemeClr val="bg1"/>
                </a:solidFill>
                <a:latin typeface="+mn-ea"/>
                <a:cs typeface="メイリオ" panose="020B0604030504040204" pitchFamily="50" charset="-128"/>
              </a:rPr>
              <a:t>：サークルレベル把握表</a:t>
            </a:r>
            <a:endParaRPr lang="en-US" altLang="ja-JP" sz="1100" b="1" dirty="0">
              <a:solidFill>
                <a:schemeClr val="bg1"/>
              </a:solidFill>
              <a:latin typeface="+mn-ea"/>
              <a:cs typeface="メイリオ" panose="020B0604030504040204" pitchFamily="50" charset="-128"/>
            </a:endParaRPr>
          </a:p>
        </p:txBody>
      </p:sp>
      <p:sp>
        <p:nvSpPr>
          <p:cNvPr id="7" name="テキスト ボックス 6">
            <a:extLst>
              <a:ext uri="{FF2B5EF4-FFF2-40B4-BE49-F238E27FC236}">
                <a16:creationId xmlns:a16="http://schemas.microsoft.com/office/drawing/2014/main" id="{323043AA-A430-AC32-D675-054E3FE244B4}"/>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37/59</a:t>
            </a:r>
          </a:p>
        </p:txBody>
      </p:sp>
    </p:spTree>
    <p:extLst>
      <p:ext uri="{BB962C8B-B14F-4D97-AF65-F5344CB8AC3E}">
        <p14:creationId xmlns:p14="http://schemas.microsoft.com/office/powerpoint/2010/main" val="972639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7A8FE-2C6E-04A3-C6B1-AC953ED9B9F7}"/>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339A83BC-65D8-44A2-D70C-85DE859F4C64}"/>
              </a:ext>
            </a:extLst>
          </p:cNvPr>
          <p:cNvPicPr>
            <a:picLocks noChangeAspect="1"/>
          </p:cNvPicPr>
          <p:nvPr/>
        </p:nvPicPr>
        <p:blipFill rotWithShape="1">
          <a:blip r:embed="rId3"/>
          <a:srcRect t="19"/>
          <a:stretch/>
        </p:blipFill>
        <p:spPr>
          <a:xfrm>
            <a:off x="21" y="3"/>
            <a:ext cx="12191980" cy="6873891"/>
          </a:xfrm>
          <a:prstGeom prst="rect">
            <a:avLst/>
          </a:prstGeom>
        </p:spPr>
      </p:pic>
      <p:sp>
        <p:nvSpPr>
          <p:cNvPr id="70" name="テキスト ボックス 69">
            <a:extLst>
              <a:ext uri="{FF2B5EF4-FFF2-40B4-BE49-F238E27FC236}">
                <a16:creationId xmlns:a16="http://schemas.microsoft.com/office/drawing/2014/main" id="{83E6D05D-7818-5C01-F13A-99B4086AC3E4}"/>
              </a:ext>
            </a:extLst>
          </p:cNvPr>
          <p:cNvSpPr txBox="1"/>
          <p:nvPr/>
        </p:nvSpPr>
        <p:spPr>
          <a:xfrm>
            <a:off x="59957" y="-97998"/>
            <a:ext cx="3419526"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2</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年目振り返り</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A9271AF0-4FB5-A5CE-D53C-46E9D44A1BC8}"/>
              </a:ext>
            </a:extLst>
          </p:cNvPr>
          <p:cNvGrpSpPr/>
          <p:nvPr/>
        </p:nvGrpSpPr>
        <p:grpSpPr>
          <a:xfrm flipV="1">
            <a:off x="46493" y="558580"/>
            <a:ext cx="3476936" cy="251360"/>
            <a:chOff x="4061460" y="1183703"/>
            <a:chExt cx="4069080" cy="0"/>
          </a:xfrm>
        </p:grpSpPr>
        <p:cxnSp>
          <p:nvCxnSpPr>
            <p:cNvPr id="73" name="直線コネクタ 72">
              <a:extLst>
                <a:ext uri="{FF2B5EF4-FFF2-40B4-BE49-F238E27FC236}">
                  <a16:creationId xmlns:a16="http://schemas.microsoft.com/office/drawing/2014/main" id="{3A6D158D-57D9-32A9-484D-B5D0F59C0EC9}"/>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F94EDF32-A6D7-B6A4-AD57-8E938CEB405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32" name="グループ化 31">
            <a:extLst>
              <a:ext uri="{FF2B5EF4-FFF2-40B4-BE49-F238E27FC236}">
                <a16:creationId xmlns:a16="http://schemas.microsoft.com/office/drawing/2014/main" id="{396C9130-E0D3-DA4C-9A12-A71184FF81F5}"/>
              </a:ext>
            </a:extLst>
          </p:cNvPr>
          <p:cNvGrpSpPr/>
          <p:nvPr/>
        </p:nvGrpSpPr>
        <p:grpSpPr>
          <a:xfrm>
            <a:off x="4295556" y="1751689"/>
            <a:ext cx="2875486" cy="3516827"/>
            <a:chOff x="12455137" y="546980"/>
            <a:chExt cx="2537256" cy="3034007"/>
          </a:xfrm>
        </p:grpSpPr>
        <p:grpSp>
          <p:nvGrpSpPr>
            <p:cNvPr id="33" name="グループ化 32">
              <a:extLst>
                <a:ext uri="{FF2B5EF4-FFF2-40B4-BE49-F238E27FC236}">
                  <a16:creationId xmlns:a16="http://schemas.microsoft.com/office/drawing/2014/main" id="{6C94665E-905C-632E-C139-BA3B658008C6}"/>
                </a:ext>
              </a:extLst>
            </p:cNvPr>
            <p:cNvGrpSpPr/>
            <p:nvPr/>
          </p:nvGrpSpPr>
          <p:grpSpPr>
            <a:xfrm>
              <a:off x="12751433" y="546980"/>
              <a:ext cx="2022671" cy="3034007"/>
              <a:chOff x="12523890" y="3606889"/>
              <a:chExt cx="2022671" cy="3034007"/>
            </a:xfrm>
          </p:grpSpPr>
          <p:pic>
            <p:nvPicPr>
              <p:cNvPr id="39" name="図 38">
                <a:extLst>
                  <a:ext uri="{FF2B5EF4-FFF2-40B4-BE49-F238E27FC236}">
                    <a16:creationId xmlns:a16="http://schemas.microsoft.com/office/drawing/2014/main" id="{A6FC76A9-3F49-696F-7152-D6B273548259}"/>
                  </a:ext>
                </a:extLst>
              </p:cNvPr>
              <p:cNvPicPr>
                <a:picLocks noChangeAspect="1"/>
              </p:cNvPicPr>
              <p:nvPr/>
            </p:nvPicPr>
            <p:blipFill>
              <a:blip r:embed="rId4"/>
              <a:stretch>
                <a:fillRect/>
              </a:stretch>
            </p:blipFill>
            <p:spPr>
              <a:xfrm>
                <a:off x="12523890" y="3606889"/>
                <a:ext cx="2022671" cy="3034007"/>
              </a:xfrm>
              <a:prstGeom prst="rect">
                <a:avLst/>
              </a:prstGeom>
            </p:spPr>
          </p:pic>
          <p:grpSp>
            <p:nvGrpSpPr>
              <p:cNvPr id="40" name="グループ化 39">
                <a:extLst>
                  <a:ext uri="{FF2B5EF4-FFF2-40B4-BE49-F238E27FC236}">
                    <a16:creationId xmlns:a16="http://schemas.microsoft.com/office/drawing/2014/main" id="{16F879AF-3CE3-CD43-0FB7-FC79CD2F1A76}"/>
                  </a:ext>
                </a:extLst>
              </p:cNvPr>
              <p:cNvGrpSpPr/>
              <p:nvPr/>
            </p:nvGrpSpPr>
            <p:grpSpPr>
              <a:xfrm>
                <a:off x="13421283" y="4727398"/>
                <a:ext cx="698172" cy="250173"/>
                <a:chOff x="13421283" y="4727398"/>
                <a:chExt cx="698172" cy="250173"/>
              </a:xfrm>
            </p:grpSpPr>
            <p:sp>
              <p:nvSpPr>
                <p:cNvPr id="41" name="楕円 40">
                  <a:extLst>
                    <a:ext uri="{FF2B5EF4-FFF2-40B4-BE49-F238E27FC236}">
                      <a16:creationId xmlns:a16="http://schemas.microsoft.com/office/drawing/2014/main" id="{D9D1D936-C3BD-5667-FCFD-9CF5992735B6}"/>
                    </a:ext>
                  </a:extLst>
                </p:cNvPr>
                <p:cNvSpPr/>
                <p:nvPr/>
              </p:nvSpPr>
              <p:spPr>
                <a:xfrm>
                  <a:off x="13421283" y="4797871"/>
                  <a:ext cx="179700" cy="179700"/>
                </a:xfrm>
                <a:prstGeom prst="ellipse">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42" name="矢印: 下 41">
                  <a:extLst>
                    <a:ext uri="{FF2B5EF4-FFF2-40B4-BE49-F238E27FC236}">
                      <a16:creationId xmlns:a16="http://schemas.microsoft.com/office/drawing/2014/main" id="{F3855141-0BAD-6F0D-0F18-7A01D2EBC744}"/>
                    </a:ext>
                  </a:extLst>
                </p:cNvPr>
                <p:cNvSpPr/>
                <p:nvPr/>
              </p:nvSpPr>
              <p:spPr>
                <a:xfrm rot="14923160" flipH="1">
                  <a:off x="13799935" y="4476263"/>
                  <a:ext cx="68386" cy="570655"/>
                </a:xfrm>
                <a:prstGeom prst="downArrow">
                  <a:avLst>
                    <a:gd name="adj1" fmla="val 50000"/>
                    <a:gd name="adj2" fmla="val 345507"/>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grpSp>
        </p:grpSp>
        <p:grpSp>
          <p:nvGrpSpPr>
            <p:cNvPr id="34" name="グループ化 33">
              <a:extLst>
                <a:ext uri="{FF2B5EF4-FFF2-40B4-BE49-F238E27FC236}">
                  <a16:creationId xmlns:a16="http://schemas.microsoft.com/office/drawing/2014/main" id="{11A9288E-620E-1092-594D-BB2673569A15}"/>
                </a:ext>
              </a:extLst>
            </p:cNvPr>
            <p:cNvGrpSpPr/>
            <p:nvPr/>
          </p:nvGrpSpPr>
          <p:grpSpPr>
            <a:xfrm>
              <a:off x="12455137" y="655453"/>
              <a:ext cx="2537256" cy="2072089"/>
              <a:chOff x="8937263" y="3328155"/>
              <a:chExt cx="2537256" cy="2072089"/>
            </a:xfrm>
          </p:grpSpPr>
          <p:sp>
            <p:nvSpPr>
              <p:cNvPr id="35" name="テキスト ボックス 34">
                <a:extLst>
                  <a:ext uri="{FF2B5EF4-FFF2-40B4-BE49-F238E27FC236}">
                    <a16:creationId xmlns:a16="http://schemas.microsoft.com/office/drawing/2014/main" id="{0C0861DF-177C-61AE-3213-B452A9A0C9D8}"/>
                  </a:ext>
                </a:extLst>
              </p:cNvPr>
              <p:cNvSpPr txBox="1"/>
              <p:nvPr/>
            </p:nvSpPr>
            <p:spPr>
              <a:xfrm>
                <a:off x="8937263" y="5047630"/>
                <a:ext cx="696193" cy="318627"/>
              </a:xfrm>
              <a:prstGeom prst="rect">
                <a:avLst/>
              </a:prstGeom>
              <a:noFill/>
            </p:spPr>
            <p:txBody>
              <a:bodyPr wrap="none" rtlCol="0">
                <a:spAutoFit/>
              </a:bodyPr>
              <a:lstStyle/>
              <a:p>
                <a:r>
                  <a:rPr kumimoji="1" lang="ja-JP" altLang="en-US" b="1" dirty="0">
                    <a:solidFill>
                      <a:schemeClr val="bg1"/>
                    </a:solidFill>
                    <a:latin typeface="Meiryo UI" panose="020B0604030504040204" pitchFamily="50" charset="-128"/>
                    <a:ea typeface="Meiryo UI" panose="020B0604030504040204" pitchFamily="50" charset="-128"/>
                  </a:rPr>
                  <a:t>苦しい</a:t>
                </a:r>
              </a:p>
            </p:txBody>
          </p:sp>
          <p:sp>
            <p:nvSpPr>
              <p:cNvPr id="37" name="テキスト ボックス 36">
                <a:extLst>
                  <a:ext uri="{FF2B5EF4-FFF2-40B4-BE49-F238E27FC236}">
                    <a16:creationId xmlns:a16="http://schemas.microsoft.com/office/drawing/2014/main" id="{2AAB0DBA-E8DF-C4C0-6B2F-075804182607}"/>
                  </a:ext>
                </a:extLst>
              </p:cNvPr>
              <p:cNvSpPr txBox="1"/>
              <p:nvPr/>
            </p:nvSpPr>
            <p:spPr>
              <a:xfrm>
                <a:off x="9886105" y="3328155"/>
                <a:ext cx="570306" cy="318627"/>
              </a:xfrm>
              <a:prstGeom prst="rect">
                <a:avLst/>
              </a:prstGeom>
              <a:noFill/>
            </p:spPr>
            <p:txBody>
              <a:bodyPr wrap="none" rtlCol="0">
                <a:spAutoFit/>
              </a:bodyPr>
              <a:lstStyle/>
              <a:p>
                <a:r>
                  <a:rPr kumimoji="1" lang="ja-JP" altLang="en-US" b="1" dirty="0">
                    <a:solidFill>
                      <a:schemeClr val="accent6"/>
                    </a:solidFill>
                    <a:latin typeface="Meiryo UI" panose="020B0604030504040204" pitchFamily="50" charset="-128"/>
                    <a:ea typeface="Meiryo UI" panose="020B0604030504040204" pitchFamily="50" charset="-128"/>
                  </a:rPr>
                  <a:t>普通</a:t>
                </a:r>
              </a:p>
            </p:txBody>
          </p:sp>
          <p:sp>
            <p:nvSpPr>
              <p:cNvPr id="38" name="テキスト ボックス 37">
                <a:extLst>
                  <a:ext uri="{FF2B5EF4-FFF2-40B4-BE49-F238E27FC236}">
                    <a16:creationId xmlns:a16="http://schemas.microsoft.com/office/drawing/2014/main" id="{E807D8DB-78B4-4418-BC6B-E0C677375585}"/>
                  </a:ext>
                </a:extLst>
              </p:cNvPr>
              <p:cNvSpPr txBox="1"/>
              <p:nvPr/>
            </p:nvSpPr>
            <p:spPr>
              <a:xfrm>
                <a:off x="10778326" y="5081617"/>
                <a:ext cx="696193" cy="318627"/>
              </a:xfrm>
              <a:prstGeom prst="rect">
                <a:avLst/>
              </a:prstGeom>
              <a:noFill/>
            </p:spPr>
            <p:txBody>
              <a:bodyPr wrap="none" rtlCol="0">
                <a:spAutoFit/>
              </a:bodyPr>
              <a:lstStyle/>
              <a:p>
                <a:r>
                  <a:rPr kumimoji="1" lang="ja-JP" altLang="en-US" b="1" dirty="0">
                    <a:solidFill>
                      <a:schemeClr val="bg1"/>
                    </a:solidFill>
                    <a:latin typeface="Meiryo UI" panose="020B0604030504040204" pitchFamily="50" charset="-128"/>
                    <a:ea typeface="Meiryo UI" panose="020B0604030504040204" pitchFamily="50" charset="-128"/>
                  </a:rPr>
                  <a:t>楽しい</a:t>
                </a:r>
              </a:p>
            </p:txBody>
          </p:sp>
        </p:grpSp>
      </p:grpSp>
      <p:sp>
        <p:nvSpPr>
          <p:cNvPr id="2" name="テキスト ボックス 1">
            <a:extLst>
              <a:ext uri="{FF2B5EF4-FFF2-40B4-BE49-F238E27FC236}">
                <a16:creationId xmlns:a16="http://schemas.microsoft.com/office/drawing/2014/main" id="{10DF3C72-4058-7837-E95E-0914B82FD22B}"/>
              </a:ext>
            </a:extLst>
          </p:cNvPr>
          <p:cNvSpPr txBox="1"/>
          <p:nvPr/>
        </p:nvSpPr>
        <p:spPr>
          <a:xfrm>
            <a:off x="832067" y="1044737"/>
            <a:ext cx="4729303" cy="523220"/>
          </a:xfrm>
          <a:prstGeom prst="rect">
            <a:avLst/>
          </a:prstGeom>
          <a:noFill/>
        </p:spPr>
        <p:txBody>
          <a:bodyPr wrap="square" rtlCol="0">
            <a:spAutoFit/>
          </a:bodyPr>
          <a:lstStyle/>
          <a:p>
            <a:r>
              <a:rPr kumimoji="1" lang="ja-JP" altLang="en-US" sz="2800" b="1" dirty="0">
                <a:solidFill>
                  <a:schemeClr val="bg1"/>
                </a:solidFill>
              </a:rPr>
              <a:t>成長度合い</a:t>
            </a:r>
            <a:endParaRPr kumimoji="1" lang="en-US" altLang="ja-JP" sz="2800" b="1" dirty="0">
              <a:solidFill>
                <a:schemeClr val="bg1"/>
              </a:solidFill>
            </a:endParaRPr>
          </a:p>
        </p:txBody>
      </p:sp>
      <p:sp>
        <p:nvSpPr>
          <p:cNvPr id="5" name="テキスト ボックス 4">
            <a:extLst>
              <a:ext uri="{FF2B5EF4-FFF2-40B4-BE49-F238E27FC236}">
                <a16:creationId xmlns:a16="http://schemas.microsoft.com/office/drawing/2014/main" id="{61867FB0-682B-2FDF-5457-561703B36D91}"/>
              </a:ext>
            </a:extLst>
          </p:cNvPr>
          <p:cNvSpPr txBox="1"/>
          <p:nvPr/>
        </p:nvSpPr>
        <p:spPr>
          <a:xfrm>
            <a:off x="4319297" y="4729986"/>
            <a:ext cx="2866452" cy="523220"/>
          </a:xfrm>
          <a:prstGeom prst="rect">
            <a:avLst/>
          </a:prstGeom>
          <a:noFill/>
        </p:spPr>
        <p:txBody>
          <a:bodyPr wrap="square" rtlCol="0">
            <a:spAutoFit/>
          </a:bodyPr>
          <a:lstStyle/>
          <a:p>
            <a:r>
              <a:rPr kumimoji="1" lang="en-US" altLang="ja-JP" sz="2800" b="1" dirty="0">
                <a:solidFill>
                  <a:schemeClr val="bg1"/>
                </a:solidFill>
              </a:rPr>
              <a:t>QC</a:t>
            </a:r>
            <a:r>
              <a:rPr kumimoji="1" lang="ja-JP" altLang="en-US" sz="2800" b="1" dirty="0">
                <a:solidFill>
                  <a:schemeClr val="bg1"/>
                </a:solidFill>
              </a:rPr>
              <a:t>楽しいメーター</a:t>
            </a:r>
            <a:endParaRPr kumimoji="1" lang="en-US" altLang="ja-JP" sz="2800" b="1" dirty="0">
              <a:solidFill>
                <a:schemeClr val="bg1"/>
              </a:solidFill>
            </a:endParaRPr>
          </a:p>
        </p:txBody>
      </p:sp>
      <p:sp>
        <p:nvSpPr>
          <p:cNvPr id="23" name="矢印: 下カーブ 22">
            <a:extLst>
              <a:ext uri="{FF2B5EF4-FFF2-40B4-BE49-F238E27FC236}">
                <a16:creationId xmlns:a16="http://schemas.microsoft.com/office/drawing/2014/main" id="{4F54BCFA-8A3A-046F-C9A6-F3664E4BF9A7}"/>
              </a:ext>
            </a:extLst>
          </p:cNvPr>
          <p:cNvSpPr/>
          <p:nvPr/>
        </p:nvSpPr>
        <p:spPr>
          <a:xfrm rot="19070089">
            <a:off x="5223153" y="2865208"/>
            <a:ext cx="850429" cy="496535"/>
          </a:xfrm>
          <a:prstGeom prst="curvedDownArrow">
            <a:avLst>
              <a:gd name="adj1" fmla="val 14167"/>
              <a:gd name="adj2" fmla="val 47747"/>
              <a:gd name="adj3" fmla="val 37900"/>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solidFill>
                <a:schemeClr val="tx1"/>
              </a:solidFill>
            </a:endParaRPr>
          </a:p>
        </p:txBody>
      </p:sp>
      <p:pic>
        <p:nvPicPr>
          <p:cNvPr id="27" name="図 26">
            <a:extLst>
              <a:ext uri="{FF2B5EF4-FFF2-40B4-BE49-F238E27FC236}">
                <a16:creationId xmlns:a16="http://schemas.microsoft.com/office/drawing/2014/main" id="{0A4953CA-BCEF-0B04-BAFD-5754B1455A99}"/>
              </a:ext>
            </a:extLst>
          </p:cNvPr>
          <p:cNvPicPr>
            <a:picLocks noChangeAspect="1"/>
          </p:cNvPicPr>
          <p:nvPr/>
        </p:nvPicPr>
        <p:blipFill>
          <a:blip r:embed="rId5"/>
          <a:stretch>
            <a:fillRect/>
          </a:stretch>
        </p:blipFill>
        <p:spPr>
          <a:xfrm>
            <a:off x="797097" y="1967134"/>
            <a:ext cx="3107333" cy="3910459"/>
          </a:xfrm>
          <a:prstGeom prst="rect">
            <a:avLst/>
          </a:prstGeom>
        </p:spPr>
      </p:pic>
      <p:pic>
        <p:nvPicPr>
          <p:cNvPr id="20" name="図 19">
            <a:extLst>
              <a:ext uri="{FF2B5EF4-FFF2-40B4-BE49-F238E27FC236}">
                <a16:creationId xmlns:a16="http://schemas.microsoft.com/office/drawing/2014/main" id="{DC6D7561-E5CB-D29D-0A9C-06C366D374CF}"/>
              </a:ext>
            </a:extLst>
          </p:cNvPr>
          <p:cNvPicPr>
            <a:picLocks noChangeAspect="1"/>
          </p:cNvPicPr>
          <p:nvPr/>
        </p:nvPicPr>
        <p:blipFill>
          <a:blip r:embed="rId6"/>
          <a:stretch>
            <a:fillRect/>
          </a:stretch>
        </p:blipFill>
        <p:spPr>
          <a:xfrm>
            <a:off x="243021" y="1877425"/>
            <a:ext cx="750376" cy="941867"/>
          </a:xfrm>
          <a:prstGeom prst="rect">
            <a:avLst/>
          </a:prstGeom>
        </p:spPr>
      </p:pic>
      <p:sp>
        <p:nvSpPr>
          <p:cNvPr id="28" name="テキスト ボックス 27">
            <a:extLst>
              <a:ext uri="{FF2B5EF4-FFF2-40B4-BE49-F238E27FC236}">
                <a16:creationId xmlns:a16="http://schemas.microsoft.com/office/drawing/2014/main" id="{F1E43732-7CCC-0E10-1A45-D13B61C3026A}"/>
              </a:ext>
            </a:extLst>
          </p:cNvPr>
          <p:cNvSpPr txBox="1"/>
          <p:nvPr/>
        </p:nvSpPr>
        <p:spPr>
          <a:xfrm>
            <a:off x="2887477" y="3561360"/>
            <a:ext cx="431528" cy="523220"/>
          </a:xfrm>
          <a:prstGeom prst="rect">
            <a:avLst/>
          </a:prstGeom>
          <a:noFill/>
        </p:spPr>
        <p:txBody>
          <a:bodyPr wrap="none" rtlCol="0">
            <a:spAutoFit/>
          </a:bodyPr>
          <a:lstStyle/>
          <a:p>
            <a:r>
              <a:rPr kumimoji="1" lang="ja-JP" altLang="en-US" sz="2800" b="1" dirty="0"/>
              <a:t>５</a:t>
            </a:r>
          </a:p>
        </p:txBody>
      </p:sp>
      <p:sp>
        <p:nvSpPr>
          <p:cNvPr id="29" name="テキスト ボックス 28">
            <a:extLst>
              <a:ext uri="{FF2B5EF4-FFF2-40B4-BE49-F238E27FC236}">
                <a16:creationId xmlns:a16="http://schemas.microsoft.com/office/drawing/2014/main" id="{E5249638-8C4B-9C86-2F07-F70756A2CFCF}"/>
              </a:ext>
            </a:extLst>
          </p:cNvPr>
          <p:cNvSpPr txBox="1"/>
          <p:nvPr/>
        </p:nvSpPr>
        <p:spPr>
          <a:xfrm>
            <a:off x="1755525" y="4349184"/>
            <a:ext cx="431528" cy="523220"/>
          </a:xfrm>
          <a:prstGeom prst="rect">
            <a:avLst/>
          </a:prstGeom>
          <a:noFill/>
        </p:spPr>
        <p:txBody>
          <a:bodyPr wrap="none" rtlCol="0">
            <a:spAutoFit/>
          </a:bodyPr>
          <a:lstStyle/>
          <a:p>
            <a:r>
              <a:rPr kumimoji="1" lang="ja-JP" altLang="en-US" sz="2800" b="1" dirty="0"/>
              <a:t>４</a:t>
            </a:r>
          </a:p>
        </p:txBody>
      </p:sp>
      <p:sp>
        <p:nvSpPr>
          <p:cNvPr id="30" name="テキスト ボックス 29">
            <a:extLst>
              <a:ext uri="{FF2B5EF4-FFF2-40B4-BE49-F238E27FC236}">
                <a16:creationId xmlns:a16="http://schemas.microsoft.com/office/drawing/2014/main" id="{D1173213-0D19-4630-842A-3659F573C837}"/>
              </a:ext>
            </a:extLst>
          </p:cNvPr>
          <p:cNvSpPr txBox="1"/>
          <p:nvPr/>
        </p:nvSpPr>
        <p:spPr>
          <a:xfrm>
            <a:off x="1640712" y="3029280"/>
            <a:ext cx="431528" cy="523220"/>
          </a:xfrm>
          <a:prstGeom prst="rect">
            <a:avLst/>
          </a:prstGeom>
          <a:noFill/>
        </p:spPr>
        <p:txBody>
          <a:bodyPr wrap="none" rtlCol="0">
            <a:spAutoFit/>
          </a:bodyPr>
          <a:lstStyle/>
          <a:p>
            <a:r>
              <a:rPr kumimoji="1" lang="ja-JP" altLang="en-US" sz="2800" b="1" dirty="0"/>
              <a:t>２</a:t>
            </a:r>
          </a:p>
        </p:txBody>
      </p:sp>
      <p:grpSp>
        <p:nvGrpSpPr>
          <p:cNvPr id="9" name="グループ化 8">
            <a:extLst>
              <a:ext uri="{FF2B5EF4-FFF2-40B4-BE49-F238E27FC236}">
                <a16:creationId xmlns:a16="http://schemas.microsoft.com/office/drawing/2014/main" id="{B6781A91-205B-0D25-FA42-8D9BF294E629}"/>
              </a:ext>
            </a:extLst>
          </p:cNvPr>
          <p:cNvGrpSpPr/>
          <p:nvPr/>
        </p:nvGrpSpPr>
        <p:grpSpPr>
          <a:xfrm>
            <a:off x="265472" y="1224571"/>
            <a:ext cx="11780711" cy="5586283"/>
            <a:chOff x="265471" y="1224570"/>
            <a:chExt cx="11780710" cy="5586282"/>
          </a:xfrm>
        </p:grpSpPr>
        <p:grpSp>
          <p:nvGrpSpPr>
            <p:cNvPr id="3" name="グループ化 2">
              <a:extLst>
                <a:ext uri="{FF2B5EF4-FFF2-40B4-BE49-F238E27FC236}">
                  <a16:creationId xmlns:a16="http://schemas.microsoft.com/office/drawing/2014/main" id="{5BF1A14A-78BB-A39A-2DB7-9714F9DD1213}"/>
                </a:ext>
              </a:extLst>
            </p:cNvPr>
            <p:cNvGrpSpPr/>
            <p:nvPr/>
          </p:nvGrpSpPr>
          <p:grpSpPr>
            <a:xfrm>
              <a:off x="265471" y="1224570"/>
              <a:ext cx="11780710" cy="5586282"/>
              <a:chOff x="265471" y="1190526"/>
              <a:chExt cx="11780710" cy="5586282"/>
            </a:xfrm>
          </p:grpSpPr>
          <p:sp>
            <p:nvSpPr>
              <p:cNvPr id="22" name="四角形: 角を丸くする 21">
                <a:extLst>
                  <a:ext uri="{FF2B5EF4-FFF2-40B4-BE49-F238E27FC236}">
                    <a16:creationId xmlns:a16="http://schemas.microsoft.com/office/drawing/2014/main" id="{DE728F20-2B96-342A-ECF2-3DF6F0282762}"/>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ついに</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QC</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楽しいﾒｰﾀｰが楽しい寄りに</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三浦の能力も向上</a:t>
                </a:r>
              </a:p>
            </p:txBody>
          </p:sp>
          <p:sp>
            <p:nvSpPr>
              <p:cNvPr id="18" name="テキスト ボックス 17">
                <a:extLst>
                  <a:ext uri="{FF2B5EF4-FFF2-40B4-BE49-F238E27FC236}">
                    <a16:creationId xmlns:a16="http://schemas.microsoft.com/office/drawing/2014/main" id="{E2D2ADED-5A00-975D-FC48-4010DCDDDD5E}"/>
                  </a:ext>
                </a:extLst>
              </p:cNvPr>
              <p:cNvSpPr txBox="1"/>
              <p:nvPr/>
            </p:nvSpPr>
            <p:spPr>
              <a:xfrm>
                <a:off x="7692380" y="1190526"/>
                <a:ext cx="3141558" cy="400110"/>
              </a:xfrm>
              <a:prstGeom prst="rect">
                <a:avLst/>
              </a:prstGeom>
              <a:noFill/>
            </p:spPr>
            <p:txBody>
              <a:bodyPr wrap="square" rtlCol="0">
                <a:spAutoFit/>
              </a:bodyPr>
              <a:lstStyle/>
              <a:p>
                <a:pPr algn="ctr"/>
                <a:r>
                  <a:rPr lang="ja-JP" altLang="en-US" sz="2000" b="1" dirty="0">
                    <a:solidFill>
                      <a:schemeClr val="bg1"/>
                    </a:solidFill>
                  </a:rPr>
                  <a:t>三浦　リーダーグラフ</a:t>
                </a:r>
                <a:endParaRPr kumimoji="1" lang="ja-JP" altLang="en-US" sz="2000" b="1" dirty="0">
                  <a:solidFill>
                    <a:schemeClr val="bg1"/>
                  </a:solidFill>
                </a:endParaRPr>
              </a:p>
            </p:txBody>
          </p:sp>
          <p:pic>
            <p:nvPicPr>
              <p:cNvPr id="25" name="図 24">
                <a:extLst>
                  <a:ext uri="{FF2B5EF4-FFF2-40B4-BE49-F238E27FC236}">
                    <a16:creationId xmlns:a16="http://schemas.microsoft.com/office/drawing/2014/main" id="{4605A7B4-5927-A169-6632-F004EB18BDD8}"/>
                  </a:ext>
                </a:extLst>
              </p:cNvPr>
              <p:cNvPicPr>
                <a:picLocks noChangeAspect="1"/>
              </p:cNvPicPr>
              <p:nvPr/>
            </p:nvPicPr>
            <p:blipFill>
              <a:blip r:embed="rId7"/>
              <a:stretch>
                <a:fillRect/>
              </a:stretch>
            </p:blipFill>
            <p:spPr>
              <a:xfrm>
                <a:off x="7304885" y="1751687"/>
                <a:ext cx="3932769" cy="2978299"/>
              </a:xfrm>
              <a:prstGeom prst="rect">
                <a:avLst/>
              </a:prstGeom>
            </p:spPr>
          </p:pic>
        </p:grpSp>
        <p:sp>
          <p:nvSpPr>
            <p:cNvPr id="7" name="楕円 6">
              <a:extLst>
                <a:ext uri="{FF2B5EF4-FFF2-40B4-BE49-F238E27FC236}">
                  <a16:creationId xmlns:a16="http://schemas.microsoft.com/office/drawing/2014/main" id="{69E805A9-FD08-5D90-D7F8-275FD69F9E4C}"/>
                </a:ext>
              </a:extLst>
            </p:cNvPr>
            <p:cNvSpPr/>
            <p:nvPr/>
          </p:nvSpPr>
          <p:spPr>
            <a:xfrm>
              <a:off x="10370111" y="2853333"/>
              <a:ext cx="927653" cy="391103"/>
            </a:xfrm>
            <a:prstGeom prst="ellipse">
              <a:avLst/>
            </a:prstGeom>
            <a:noFill/>
            <a:ln w="508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8" name="楕円 7">
              <a:extLst>
                <a:ext uri="{FF2B5EF4-FFF2-40B4-BE49-F238E27FC236}">
                  <a16:creationId xmlns:a16="http://schemas.microsoft.com/office/drawing/2014/main" id="{753B5649-6C4C-F981-A930-EFB2CEF8AFC8}"/>
                </a:ext>
              </a:extLst>
            </p:cNvPr>
            <p:cNvSpPr/>
            <p:nvPr/>
          </p:nvSpPr>
          <p:spPr>
            <a:xfrm>
              <a:off x="9834957" y="4338389"/>
              <a:ext cx="927653" cy="391103"/>
            </a:xfrm>
            <a:prstGeom prst="ellipse">
              <a:avLst/>
            </a:prstGeom>
            <a:noFill/>
            <a:ln w="508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pic>
          <p:nvPicPr>
            <p:cNvPr id="6" name="図 5">
              <a:extLst>
                <a:ext uri="{FF2B5EF4-FFF2-40B4-BE49-F238E27FC236}">
                  <a16:creationId xmlns:a16="http://schemas.microsoft.com/office/drawing/2014/main" id="{572D25AB-65EA-DFC9-E171-6B4E42A43F83}"/>
                </a:ext>
              </a:extLst>
            </p:cNvPr>
            <p:cNvPicPr>
              <a:picLocks noChangeAspect="1"/>
            </p:cNvPicPr>
            <p:nvPr/>
          </p:nvPicPr>
          <p:blipFill>
            <a:blip r:embed="rId8"/>
            <a:stretch>
              <a:fillRect/>
            </a:stretch>
          </p:blipFill>
          <p:spPr>
            <a:xfrm>
              <a:off x="9980777" y="3947285"/>
              <a:ext cx="2065403" cy="2065403"/>
            </a:xfrm>
            <a:prstGeom prst="rect">
              <a:avLst/>
            </a:prstGeom>
          </p:spPr>
        </p:pic>
      </p:grpSp>
      <p:sp>
        <p:nvSpPr>
          <p:cNvPr id="10" name="テキスト ボックス 9">
            <a:extLst>
              <a:ext uri="{FF2B5EF4-FFF2-40B4-BE49-F238E27FC236}">
                <a16:creationId xmlns:a16="http://schemas.microsoft.com/office/drawing/2014/main" id="{10CB8FF5-6B1E-7B45-380E-7ECEA978090D}"/>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38/59</a:t>
            </a:r>
          </a:p>
        </p:txBody>
      </p:sp>
    </p:spTree>
    <p:extLst>
      <p:ext uri="{BB962C8B-B14F-4D97-AF65-F5344CB8AC3E}">
        <p14:creationId xmlns:p14="http://schemas.microsoft.com/office/powerpoint/2010/main" val="1435392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5FFD0-A367-50AB-BFBE-16B980834CA7}"/>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20B91495-6D71-B611-C817-46F843BEA723}"/>
              </a:ext>
            </a:extLst>
          </p:cNvPr>
          <p:cNvPicPr>
            <a:picLocks noChangeAspect="1"/>
          </p:cNvPicPr>
          <p:nvPr/>
        </p:nvPicPr>
        <p:blipFill rotWithShape="1">
          <a:blip r:embed="rId3"/>
          <a:srcRect t="19"/>
          <a:stretch/>
        </p:blipFill>
        <p:spPr>
          <a:xfrm>
            <a:off x="1" y="-15891"/>
            <a:ext cx="12191980" cy="6873891"/>
          </a:xfrm>
          <a:prstGeom prst="rect">
            <a:avLst/>
          </a:prstGeom>
        </p:spPr>
      </p:pic>
      <p:sp>
        <p:nvSpPr>
          <p:cNvPr id="70" name="テキスト ボックス 69">
            <a:extLst>
              <a:ext uri="{FF2B5EF4-FFF2-40B4-BE49-F238E27FC236}">
                <a16:creationId xmlns:a16="http://schemas.microsoft.com/office/drawing/2014/main" id="{0D089A2F-031A-5F3C-E77B-42A4A955A5B5}"/>
              </a:ext>
            </a:extLst>
          </p:cNvPr>
          <p:cNvSpPr txBox="1"/>
          <p:nvPr/>
        </p:nvSpPr>
        <p:spPr>
          <a:xfrm>
            <a:off x="59957" y="-97998"/>
            <a:ext cx="4496744"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3</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仕組み作り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4A2A5502-AD14-2669-5FB6-A39B2332F8DC}"/>
              </a:ext>
            </a:extLst>
          </p:cNvPr>
          <p:cNvGrpSpPr/>
          <p:nvPr/>
        </p:nvGrpSpPr>
        <p:grpSpPr>
          <a:xfrm flipV="1">
            <a:off x="46493" y="558583"/>
            <a:ext cx="4625520" cy="172129"/>
            <a:chOff x="4061460" y="1183703"/>
            <a:chExt cx="4069080" cy="0"/>
          </a:xfrm>
        </p:grpSpPr>
        <p:cxnSp>
          <p:nvCxnSpPr>
            <p:cNvPr id="73" name="直線コネクタ 72">
              <a:extLst>
                <a:ext uri="{FF2B5EF4-FFF2-40B4-BE49-F238E27FC236}">
                  <a16:creationId xmlns:a16="http://schemas.microsoft.com/office/drawing/2014/main" id="{5CA031DB-FD84-BD06-F1C5-45BE4485B40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A2B82E05-17FF-2175-EF53-F393122249AF}"/>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5" name="正方形/長方形 14">
            <a:extLst>
              <a:ext uri="{FF2B5EF4-FFF2-40B4-BE49-F238E27FC236}">
                <a16:creationId xmlns:a16="http://schemas.microsoft.com/office/drawing/2014/main" id="{CFCE23E7-5655-A8B8-5847-9E2149D1B65B}"/>
              </a:ext>
            </a:extLst>
          </p:cNvPr>
          <p:cNvSpPr/>
          <p:nvPr/>
        </p:nvSpPr>
        <p:spPr>
          <a:xfrm>
            <a:off x="338934" y="1492718"/>
            <a:ext cx="2923579"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6" name="テキスト ボックス 15">
            <a:extLst>
              <a:ext uri="{FF2B5EF4-FFF2-40B4-BE49-F238E27FC236}">
                <a16:creationId xmlns:a16="http://schemas.microsoft.com/office/drawing/2014/main" id="{1A8B2821-64C3-F472-8600-D0BBBC1B0F2E}"/>
              </a:ext>
            </a:extLst>
          </p:cNvPr>
          <p:cNvSpPr txBox="1"/>
          <p:nvPr/>
        </p:nvSpPr>
        <p:spPr>
          <a:xfrm>
            <a:off x="342955" y="1576812"/>
            <a:ext cx="2967767" cy="954107"/>
          </a:xfrm>
          <a:prstGeom prst="rect">
            <a:avLst/>
          </a:prstGeom>
          <a:noFill/>
        </p:spPr>
        <p:txBody>
          <a:bodyPr wrap="square" rtlCol="0">
            <a:spAutoFit/>
          </a:bodyPr>
          <a:lstStyle/>
          <a:p>
            <a:r>
              <a:rPr lang="en-US" altLang="ja-JP" sz="2800" b="1" dirty="0"/>
              <a:t>3</a:t>
            </a:r>
            <a:r>
              <a:rPr lang="ja-JP" altLang="en-US" sz="2800" b="1" dirty="0"/>
              <a:t>年目：</a:t>
            </a:r>
            <a:r>
              <a:rPr lang="ja-JP" altLang="en-US" sz="2800" b="1" dirty="0">
                <a:solidFill>
                  <a:srgbClr val="FF0000"/>
                </a:solidFill>
              </a:rPr>
              <a:t>仕組み作り</a:t>
            </a:r>
            <a:endParaRPr lang="en-US" altLang="ja-JP" sz="2800" b="1" dirty="0">
              <a:solidFill>
                <a:srgbClr val="FF0000"/>
              </a:solidFill>
            </a:endParaRPr>
          </a:p>
          <a:p>
            <a:r>
              <a:rPr kumimoji="1" lang="en-US" altLang="ja-JP" sz="2800" b="1" dirty="0"/>
              <a:t>(</a:t>
            </a:r>
            <a:r>
              <a:rPr kumimoji="1" lang="ja-JP" altLang="en-US" sz="2800" b="1" dirty="0"/>
              <a:t>理解・資料</a:t>
            </a:r>
            <a:r>
              <a:rPr kumimoji="1" lang="en-US" altLang="ja-JP" sz="2800" b="1" dirty="0"/>
              <a:t>)</a:t>
            </a:r>
            <a:endParaRPr kumimoji="1" lang="ja-JP" altLang="en-US" sz="2800" b="1" dirty="0"/>
          </a:p>
        </p:txBody>
      </p:sp>
      <p:pic>
        <p:nvPicPr>
          <p:cNvPr id="17" name="図 16">
            <a:extLst>
              <a:ext uri="{FF2B5EF4-FFF2-40B4-BE49-F238E27FC236}">
                <a16:creationId xmlns:a16="http://schemas.microsoft.com/office/drawing/2014/main" id="{FAFE36CC-FB4A-A1C7-1A09-7142BBC5EA6F}"/>
              </a:ext>
            </a:extLst>
          </p:cNvPr>
          <p:cNvPicPr>
            <a:picLocks noChangeAspect="1"/>
          </p:cNvPicPr>
          <p:nvPr/>
        </p:nvPicPr>
        <p:blipFill>
          <a:blip r:embed="rId4"/>
          <a:stretch>
            <a:fillRect/>
          </a:stretch>
        </p:blipFill>
        <p:spPr>
          <a:xfrm flipH="1">
            <a:off x="352382" y="4652407"/>
            <a:ext cx="1528751" cy="1308143"/>
          </a:xfrm>
          <a:prstGeom prst="rect">
            <a:avLst/>
          </a:prstGeom>
        </p:spPr>
      </p:pic>
      <p:sp>
        <p:nvSpPr>
          <p:cNvPr id="18" name="テキスト ボックス 17">
            <a:extLst>
              <a:ext uri="{FF2B5EF4-FFF2-40B4-BE49-F238E27FC236}">
                <a16:creationId xmlns:a16="http://schemas.microsoft.com/office/drawing/2014/main" id="{492DC0CF-35FD-476D-E6C6-982CF39DF05D}"/>
              </a:ext>
            </a:extLst>
          </p:cNvPr>
          <p:cNvSpPr txBox="1"/>
          <p:nvPr/>
        </p:nvSpPr>
        <p:spPr>
          <a:xfrm>
            <a:off x="533284" y="2992543"/>
            <a:ext cx="2651309" cy="1384995"/>
          </a:xfrm>
          <a:prstGeom prst="rect">
            <a:avLst/>
          </a:prstGeom>
          <a:noFill/>
        </p:spPr>
        <p:txBody>
          <a:bodyPr wrap="square" rtlCol="0">
            <a:spAutoFit/>
          </a:bodyPr>
          <a:lstStyle/>
          <a:p>
            <a:r>
              <a:rPr lang="ja-JP" altLang="en-US" sz="2800" b="1" dirty="0"/>
              <a:t>ｻｰｸﾙ独自の</a:t>
            </a:r>
            <a:endParaRPr lang="en-US" altLang="ja-JP" sz="2800" b="1" dirty="0"/>
          </a:p>
          <a:p>
            <a:r>
              <a:rPr lang="ja-JP" altLang="en-US" sz="2800" b="1" dirty="0"/>
              <a:t>仕組みづくりと</a:t>
            </a:r>
            <a:endParaRPr lang="en-US" altLang="ja-JP" sz="2800" b="1" dirty="0"/>
          </a:p>
          <a:p>
            <a:r>
              <a:rPr kumimoji="1" lang="ja-JP" altLang="en-US" sz="2800" b="1" dirty="0"/>
              <a:t>中堅の成長</a:t>
            </a:r>
          </a:p>
        </p:txBody>
      </p:sp>
      <p:grpSp>
        <p:nvGrpSpPr>
          <p:cNvPr id="34" name="グループ化 33">
            <a:extLst>
              <a:ext uri="{FF2B5EF4-FFF2-40B4-BE49-F238E27FC236}">
                <a16:creationId xmlns:a16="http://schemas.microsoft.com/office/drawing/2014/main" id="{E16A0687-85EF-D447-D731-635C1B4DF7C2}"/>
              </a:ext>
            </a:extLst>
          </p:cNvPr>
          <p:cNvGrpSpPr/>
          <p:nvPr/>
        </p:nvGrpSpPr>
        <p:grpSpPr>
          <a:xfrm>
            <a:off x="3456863" y="1507233"/>
            <a:ext cx="5063617" cy="4422269"/>
            <a:chOff x="3456860" y="1507231"/>
            <a:chExt cx="5063617" cy="4422267"/>
          </a:xfrm>
        </p:grpSpPr>
        <p:pic>
          <p:nvPicPr>
            <p:cNvPr id="25" name="図 24">
              <a:extLst>
                <a:ext uri="{FF2B5EF4-FFF2-40B4-BE49-F238E27FC236}">
                  <a16:creationId xmlns:a16="http://schemas.microsoft.com/office/drawing/2014/main" id="{60EDD5AD-4B5C-575A-A6AC-C00985943ABA}"/>
                </a:ext>
              </a:extLst>
            </p:cNvPr>
            <p:cNvPicPr>
              <a:picLocks noChangeAspect="1"/>
            </p:cNvPicPr>
            <p:nvPr/>
          </p:nvPicPr>
          <p:blipFill>
            <a:blip r:embed="rId5"/>
            <a:stretch>
              <a:fillRect/>
            </a:stretch>
          </p:blipFill>
          <p:spPr>
            <a:xfrm>
              <a:off x="3505069" y="1507231"/>
              <a:ext cx="4952604" cy="3827012"/>
            </a:xfrm>
            <a:prstGeom prst="rect">
              <a:avLst/>
            </a:prstGeom>
          </p:spPr>
        </p:pic>
        <p:sp>
          <p:nvSpPr>
            <p:cNvPr id="26" name="テキスト ボックス 25">
              <a:extLst>
                <a:ext uri="{FF2B5EF4-FFF2-40B4-BE49-F238E27FC236}">
                  <a16:creationId xmlns:a16="http://schemas.microsoft.com/office/drawing/2014/main" id="{2ADF4C28-AD38-7E9C-D8B2-612259F564DE}"/>
                </a:ext>
              </a:extLst>
            </p:cNvPr>
            <p:cNvSpPr txBox="1"/>
            <p:nvPr/>
          </p:nvSpPr>
          <p:spPr>
            <a:xfrm>
              <a:off x="3791175" y="5406278"/>
              <a:ext cx="4729302" cy="523220"/>
            </a:xfrm>
            <a:prstGeom prst="rect">
              <a:avLst/>
            </a:prstGeom>
            <a:noFill/>
          </p:spPr>
          <p:txBody>
            <a:bodyPr wrap="square" rtlCol="0">
              <a:spAutoFit/>
            </a:bodyPr>
            <a:lstStyle/>
            <a:p>
              <a:r>
                <a:rPr kumimoji="1" lang="ja-JP" altLang="en-US" sz="2800" b="1" dirty="0">
                  <a:solidFill>
                    <a:schemeClr val="bg1"/>
                  </a:solidFill>
                </a:rPr>
                <a:t>テーマリーダー関連の悩み</a:t>
              </a:r>
              <a:endParaRPr kumimoji="1" lang="en-US" altLang="ja-JP" sz="2800" b="1" dirty="0">
                <a:solidFill>
                  <a:schemeClr val="bg1"/>
                </a:solidFill>
              </a:endParaRPr>
            </a:p>
          </p:txBody>
        </p:sp>
        <p:sp>
          <p:nvSpPr>
            <p:cNvPr id="27" name="楕円 26">
              <a:extLst>
                <a:ext uri="{FF2B5EF4-FFF2-40B4-BE49-F238E27FC236}">
                  <a16:creationId xmlns:a16="http://schemas.microsoft.com/office/drawing/2014/main" id="{E4B8D41B-AA2F-2E11-C5ED-470D3B7FA43C}"/>
                </a:ext>
              </a:extLst>
            </p:cNvPr>
            <p:cNvSpPr/>
            <p:nvPr/>
          </p:nvSpPr>
          <p:spPr>
            <a:xfrm>
              <a:off x="3456860" y="4652404"/>
              <a:ext cx="2336572" cy="342100"/>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28" name="楕円 27">
              <a:extLst>
                <a:ext uri="{FF2B5EF4-FFF2-40B4-BE49-F238E27FC236}">
                  <a16:creationId xmlns:a16="http://schemas.microsoft.com/office/drawing/2014/main" id="{76094574-5269-464B-D3BB-BE7155EE2F99}"/>
                </a:ext>
              </a:extLst>
            </p:cNvPr>
            <p:cNvSpPr/>
            <p:nvPr/>
          </p:nvSpPr>
          <p:spPr>
            <a:xfrm>
              <a:off x="5841641" y="4671369"/>
              <a:ext cx="2336572" cy="342100"/>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29" name="楕円 28">
              <a:extLst>
                <a:ext uri="{FF2B5EF4-FFF2-40B4-BE49-F238E27FC236}">
                  <a16:creationId xmlns:a16="http://schemas.microsoft.com/office/drawing/2014/main" id="{83023D7F-5F63-F685-EA53-EB8B71CB93EF}"/>
                </a:ext>
              </a:extLst>
            </p:cNvPr>
            <p:cNvSpPr/>
            <p:nvPr/>
          </p:nvSpPr>
          <p:spPr>
            <a:xfrm>
              <a:off x="3456860" y="4967061"/>
              <a:ext cx="2336572" cy="342100"/>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30" name="楕円 29">
              <a:extLst>
                <a:ext uri="{FF2B5EF4-FFF2-40B4-BE49-F238E27FC236}">
                  <a16:creationId xmlns:a16="http://schemas.microsoft.com/office/drawing/2014/main" id="{CEBB1507-03AA-E62F-D49E-5C1586A2C8BF}"/>
                </a:ext>
              </a:extLst>
            </p:cNvPr>
            <p:cNvSpPr/>
            <p:nvPr/>
          </p:nvSpPr>
          <p:spPr>
            <a:xfrm>
              <a:off x="5850584" y="4959397"/>
              <a:ext cx="1436043" cy="365690"/>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grpSp>
      <p:grpSp>
        <p:nvGrpSpPr>
          <p:cNvPr id="2" name="グループ化 1">
            <a:extLst>
              <a:ext uri="{FF2B5EF4-FFF2-40B4-BE49-F238E27FC236}">
                <a16:creationId xmlns:a16="http://schemas.microsoft.com/office/drawing/2014/main" id="{85668CB2-E21F-2D89-0E7B-A1139B457A4D}"/>
              </a:ext>
            </a:extLst>
          </p:cNvPr>
          <p:cNvGrpSpPr/>
          <p:nvPr/>
        </p:nvGrpSpPr>
        <p:grpSpPr>
          <a:xfrm>
            <a:off x="265474" y="2261156"/>
            <a:ext cx="11952167" cy="4515655"/>
            <a:chOff x="265471" y="2261154"/>
            <a:chExt cx="11952167" cy="4515654"/>
          </a:xfrm>
        </p:grpSpPr>
        <p:sp>
          <p:nvSpPr>
            <p:cNvPr id="22" name="四角形: 角を丸くする 21">
              <a:extLst>
                <a:ext uri="{FF2B5EF4-FFF2-40B4-BE49-F238E27FC236}">
                  <a16:creationId xmlns:a16="http://schemas.microsoft.com/office/drawing/2014/main" id="{C36073E7-CDB9-FEA9-C5FF-40F2D2B59239}"/>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苦手解消には</a:t>
              </a:r>
              <a:r>
                <a:rPr kumimoji="1" lang="ja-JP" altLang="en-US" sz="3600" b="1" dirty="0">
                  <a:ln w="12700">
                    <a:noFill/>
                  </a:ln>
                  <a:solidFill>
                    <a:srgbClr val="FF0000">
                      <a:alpha val="97000"/>
                    </a:srgbClr>
                  </a:solidFill>
                  <a:effectLst>
                    <a:outerShdw blurRad="50800" dist="50800" dir="5400000" algn="ctr" rotWithShape="0">
                      <a:schemeClr val="bg1">
                        <a:lumMod val="50000"/>
                      </a:schemeClr>
                    </a:outerShdw>
                  </a:effectLst>
                </a:rPr>
                <a:t>ﾘｰﾀﾞｰ任せにならない仕組み</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作りが必要</a:t>
              </a:r>
            </a:p>
          </p:txBody>
        </p:sp>
        <p:grpSp>
          <p:nvGrpSpPr>
            <p:cNvPr id="35" name="グループ化 34">
              <a:extLst>
                <a:ext uri="{FF2B5EF4-FFF2-40B4-BE49-F238E27FC236}">
                  <a16:creationId xmlns:a16="http://schemas.microsoft.com/office/drawing/2014/main" id="{98CD59F7-FB59-7696-C55A-42C67FF52DF7}"/>
                </a:ext>
              </a:extLst>
            </p:cNvPr>
            <p:cNvGrpSpPr/>
            <p:nvPr/>
          </p:nvGrpSpPr>
          <p:grpSpPr>
            <a:xfrm>
              <a:off x="8714858" y="2261154"/>
              <a:ext cx="3502780" cy="3625001"/>
              <a:chOff x="8714858" y="2261154"/>
              <a:chExt cx="3502780" cy="3625001"/>
            </a:xfrm>
          </p:grpSpPr>
          <p:pic>
            <p:nvPicPr>
              <p:cNvPr id="32" name="図 31">
                <a:extLst>
                  <a:ext uri="{FF2B5EF4-FFF2-40B4-BE49-F238E27FC236}">
                    <a16:creationId xmlns:a16="http://schemas.microsoft.com/office/drawing/2014/main" id="{87D268AD-D001-DF3D-B2ED-B46939C82854}"/>
                  </a:ext>
                </a:extLst>
              </p:cNvPr>
              <p:cNvPicPr>
                <a:picLocks noChangeAspect="1"/>
              </p:cNvPicPr>
              <p:nvPr/>
            </p:nvPicPr>
            <p:blipFill>
              <a:blip r:embed="rId6"/>
              <a:stretch>
                <a:fillRect/>
              </a:stretch>
            </p:blipFill>
            <p:spPr>
              <a:xfrm>
                <a:off x="8861626" y="3056640"/>
                <a:ext cx="2829515" cy="2829515"/>
              </a:xfrm>
              <a:prstGeom prst="rect">
                <a:avLst/>
              </a:prstGeom>
            </p:spPr>
          </p:pic>
          <p:sp>
            <p:nvSpPr>
              <p:cNvPr id="33" name="テキスト ボックス 32">
                <a:extLst>
                  <a:ext uri="{FF2B5EF4-FFF2-40B4-BE49-F238E27FC236}">
                    <a16:creationId xmlns:a16="http://schemas.microsoft.com/office/drawing/2014/main" id="{D535B0F2-4AF8-9741-1992-B6BCE2684594}"/>
                  </a:ext>
                </a:extLst>
              </p:cNvPr>
              <p:cNvSpPr txBox="1"/>
              <p:nvPr/>
            </p:nvSpPr>
            <p:spPr>
              <a:xfrm>
                <a:off x="8714858" y="2261154"/>
                <a:ext cx="3502780" cy="830997"/>
              </a:xfrm>
              <a:prstGeom prst="rect">
                <a:avLst/>
              </a:prstGeom>
              <a:noFill/>
            </p:spPr>
            <p:txBody>
              <a:bodyPr wrap="square" rtlCol="0">
                <a:spAutoFit/>
              </a:bodyPr>
              <a:lstStyle/>
              <a:p>
                <a:r>
                  <a:rPr kumimoji="1" lang="ja-JP" altLang="en-US" sz="2400" b="1" dirty="0">
                    <a:solidFill>
                      <a:schemeClr val="bg1"/>
                    </a:solidFill>
                  </a:rPr>
                  <a:t>リーダー任せにならない</a:t>
                </a:r>
                <a:endParaRPr kumimoji="1" lang="en-US" altLang="ja-JP" sz="2400" b="1" dirty="0">
                  <a:solidFill>
                    <a:schemeClr val="bg1"/>
                  </a:solidFill>
                </a:endParaRPr>
              </a:p>
              <a:p>
                <a:r>
                  <a:rPr kumimoji="1" lang="ja-JP" altLang="en-US" sz="2400" b="1" dirty="0">
                    <a:solidFill>
                      <a:schemeClr val="bg1"/>
                    </a:solidFill>
                  </a:rPr>
                  <a:t>仕組み作りが必要</a:t>
                </a:r>
                <a:endParaRPr kumimoji="1" lang="en-US" altLang="ja-JP" sz="2400" b="1" dirty="0">
                  <a:solidFill>
                    <a:schemeClr val="bg1"/>
                  </a:solidFill>
                </a:endParaRPr>
              </a:p>
            </p:txBody>
          </p:sp>
        </p:grpSp>
      </p:grpSp>
      <p:sp>
        <p:nvSpPr>
          <p:cNvPr id="3" name="テキスト ボックス 2">
            <a:extLst>
              <a:ext uri="{FF2B5EF4-FFF2-40B4-BE49-F238E27FC236}">
                <a16:creationId xmlns:a16="http://schemas.microsoft.com/office/drawing/2014/main" id="{A875C61A-E0B8-A01C-0134-1C4B36FCDEA5}"/>
              </a:ext>
            </a:extLst>
          </p:cNvPr>
          <p:cNvSpPr txBox="1"/>
          <p:nvPr/>
        </p:nvSpPr>
        <p:spPr>
          <a:xfrm>
            <a:off x="1881132" y="4866336"/>
            <a:ext cx="1638143" cy="954107"/>
          </a:xfrm>
          <a:prstGeom prst="rect">
            <a:avLst/>
          </a:prstGeom>
          <a:noFill/>
        </p:spPr>
        <p:txBody>
          <a:bodyPr wrap="square" rtlCol="0">
            <a:spAutoFit/>
          </a:bodyPr>
          <a:lstStyle/>
          <a:p>
            <a:r>
              <a:rPr kumimoji="1" lang="ja-JP" altLang="en-US" sz="2800" b="1" dirty="0">
                <a:solidFill>
                  <a:srgbClr val="FFC000"/>
                </a:solidFill>
              </a:rPr>
              <a:t>成長</a:t>
            </a:r>
            <a:endParaRPr kumimoji="1" lang="en-US" altLang="ja-JP" sz="2800" b="1" dirty="0">
              <a:solidFill>
                <a:srgbClr val="FFC000"/>
              </a:solidFill>
            </a:endParaRPr>
          </a:p>
          <a:p>
            <a:r>
              <a:rPr kumimoji="1" lang="ja-JP" altLang="en-US" sz="2800" b="1" dirty="0">
                <a:solidFill>
                  <a:srgbClr val="FFC000"/>
                </a:solidFill>
              </a:rPr>
              <a:t>一体感</a:t>
            </a:r>
            <a:endParaRPr kumimoji="1" lang="en-US" altLang="ja-JP" sz="2800" b="1" dirty="0">
              <a:solidFill>
                <a:srgbClr val="FFC000"/>
              </a:solidFill>
            </a:endParaRPr>
          </a:p>
        </p:txBody>
      </p:sp>
      <p:sp>
        <p:nvSpPr>
          <p:cNvPr id="5" name="テキスト ボックス 4">
            <a:extLst>
              <a:ext uri="{FF2B5EF4-FFF2-40B4-BE49-F238E27FC236}">
                <a16:creationId xmlns:a16="http://schemas.microsoft.com/office/drawing/2014/main" id="{2FE27589-BE44-973C-305F-14B1180E6F9A}"/>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39/59</a:t>
            </a:r>
          </a:p>
        </p:txBody>
      </p:sp>
    </p:spTree>
    <p:extLst>
      <p:ext uri="{BB962C8B-B14F-4D97-AF65-F5344CB8AC3E}">
        <p14:creationId xmlns:p14="http://schemas.microsoft.com/office/powerpoint/2010/main" val="3654775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D8333-CB57-FAFA-1034-648A83F64D00}"/>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126AC0A0-5235-5559-6F58-BADF17845D7C}"/>
              </a:ext>
            </a:extLst>
          </p:cNvPr>
          <p:cNvPicPr>
            <a:picLocks noChangeAspect="1"/>
          </p:cNvPicPr>
          <p:nvPr/>
        </p:nvPicPr>
        <p:blipFill rotWithShape="1">
          <a:blip r:embed="rId3"/>
          <a:srcRect t="19"/>
          <a:stretch/>
        </p:blipFill>
        <p:spPr>
          <a:xfrm>
            <a:off x="1" y="-15891"/>
            <a:ext cx="12191980" cy="6873891"/>
          </a:xfrm>
          <a:prstGeom prst="rect">
            <a:avLst/>
          </a:prstGeom>
        </p:spPr>
      </p:pic>
      <p:sp>
        <p:nvSpPr>
          <p:cNvPr id="70" name="テキスト ボックス 69">
            <a:extLst>
              <a:ext uri="{FF2B5EF4-FFF2-40B4-BE49-F238E27FC236}">
                <a16:creationId xmlns:a16="http://schemas.microsoft.com/office/drawing/2014/main" id="{20A169A6-F2A4-8960-B7EE-93B232DBD8A9}"/>
              </a:ext>
            </a:extLst>
          </p:cNvPr>
          <p:cNvSpPr txBox="1"/>
          <p:nvPr/>
        </p:nvSpPr>
        <p:spPr>
          <a:xfrm>
            <a:off x="59957" y="-97998"/>
            <a:ext cx="4496744"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3</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仕組み作り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1CC7D6AD-87F5-E839-5EE5-36FA2198C920}"/>
              </a:ext>
            </a:extLst>
          </p:cNvPr>
          <p:cNvGrpSpPr/>
          <p:nvPr/>
        </p:nvGrpSpPr>
        <p:grpSpPr>
          <a:xfrm flipV="1">
            <a:off x="46493" y="558583"/>
            <a:ext cx="4625520" cy="172129"/>
            <a:chOff x="4061460" y="1183703"/>
            <a:chExt cx="4069080" cy="0"/>
          </a:xfrm>
        </p:grpSpPr>
        <p:cxnSp>
          <p:nvCxnSpPr>
            <p:cNvPr id="73" name="直線コネクタ 72">
              <a:extLst>
                <a:ext uri="{FF2B5EF4-FFF2-40B4-BE49-F238E27FC236}">
                  <a16:creationId xmlns:a16="http://schemas.microsoft.com/office/drawing/2014/main" id="{AB0F550A-0496-13A3-736B-3F36A11F004D}"/>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90A11649-9079-1E5D-4D5A-898540ED8F8F}"/>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19" name="グループ化 18">
            <a:extLst>
              <a:ext uri="{FF2B5EF4-FFF2-40B4-BE49-F238E27FC236}">
                <a16:creationId xmlns:a16="http://schemas.microsoft.com/office/drawing/2014/main" id="{BD754CD8-66BB-38C7-F128-54F65174330A}"/>
              </a:ext>
            </a:extLst>
          </p:cNvPr>
          <p:cNvGrpSpPr/>
          <p:nvPr/>
        </p:nvGrpSpPr>
        <p:grpSpPr>
          <a:xfrm>
            <a:off x="388847" y="976336"/>
            <a:ext cx="5572533" cy="4901776"/>
            <a:chOff x="388847" y="976336"/>
            <a:chExt cx="5572533" cy="4901776"/>
          </a:xfrm>
        </p:grpSpPr>
        <p:grpSp>
          <p:nvGrpSpPr>
            <p:cNvPr id="13" name="グループ化 12">
              <a:extLst>
                <a:ext uri="{FF2B5EF4-FFF2-40B4-BE49-F238E27FC236}">
                  <a16:creationId xmlns:a16="http://schemas.microsoft.com/office/drawing/2014/main" id="{9CA5B849-B682-502A-17D4-A4C0226845E5}"/>
                </a:ext>
              </a:extLst>
            </p:cNvPr>
            <p:cNvGrpSpPr/>
            <p:nvPr/>
          </p:nvGrpSpPr>
          <p:grpSpPr>
            <a:xfrm>
              <a:off x="388847" y="976336"/>
              <a:ext cx="5572533" cy="4901776"/>
              <a:chOff x="388845" y="976335"/>
              <a:chExt cx="5572533" cy="4901776"/>
            </a:xfrm>
          </p:grpSpPr>
          <p:grpSp>
            <p:nvGrpSpPr>
              <p:cNvPr id="11" name="グループ化 10">
                <a:extLst>
                  <a:ext uri="{FF2B5EF4-FFF2-40B4-BE49-F238E27FC236}">
                    <a16:creationId xmlns:a16="http://schemas.microsoft.com/office/drawing/2014/main" id="{D70DA521-6A38-8A4A-E2AF-4D75D1554EC7}"/>
                  </a:ext>
                </a:extLst>
              </p:cNvPr>
              <p:cNvGrpSpPr/>
              <p:nvPr/>
            </p:nvGrpSpPr>
            <p:grpSpPr>
              <a:xfrm>
                <a:off x="388846" y="1622763"/>
                <a:ext cx="5348308" cy="4255348"/>
                <a:chOff x="388846" y="1622763"/>
                <a:chExt cx="5348308" cy="4255348"/>
              </a:xfrm>
            </p:grpSpPr>
            <p:sp>
              <p:nvSpPr>
                <p:cNvPr id="3" name="テキスト ボックス 2">
                  <a:extLst>
                    <a:ext uri="{FF2B5EF4-FFF2-40B4-BE49-F238E27FC236}">
                      <a16:creationId xmlns:a16="http://schemas.microsoft.com/office/drawing/2014/main" id="{A95DE1BB-51BE-B42B-250C-3EB704720D8B}"/>
                    </a:ext>
                  </a:extLst>
                </p:cNvPr>
                <p:cNvSpPr txBox="1"/>
                <p:nvPr/>
              </p:nvSpPr>
              <p:spPr>
                <a:xfrm>
                  <a:off x="388846" y="1622763"/>
                  <a:ext cx="5348308" cy="523220"/>
                </a:xfrm>
                <a:prstGeom prst="rect">
                  <a:avLst/>
                </a:prstGeom>
                <a:noFill/>
              </p:spPr>
              <p:txBody>
                <a:bodyPr wrap="square" rtlCol="0">
                  <a:spAutoFit/>
                </a:bodyPr>
                <a:lstStyle/>
                <a:p>
                  <a:r>
                    <a:rPr kumimoji="1" lang="ja-JP" altLang="en-US" sz="2800" b="1" dirty="0">
                      <a:solidFill>
                        <a:schemeClr val="bg1"/>
                      </a:solidFill>
                    </a:rPr>
                    <a:t>フォローはステップリーダーに分散</a:t>
                  </a:r>
                  <a:endParaRPr kumimoji="1" lang="en-US" altLang="ja-JP" sz="2800" b="1" dirty="0">
                    <a:solidFill>
                      <a:schemeClr val="bg1"/>
                    </a:solidFill>
                  </a:endParaRPr>
                </a:p>
              </p:txBody>
            </p:sp>
            <p:sp>
              <p:nvSpPr>
                <p:cNvPr id="5" name="テキスト ボックス 4">
                  <a:extLst>
                    <a:ext uri="{FF2B5EF4-FFF2-40B4-BE49-F238E27FC236}">
                      <a16:creationId xmlns:a16="http://schemas.microsoft.com/office/drawing/2014/main" id="{CB8EBF00-5DF2-5A36-AE0B-6053525F040A}"/>
                    </a:ext>
                  </a:extLst>
                </p:cNvPr>
                <p:cNvSpPr txBox="1"/>
                <p:nvPr/>
              </p:nvSpPr>
              <p:spPr>
                <a:xfrm>
                  <a:off x="388846" y="4924004"/>
                  <a:ext cx="5211853" cy="954107"/>
                </a:xfrm>
                <a:prstGeom prst="rect">
                  <a:avLst/>
                </a:prstGeom>
                <a:noFill/>
              </p:spPr>
              <p:txBody>
                <a:bodyPr wrap="square" rtlCol="0">
                  <a:spAutoFit/>
                </a:bodyPr>
                <a:lstStyle/>
                <a:p>
                  <a:r>
                    <a:rPr kumimoji="1" lang="ja-JP" altLang="en-US" sz="2800" b="1" dirty="0">
                      <a:solidFill>
                        <a:schemeClr val="bg1"/>
                      </a:solidFill>
                    </a:rPr>
                    <a:t>会合の最初にステップリーダーが</a:t>
                  </a:r>
                  <a:endParaRPr kumimoji="1" lang="en-US" altLang="ja-JP" sz="2800" b="1" dirty="0">
                    <a:solidFill>
                      <a:schemeClr val="bg1"/>
                    </a:solidFill>
                  </a:endParaRPr>
                </a:p>
                <a:p>
                  <a:r>
                    <a:rPr kumimoji="1" lang="ja-JP" altLang="en-US" sz="2800" b="1" dirty="0">
                      <a:solidFill>
                        <a:schemeClr val="bg1"/>
                      </a:solidFill>
                    </a:rPr>
                    <a:t>前回までの振り返りを行う</a:t>
                  </a:r>
                  <a:endParaRPr kumimoji="1" lang="en-US" altLang="ja-JP" sz="2800" b="1" dirty="0">
                    <a:solidFill>
                      <a:schemeClr val="bg1"/>
                    </a:solidFill>
                  </a:endParaRPr>
                </a:p>
              </p:txBody>
            </p:sp>
            <p:pic>
              <p:nvPicPr>
                <p:cNvPr id="8" name="図 7">
                  <a:extLst>
                    <a:ext uri="{FF2B5EF4-FFF2-40B4-BE49-F238E27FC236}">
                      <a16:creationId xmlns:a16="http://schemas.microsoft.com/office/drawing/2014/main" id="{38E3C2A4-5119-1F88-FF1A-2A138AEE514C}"/>
                    </a:ext>
                  </a:extLst>
                </p:cNvPr>
                <p:cNvPicPr>
                  <a:picLocks noChangeAspect="1"/>
                </p:cNvPicPr>
                <p:nvPr/>
              </p:nvPicPr>
              <p:blipFill>
                <a:blip r:embed="rId4"/>
                <a:stretch>
                  <a:fillRect/>
                </a:stretch>
              </p:blipFill>
              <p:spPr>
                <a:xfrm>
                  <a:off x="1316717" y="2257293"/>
                  <a:ext cx="2642477" cy="2642477"/>
                </a:xfrm>
                <a:prstGeom prst="rect">
                  <a:avLst/>
                </a:prstGeom>
              </p:spPr>
            </p:pic>
          </p:grpSp>
          <p:sp>
            <p:nvSpPr>
              <p:cNvPr id="7" name="テキスト ボックス 6">
                <a:extLst>
                  <a:ext uri="{FF2B5EF4-FFF2-40B4-BE49-F238E27FC236}">
                    <a16:creationId xmlns:a16="http://schemas.microsoft.com/office/drawing/2014/main" id="{C7E7DB60-28C6-4619-3A49-E9DC1E89341D}"/>
                  </a:ext>
                </a:extLst>
              </p:cNvPr>
              <p:cNvSpPr txBox="1"/>
              <p:nvPr/>
            </p:nvSpPr>
            <p:spPr>
              <a:xfrm>
                <a:off x="388845" y="976335"/>
                <a:ext cx="5572533" cy="461665"/>
              </a:xfrm>
              <a:prstGeom prst="rect">
                <a:avLst/>
              </a:prstGeom>
              <a:noFill/>
            </p:spPr>
            <p:txBody>
              <a:bodyPr wrap="square" rtlCol="0">
                <a:spAutoFit/>
              </a:bodyPr>
              <a:lstStyle/>
              <a:p>
                <a:r>
                  <a:rPr kumimoji="1" lang="ja-JP" altLang="en-US" sz="2400" b="1" dirty="0">
                    <a:solidFill>
                      <a:schemeClr val="accent6">
                        <a:lumMod val="75000"/>
                      </a:schemeClr>
                    </a:solidFill>
                  </a:rPr>
                  <a:t>①欠席者等のフォローがすべてリーダー</a:t>
                </a:r>
                <a:endParaRPr kumimoji="1" lang="en-US" altLang="ja-JP" sz="2400" b="1" dirty="0">
                  <a:solidFill>
                    <a:schemeClr val="accent6">
                      <a:lumMod val="75000"/>
                    </a:schemeClr>
                  </a:solidFill>
                </a:endParaRPr>
              </a:p>
            </p:txBody>
          </p:sp>
        </p:grpSp>
        <p:sp>
          <p:nvSpPr>
            <p:cNvPr id="16" name="テキスト ボックス 15">
              <a:extLst>
                <a:ext uri="{FF2B5EF4-FFF2-40B4-BE49-F238E27FC236}">
                  <a16:creationId xmlns:a16="http://schemas.microsoft.com/office/drawing/2014/main" id="{A12DD5FC-0708-36DF-A18E-5CFED2D6D138}"/>
                </a:ext>
              </a:extLst>
            </p:cNvPr>
            <p:cNvSpPr txBox="1"/>
            <p:nvPr/>
          </p:nvSpPr>
          <p:spPr>
            <a:xfrm>
              <a:off x="3175111" y="2613895"/>
              <a:ext cx="2029148" cy="584775"/>
            </a:xfrm>
            <a:prstGeom prst="rect">
              <a:avLst/>
            </a:prstGeom>
            <a:noFill/>
          </p:spPr>
          <p:txBody>
            <a:bodyPr wrap="square" rtlCol="0">
              <a:spAutoFit/>
            </a:bodyPr>
            <a:lstStyle/>
            <a:p>
              <a:r>
                <a:rPr kumimoji="1" lang="ja-JP" altLang="en-US" sz="1600" b="1" dirty="0">
                  <a:solidFill>
                    <a:srgbClr val="FF0000"/>
                  </a:solidFill>
                </a:rPr>
                <a:t>レコーディング・</a:t>
              </a:r>
              <a:r>
                <a:rPr kumimoji="1" lang="en-US" altLang="ja-JP" sz="1600" b="1" dirty="0">
                  <a:solidFill>
                    <a:srgbClr val="FF0000"/>
                  </a:solidFill>
                </a:rPr>
                <a:t>Copilot</a:t>
              </a:r>
              <a:r>
                <a:rPr kumimoji="1" lang="ja-JP" altLang="en-US" sz="1600" b="1" dirty="0">
                  <a:solidFill>
                    <a:srgbClr val="FF0000"/>
                  </a:solidFill>
                </a:rPr>
                <a:t>要約機能活用</a:t>
              </a:r>
              <a:endParaRPr kumimoji="1" lang="en-US" altLang="ja-JP" sz="1600" b="1" dirty="0">
                <a:solidFill>
                  <a:srgbClr val="FF0000"/>
                </a:solidFill>
              </a:endParaRPr>
            </a:p>
          </p:txBody>
        </p:sp>
        <p:pic>
          <p:nvPicPr>
            <p:cNvPr id="17" name="図 16">
              <a:extLst>
                <a:ext uri="{FF2B5EF4-FFF2-40B4-BE49-F238E27FC236}">
                  <a16:creationId xmlns:a16="http://schemas.microsoft.com/office/drawing/2014/main" id="{CA3E4404-EC51-834A-6F74-1415AFDA0FAC}"/>
                </a:ext>
              </a:extLst>
            </p:cNvPr>
            <p:cNvPicPr>
              <a:picLocks noChangeAspect="1"/>
            </p:cNvPicPr>
            <p:nvPr/>
          </p:nvPicPr>
          <p:blipFill>
            <a:blip r:embed="rId5"/>
            <a:stretch>
              <a:fillRect/>
            </a:stretch>
          </p:blipFill>
          <p:spPr>
            <a:xfrm>
              <a:off x="4094882" y="3272983"/>
              <a:ext cx="1015589" cy="787184"/>
            </a:xfrm>
            <a:prstGeom prst="rect">
              <a:avLst/>
            </a:prstGeom>
          </p:spPr>
        </p:pic>
      </p:grpSp>
      <p:sp>
        <p:nvSpPr>
          <p:cNvPr id="22" name="四角形: 角を丸くする 21">
            <a:extLst>
              <a:ext uri="{FF2B5EF4-FFF2-40B4-BE49-F238E27FC236}">
                <a16:creationId xmlns:a16="http://schemas.microsoft.com/office/drawing/2014/main" id="{7CB59FF3-0522-15E8-15C4-326199495CB1}"/>
              </a:ext>
            </a:extLst>
          </p:cNvPr>
          <p:cNvSpPr/>
          <p:nvPr/>
        </p:nvSpPr>
        <p:spPr>
          <a:xfrm>
            <a:off x="265472" y="6123738"/>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ﾃｰﾏﾘｰﾀﾞｰ負荷低減で</a:t>
            </a:r>
            <a:r>
              <a:rPr kumimoji="1" lang="ja-JP" altLang="en-US" sz="3600" b="1" dirty="0">
                <a:ln w="12700">
                  <a:noFill/>
                </a:ln>
                <a:solidFill>
                  <a:srgbClr val="FF0000">
                    <a:alpha val="97000"/>
                  </a:srgbClr>
                </a:solidFill>
                <a:effectLst>
                  <a:outerShdw blurRad="50800" dist="50800" dir="5400000" algn="ctr" rotWithShape="0">
                    <a:schemeClr val="bg1">
                      <a:lumMod val="50000"/>
                    </a:schemeClr>
                  </a:outerShdw>
                </a:effectLst>
              </a:rPr>
              <a:t>ｻｰｸﾙ一丸となり活動</a:t>
            </a:r>
          </a:p>
        </p:txBody>
      </p:sp>
      <p:grpSp>
        <p:nvGrpSpPr>
          <p:cNvPr id="21" name="グループ化 20">
            <a:extLst>
              <a:ext uri="{FF2B5EF4-FFF2-40B4-BE49-F238E27FC236}">
                <a16:creationId xmlns:a16="http://schemas.microsoft.com/office/drawing/2014/main" id="{CEEB28EE-5800-9046-8280-3813A63DB68B}"/>
              </a:ext>
            </a:extLst>
          </p:cNvPr>
          <p:cNvGrpSpPr/>
          <p:nvPr/>
        </p:nvGrpSpPr>
        <p:grpSpPr>
          <a:xfrm>
            <a:off x="6427698" y="980823"/>
            <a:ext cx="5572534" cy="4873056"/>
            <a:chOff x="6427698" y="980823"/>
            <a:chExt cx="5572534" cy="4873056"/>
          </a:xfrm>
        </p:grpSpPr>
        <p:grpSp>
          <p:nvGrpSpPr>
            <p:cNvPr id="14" name="グループ化 13">
              <a:extLst>
                <a:ext uri="{FF2B5EF4-FFF2-40B4-BE49-F238E27FC236}">
                  <a16:creationId xmlns:a16="http://schemas.microsoft.com/office/drawing/2014/main" id="{466350B1-41B2-8CFA-111C-710A93CC3925}"/>
                </a:ext>
              </a:extLst>
            </p:cNvPr>
            <p:cNvGrpSpPr/>
            <p:nvPr/>
          </p:nvGrpSpPr>
          <p:grpSpPr>
            <a:xfrm>
              <a:off x="6427698" y="980823"/>
              <a:ext cx="5572534" cy="4873056"/>
              <a:chOff x="6427696" y="980822"/>
              <a:chExt cx="5572534" cy="4873055"/>
            </a:xfrm>
          </p:grpSpPr>
          <p:grpSp>
            <p:nvGrpSpPr>
              <p:cNvPr id="12" name="グループ化 11">
                <a:extLst>
                  <a:ext uri="{FF2B5EF4-FFF2-40B4-BE49-F238E27FC236}">
                    <a16:creationId xmlns:a16="http://schemas.microsoft.com/office/drawing/2014/main" id="{84217C9A-988A-0F8B-54F4-97DA4950A93E}"/>
                  </a:ext>
                </a:extLst>
              </p:cNvPr>
              <p:cNvGrpSpPr/>
              <p:nvPr/>
            </p:nvGrpSpPr>
            <p:grpSpPr>
              <a:xfrm>
                <a:off x="6427696" y="1622763"/>
                <a:ext cx="5572534" cy="4231114"/>
                <a:chOff x="6427696" y="1622763"/>
                <a:chExt cx="5572534" cy="4231114"/>
              </a:xfrm>
            </p:grpSpPr>
            <p:sp>
              <p:nvSpPr>
                <p:cNvPr id="4" name="テキスト ボックス 3">
                  <a:extLst>
                    <a:ext uri="{FF2B5EF4-FFF2-40B4-BE49-F238E27FC236}">
                      <a16:creationId xmlns:a16="http://schemas.microsoft.com/office/drawing/2014/main" id="{960396B2-3231-302D-3661-A5F8288B0DD8}"/>
                    </a:ext>
                  </a:extLst>
                </p:cNvPr>
                <p:cNvSpPr txBox="1"/>
                <p:nvPr/>
              </p:nvSpPr>
              <p:spPr>
                <a:xfrm>
                  <a:off x="6427696" y="1622763"/>
                  <a:ext cx="5073742" cy="523220"/>
                </a:xfrm>
                <a:prstGeom prst="rect">
                  <a:avLst/>
                </a:prstGeom>
                <a:noFill/>
              </p:spPr>
              <p:txBody>
                <a:bodyPr wrap="square" rtlCol="0">
                  <a:spAutoFit/>
                </a:bodyPr>
                <a:lstStyle/>
                <a:p>
                  <a:r>
                    <a:rPr kumimoji="1" lang="ja-JP" altLang="en-US" sz="2800" b="1" dirty="0">
                      <a:solidFill>
                        <a:schemeClr val="bg1"/>
                      </a:solidFill>
                    </a:rPr>
                    <a:t>資料作成を全員で計画的に行う</a:t>
                  </a:r>
                  <a:endParaRPr kumimoji="1" lang="en-US" altLang="ja-JP" sz="2800" b="1" dirty="0">
                    <a:solidFill>
                      <a:schemeClr val="bg1"/>
                    </a:solidFill>
                  </a:endParaRPr>
                </a:p>
              </p:txBody>
            </p:sp>
            <p:sp>
              <p:nvSpPr>
                <p:cNvPr id="6" name="テキスト ボックス 5">
                  <a:extLst>
                    <a:ext uri="{FF2B5EF4-FFF2-40B4-BE49-F238E27FC236}">
                      <a16:creationId xmlns:a16="http://schemas.microsoft.com/office/drawing/2014/main" id="{557CB0B0-2B4C-FFDF-2709-CC27896ED8DA}"/>
                    </a:ext>
                  </a:extLst>
                </p:cNvPr>
                <p:cNvSpPr txBox="1"/>
                <p:nvPr/>
              </p:nvSpPr>
              <p:spPr>
                <a:xfrm>
                  <a:off x="6788379" y="4899770"/>
                  <a:ext cx="5211851" cy="954107"/>
                </a:xfrm>
                <a:prstGeom prst="rect">
                  <a:avLst/>
                </a:prstGeom>
                <a:noFill/>
              </p:spPr>
              <p:txBody>
                <a:bodyPr wrap="square" rtlCol="0">
                  <a:spAutoFit/>
                </a:bodyPr>
                <a:lstStyle/>
                <a:p>
                  <a:r>
                    <a:rPr kumimoji="1" lang="ja-JP" altLang="en-US" sz="2800" b="1" dirty="0">
                      <a:solidFill>
                        <a:schemeClr val="bg1"/>
                      </a:solidFill>
                    </a:rPr>
                    <a:t>会合の最後に全員で資料を作製する時間を設ける</a:t>
                  </a:r>
                  <a:endParaRPr kumimoji="1" lang="en-US" altLang="ja-JP" sz="2800" b="1" dirty="0">
                    <a:solidFill>
                      <a:schemeClr val="bg1"/>
                    </a:solidFill>
                  </a:endParaRPr>
                </a:p>
              </p:txBody>
            </p:sp>
            <p:pic>
              <p:nvPicPr>
                <p:cNvPr id="10" name="図 9">
                  <a:extLst>
                    <a:ext uri="{FF2B5EF4-FFF2-40B4-BE49-F238E27FC236}">
                      <a16:creationId xmlns:a16="http://schemas.microsoft.com/office/drawing/2014/main" id="{0A7E4422-2917-8E94-88FD-440B5065A8AC}"/>
                    </a:ext>
                  </a:extLst>
                </p:cNvPr>
                <p:cNvPicPr>
                  <a:picLocks noChangeAspect="1"/>
                </p:cNvPicPr>
                <p:nvPr/>
              </p:nvPicPr>
              <p:blipFill>
                <a:blip r:embed="rId6"/>
                <a:stretch>
                  <a:fillRect/>
                </a:stretch>
              </p:blipFill>
              <p:spPr>
                <a:xfrm>
                  <a:off x="7321692" y="2099816"/>
                  <a:ext cx="3032760" cy="3032760"/>
                </a:xfrm>
                <a:prstGeom prst="rect">
                  <a:avLst/>
                </a:prstGeom>
              </p:spPr>
            </p:pic>
          </p:grpSp>
          <p:sp>
            <p:nvSpPr>
              <p:cNvPr id="9" name="テキスト ボックス 8">
                <a:extLst>
                  <a:ext uri="{FF2B5EF4-FFF2-40B4-BE49-F238E27FC236}">
                    <a16:creationId xmlns:a16="http://schemas.microsoft.com/office/drawing/2014/main" id="{57B7429F-F7F9-81E2-9B7C-66AA8C606E72}"/>
                  </a:ext>
                </a:extLst>
              </p:cNvPr>
              <p:cNvSpPr txBox="1"/>
              <p:nvPr/>
            </p:nvSpPr>
            <p:spPr>
              <a:xfrm>
                <a:off x="6427696" y="980822"/>
                <a:ext cx="5572534" cy="461665"/>
              </a:xfrm>
              <a:prstGeom prst="rect">
                <a:avLst/>
              </a:prstGeom>
              <a:noFill/>
            </p:spPr>
            <p:txBody>
              <a:bodyPr wrap="square" rtlCol="0">
                <a:spAutoFit/>
              </a:bodyPr>
              <a:lstStyle/>
              <a:p>
                <a:r>
                  <a:rPr kumimoji="1" lang="ja-JP" altLang="en-US" sz="2400" b="1" dirty="0">
                    <a:solidFill>
                      <a:schemeClr val="accent6">
                        <a:lumMod val="75000"/>
                      </a:schemeClr>
                    </a:solidFill>
                  </a:rPr>
                  <a:t>②資料作成がリーダー中心で詰め込み</a:t>
                </a:r>
                <a:endParaRPr kumimoji="1" lang="en-US" altLang="ja-JP" sz="2400" b="1" dirty="0">
                  <a:solidFill>
                    <a:schemeClr val="accent6">
                      <a:lumMod val="75000"/>
                    </a:schemeClr>
                  </a:solidFill>
                </a:endParaRPr>
              </a:p>
            </p:txBody>
          </p:sp>
        </p:grpSp>
        <p:sp>
          <p:nvSpPr>
            <p:cNvPr id="2" name="テキスト ボックス 1">
              <a:extLst>
                <a:ext uri="{FF2B5EF4-FFF2-40B4-BE49-F238E27FC236}">
                  <a16:creationId xmlns:a16="http://schemas.microsoft.com/office/drawing/2014/main" id="{CB3FD43D-075D-ACC5-7C31-D38B02670B0F}"/>
                </a:ext>
              </a:extLst>
            </p:cNvPr>
            <p:cNvSpPr txBox="1"/>
            <p:nvPr/>
          </p:nvSpPr>
          <p:spPr>
            <a:xfrm>
              <a:off x="9487135" y="2816311"/>
              <a:ext cx="1998881" cy="338554"/>
            </a:xfrm>
            <a:prstGeom prst="rect">
              <a:avLst/>
            </a:prstGeom>
            <a:noFill/>
          </p:spPr>
          <p:txBody>
            <a:bodyPr wrap="square" rtlCol="0">
              <a:spAutoFit/>
            </a:bodyPr>
            <a:lstStyle/>
            <a:p>
              <a:r>
                <a:rPr kumimoji="1" lang="en-US" altLang="ja-JP" sz="1600" b="1" dirty="0">
                  <a:solidFill>
                    <a:srgbClr val="FF0000"/>
                  </a:solidFill>
                </a:rPr>
                <a:t>Teams</a:t>
              </a:r>
              <a:r>
                <a:rPr kumimoji="1" lang="ja-JP" altLang="en-US" sz="1600" b="1" dirty="0">
                  <a:solidFill>
                    <a:srgbClr val="FF0000"/>
                  </a:solidFill>
                </a:rPr>
                <a:t>同時編集活用</a:t>
              </a:r>
              <a:endParaRPr kumimoji="1" lang="en-US" altLang="ja-JP" sz="1600" b="1" dirty="0">
                <a:solidFill>
                  <a:srgbClr val="FF0000"/>
                </a:solidFill>
              </a:endParaRPr>
            </a:p>
          </p:txBody>
        </p:sp>
        <p:pic>
          <p:nvPicPr>
            <p:cNvPr id="23" name="図 22">
              <a:extLst>
                <a:ext uri="{FF2B5EF4-FFF2-40B4-BE49-F238E27FC236}">
                  <a16:creationId xmlns:a16="http://schemas.microsoft.com/office/drawing/2014/main" id="{CCA0C317-3178-87B5-BFDC-6976EAC5E6D5}"/>
                </a:ext>
              </a:extLst>
            </p:cNvPr>
            <p:cNvPicPr>
              <a:picLocks noChangeAspect="1"/>
            </p:cNvPicPr>
            <p:nvPr/>
          </p:nvPicPr>
          <p:blipFill>
            <a:blip r:embed="rId7"/>
            <a:stretch>
              <a:fillRect/>
            </a:stretch>
          </p:blipFill>
          <p:spPr>
            <a:xfrm>
              <a:off x="10486575" y="3187396"/>
              <a:ext cx="1307019" cy="728927"/>
            </a:xfrm>
            <a:prstGeom prst="rect">
              <a:avLst/>
            </a:prstGeom>
          </p:spPr>
        </p:pic>
      </p:grpSp>
      <p:sp>
        <p:nvSpPr>
          <p:cNvPr id="18" name="テキスト ボックス 17">
            <a:extLst>
              <a:ext uri="{FF2B5EF4-FFF2-40B4-BE49-F238E27FC236}">
                <a16:creationId xmlns:a16="http://schemas.microsoft.com/office/drawing/2014/main" id="{A76D66EF-3D59-63FD-9AA1-823A46E02207}"/>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40/59</a:t>
            </a:r>
          </a:p>
        </p:txBody>
      </p:sp>
    </p:spTree>
    <p:extLst>
      <p:ext uri="{BB962C8B-B14F-4D97-AF65-F5344CB8AC3E}">
        <p14:creationId xmlns:p14="http://schemas.microsoft.com/office/powerpoint/2010/main" val="37136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21" y="-12272"/>
            <a:ext cx="12191980" cy="6873891"/>
          </a:xfrm>
          <a:prstGeom prst="rect">
            <a:avLst/>
          </a:prstGeom>
        </p:spPr>
      </p:pic>
      <p:sp>
        <p:nvSpPr>
          <p:cNvPr id="22" name="四角形: 角を丸くする 21">
            <a:extLst>
              <a:ext uri="{FF2B5EF4-FFF2-40B4-BE49-F238E27FC236}">
                <a16:creationId xmlns:a16="http://schemas.microsoft.com/office/drawing/2014/main" id="{0583A3C0-4078-1F88-AB02-2720EA4CCF6E}"/>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ﾃｰﾏﾘｰﾀﾞｰ矢田さんの思わぬ自信喪失⇒ここで成長させる</a:t>
            </a:r>
          </a:p>
        </p:txBody>
      </p:sp>
      <p:sp>
        <p:nvSpPr>
          <p:cNvPr id="70" name="テキスト ボックス 69">
            <a:extLst>
              <a:ext uri="{FF2B5EF4-FFF2-40B4-BE49-F238E27FC236}">
                <a16:creationId xmlns:a16="http://schemas.microsoft.com/office/drawing/2014/main" id="{266A5E53-BE7C-534A-1AE6-2FE9C3E07032}"/>
              </a:ext>
            </a:extLst>
          </p:cNvPr>
          <p:cNvSpPr txBox="1"/>
          <p:nvPr/>
        </p:nvSpPr>
        <p:spPr>
          <a:xfrm>
            <a:off x="59957" y="-97998"/>
            <a:ext cx="4496744"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3</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仕組み作り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FE2E6741-796C-5AF7-2E2D-4E2AB7E2CB3D}"/>
              </a:ext>
            </a:extLst>
          </p:cNvPr>
          <p:cNvGrpSpPr/>
          <p:nvPr/>
        </p:nvGrpSpPr>
        <p:grpSpPr>
          <a:xfrm flipV="1">
            <a:off x="46494" y="558580"/>
            <a:ext cx="4766747" cy="220168"/>
            <a:chOff x="4061460" y="1183703"/>
            <a:chExt cx="4069080" cy="0"/>
          </a:xfrm>
        </p:grpSpPr>
        <p:cxnSp>
          <p:nvCxnSpPr>
            <p:cNvPr id="73" name="直線コネクタ 72">
              <a:extLst>
                <a:ext uri="{FF2B5EF4-FFF2-40B4-BE49-F238E27FC236}">
                  <a16:creationId xmlns:a16="http://schemas.microsoft.com/office/drawing/2014/main" id="{366DF072-1D03-1597-B992-03E1472BD00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E752F3D9-FDE0-1FC8-0D47-63A27ABFAEF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5" name="グループ化 4">
            <a:extLst>
              <a:ext uri="{FF2B5EF4-FFF2-40B4-BE49-F238E27FC236}">
                <a16:creationId xmlns:a16="http://schemas.microsoft.com/office/drawing/2014/main" id="{A1E93F62-FA67-BE9D-AED4-2D31D1B5D31F}"/>
              </a:ext>
            </a:extLst>
          </p:cNvPr>
          <p:cNvGrpSpPr/>
          <p:nvPr/>
        </p:nvGrpSpPr>
        <p:grpSpPr>
          <a:xfrm>
            <a:off x="1524523" y="181179"/>
            <a:ext cx="6577436" cy="2480515"/>
            <a:chOff x="457166" y="483536"/>
            <a:chExt cx="6577436" cy="2480514"/>
          </a:xfrm>
        </p:grpSpPr>
        <p:sp>
          <p:nvSpPr>
            <p:cNvPr id="6" name="テキスト ボックス 5">
              <a:extLst>
                <a:ext uri="{FF2B5EF4-FFF2-40B4-BE49-F238E27FC236}">
                  <a16:creationId xmlns:a16="http://schemas.microsoft.com/office/drawing/2014/main" id="{92D8271A-6873-9DE9-4895-E6919593350E}"/>
                </a:ext>
              </a:extLst>
            </p:cNvPr>
            <p:cNvSpPr txBox="1"/>
            <p:nvPr/>
          </p:nvSpPr>
          <p:spPr>
            <a:xfrm>
              <a:off x="457166" y="1215844"/>
              <a:ext cx="6577436" cy="954107"/>
            </a:xfrm>
            <a:prstGeom prst="rect">
              <a:avLst/>
            </a:prstGeom>
            <a:noFill/>
          </p:spPr>
          <p:txBody>
            <a:bodyPr wrap="square" rtlCol="0">
              <a:spAutoFit/>
            </a:bodyPr>
            <a:lstStyle/>
            <a:p>
              <a:r>
                <a:rPr kumimoji="1" lang="ja-JP" altLang="en-US" sz="2800" b="1" dirty="0">
                  <a:solidFill>
                    <a:schemeClr val="bg1"/>
                  </a:solidFill>
                </a:rPr>
                <a:t>テーマリーダになった</a:t>
              </a:r>
              <a:endParaRPr kumimoji="1" lang="en-US" altLang="ja-JP" sz="2800" b="1" dirty="0">
                <a:solidFill>
                  <a:schemeClr val="bg1"/>
                </a:solidFill>
              </a:endParaRPr>
            </a:p>
            <a:p>
              <a:r>
                <a:rPr kumimoji="1" lang="ja-JP" altLang="en-US" sz="2800" b="1" dirty="0">
                  <a:solidFill>
                    <a:schemeClr val="bg1"/>
                  </a:solidFill>
                </a:rPr>
                <a:t>中堅　矢田さん</a:t>
              </a:r>
              <a:endParaRPr kumimoji="1" lang="en-US" altLang="ja-JP" sz="2800" b="1" dirty="0">
                <a:solidFill>
                  <a:schemeClr val="bg1"/>
                </a:solidFill>
              </a:endParaRPr>
            </a:p>
          </p:txBody>
        </p:sp>
        <p:pic>
          <p:nvPicPr>
            <p:cNvPr id="7" name="図 6">
              <a:extLst>
                <a:ext uri="{FF2B5EF4-FFF2-40B4-BE49-F238E27FC236}">
                  <a16:creationId xmlns:a16="http://schemas.microsoft.com/office/drawing/2014/main" id="{687D704D-412B-F0CC-B16C-A3A684205141}"/>
                </a:ext>
              </a:extLst>
            </p:cNvPr>
            <p:cNvPicPr>
              <a:picLocks noChangeAspect="1"/>
            </p:cNvPicPr>
            <p:nvPr/>
          </p:nvPicPr>
          <p:blipFill>
            <a:blip r:embed="rId4"/>
            <a:stretch>
              <a:fillRect/>
            </a:stretch>
          </p:blipFill>
          <p:spPr>
            <a:xfrm>
              <a:off x="3316444" y="483536"/>
              <a:ext cx="2480514" cy="2480514"/>
            </a:xfrm>
            <a:prstGeom prst="rect">
              <a:avLst/>
            </a:prstGeom>
          </p:spPr>
        </p:pic>
      </p:grpSp>
      <p:grpSp>
        <p:nvGrpSpPr>
          <p:cNvPr id="12" name="グループ化 11">
            <a:extLst>
              <a:ext uri="{FF2B5EF4-FFF2-40B4-BE49-F238E27FC236}">
                <a16:creationId xmlns:a16="http://schemas.microsoft.com/office/drawing/2014/main" id="{8FC46971-869F-324F-F1F3-48549390715D}"/>
              </a:ext>
            </a:extLst>
          </p:cNvPr>
          <p:cNvGrpSpPr/>
          <p:nvPr/>
        </p:nvGrpSpPr>
        <p:grpSpPr>
          <a:xfrm>
            <a:off x="6864319" y="2084745"/>
            <a:ext cx="4807433" cy="3829189"/>
            <a:chOff x="6864315" y="2084742"/>
            <a:chExt cx="4807433" cy="3829189"/>
          </a:xfrm>
        </p:grpSpPr>
        <p:sp>
          <p:nvSpPr>
            <p:cNvPr id="8" name="テキスト ボックス 7">
              <a:extLst>
                <a:ext uri="{FF2B5EF4-FFF2-40B4-BE49-F238E27FC236}">
                  <a16:creationId xmlns:a16="http://schemas.microsoft.com/office/drawing/2014/main" id="{4A47DCA2-ACB8-FB5A-2F85-127DEE39D855}"/>
                </a:ext>
              </a:extLst>
            </p:cNvPr>
            <p:cNvSpPr txBox="1"/>
            <p:nvPr/>
          </p:nvSpPr>
          <p:spPr>
            <a:xfrm>
              <a:off x="6864315" y="2084742"/>
              <a:ext cx="4807433" cy="954107"/>
            </a:xfrm>
            <a:prstGeom prst="rect">
              <a:avLst/>
            </a:prstGeom>
            <a:noFill/>
          </p:spPr>
          <p:txBody>
            <a:bodyPr wrap="square" rtlCol="0">
              <a:spAutoFit/>
            </a:bodyPr>
            <a:lstStyle/>
            <a:p>
              <a:r>
                <a:rPr kumimoji="1" lang="ja-JP" altLang="en-US" sz="2800" b="1" dirty="0">
                  <a:solidFill>
                    <a:schemeClr val="bg1"/>
                  </a:solidFill>
                </a:rPr>
                <a:t>自分でやってしまおうとして、</a:t>
              </a:r>
              <a:endParaRPr kumimoji="1" lang="en-US" altLang="ja-JP" sz="2800" b="1" dirty="0">
                <a:solidFill>
                  <a:schemeClr val="bg1"/>
                </a:solidFill>
              </a:endParaRPr>
            </a:p>
            <a:p>
              <a:r>
                <a:rPr kumimoji="1" lang="ja-JP" altLang="en-US" sz="2800" b="1" dirty="0">
                  <a:solidFill>
                    <a:schemeClr val="bg1"/>
                  </a:solidFill>
                </a:rPr>
                <a:t>メンバーと溝</a:t>
              </a:r>
              <a:endParaRPr kumimoji="1" lang="en-US" altLang="ja-JP" sz="2800" b="1" dirty="0">
                <a:solidFill>
                  <a:schemeClr val="bg1"/>
                </a:solidFill>
              </a:endParaRPr>
            </a:p>
          </p:txBody>
        </p:sp>
        <p:pic>
          <p:nvPicPr>
            <p:cNvPr id="4" name="図 3">
              <a:extLst>
                <a:ext uri="{FF2B5EF4-FFF2-40B4-BE49-F238E27FC236}">
                  <a16:creationId xmlns:a16="http://schemas.microsoft.com/office/drawing/2014/main" id="{AEFBD185-B8C2-23B1-05B6-F16D6A9BE343}"/>
                </a:ext>
              </a:extLst>
            </p:cNvPr>
            <p:cNvPicPr>
              <a:picLocks noChangeAspect="1"/>
            </p:cNvPicPr>
            <p:nvPr/>
          </p:nvPicPr>
          <p:blipFill>
            <a:blip r:embed="rId5"/>
            <a:stretch>
              <a:fillRect/>
            </a:stretch>
          </p:blipFill>
          <p:spPr>
            <a:xfrm>
              <a:off x="7758021" y="2833699"/>
              <a:ext cx="3080232" cy="3080232"/>
            </a:xfrm>
            <a:prstGeom prst="rect">
              <a:avLst/>
            </a:prstGeom>
          </p:spPr>
        </p:pic>
      </p:grpSp>
      <p:grpSp>
        <p:nvGrpSpPr>
          <p:cNvPr id="11" name="グループ化 10">
            <a:extLst>
              <a:ext uri="{FF2B5EF4-FFF2-40B4-BE49-F238E27FC236}">
                <a16:creationId xmlns:a16="http://schemas.microsoft.com/office/drawing/2014/main" id="{C9A6BB39-9D43-AE5B-14E4-CFDA3941E913}"/>
              </a:ext>
            </a:extLst>
          </p:cNvPr>
          <p:cNvGrpSpPr/>
          <p:nvPr/>
        </p:nvGrpSpPr>
        <p:grpSpPr>
          <a:xfrm>
            <a:off x="882656" y="2599903"/>
            <a:ext cx="4664589" cy="3247779"/>
            <a:chOff x="882654" y="2599901"/>
            <a:chExt cx="4664589" cy="3247778"/>
          </a:xfrm>
        </p:grpSpPr>
        <p:sp>
          <p:nvSpPr>
            <p:cNvPr id="2" name="テキスト ボックス 1">
              <a:extLst>
                <a:ext uri="{FF2B5EF4-FFF2-40B4-BE49-F238E27FC236}">
                  <a16:creationId xmlns:a16="http://schemas.microsoft.com/office/drawing/2014/main" id="{C8432B8F-70D9-158B-80B3-A5838CC5D2D8}"/>
                </a:ext>
              </a:extLst>
            </p:cNvPr>
            <p:cNvSpPr txBox="1"/>
            <p:nvPr/>
          </p:nvSpPr>
          <p:spPr>
            <a:xfrm>
              <a:off x="882654" y="2599901"/>
              <a:ext cx="3501146" cy="954107"/>
            </a:xfrm>
            <a:prstGeom prst="rect">
              <a:avLst/>
            </a:prstGeom>
            <a:noFill/>
          </p:spPr>
          <p:txBody>
            <a:bodyPr wrap="square" rtlCol="0">
              <a:spAutoFit/>
            </a:bodyPr>
            <a:lstStyle/>
            <a:p>
              <a:r>
                <a:rPr kumimoji="1" lang="ja-JP" altLang="en-US" sz="2800" b="1" dirty="0">
                  <a:solidFill>
                    <a:schemeClr val="bg1"/>
                  </a:solidFill>
                </a:rPr>
                <a:t>メンバーの発言に</a:t>
              </a:r>
              <a:endParaRPr kumimoji="1" lang="en-US" altLang="ja-JP" sz="2800" b="1" dirty="0">
                <a:solidFill>
                  <a:schemeClr val="bg1"/>
                </a:solidFill>
              </a:endParaRPr>
            </a:p>
            <a:p>
              <a:r>
                <a:rPr kumimoji="1" lang="ja-JP" altLang="en-US" sz="2800" b="1" dirty="0">
                  <a:solidFill>
                    <a:schemeClr val="bg1"/>
                  </a:solidFill>
                </a:rPr>
                <a:t>右往左往</a:t>
              </a:r>
              <a:r>
                <a:rPr kumimoji="1" lang="en-US" altLang="ja-JP" sz="2800" b="1" dirty="0">
                  <a:solidFill>
                    <a:schemeClr val="bg1"/>
                  </a:solidFill>
                </a:rPr>
                <a:t>!</a:t>
              </a:r>
            </a:p>
          </p:txBody>
        </p:sp>
        <p:pic>
          <p:nvPicPr>
            <p:cNvPr id="10" name="図 9">
              <a:extLst>
                <a:ext uri="{FF2B5EF4-FFF2-40B4-BE49-F238E27FC236}">
                  <a16:creationId xmlns:a16="http://schemas.microsoft.com/office/drawing/2014/main" id="{EB25F89F-6AF0-E5F4-05BC-31190CD90801}"/>
                </a:ext>
              </a:extLst>
            </p:cNvPr>
            <p:cNvPicPr>
              <a:picLocks noChangeAspect="1"/>
            </p:cNvPicPr>
            <p:nvPr/>
          </p:nvPicPr>
          <p:blipFill>
            <a:blip r:embed="rId6"/>
            <a:srcRect b="24444"/>
            <a:stretch>
              <a:fillRect/>
            </a:stretch>
          </p:blipFill>
          <p:spPr>
            <a:xfrm>
              <a:off x="1695865" y="2937749"/>
              <a:ext cx="3851378" cy="2909930"/>
            </a:xfrm>
            <a:prstGeom prst="rect">
              <a:avLst/>
            </a:prstGeom>
          </p:spPr>
        </p:pic>
      </p:grpSp>
      <p:sp>
        <p:nvSpPr>
          <p:cNvPr id="9" name="テキスト ボックス 8">
            <a:extLst>
              <a:ext uri="{FF2B5EF4-FFF2-40B4-BE49-F238E27FC236}">
                <a16:creationId xmlns:a16="http://schemas.microsoft.com/office/drawing/2014/main" id="{8E75F47C-93B7-BFFF-7587-333EE560E8F8}"/>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41/59</a:t>
            </a:r>
          </a:p>
        </p:txBody>
      </p:sp>
      <p:sp>
        <p:nvSpPr>
          <p:cNvPr id="13" name="四角形: 角を丸くする 12">
            <a:extLst>
              <a:ext uri="{FF2B5EF4-FFF2-40B4-BE49-F238E27FC236}">
                <a16:creationId xmlns:a16="http://schemas.microsoft.com/office/drawing/2014/main" id="{01E5E995-B806-88C4-2AA7-A3EA5462F24B}"/>
              </a:ext>
            </a:extLst>
          </p:cNvPr>
          <p:cNvSpPr/>
          <p:nvPr/>
        </p:nvSpPr>
        <p:spPr>
          <a:xfrm>
            <a:off x="5492172" y="2497550"/>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矢田</a:t>
            </a:r>
          </a:p>
        </p:txBody>
      </p:sp>
      <p:sp>
        <p:nvSpPr>
          <p:cNvPr id="14" name="四角形: 角を丸くする 13">
            <a:extLst>
              <a:ext uri="{FF2B5EF4-FFF2-40B4-BE49-F238E27FC236}">
                <a16:creationId xmlns:a16="http://schemas.microsoft.com/office/drawing/2014/main" id="{6890FBB5-AEA0-6B2C-0CE0-6D364A12867D}"/>
              </a:ext>
            </a:extLst>
          </p:cNvPr>
          <p:cNvSpPr/>
          <p:nvPr/>
        </p:nvSpPr>
        <p:spPr>
          <a:xfrm>
            <a:off x="2996001" y="5576826"/>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矢田</a:t>
            </a:r>
          </a:p>
        </p:txBody>
      </p:sp>
      <p:sp>
        <p:nvSpPr>
          <p:cNvPr id="15" name="四角形: 角を丸くする 14">
            <a:extLst>
              <a:ext uri="{FF2B5EF4-FFF2-40B4-BE49-F238E27FC236}">
                <a16:creationId xmlns:a16="http://schemas.microsoft.com/office/drawing/2014/main" id="{D2596AF3-4E4B-E320-22E8-127EAA9C4C9A}"/>
              </a:ext>
            </a:extLst>
          </p:cNvPr>
          <p:cNvSpPr/>
          <p:nvPr/>
        </p:nvSpPr>
        <p:spPr>
          <a:xfrm>
            <a:off x="7895010" y="5330192"/>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矢田</a:t>
            </a:r>
          </a:p>
        </p:txBody>
      </p:sp>
    </p:spTree>
    <p:extLst>
      <p:ext uri="{BB962C8B-B14F-4D97-AF65-F5344CB8AC3E}">
        <p14:creationId xmlns:p14="http://schemas.microsoft.com/office/powerpoint/2010/main" val="770442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fade">
                                      <p:cBhvr>
                                        <p:cTn id="2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14" grpId="0" animBg="1"/>
      <p:bldP spid="1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21" y="3"/>
            <a:ext cx="12191980" cy="6873891"/>
          </a:xfrm>
          <a:prstGeom prst="rect">
            <a:avLst/>
          </a:prstGeom>
        </p:spPr>
      </p:pic>
      <p:sp>
        <p:nvSpPr>
          <p:cNvPr id="70" name="テキスト ボックス 69">
            <a:extLst>
              <a:ext uri="{FF2B5EF4-FFF2-40B4-BE49-F238E27FC236}">
                <a16:creationId xmlns:a16="http://schemas.microsoft.com/office/drawing/2014/main" id="{266A5E53-BE7C-534A-1AE6-2FE9C3E07032}"/>
              </a:ext>
            </a:extLst>
          </p:cNvPr>
          <p:cNvSpPr txBox="1"/>
          <p:nvPr/>
        </p:nvSpPr>
        <p:spPr>
          <a:xfrm>
            <a:off x="59957" y="-97998"/>
            <a:ext cx="4496744"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3</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仕組み作り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FE2E6741-796C-5AF7-2E2D-4E2AB7E2CB3D}"/>
              </a:ext>
            </a:extLst>
          </p:cNvPr>
          <p:cNvGrpSpPr/>
          <p:nvPr/>
        </p:nvGrpSpPr>
        <p:grpSpPr>
          <a:xfrm flipV="1">
            <a:off x="46494" y="558580"/>
            <a:ext cx="4769347" cy="251360"/>
            <a:chOff x="4061460" y="1183703"/>
            <a:chExt cx="4069080" cy="0"/>
          </a:xfrm>
        </p:grpSpPr>
        <p:cxnSp>
          <p:nvCxnSpPr>
            <p:cNvPr id="73" name="直線コネクタ 72">
              <a:extLst>
                <a:ext uri="{FF2B5EF4-FFF2-40B4-BE49-F238E27FC236}">
                  <a16:creationId xmlns:a16="http://schemas.microsoft.com/office/drawing/2014/main" id="{366DF072-1D03-1597-B992-03E1472BD00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E752F3D9-FDE0-1FC8-0D47-63A27ABFAEF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4" name="グループ化 3">
            <a:extLst>
              <a:ext uri="{FF2B5EF4-FFF2-40B4-BE49-F238E27FC236}">
                <a16:creationId xmlns:a16="http://schemas.microsoft.com/office/drawing/2014/main" id="{403C44D9-6B75-A050-6EEB-0A549A13C4A9}"/>
              </a:ext>
            </a:extLst>
          </p:cNvPr>
          <p:cNvGrpSpPr/>
          <p:nvPr/>
        </p:nvGrpSpPr>
        <p:grpSpPr>
          <a:xfrm>
            <a:off x="265473" y="327262"/>
            <a:ext cx="5329371" cy="2607366"/>
            <a:chOff x="265471" y="552549"/>
            <a:chExt cx="5329371" cy="2607365"/>
          </a:xfrm>
        </p:grpSpPr>
        <p:pic>
          <p:nvPicPr>
            <p:cNvPr id="10" name="図 9">
              <a:extLst>
                <a:ext uri="{FF2B5EF4-FFF2-40B4-BE49-F238E27FC236}">
                  <a16:creationId xmlns:a16="http://schemas.microsoft.com/office/drawing/2014/main" id="{66899851-54A3-3351-436B-BC840B9B5D2B}"/>
                </a:ext>
              </a:extLst>
            </p:cNvPr>
            <p:cNvPicPr>
              <a:picLocks noChangeAspect="1"/>
            </p:cNvPicPr>
            <p:nvPr/>
          </p:nvPicPr>
          <p:blipFill>
            <a:blip r:embed="rId4"/>
            <a:stretch>
              <a:fillRect/>
            </a:stretch>
          </p:blipFill>
          <p:spPr>
            <a:xfrm>
              <a:off x="2987477" y="552549"/>
              <a:ext cx="2607365" cy="2607365"/>
            </a:xfrm>
            <a:prstGeom prst="rect">
              <a:avLst/>
            </a:prstGeom>
          </p:spPr>
        </p:pic>
        <p:sp>
          <p:nvSpPr>
            <p:cNvPr id="3" name="テキスト ボックス 2">
              <a:extLst>
                <a:ext uri="{FF2B5EF4-FFF2-40B4-BE49-F238E27FC236}">
                  <a16:creationId xmlns:a16="http://schemas.microsoft.com/office/drawing/2014/main" id="{61FCFB6A-0CFD-E753-B8C0-34408CE1DEC3}"/>
                </a:ext>
              </a:extLst>
            </p:cNvPr>
            <p:cNvSpPr txBox="1"/>
            <p:nvPr/>
          </p:nvSpPr>
          <p:spPr>
            <a:xfrm>
              <a:off x="265471" y="1342836"/>
              <a:ext cx="2773462" cy="954107"/>
            </a:xfrm>
            <a:prstGeom prst="rect">
              <a:avLst/>
            </a:prstGeom>
            <a:noFill/>
          </p:spPr>
          <p:txBody>
            <a:bodyPr wrap="square" rtlCol="0">
              <a:spAutoFit/>
            </a:bodyPr>
            <a:lstStyle/>
            <a:p>
              <a:r>
                <a:rPr kumimoji="1" lang="ja-JP" altLang="en-US" sz="2800" b="1" dirty="0">
                  <a:solidFill>
                    <a:schemeClr val="bg1"/>
                  </a:solidFill>
                </a:rPr>
                <a:t>矢田君　</a:t>
              </a:r>
              <a:endParaRPr kumimoji="1" lang="en-US" altLang="ja-JP" sz="2800" b="1" dirty="0">
                <a:solidFill>
                  <a:schemeClr val="bg1"/>
                </a:solidFill>
              </a:endParaRPr>
            </a:p>
            <a:p>
              <a:r>
                <a:rPr kumimoji="1" lang="ja-JP" altLang="en-US" sz="2800" b="1" dirty="0">
                  <a:solidFill>
                    <a:schemeClr val="bg1"/>
                  </a:solidFill>
                </a:rPr>
                <a:t>絶賛自信喪失中</a:t>
              </a:r>
              <a:endParaRPr kumimoji="1" lang="en-US" altLang="ja-JP" sz="2800" b="1" dirty="0">
                <a:solidFill>
                  <a:schemeClr val="bg1"/>
                </a:solidFill>
              </a:endParaRPr>
            </a:p>
          </p:txBody>
        </p:sp>
      </p:grpSp>
      <p:grpSp>
        <p:nvGrpSpPr>
          <p:cNvPr id="14" name="グループ化 13">
            <a:extLst>
              <a:ext uri="{FF2B5EF4-FFF2-40B4-BE49-F238E27FC236}">
                <a16:creationId xmlns:a16="http://schemas.microsoft.com/office/drawing/2014/main" id="{DE2536CF-65E8-9336-142C-D6AA6CB1E514}"/>
              </a:ext>
            </a:extLst>
          </p:cNvPr>
          <p:cNvGrpSpPr/>
          <p:nvPr/>
        </p:nvGrpSpPr>
        <p:grpSpPr>
          <a:xfrm>
            <a:off x="265472" y="2239618"/>
            <a:ext cx="11780711" cy="4537193"/>
            <a:chOff x="265471" y="2239615"/>
            <a:chExt cx="11780710" cy="4537193"/>
          </a:xfrm>
        </p:grpSpPr>
        <p:sp>
          <p:nvSpPr>
            <p:cNvPr id="22" name="四角形: 角を丸くする 21">
              <a:extLst>
                <a:ext uri="{FF2B5EF4-FFF2-40B4-BE49-F238E27FC236}">
                  <a16:creationId xmlns:a16="http://schemas.microsoft.com/office/drawing/2014/main" id="{0583A3C0-4078-1F88-AB02-2720EA4CCF6E}"/>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rgbClr val="FF0000">
                      <a:alpha val="97000"/>
                    </a:srgbClr>
                  </a:solidFill>
                  <a:effectLst>
                    <a:outerShdw blurRad="50800" dist="50800" dir="5400000" algn="ctr" rotWithShape="0">
                      <a:schemeClr val="bg1">
                        <a:lumMod val="50000"/>
                      </a:schemeClr>
                    </a:outerShdw>
                  </a:effectLst>
                </a:rPr>
                <a:t>あと一歩のﾒﾝﾊﾞｰに焦点を当て成長させる</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a:t>
              </a:r>
            </a:p>
          </p:txBody>
        </p:sp>
        <p:pic>
          <p:nvPicPr>
            <p:cNvPr id="11" name="図 10">
              <a:extLst>
                <a:ext uri="{FF2B5EF4-FFF2-40B4-BE49-F238E27FC236}">
                  <a16:creationId xmlns:a16="http://schemas.microsoft.com/office/drawing/2014/main" id="{DD9A26D5-B8C8-EDC4-DDDD-3C5F99015B58}"/>
                </a:ext>
              </a:extLst>
            </p:cNvPr>
            <p:cNvPicPr>
              <a:picLocks noChangeAspect="1"/>
            </p:cNvPicPr>
            <p:nvPr/>
          </p:nvPicPr>
          <p:blipFill>
            <a:blip r:embed="rId5"/>
            <a:stretch>
              <a:fillRect/>
            </a:stretch>
          </p:blipFill>
          <p:spPr>
            <a:xfrm>
              <a:off x="7900841" y="2784488"/>
              <a:ext cx="3203713" cy="3203713"/>
            </a:xfrm>
            <a:prstGeom prst="rect">
              <a:avLst/>
            </a:prstGeom>
          </p:spPr>
        </p:pic>
        <p:sp>
          <p:nvSpPr>
            <p:cNvPr id="12" name="吹き出し: 角を丸めた四角形 11">
              <a:extLst>
                <a:ext uri="{FF2B5EF4-FFF2-40B4-BE49-F238E27FC236}">
                  <a16:creationId xmlns:a16="http://schemas.microsoft.com/office/drawing/2014/main" id="{63DA4865-E13E-A3EC-1FC9-ACF040BD6123}"/>
                </a:ext>
              </a:extLst>
            </p:cNvPr>
            <p:cNvSpPr/>
            <p:nvPr/>
          </p:nvSpPr>
          <p:spPr>
            <a:xfrm>
              <a:off x="7519737" y="2239615"/>
              <a:ext cx="4287950" cy="834887"/>
            </a:xfrm>
            <a:prstGeom prst="wedgeRoundRectCallout">
              <a:avLst>
                <a:gd name="adj1" fmla="val 17836"/>
                <a:gd name="adj2" fmla="val 77352"/>
                <a:gd name="adj3" fmla="val 16667"/>
              </a:avLst>
            </a:prstGeom>
            <a:solidFill>
              <a:schemeClr val="accent3">
                <a:lumMod val="60000"/>
                <a:lumOff val="4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kumimoji="1" lang="ja-JP" altLang="en-US" sz="2000" b="1" dirty="0"/>
                <a:t>リーダーが全部やる必要はない！</a:t>
              </a:r>
              <a:endParaRPr kumimoji="1" lang="en-US" altLang="ja-JP" sz="2000" b="1" dirty="0"/>
            </a:p>
            <a:p>
              <a:pPr algn="ctr"/>
              <a:r>
                <a:rPr kumimoji="1" lang="ja-JP" altLang="en-US" sz="2000" b="1" dirty="0"/>
                <a:t>メンバーに任せて見守るも大事！</a:t>
              </a:r>
            </a:p>
          </p:txBody>
        </p:sp>
      </p:grpSp>
      <p:sp>
        <p:nvSpPr>
          <p:cNvPr id="7" name="吹き出し: 角を丸めた四角形 6">
            <a:extLst>
              <a:ext uri="{FF2B5EF4-FFF2-40B4-BE49-F238E27FC236}">
                <a16:creationId xmlns:a16="http://schemas.microsoft.com/office/drawing/2014/main" id="{37F19C71-51FF-B43D-4D9E-586B0B15F291}"/>
              </a:ext>
            </a:extLst>
          </p:cNvPr>
          <p:cNvSpPr/>
          <p:nvPr/>
        </p:nvSpPr>
        <p:spPr>
          <a:xfrm>
            <a:off x="4982255" y="940505"/>
            <a:ext cx="4287950" cy="653072"/>
          </a:xfrm>
          <a:prstGeom prst="wedgeRoundRectCallout">
            <a:avLst>
              <a:gd name="adj1" fmla="val -58559"/>
              <a:gd name="adj2" fmla="val 32756"/>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リーダーだから全部自分がやらなきゃ！</a:t>
            </a:r>
          </a:p>
        </p:txBody>
      </p:sp>
      <p:grpSp>
        <p:nvGrpSpPr>
          <p:cNvPr id="13" name="グループ化 12">
            <a:extLst>
              <a:ext uri="{FF2B5EF4-FFF2-40B4-BE49-F238E27FC236}">
                <a16:creationId xmlns:a16="http://schemas.microsoft.com/office/drawing/2014/main" id="{31F4B3B4-A556-7D16-D1A4-FF41C8596AF8}"/>
              </a:ext>
            </a:extLst>
          </p:cNvPr>
          <p:cNvGrpSpPr/>
          <p:nvPr/>
        </p:nvGrpSpPr>
        <p:grpSpPr>
          <a:xfrm>
            <a:off x="464046" y="2269639"/>
            <a:ext cx="6972771" cy="4009556"/>
            <a:chOff x="464046" y="2269638"/>
            <a:chExt cx="6972770" cy="4009557"/>
          </a:xfrm>
        </p:grpSpPr>
        <p:sp>
          <p:nvSpPr>
            <p:cNvPr id="2" name="テキスト ボックス 1">
              <a:extLst>
                <a:ext uri="{FF2B5EF4-FFF2-40B4-BE49-F238E27FC236}">
                  <a16:creationId xmlns:a16="http://schemas.microsoft.com/office/drawing/2014/main" id="{6B7D64B8-6B81-A3E4-6ADE-C9CE8E5F566D}"/>
                </a:ext>
              </a:extLst>
            </p:cNvPr>
            <p:cNvSpPr txBox="1"/>
            <p:nvPr/>
          </p:nvSpPr>
          <p:spPr>
            <a:xfrm>
              <a:off x="464046" y="4894200"/>
              <a:ext cx="6972770" cy="1384995"/>
            </a:xfrm>
            <a:prstGeom prst="rect">
              <a:avLst/>
            </a:prstGeom>
            <a:noFill/>
          </p:spPr>
          <p:txBody>
            <a:bodyPr wrap="square" rtlCol="0">
              <a:spAutoFit/>
            </a:bodyPr>
            <a:lstStyle/>
            <a:p>
              <a:r>
                <a:rPr kumimoji="1" lang="ja-JP" altLang="en-US" sz="2800" b="1" dirty="0">
                  <a:solidFill>
                    <a:schemeClr val="bg1"/>
                  </a:solidFill>
                </a:rPr>
                <a:t>上司を説得し、二期連続でリーダーに！</a:t>
              </a:r>
              <a:endParaRPr kumimoji="1" lang="en-US" altLang="ja-JP" sz="2800" b="1" dirty="0">
                <a:solidFill>
                  <a:schemeClr val="bg1"/>
                </a:solidFill>
              </a:endParaRPr>
            </a:p>
            <a:p>
              <a:r>
                <a:rPr kumimoji="1" lang="ja-JP" altLang="en-US" sz="2800" b="1" dirty="0">
                  <a:solidFill>
                    <a:schemeClr val="bg1"/>
                  </a:solidFill>
                </a:rPr>
                <a:t>あと一歩の矢田君をここで成長させる！</a:t>
              </a:r>
              <a:endParaRPr kumimoji="1" lang="en-US" altLang="ja-JP" sz="2800" b="1" dirty="0">
                <a:solidFill>
                  <a:schemeClr val="bg1"/>
                </a:solidFill>
              </a:endParaRPr>
            </a:p>
            <a:p>
              <a:endParaRPr kumimoji="1" lang="en-US" altLang="ja-JP" sz="2800" b="1" dirty="0">
                <a:solidFill>
                  <a:schemeClr val="bg1"/>
                </a:solidFill>
              </a:endParaRPr>
            </a:p>
          </p:txBody>
        </p:sp>
        <p:pic>
          <p:nvPicPr>
            <p:cNvPr id="9" name="図 8">
              <a:extLst>
                <a:ext uri="{FF2B5EF4-FFF2-40B4-BE49-F238E27FC236}">
                  <a16:creationId xmlns:a16="http://schemas.microsoft.com/office/drawing/2014/main" id="{6546E7E0-5D82-B3DD-967B-6CE53C7E7438}"/>
                </a:ext>
              </a:extLst>
            </p:cNvPr>
            <p:cNvPicPr>
              <a:picLocks noChangeAspect="1"/>
            </p:cNvPicPr>
            <p:nvPr/>
          </p:nvPicPr>
          <p:blipFill>
            <a:blip r:embed="rId6"/>
            <a:stretch>
              <a:fillRect/>
            </a:stretch>
          </p:blipFill>
          <p:spPr>
            <a:xfrm>
              <a:off x="693360" y="2269638"/>
              <a:ext cx="3863341" cy="2575561"/>
            </a:xfrm>
            <a:prstGeom prst="rect">
              <a:avLst/>
            </a:prstGeom>
          </p:spPr>
        </p:pic>
      </p:grpSp>
      <p:sp>
        <p:nvSpPr>
          <p:cNvPr id="6" name="テキスト ボックス 5">
            <a:extLst>
              <a:ext uri="{FF2B5EF4-FFF2-40B4-BE49-F238E27FC236}">
                <a16:creationId xmlns:a16="http://schemas.microsoft.com/office/drawing/2014/main" id="{E37296B9-558F-E906-B4C5-79195C74D62F}"/>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42/59</a:t>
            </a:r>
          </a:p>
        </p:txBody>
      </p:sp>
      <p:sp>
        <p:nvSpPr>
          <p:cNvPr id="8" name="吹き出し: 角を丸めた四角形 7">
            <a:extLst>
              <a:ext uri="{FF2B5EF4-FFF2-40B4-BE49-F238E27FC236}">
                <a16:creationId xmlns:a16="http://schemas.microsoft.com/office/drawing/2014/main" id="{28CCD87E-53C4-B85E-A21C-9DEC7BA11CD8}"/>
              </a:ext>
            </a:extLst>
          </p:cNvPr>
          <p:cNvSpPr/>
          <p:nvPr/>
        </p:nvSpPr>
        <p:spPr>
          <a:xfrm>
            <a:off x="5113013" y="1822624"/>
            <a:ext cx="2088275" cy="804553"/>
          </a:xfrm>
          <a:prstGeom prst="wedgeRoundRectCallout">
            <a:avLst>
              <a:gd name="adj1" fmla="val -65394"/>
              <a:gd name="adj2" fmla="val -47618"/>
              <a:gd name="adj3" fmla="val 16667"/>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でも全部やれる</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自信が無い・・・！</a:t>
            </a:r>
          </a:p>
        </p:txBody>
      </p:sp>
      <p:sp>
        <p:nvSpPr>
          <p:cNvPr id="15" name="四角形: 角を丸くする 14">
            <a:extLst>
              <a:ext uri="{FF2B5EF4-FFF2-40B4-BE49-F238E27FC236}">
                <a16:creationId xmlns:a16="http://schemas.microsoft.com/office/drawing/2014/main" id="{E51C3BA8-6F44-B28F-CBA2-DF1DF8531E20}"/>
              </a:ext>
            </a:extLst>
          </p:cNvPr>
          <p:cNvSpPr/>
          <p:nvPr/>
        </p:nvSpPr>
        <p:spPr>
          <a:xfrm>
            <a:off x="8611408" y="5703732"/>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矢田</a:t>
            </a:r>
          </a:p>
        </p:txBody>
      </p:sp>
      <p:sp>
        <p:nvSpPr>
          <p:cNvPr id="16" name="四角形: 角を丸くする 15">
            <a:extLst>
              <a:ext uri="{FF2B5EF4-FFF2-40B4-BE49-F238E27FC236}">
                <a16:creationId xmlns:a16="http://schemas.microsoft.com/office/drawing/2014/main" id="{14259C88-EBCA-F18D-EDBA-32564C2844B2}"/>
              </a:ext>
            </a:extLst>
          </p:cNvPr>
          <p:cNvSpPr/>
          <p:nvPr/>
        </p:nvSpPr>
        <p:spPr>
          <a:xfrm>
            <a:off x="10270641" y="5723484"/>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chemeClr val="tx1"/>
                </a:solidFill>
              </a:rPr>
              <a:t>三浦</a:t>
            </a:r>
          </a:p>
        </p:txBody>
      </p:sp>
      <p:sp>
        <p:nvSpPr>
          <p:cNvPr id="17" name="四角形: 角を丸くする 16">
            <a:extLst>
              <a:ext uri="{FF2B5EF4-FFF2-40B4-BE49-F238E27FC236}">
                <a16:creationId xmlns:a16="http://schemas.microsoft.com/office/drawing/2014/main" id="{4F0EE8B1-7A53-FF02-31D9-18518994AF37}"/>
              </a:ext>
            </a:extLst>
          </p:cNvPr>
          <p:cNvSpPr/>
          <p:nvPr/>
        </p:nvSpPr>
        <p:spPr>
          <a:xfrm>
            <a:off x="4238648" y="2657061"/>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矢田</a:t>
            </a:r>
          </a:p>
        </p:txBody>
      </p:sp>
      <p:sp>
        <p:nvSpPr>
          <p:cNvPr id="18" name="四角形: 角を丸くする 17">
            <a:extLst>
              <a:ext uri="{FF2B5EF4-FFF2-40B4-BE49-F238E27FC236}">
                <a16:creationId xmlns:a16="http://schemas.microsoft.com/office/drawing/2014/main" id="{BC5A31CB-A835-A385-B9E3-A8D25953C477}"/>
              </a:ext>
            </a:extLst>
          </p:cNvPr>
          <p:cNvSpPr/>
          <p:nvPr/>
        </p:nvSpPr>
        <p:spPr>
          <a:xfrm>
            <a:off x="1110618" y="4537442"/>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chemeClr val="tx1"/>
                </a:solidFill>
              </a:rPr>
              <a:t>三浦</a:t>
            </a:r>
          </a:p>
        </p:txBody>
      </p:sp>
      <p:sp>
        <p:nvSpPr>
          <p:cNvPr id="19" name="四角形: 角を丸くする 18">
            <a:extLst>
              <a:ext uri="{FF2B5EF4-FFF2-40B4-BE49-F238E27FC236}">
                <a16:creationId xmlns:a16="http://schemas.microsoft.com/office/drawing/2014/main" id="{E7864641-B927-3796-0C76-B2D31967CF0A}"/>
              </a:ext>
            </a:extLst>
          </p:cNvPr>
          <p:cNvSpPr/>
          <p:nvPr/>
        </p:nvSpPr>
        <p:spPr>
          <a:xfrm>
            <a:off x="3950430" y="4556438"/>
            <a:ext cx="865411"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chemeClr val="tx1"/>
                </a:solidFill>
              </a:rPr>
              <a:t>大川</a:t>
            </a:r>
            <a:r>
              <a:rPr kumimoji="1" lang="en-US" altLang="ja-JP" sz="1600" dirty="0">
                <a:solidFill>
                  <a:schemeClr val="tx1"/>
                </a:solidFill>
              </a:rPr>
              <a:t>AD</a:t>
            </a:r>
            <a:endParaRPr kumimoji="1" lang="ja-JP" altLang="en-US" sz="1600" dirty="0">
              <a:solidFill>
                <a:schemeClr val="tx1"/>
              </a:solidFill>
            </a:endParaRPr>
          </a:p>
        </p:txBody>
      </p:sp>
    </p:spTree>
    <p:extLst>
      <p:ext uri="{BB962C8B-B14F-4D97-AF65-F5344CB8AC3E}">
        <p14:creationId xmlns:p14="http://schemas.microsoft.com/office/powerpoint/2010/main" val="191577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fade">
                                      <p:cBhvr>
                                        <p:cTn id="2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8" grpId="0" animBg="1"/>
      <p:bldP spid="19" grpId="0" animBg="1"/>
    </p:bld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B24AC5AA-F133-2868-1978-A6EC981467BF}"/>
              </a:ext>
            </a:extLst>
          </p:cNvPr>
          <p:cNvPicPr>
            <a:picLocks noChangeAspect="1"/>
          </p:cNvPicPr>
          <p:nvPr/>
        </p:nvPicPr>
        <p:blipFill rotWithShape="1">
          <a:blip r:embed="rId3"/>
          <a:srcRect t="19"/>
          <a:stretch/>
        </p:blipFill>
        <p:spPr>
          <a:xfrm>
            <a:off x="21" y="3"/>
            <a:ext cx="12191980" cy="6873891"/>
          </a:xfrm>
          <a:prstGeom prst="rect">
            <a:avLst/>
          </a:prstGeom>
        </p:spPr>
      </p:pic>
      <p:graphicFrame>
        <p:nvGraphicFramePr>
          <p:cNvPr id="9" name="表 12">
            <a:extLst>
              <a:ext uri="{FF2B5EF4-FFF2-40B4-BE49-F238E27FC236}">
                <a16:creationId xmlns:a16="http://schemas.microsoft.com/office/drawing/2014/main" id="{8432E173-E1E3-B1F9-E396-C0E957DC6DCB}"/>
              </a:ext>
            </a:extLst>
          </p:cNvPr>
          <p:cNvGraphicFramePr>
            <a:graphicFrameLocks noGrp="1"/>
          </p:cNvGraphicFramePr>
          <p:nvPr>
            <p:extLst>
              <p:ext uri="{D42A27DB-BD31-4B8C-83A1-F6EECF244321}">
                <p14:modId xmlns:p14="http://schemas.microsoft.com/office/powerpoint/2010/main" val="1786572889"/>
              </p:ext>
            </p:extLst>
          </p:nvPr>
        </p:nvGraphicFramePr>
        <p:xfrm>
          <a:off x="202263" y="2130554"/>
          <a:ext cx="9657360" cy="3827221"/>
        </p:xfrm>
        <a:graphic>
          <a:graphicData uri="http://schemas.openxmlformats.org/drawingml/2006/table">
            <a:tbl>
              <a:tblPr firstRow="1" bandRow="1">
                <a:tableStyleId>{5C22544A-7EE6-4342-B048-85BDC9FD1C3A}</a:tableStyleId>
              </a:tblPr>
              <a:tblGrid>
                <a:gridCol w="3086107">
                  <a:extLst>
                    <a:ext uri="{9D8B030D-6E8A-4147-A177-3AD203B41FA5}">
                      <a16:colId xmlns:a16="http://schemas.microsoft.com/office/drawing/2014/main" val="3726776355"/>
                    </a:ext>
                  </a:extLst>
                </a:gridCol>
                <a:gridCol w="886591">
                  <a:extLst>
                    <a:ext uri="{9D8B030D-6E8A-4147-A177-3AD203B41FA5}">
                      <a16:colId xmlns:a16="http://schemas.microsoft.com/office/drawing/2014/main" val="4188829481"/>
                    </a:ext>
                  </a:extLst>
                </a:gridCol>
                <a:gridCol w="847615">
                  <a:extLst>
                    <a:ext uri="{9D8B030D-6E8A-4147-A177-3AD203B41FA5}">
                      <a16:colId xmlns:a16="http://schemas.microsoft.com/office/drawing/2014/main" val="741270194"/>
                    </a:ext>
                  </a:extLst>
                </a:gridCol>
                <a:gridCol w="795131">
                  <a:extLst>
                    <a:ext uri="{9D8B030D-6E8A-4147-A177-3AD203B41FA5}">
                      <a16:colId xmlns:a16="http://schemas.microsoft.com/office/drawing/2014/main" val="3607726367"/>
                    </a:ext>
                  </a:extLst>
                </a:gridCol>
                <a:gridCol w="808383">
                  <a:extLst>
                    <a:ext uri="{9D8B030D-6E8A-4147-A177-3AD203B41FA5}">
                      <a16:colId xmlns:a16="http://schemas.microsoft.com/office/drawing/2014/main" val="4200768657"/>
                    </a:ext>
                  </a:extLst>
                </a:gridCol>
                <a:gridCol w="901148">
                  <a:extLst>
                    <a:ext uri="{9D8B030D-6E8A-4147-A177-3AD203B41FA5}">
                      <a16:colId xmlns:a16="http://schemas.microsoft.com/office/drawing/2014/main" val="2184275719"/>
                    </a:ext>
                  </a:extLst>
                </a:gridCol>
                <a:gridCol w="755375">
                  <a:extLst>
                    <a:ext uri="{9D8B030D-6E8A-4147-A177-3AD203B41FA5}">
                      <a16:colId xmlns:a16="http://schemas.microsoft.com/office/drawing/2014/main" val="134545977"/>
                    </a:ext>
                  </a:extLst>
                </a:gridCol>
                <a:gridCol w="782031">
                  <a:extLst>
                    <a:ext uri="{9D8B030D-6E8A-4147-A177-3AD203B41FA5}">
                      <a16:colId xmlns:a16="http://schemas.microsoft.com/office/drawing/2014/main" val="2205252004"/>
                    </a:ext>
                  </a:extLst>
                </a:gridCol>
                <a:gridCol w="794979">
                  <a:extLst>
                    <a:ext uri="{9D8B030D-6E8A-4147-A177-3AD203B41FA5}">
                      <a16:colId xmlns:a16="http://schemas.microsoft.com/office/drawing/2014/main" val="4280614702"/>
                    </a:ext>
                  </a:extLst>
                </a:gridCol>
              </a:tblGrid>
              <a:tr h="990787">
                <a:tc>
                  <a:txBody>
                    <a:bodyPr/>
                    <a:lstStyle/>
                    <a:p>
                      <a:pPr algn="ctr">
                        <a:lnSpc>
                          <a:spcPct val="150000"/>
                        </a:lnSpc>
                      </a:pPr>
                      <a:r>
                        <a:rPr kumimoji="1" lang="ja-JP" altLang="en-US" sz="1600"/>
                        <a:t>テーマ名</a:t>
                      </a:r>
                    </a:p>
                  </a:txBody>
                  <a:tcPr anchor="ctr"/>
                </a:tc>
                <a:tc>
                  <a:txBody>
                    <a:bodyPr/>
                    <a:lstStyle/>
                    <a:p>
                      <a:pPr algn="ctr">
                        <a:lnSpc>
                          <a:spcPct val="150000"/>
                        </a:lnSpc>
                      </a:pPr>
                      <a:r>
                        <a:rPr kumimoji="1" lang="ja-JP" altLang="en-US" sz="1600" dirty="0"/>
                        <a:t>重要度</a:t>
                      </a:r>
                    </a:p>
                  </a:txBody>
                  <a:tcPr anchor="ctr"/>
                </a:tc>
                <a:tc>
                  <a:txBody>
                    <a:bodyPr/>
                    <a:lstStyle/>
                    <a:p>
                      <a:pPr algn="ctr">
                        <a:lnSpc>
                          <a:spcPct val="150000"/>
                        </a:lnSpc>
                      </a:pPr>
                      <a:r>
                        <a:rPr kumimoji="1" lang="ja-JP" altLang="en-US" sz="1600"/>
                        <a:t>緊急度</a:t>
                      </a:r>
                    </a:p>
                  </a:txBody>
                  <a:tcPr anchor="ctr"/>
                </a:tc>
                <a:tc>
                  <a:txBody>
                    <a:bodyPr/>
                    <a:lstStyle/>
                    <a:p>
                      <a:pPr algn="ctr">
                        <a:lnSpc>
                          <a:spcPct val="150000"/>
                        </a:lnSpc>
                      </a:pPr>
                      <a:r>
                        <a:rPr kumimoji="1" lang="ja-JP" altLang="en-US" sz="1600" dirty="0"/>
                        <a:t>拡大</a:t>
                      </a:r>
                      <a:endParaRPr kumimoji="1" lang="en-US" altLang="ja-JP" sz="1600" dirty="0"/>
                    </a:p>
                    <a:p>
                      <a:pPr algn="ctr">
                        <a:lnSpc>
                          <a:spcPct val="150000"/>
                        </a:lnSpc>
                      </a:pPr>
                      <a:r>
                        <a:rPr kumimoji="1" lang="ja-JP" altLang="en-US" sz="1600" dirty="0"/>
                        <a:t>傾向</a:t>
                      </a:r>
                    </a:p>
                  </a:txBody>
                  <a:tcPr anchor="ctr"/>
                </a:tc>
                <a:tc>
                  <a:txBody>
                    <a:bodyPr/>
                    <a:lstStyle/>
                    <a:p>
                      <a:pPr algn="ctr">
                        <a:lnSpc>
                          <a:spcPct val="150000"/>
                        </a:lnSpc>
                      </a:pPr>
                      <a:r>
                        <a:rPr kumimoji="1" lang="ja-JP" altLang="en-US" sz="1600" dirty="0"/>
                        <a:t>実現性</a:t>
                      </a:r>
                    </a:p>
                  </a:txBody>
                  <a:tcPr anchor="ctr"/>
                </a:tc>
                <a:tc>
                  <a:txBody>
                    <a:bodyPr/>
                    <a:lstStyle/>
                    <a:p>
                      <a:pPr algn="ctr">
                        <a:lnSpc>
                          <a:spcPct val="150000"/>
                        </a:lnSpc>
                      </a:pPr>
                      <a:r>
                        <a:rPr kumimoji="1" lang="ja-JP" altLang="en-US" sz="1600" dirty="0"/>
                        <a:t>対策</a:t>
                      </a:r>
                      <a:endParaRPr kumimoji="1" lang="en-US" altLang="ja-JP" sz="1600" dirty="0"/>
                    </a:p>
                    <a:p>
                      <a:pPr algn="ctr">
                        <a:lnSpc>
                          <a:spcPct val="150000"/>
                        </a:lnSpc>
                      </a:pPr>
                      <a:r>
                        <a:rPr kumimoji="1" lang="ja-JP" altLang="en-US" sz="1600" dirty="0"/>
                        <a:t>期間</a:t>
                      </a:r>
                    </a:p>
                  </a:txBody>
                  <a:tcPr anchor="ctr"/>
                </a:tc>
                <a:tc>
                  <a:txBody>
                    <a:bodyPr/>
                    <a:lstStyle/>
                    <a:p>
                      <a:pPr algn="ctr">
                        <a:lnSpc>
                          <a:spcPct val="150000"/>
                        </a:lnSpc>
                      </a:pPr>
                      <a:r>
                        <a:rPr kumimoji="1" lang="ja-JP" altLang="en-US" sz="1600" dirty="0"/>
                        <a:t>方針</a:t>
                      </a:r>
                    </a:p>
                  </a:txBody>
                  <a:tcPr anchor="ctr"/>
                </a:tc>
                <a:tc>
                  <a:txBody>
                    <a:bodyPr/>
                    <a:lstStyle/>
                    <a:p>
                      <a:pPr algn="ctr">
                        <a:lnSpc>
                          <a:spcPct val="150000"/>
                        </a:lnSpc>
                      </a:pPr>
                      <a:r>
                        <a:rPr kumimoji="1" lang="ja-JP" altLang="en-US" sz="1600"/>
                        <a:t>評点</a:t>
                      </a:r>
                    </a:p>
                  </a:txBody>
                  <a:tcPr anchor="ctr"/>
                </a:tc>
                <a:tc>
                  <a:txBody>
                    <a:bodyPr/>
                    <a:lstStyle/>
                    <a:p>
                      <a:pPr algn="ctr">
                        <a:lnSpc>
                          <a:spcPct val="150000"/>
                        </a:lnSpc>
                      </a:pPr>
                      <a:r>
                        <a:rPr kumimoji="1" lang="ja-JP" altLang="en-US" sz="1600" dirty="0"/>
                        <a:t>順位</a:t>
                      </a:r>
                    </a:p>
                  </a:txBody>
                  <a:tcPr anchor="ctr"/>
                </a:tc>
                <a:extLst>
                  <a:ext uri="{0D108BD9-81ED-4DB2-BD59-A6C34878D82A}">
                    <a16:rowId xmlns:a16="http://schemas.microsoft.com/office/drawing/2014/main" val="1401625757"/>
                  </a:ext>
                </a:extLst>
              </a:tr>
              <a:tr h="990787">
                <a:tc>
                  <a:txBody>
                    <a:bodyPr/>
                    <a:lstStyle/>
                    <a:p>
                      <a:pPr marL="0" indent="0" algn="ctr">
                        <a:lnSpc>
                          <a:spcPct val="150000"/>
                        </a:lnSpc>
                        <a:buFont typeface="+mj-lt"/>
                        <a:buNone/>
                      </a:pPr>
                      <a:r>
                        <a:rPr kumimoji="1" lang="ja-JP" altLang="en-US" sz="1600" b="1" dirty="0"/>
                        <a:t>シムテープ切り出し時の</a:t>
                      </a:r>
                      <a:endParaRPr kumimoji="1" lang="en-US" altLang="ja-JP" sz="1600" b="1" dirty="0"/>
                    </a:p>
                    <a:p>
                      <a:pPr marL="0" indent="0" algn="ctr">
                        <a:lnSpc>
                          <a:spcPct val="150000"/>
                        </a:lnSpc>
                        <a:buFont typeface="+mj-lt"/>
                        <a:buNone/>
                      </a:pPr>
                      <a:r>
                        <a:rPr kumimoji="1" lang="ja-JP" altLang="en-US" sz="1600" b="1" dirty="0"/>
                        <a:t>バリ取り作業</a:t>
                      </a:r>
                    </a:p>
                  </a:txBody>
                  <a:tcPr anchor="ctr"/>
                </a:tc>
                <a:tc>
                  <a:txBody>
                    <a:bodyPr/>
                    <a:lstStyle/>
                    <a:p>
                      <a:pPr algn="ctr">
                        <a:lnSpc>
                          <a:spcPct val="150000"/>
                        </a:lnSpc>
                      </a:pPr>
                      <a:r>
                        <a:rPr kumimoji="1" lang="ja-JP" altLang="en-US" sz="1600"/>
                        <a:t>〇</a:t>
                      </a:r>
                    </a:p>
                  </a:txBody>
                  <a:tcPr anchor="ctr"/>
                </a:tc>
                <a:tc>
                  <a:txBody>
                    <a:bodyPr/>
                    <a:lstStyle/>
                    <a:p>
                      <a:pPr algn="ctr">
                        <a:lnSpc>
                          <a:spcPct val="150000"/>
                        </a:lnSpc>
                      </a:pPr>
                      <a:r>
                        <a:rPr kumimoji="1" lang="ja-JP" altLang="en-US" sz="1600"/>
                        <a:t>△</a:t>
                      </a:r>
                    </a:p>
                  </a:txBody>
                  <a:tcPr anchor="ctr"/>
                </a:tc>
                <a:tc>
                  <a:txBody>
                    <a:bodyPr/>
                    <a:lstStyle/>
                    <a:p>
                      <a:pPr algn="ctr">
                        <a:lnSpc>
                          <a:spcPct val="150000"/>
                        </a:lnSpc>
                      </a:pPr>
                      <a:r>
                        <a:rPr kumimoji="1" lang="ja-JP" altLang="en-US" sz="1600"/>
                        <a:t>△</a:t>
                      </a:r>
                    </a:p>
                  </a:txBody>
                  <a:tcPr anchor="ctr"/>
                </a:tc>
                <a:tc>
                  <a:txBody>
                    <a:bodyPr/>
                    <a:lstStyle/>
                    <a:p>
                      <a:pPr algn="ctr">
                        <a:lnSpc>
                          <a:spcPct val="150000"/>
                        </a:lnSpc>
                      </a:pPr>
                      <a:r>
                        <a:rPr kumimoji="1" lang="ja-JP" altLang="en-US" sz="1600"/>
                        <a:t>△</a:t>
                      </a:r>
                    </a:p>
                  </a:txBody>
                  <a:tcPr anchor="ctr"/>
                </a:tc>
                <a:tc>
                  <a:txBody>
                    <a:bodyPr/>
                    <a:lstStyle/>
                    <a:p>
                      <a:pPr algn="ctr">
                        <a:lnSpc>
                          <a:spcPct val="150000"/>
                        </a:lnSpc>
                      </a:pPr>
                      <a:r>
                        <a:rPr kumimoji="1" lang="ja-JP" altLang="en-US" sz="1600" dirty="0"/>
                        <a:t>△</a:t>
                      </a:r>
                    </a:p>
                  </a:txBody>
                  <a:tcPr anchor="ctr"/>
                </a:tc>
                <a:tc>
                  <a:txBody>
                    <a:bodyPr/>
                    <a:lstStyle/>
                    <a:p>
                      <a:pPr algn="ctr">
                        <a:lnSpc>
                          <a:spcPct val="150000"/>
                        </a:lnSpc>
                      </a:pPr>
                      <a:r>
                        <a:rPr kumimoji="1" lang="ja-JP" altLang="en-US" sz="1600"/>
                        <a:t>△</a:t>
                      </a:r>
                    </a:p>
                  </a:txBody>
                  <a:tcPr anchor="ctr"/>
                </a:tc>
                <a:tc>
                  <a:txBody>
                    <a:bodyPr/>
                    <a:lstStyle/>
                    <a:p>
                      <a:pPr algn="ctr">
                        <a:lnSpc>
                          <a:spcPct val="150000"/>
                        </a:lnSpc>
                      </a:pPr>
                      <a:r>
                        <a:rPr kumimoji="1" lang="en-US" altLang="ja-JP" sz="1600"/>
                        <a:t>7</a:t>
                      </a:r>
                      <a:r>
                        <a:rPr kumimoji="1" lang="ja-JP" altLang="en-US" sz="1600"/>
                        <a:t>点</a:t>
                      </a:r>
                    </a:p>
                  </a:txBody>
                  <a:tcPr anchor="ctr"/>
                </a:tc>
                <a:tc>
                  <a:txBody>
                    <a:bodyPr/>
                    <a:lstStyle/>
                    <a:p>
                      <a:pPr algn="ctr">
                        <a:lnSpc>
                          <a:spcPct val="150000"/>
                        </a:lnSpc>
                      </a:pPr>
                      <a:r>
                        <a:rPr kumimoji="1" lang="en-US" altLang="ja-JP" sz="1600"/>
                        <a:t>3</a:t>
                      </a:r>
                      <a:r>
                        <a:rPr kumimoji="1" lang="ja-JP" altLang="en-US" sz="1600"/>
                        <a:t>位</a:t>
                      </a:r>
                    </a:p>
                  </a:txBody>
                  <a:tcPr anchor="ctr"/>
                </a:tc>
                <a:extLst>
                  <a:ext uri="{0D108BD9-81ED-4DB2-BD59-A6C34878D82A}">
                    <a16:rowId xmlns:a16="http://schemas.microsoft.com/office/drawing/2014/main" val="833921714"/>
                  </a:ext>
                </a:extLst>
              </a:tr>
              <a:tr h="854860">
                <a:tc>
                  <a:txBody>
                    <a:bodyPr/>
                    <a:lstStyle/>
                    <a:p>
                      <a:pPr algn="ctr">
                        <a:lnSpc>
                          <a:spcPct val="150000"/>
                        </a:lnSpc>
                      </a:pPr>
                      <a:r>
                        <a:rPr kumimoji="1" lang="ja-JP" altLang="en-US" sz="1600" b="1" dirty="0"/>
                        <a:t>圧縮評価作業の</a:t>
                      </a:r>
                      <a:endParaRPr kumimoji="1" lang="en-US" altLang="ja-JP" sz="1600" b="1" dirty="0"/>
                    </a:p>
                    <a:p>
                      <a:pPr algn="ctr">
                        <a:lnSpc>
                          <a:spcPct val="150000"/>
                        </a:lnSpc>
                      </a:pPr>
                      <a:r>
                        <a:rPr kumimoji="1" lang="ja-JP" altLang="en-US" sz="1600" b="1" dirty="0"/>
                        <a:t>標準化</a:t>
                      </a:r>
                    </a:p>
                  </a:txBody>
                  <a:tcPr anchor="ctr"/>
                </a:tc>
                <a:tc>
                  <a:txBody>
                    <a:bodyPr/>
                    <a:lstStyle/>
                    <a:p>
                      <a:pPr algn="ctr">
                        <a:lnSpc>
                          <a:spcPct val="150000"/>
                        </a:lnSpc>
                      </a:pPr>
                      <a:r>
                        <a:rPr kumimoji="1" lang="ja-JP" altLang="en-US" sz="2000" b="1"/>
                        <a:t>〇</a:t>
                      </a:r>
                    </a:p>
                  </a:txBody>
                  <a:tcPr anchor="ctr"/>
                </a:tc>
                <a:tc>
                  <a:txBody>
                    <a:bodyPr/>
                    <a:lstStyle/>
                    <a:p>
                      <a:pPr algn="ctr">
                        <a:lnSpc>
                          <a:spcPct val="150000"/>
                        </a:lnSpc>
                      </a:pPr>
                      <a:r>
                        <a:rPr kumimoji="1" lang="ja-JP" altLang="en-US" sz="2000" b="1"/>
                        <a:t>〇</a:t>
                      </a:r>
                    </a:p>
                  </a:txBody>
                  <a:tcPr anchor="ctr"/>
                </a:tc>
                <a:tc>
                  <a:txBody>
                    <a:bodyPr/>
                    <a:lstStyle/>
                    <a:p>
                      <a:pPr algn="ctr">
                        <a:lnSpc>
                          <a:spcPct val="150000"/>
                        </a:lnSpc>
                      </a:pPr>
                      <a:r>
                        <a:rPr kumimoji="1" lang="ja-JP" altLang="en-US" sz="2000" b="1"/>
                        <a:t>〇</a:t>
                      </a:r>
                    </a:p>
                  </a:txBody>
                  <a:tcPr anchor="ctr"/>
                </a:tc>
                <a:tc>
                  <a:txBody>
                    <a:bodyPr/>
                    <a:lstStyle/>
                    <a:p>
                      <a:pPr algn="ctr">
                        <a:lnSpc>
                          <a:spcPct val="150000"/>
                        </a:lnSpc>
                      </a:pPr>
                      <a:r>
                        <a:rPr kumimoji="1" lang="ja-JP" altLang="en-US" sz="2000" b="1"/>
                        <a:t>〇</a:t>
                      </a:r>
                    </a:p>
                  </a:txBody>
                  <a:tcPr anchor="ctr"/>
                </a:tc>
                <a:tc>
                  <a:txBody>
                    <a:bodyPr/>
                    <a:lstStyle/>
                    <a:p>
                      <a:pPr algn="ctr">
                        <a:lnSpc>
                          <a:spcPct val="150000"/>
                        </a:lnSpc>
                      </a:pPr>
                      <a:r>
                        <a:rPr kumimoji="1" lang="ja-JP" altLang="en-US" sz="2000" b="1"/>
                        <a:t>〇</a:t>
                      </a:r>
                    </a:p>
                  </a:txBody>
                  <a:tcPr anchor="ctr"/>
                </a:tc>
                <a:tc>
                  <a:txBody>
                    <a:bodyPr/>
                    <a:lstStyle/>
                    <a:p>
                      <a:pPr algn="ctr">
                        <a:lnSpc>
                          <a:spcPct val="150000"/>
                        </a:lnSpc>
                      </a:pPr>
                      <a:r>
                        <a:rPr kumimoji="1" lang="ja-JP" altLang="en-US" sz="2000" b="1"/>
                        <a:t>◎</a:t>
                      </a:r>
                    </a:p>
                  </a:txBody>
                  <a:tcPr anchor="ctr"/>
                </a:tc>
                <a:tc>
                  <a:txBody>
                    <a:bodyPr/>
                    <a:lstStyle/>
                    <a:p>
                      <a:pPr algn="ctr">
                        <a:lnSpc>
                          <a:spcPct val="150000"/>
                        </a:lnSpc>
                      </a:pPr>
                      <a:r>
                        <a:rPr kumimoji="1" lang="en-US" altLang="ja-JP" sz="2000" b="1"/>
                        <a:t>13</a:t>
                      </a:r>
                      <a:r>
                        <a:rPr kumimoji="1" lang="ja-JP" altLang="en-US" sz="2000" b="1"/>
                        <a:t>点</a:t>
                      </a:r>
                    </a:p>
                  </a:txBody>
                  <a:tcPr anchor="ctr"/>
                </a:tc>
                <a:tc>
                  <a:txBody>
                    <a:bodyPr/>
                    <a:lstStyle/>
                    <a:p>
                      <a:pPr algn="ctr">
                        <a:lnSpc>
                          <a:spcPct val="150000"/>
                        </a:lnSpc>
                      </a:pPr>
                      <a:r>
                        <a:rPr kumimoji="1" lang="en-US" altLang="ja-JP" sz="2000" b="1"/>
                        <a:t>1</a:t>
                      </a:r>
                      <a:r>
                        <a:rPr kumimoji="1" lang="ja-JP" altLang="en-US" sz="2000" b="1"/>
                        <a:t>位</a:t>
                      </a:r>
                    </a:p>
                  </a:txBody>
                  <a:tcPr anchor="ctr"/>
                </a:tc>
                <a:extLst>
                  <a:ext uri="{0D108BD9-81ED-4DB2-BD59-A6C34878D82A}">
                    <a16:rowId xmlns:a16="http://schemas.microsoft.com/office/drawing/2014/main" val="2210702774"/>
                  </a:ext>
                </a:extLst>
              </a:tr>
              <a:tr h="990787">
                <a:tc>
                  <a:txBody>
                    <a:bodyPr/>
                    <a:lstStyle/>
                    <a:p>
                      <a:pPr algn="ctr">
                        <a:lnSpc>
                          <a:spcPct val="150000"/>
                        </a:lnSpc>
                      </a:pPr>
                      <a:r>
                        <a:rPr kumimoji="1" lang="ja-JP" altLang="en-US" sz="1600" b="1" dirty="0"/>
                        <a:t>強度試験面当たり調整作業</a:t>
                      </a:r>
                      <a:endParaRPr kumimoji="1" lang="en-US" altLang="ja-JP" sz="1600" b="1" dirty="0"/>
                    </a:p>
                    <a:p>
                      <a:pPr algn="ctr">
                        <a:lnSpc>
                          <a:spcPct val="150000"/>
                        </a:lnSpc>
                      </a:pPr>
                      <a:r>
                        <a:rPr kumimoji="1" lang="ja-JP" altLang="en-US" sz="1600" b="1" dirty="0"/>
                        <a:t>工数低減</a:t>
                      </a:r>
                    </a:p>
                  </a:txBody>
                  <a:tcPr anchor="ctr"/>
                </a:tc>
                <a:tc>
                  <a:txBody>
                    <a:bodyPr/>
                    <a:lstStyle/>
                    <a:p>
                      <a:pPr algn="ctr">
                        <a:lnSpc>
                          <a:spcPct val="150000"/>
                        </a:lnSpc>
                      </a:pPr>
                      <a:r>
                        <a:rPr kumimoji="1" lang="ja-JP" altLang="en-US" sz="1600" dirty="0"/>
                        <a:t>〇</a:t>
                      </a:r>
                    </a:p>
                  </a:txBody>
                  <a:tcPr anchor="ctr"/>
                </a:tc>
                <a:tc>
                  <a:txBody>
                    <a:bodyPr/>
                    <a:lstStyle/>
                    <a:p>
                      <a:pPr algn="ctr">
                        <a:lnSpc>
                          <a:spcPct val="150000"/>
                        </a:lnSpc>
                      </a:pPr>
                      <a:r>
                        <a:rPr kumimoji="1" lang="ja-JP" altLang="en-US" sz="1600" dirty="0"/>
                        <a:t>〇</a:t>
                      </a:r>
                    </a:p>
                  </a:txBody>
                  <a:tcPr anchor="ctr"/>
                </a:tc>
                <a:tc>
                  <a:txBody>
                    <a:bodyPr/>
                    <a:lstStyle/>
                    <a:p>
                      <a:pPr algn="ctr">
                        <a:lnSpc>
                          <a:spcPct val="150000"/>
                        </a:lnSpc>
                      </a:pPr>
                      <a:r>
                        <a:rPr kumimoji="1" lang="ja-JP" altLang="en-US" sz="1600" dirty="0"/>
                        <a:t>〇</a:t>
                      </a:r>
                    </a:p>
                  </a:txBody>
                  <a:tcPr anchor="ctr"/>
                </a:tc>
                <a:tc>
                  <a:txBody>
                    <a:bodyPr/>
                    <a:lstStyle/>
                    <a:p>
                      <a:pPr algn="ctr">
                        <a:lnSpc>
                          <a:spcPct val="150000"/>
                        </a:lnSpc>
                      </a:pPr>
                      <a:r>
                        <a:rPr kumimoji="1" lang="ja-JP" altLang="en-US" sz="1600" dirty="0"/>
                        <a:t>△</a:t>
                      </a:r>
                    </a:p>
                  </a:txBody>
                  <a:tcPr anchor="ctr"/>
                </a:tc>
                <a:tc>
                  <a:txBody>
                    <a:bodyPr/>
                    <a:lstStyle/>
                    <a:p>
                      <a:pPr algn="ctr">
                        <a:lnSpc>
                          <a:spcPct val="150000"/>
                        </a:lnSpc>
                      </a:pPr>
                      <a:r>
                        <a:rPr kumimoji="1" lang="ja-JP" altLang="en-US" sz="1600" dirty="0"/>
                        <a:t>△</a:t>
                      </a:r>
                    </a:p>
                  </a:txBody>
                  <a:tcPr anchor="ctr"/>
                </a:tc>
                <a:tc>
                  <a:txBody>
                    <a:bodyPr/>
                    <a:lstStyle/>
                    <a:p>
                      <a:pPr algn="ctr">
                        <a:lnSpc>
                          <a:spcPct val="150000"/>
                        </a:lnSpc>
                      </a:pPr>
                      <a:r>
                        <a:rPr kumimoji="1" lang="ja-JP" altLang="en-US" sz="1600" dirty="0"/>
                        <a:t>〇</a:t>
                      </a:r>
                    </a:p>
                  </a:txBody>
                  <a:tcPr anchor="ctr"/>
                </a:tc>
                <a:tc>
                  <a:txBody>
                    <a:bodyPr/>
                    <a:lstStyle/>
                    <a:p>
                      <a:pPr algn="ctr">
                        <a:lnSpc>
                          <a:spcPct val="150000"/>
                        </a:lnSpc>
                      </a:pPr>
                      <a:r>
                        <a:rPr kumimoji="1" lang="en-US" altLang="ja-JP" sz="1600" dirty="0"/>
                        <a:t>10</a:t>
                      </a:r>
                      <a:r>
                        <a:rPr kumimoji="1" lang="ja-JP" altLang="en-US" sz="1600" dirty="0"/>
                        <a:t>点</a:t>
                      </a:r>
                    </a:p>
                  </a:txBody>
                  <a:tcPr anchor="ctr"/>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1" lang="en-US" altLang="ja-JP" sz="1600" dirty="0"/>
                        <a:t>2</a:t>
                      </a:r>
                      <a:r>
                        <a:rPr kumimoji="1" lang="ja-JP" altLang="en-US" sz="1600" dirty="0"/>
                        <a:t>位</a:t>
                      </a:r>
                    </a:p>
                  </a:txBody>
                  <a:tcPr anchor="ctr"/>
                </a:tc>
                <a:extLst>
                  <a:ext uri="{0D108BD9-81ED-4DB2-BD59-A6C34878D82A}">
                    <a16:rowId xmlns:a16="http://schemas.microsoft.com/office/drawing/2014/main" val="2086256549"/>
                  </a:ext>
                </a:extLst>
              </a:tr>
            </a:tbl>
          </a:graphicData>
        </a:graphic>
      </p:graphicFrame>
      <p:sp>
        <p:nvSpPr>
          <p:cNvPr id="14" name="四角形: 角を丸くする 13">
            <a:extLst>
              <a:ext uri="{FF2B5EF4-FFF2-40B4-BE49-F238E27FC236}">
                <a16:creationId xmlns:a16="http://schemas.microsoft.com/office/drawing/2014/main" id="{AD1FF35F-4A8D-A9D2-1879-FEDBA5DBF635}"/>
              </a:ext>
            </a:extLst>
          </p:cNvPr>
          <p:cNvSpPr/>
          <p:nvPr/>
        </p:nvSpPr>
        <p:spPr>
          <a:xfrm>
            <a:off x="202263" y="4069035"/>
            <a:ext cx="9657356" cy="913785"/>
          </a:xfrm>
          <a:prstGeom prst="round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四角形: 角を丸くする 14">
            <a:extLst>
              <a:ext uri="{FF2B5EF4-FFF2-40B4-BE49-F238E27FC236}">
                <a16:creationId xmlns:a16="http://schemas.microsoft.com/office/drawing/2014/main" id="{CF42679E-9CD4-F322-262F-B32892446623}"/>
              </a:ext>
            </a:extLst>
          </p:cNvPr>
          <p:cNvSpPr/>
          <p:nvPr/>
        </p:nvSpPr>
        <p:spPr>
          <a:xfrm>
            <a:off x="188042" y="6110148"/>
            <a:ext cx="11815921" cy="622127"/>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solidFill>
                  <a:schemeClr val="bg1"/>
                </a:solidFill>
              </a:rPr>
              <a:t>テーマ：</a:t>
            </a:r>
            <a:r>
              <a:rPr lang="ja-JP" altLang="en-US" sz="3600" b="1" dirty="0">
                <a:solidFill>
                  <a:schemeClr val="bg1"/>
                </a:solidFill>
              </a:rPr>
              <a:t>圧縮評価作業の標準化</a:t>
            </a:r>
            <a:endParaRPr kumimoji="1" lang="ja-JP" altLang="en-US" sz="3600" b="1" dirty="0">
              <a:solidFill>
                <a:schemeClr val="bg1"/>
              </a:solidFill>
            </a:endParaRPr>
          </a:p>
        </p:txBody>
      </p:sp>
      <p:grpSp>
        <p:nvGrpSpPr>
          <p:cNvPr id="7" name="グループ化 6">
            <a:extLst>
              <a:ext uri="{FF2B5EF4-FFF2-40B4-BE49-F238E27FC236}">
                <a16:creationId xmlns:a16="http://schemas.microsoft.com/office/drawing/2014/main" id="{DAF6EEE3-36CC-5591-2869-5726DE317980}"/>
              </a:ext>
            </a:extLst>
          </p:cNvPr>
          <p:cNvGrpSpPr/>
          <p:nvPr/>
        </p:nvGrpSpPr>
        <p:grpSpPr>
          <a:xfrm>
            <a:off x="4169042" y="1779736"/>
            <a:ext cx="5485715" cy="341632"/>
            <a:chOff x="5581639" y="3537344"/>
            <a:chExt cx="5485714" cy="341631"/>
          </a:xfrm>
        </p:grpSpPr>
        <p:sp>
          <p:nvSpPr>
            <p:cNvPr id="13" name="テキスト ボックス 12">
              <a:extLst>
                <a:ext uri="{FF2B5EF4-FFF2-40B4-BE49-F238E27FC236}">
                  <a16:creationId xmlns:a16="http://schemas.microsoft.com/office/drawing/2014/main" id="{DFF0350F-2D86-EE5A-8118-EAB25B7FB36F}"/>
                </a:ext>
              </a:extLst>
            </p:cNvPr>
            <p:cNvSpPr txBox="1"/>
            <p:nvPr/>
          </p:nvSpPr>
          <p:spPr>
            <a:xfrm>
              <a:off x="8362913" y="3537344"/>
              <a:ext cx="2704440" cy="341631"/>
            </a:xfrm>
            <a:prstGeom prst="rect">
              <a:avLst/>
            </a:prstGeom>
            <a:noFill/>
          </p:spPr>
          <p:txBody>
            <a:bodyPr wrap="square" rtlCol="0">
              <a:spAutoFit/>
            </a:bodyPr>
            <a:lstStyle/>
            <a:p>
              <a:pPr algn="ctr">
                <a:lnSpc>
                  <a:spcPct val="90000"/>
                </a:lnSpc>
                <a:spcAft>
                  <a:spcPts val="600"/>
                </a:spcAft>
              </a:pPr>
              <a:r>
                <a:rPr lang="ja-JP" altLang="en-US" dirty="0">
                  <a:solidFill>
                    <a:schemeClr val="bg1"/>
                  </a:solidFill>
                </a:rPr>
                <a:t>◎</a:t>
              </a:r>
              <a:r>
                <a:rPr lang="en-US" altLang="ja-JP" dirty="0">
                  <a:solidFill>
                    <a:schemeClr val="bg1"/>
                  </a:solidFill>
                </a:rPr>
                <a:t>=3</a:t>
              </a:r>
              <a:r>
                <a:rPr lang="ja-JP" altLang="en-US" dirty="0">
                  <a:solidFill>
                    <a:schemeClr val="bg1"/>
                  </a:solidFill>
                </a:rPr>
                <a:t>点　〇</a:t>
              </a:r>
              <a:r>
                <a:rPr lang="en-US" altLang="ja-JP" dirty="0">
                  <a:solidFill>
                    <a:schemeClr val="bg1"/>
                  </a:solidFill>
                </a:rPr>
                <a:t>=2</a:t>
              </a:r>
              <a:r>
                <a:rPr lang="ja-JP" altLang="en-US" dirty="0">
                  <a:solidFill>
                    <a:schemeClr val="bg1"/>
                  </a:solidFill>
                </a:rPr>
                <a:t>点　△</a:t>
              </a:r>
              <a:r>
                <a:rPr lang="en-US" altLang="ja-JP" dirty="0">
                  <a:solidFill>
                    <a:schemeClr val="bg1"/>
                  </a:solidFill>
                </a:rPr>
                <a:t>=1</a:t>
              </a:r>
              <a:r>
                <a:rPr lang="ja-JP" altLang="en-US" dirty="0">
                  <a:solidFill>
                    <a:schemeClr val="bg1"/>
                  </a:solidFill>
                </a:rPr>
                <a:t>点</a:t>
              </a:r>
              <a:endParaRPr kumimoji="1" lang="en-US" altLang="ja-JP" dirty="0">
                <a:solidFill>
                  <a:schemeClr val="bg1"/>
                </a:solidFill>
              </a:endParaRPr>
            </a:p>
          </p:txBody>
        </p:sp>
        <p:sp>
          <p:nvSpPr>
            <p:cNvPr id="6" name="テキスト ボックス 5">
              <a:extLst>
                <a:ext uri="{FF2B5EF4-FFF2-40B4-BE49-F238E27FC236}">
                  <a16:creationId xmlns:a16="http://schemas.microsoft.com/office/drawing/2014/main" id="{880E7918-3F55-5738-B2D1-6F5F13FD320F}"/>
                </a:ext>
              </a:extLst>
            </p:cNvPr>
            <p:cNvSpPr txBox="1"/>
            <p:nvPr/>
          </p:nvSpPr>
          <p:spPr>
            <a:xfrm>
              <a:off x="5581639" y="3588973"/>
              <a:ext cx="2927404" cy="286231"/>
            </a:xfrm>
            <a:prstGeom prst="rect">
              <a:avLst/>
            </a:prstGeom>
            <a:noFill/>
          </p:spPr>
          <p:txBody>
            <a:bodyPr wrap="square" rtlCol="0">
              <a:spAutoFit/>
            </a:bodyPr>
            <a:lstStyle/>
            <a:p>
              <a:pPr algn="ctr">
                <a:lnSpc>
                  <a:spcPct val="90000"/>
                </a:lnSpc>
                <a:spcAft>
                  <a:spcPts val="600"/>
                </a:spcAft>
              </a:pPr>
              <a:r>
                <a:rPr lang="ja-JP" altLang="en-US" sz="1400" dirty="0">
                  <a:solidFill>
                    <a:schemeClr val="bg1"/>
                  </a:solidFill>
                </a:rPr>
                <a:t>作成日：</a:t>
              </a:r>
              <a:r>
                <a:rPr lang="en-US" altLang="ja-JP" sz="1400" dirty="0">
                  <a:solidFill>
                    <a:schemeClr val="bg1"/>
                  </a:solidFill>
                </a:rPr>
                <a:t>5</a:t>
              </a:r>
              <a:r>
                <a:rPr lang="ja-JP" altLang="en-US" sz="1400" dirty="0">
                  <a:solidFill>
                    <a:schemeClr val="bg1"/>
                  </a:solidFill>
                </a:rPr>
                <a:t>月</a:t>
              </a:r>
              <a:r>
                <a:rPr lang="en-US" altLang="ja-JP" sz="1400" dirty="0">
                  <a:solidFill>
                    <a:schemeClr val="bg1"/>
                  </a:solidFill>
                </a:rPr>
                <a:t>8</a:t>
              </a:r>
              <a:r>
                <a:rPr lang="ja-JP" altLang="en-US" sz="1400" dirty="0">
                  <a:solidFill>
                    <a:schemeClr val="bg1"/>
                  </a:solidFill>
                </a:rPr>
                <a:t>日　作成者：矢田</a:t>
              </a:r>
              <a:endParaRPr lang="en-US" altLang="ja-JP" sz="1400" dirty="0">
                <a:solidFill>
                  <a:schemeClr val="bg1"/>
                </a:solidFill>
              </a:endParaRPr>
            </a:p>
          </p:txBody>
        </p:sp>
      </p:grpSp>
      <p:sp>
        <p:nvSpPr>
          <p:cNvPr id="8" name="テキスト ボックス 7">
            <a:extLst>
              <a:ext uri="{FF2B5EF4-FFF2-40B4-BE49-F238E27FC236}">
                <a16:creationId xmlns:a16="http://schemas.microsoft.com/office/drawing/2014/main" id="{CCEC9484-B9AE-8C4C-1A00-1AD7E3FE891B}"/>
              </a:ext>
            </a:extLst>
          </p:cNvPr>
          <p:cNvSpPr txBox="1"/>
          <p:nvPr/>
        </p:nvSpPr>
        <p:spPr>
          <a:xfrm>
            <a:off x="-151674" y="1851878"/>
            <a:ext cx="3284732" cy="286232"/>
          </a:xfrm>
          <a:prstGeom prst="rect">
            <a:avLst/>
          </a:prstGeom>
          <a:noFill/>
        </p:spPr>
        <p:txBody>
          <a:bodyPr wrap="square" rtlCol="0">
            <a:spAutoFit/>
          </a:bodyPr>
          <a:lstStyle/>
          <a:p>
            <a:pPr algn="ctr">
              <a:lnSpc>
                <a:spcPct val="90000"/>
              </a:lnSpc>
              <a:spcAft>
                <a:spcPts val="600"/>
              </a:spcAft>
            </a:pPr>
            <a:r>
              <a:rPr lang="ja-JP" altLang="en-US" sz="1400" dirty="0">
                <a:solidFill>
                  <a:schemeClr val="bg1"/>
                </a:solidFill>
                <a:latin typeface="+mn-ea"/>
              </a:rPr>
              <a:t>表１</a:t>
            </a:r>
            <a:r>
              <a:rPr lang="en-US" altLang="ja-JP" sz="1400" dirty="0">
                <a:solidFill>
                  <a:schemeClr val="bg1"/>
                </a:solidFill>
                <a:latin typeface="+mn-ea"/>
              </a:rPr>
              <a:t>,</a:t>
            </a:r>
            <a:r>
              <a:rPr lang="ja-JP" altLang="en-US" sz="1400" dirty="0">
                <a:solidFill>
                  <a:schemeClr val="bg1"/>
                </a:solidFill>
                <a:latin typeface="+mn-ea"/>
              </a:rPr>
              <a:t>テーマ選定　マトリックス図</a:t>
            </a:r>
            <a:endParaRPr lang="en-US" altLang="ja-JP" sz="1400" dirty="0">
              <a:solidFill>
                <a:schemeClr val="bg1"/>
              </a:solidFill>
              <a:latin typeface="+mn-ea"/>
            </a:endParaRPr>
          </a:p>
        </p:txBody>
      </p:sp>
      <p:sp>
        <p:nvSpPr>
          <p:cNvPr id="20" name="吹き出し: 角を丸めた四角形 19">
            <a:extLst>
              <a:ext uri="{FF2B5EF4-FFF2-40B4-BE49-F238E27FC236}">
                <a16:creationId xmlns:a16="http://schemas.microsoft.com/office/drawing/2014/main" id="{55442A77-DBC8-4202-BA49-C3819D6C3DDB}"/>
              </a:ext>
            </a:extLst>
          </p:cNvPr>
          <p:cNvSpPr/>
          <p:nvPr/>
        </p:nvSpPr>
        <p:spPr>
          <a:xfrm>
            <a:off x="519285" y="900229"/>
            <a:ext cx="10445897" cy="864269"/>
          </a:xfrm>
          <a:prstGeom prst="wedgeRoundRectCallout">
            <a:avLst>
              <a:gd name="adj1" fmla="val -1838"/>
              <a:gd name="adj2" fmla="val -42867"/>
              <a:gd name="adj3" fmla="val 16667"/>
            </a:avLst>
          </a:prstGeom>
          <a:solidFill>
            <a:schemeClr val="bg1"/>
          </a:solidFill>
          <a:ln w="19050" cap="flat" cmpd="sng" algn="ctr">
            <a:solidFill>
              <a:schemeClr val="tx1"/>
            </a:solidFill>
            <a:prstDash val="solid"/>
            <a:miter lim="800000"/>
          </a:ln>
          <a:effectLst/>
        </p:spPr>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defRPr/>
            </a:pPr>
            <a:r>
              <a:rPr kumimoji="1" lang="ja-JP" altLang="en-US" sz="2000" b="1" kern="0" dirty="0">
                <a:solidFill>
                  <a:schemeClr val="tx1"/>
                </a:solidFill>
                <a:latin typeface="Aptos Narrow" panose="02110004020202020204"/>
                <a:ea typeface="游ゴシック" panose="020B0400000000000000" pitchFamily="50" charset="-128"/>
              </a:rPr>
              <a:t>上位方針</a:t>
            </a:r>
            <a:r>
              <a:rPr kumimoji="1" lang="en-US" altLang="ja-JP" sz="2000" b="1" kern="0" dirty="0">
                <a:solidFill>
                  <a:schemeClr val="tx1"/>
                </a:solidFill>
                <a:latin typeface="Aptos Narrow" panose="02110004020202020204"/>
                <a:ea typeface="游ゴシック" panose="020B0400000000000000" pitchFamily="50" charset="-128"/>
              </a:rPr>
              <a:t>:</a:t>
            </a:r>
            <a:r>
              <a:rPr kumimoji="1" lang="ja-JP" altLang="en-US" sz="2000" b="1" kern="0" dirty="0">
                <a:solidFill>
                  <a:schemeClr val="tx1"/>
                </a:solidFill>
                <a:latin typeface="Aptos Narrow" panose="02110004020202020204"/>
                <a:ea typeface="游ゴシック" panose="020B0400000000000000" pitchFamily="50" charset="-128"/>
              </a:rPr>
              <a:t>　働きやすい職場づくり⇒ダイバーシティ</a:t>
            </a:r>
            <a:r>
              <a:rPr kumimoji="1" lang="en-US" altLang="ja-JP" sz="2000" b="1" kern="0" dirty="0">
                <a:solidFill>
                  <a:schemeClr val="tx1"/>
                </a:solidFill>
                <a:latin typeface="Aptos Narrow" panose="02110004020202020204"/>
                <a:ea typeface="游ゴシック" panose="020B0400000000000000" pitchFamily="50" charset="-128"/>
              </a:rPr>
              <a:t>―</a:t>
            </a:r>
            <a:r>
              <a:rPr kumimoji="1" lang="ja-JP" altLang="en-US" sz="2000" b="1" kern="0" dirty="0">
                <a:solidFill>
                  <a:schemeClr val="tx1"/>
                </a:solidFill>
                <a:latin typeface="Aptos Narrow" panose="02110004020202020204"/>
                <a:ea typeface="游ゴシック" panose="020B0400000000000000" pitchFamily="50" charset="-128"/>
              </a:rPr>
              <a:t>に則り</a:t>
            </a:r>
            <a:r>
              <a:rPr kumimoji="1" lang="ja-JP" altLang="en-US" sz="2000" b="1" kern="0" dirty="0">
                <a:solidFill>
                  <a:srgbClr val="FF0000"/>
                </a:solidFill>
                <a:latin typeface="Aptos Narrow" panose="02110004020202020204"/>
                <a:ea typeface="游ゴシック" panose="020B0400000000000000" pitchFamily="50" charset="-128"/>
              </a:rPr>
              <a:t>誰でもできる職場</a:t>
            </a:r>
            <a:r>
              <a:rPr kumimoji="1" lang="ja-JP" altLang="en-US" sz="2000" b="1" kern="0" dirty="0">
                <a:solidFill>
                  <a:schemeClr val="tx1"/>
                </a:solidFill>
                <a:latin typeface="Aptos Narrow" panose="02110004020202020204"/>
                <a:ea typeface="游ゴシック" panose="020B0400000000000000" pitchFamily="50" charset="-128"/>
              </a:rPr>
              <a:t>に</a:t>
            </a:r>
            <a:endParaRPr kumimoji="1" lang="en-US" altLang="ja-JP" sz="2000" b="1" kern="0" dirty="0">
              <a:solidFill>
                <a:schemeClr val="tx1"/>
              </a:solidFill>
              <a:latin typeface="Aptos Narrow" panose="02110004020202020204"/>
              <a:ea typeface="游ゴシック" panose="020B0400000000000000" pitchFamily="50" charset="-128"/>
            </a:endParaRPr>
          </a:p>
          <a:p>
            <a:pPr defTabSz="914377">
              <a:defRPr/>
            </a:pPr>
            <a:r>
              <a:rPr kumimoji="1" lang="ja-JP" altLang="en-US" sz="2000" b="1" kern="0" dirty="0">
                <a:solidFill>
                  <a:schemeClr val="tx1"/>
                </a:solidFill>
                <a:latin typeface="Aptos Narrow" panose="02110004020202020204"/>
                <a:ea typeface="游ゴシック" panose="020B0400000000000000" pitchFamily="50" charset="-128"/>
              </a:rPr>
              <a:t>職場活動</a:t>
            </a:r>
            <a:r>
              <a:rPr kumimoji="1" lang="en-US" altLang="ja-JP" sz="2000" b="1" kern="0" dirty="0">
                <a:solidFill>
                  <a:schemeClr val="tx1"/>
                </a:solidFill>
                <a:latin typeface="Aptos Narrow" panose="02110004020202020204"/>
                <a:ea typeface="游ゴシック" panose="020B0400000000000000" pitchFamily="50" charset="-128"/>
              </a:rPr>
              <a:t>:</a:t>
            </a:r>
            <a:r>
              <a:rPr kumimoji="1" lang="ja-JP" altLang="en-US" sz="2000" b="1" kern="0" dirty="0">
                <a:solidFill>
                  <a:schemeClr val="tx1"/>
                </a:solidFill>
                <a:latin typeface="Aptos Narrow" panose="02110004020202020204"/>
                <a:ea typeface="游ゴシック" panose="020B0400000000000000" pitchFamily="50" charset="-128"/>
              </a:rPr>
              <a:t>　チーム間応受援体制の構築⇒</a:t>
            </a:r>
            <a:r>
              <a:rPr kumimoji="1" lang="ja-JP" altLang="en-US" sz="2000" b="1" kern="0" dirty="0">
                <a:solidFill>
                  <a:srgbClr val="FF0000"/>
                </a:solidFill>
                <a:latin typeface="Aptos Narrow" panose="02110004020202020204"/>
                <a:ea typeface="游ゴシック" panose="020B0400000000000000" pitchFamily="50" charset="-128"/>
              </a:rPr>
              <a:t>やりにくい作業をなくす</a:t>
            </a:r>
            <a:endParaRPr kumimoji="1" lang="en-US" altLang="ja-JP" sz="2000" b="1" kern="0" dirty="0">
              <a:solidFill>
                <a:srgbClr val="FF0000"/>
              </a:solidFill>
              <a:latin typeface="Aptos Narrow" panose="02110004020202020204"/>
              <a:ea typeface="游ゴシック" panose="020B0400000000000000" pitchFamily="50" charset="-128"/>
            </a:endParaRPr>
          </a:p>
        </p:txBody>
      </p:sp>
      <p:grpSp>
        <p:nvGrpSpPr>
          <p:cNvPr id="16" name="グループ化 15">
            <a:extLst>
              <a:ext uri="{FF2B5EF4-FFF2-40B4-BE49-F238E27FC236}">
                <a16:creationId xmlns:a16="http://schemas.microsoft.com/office/drawing/2014/main" id="{F7B644CC-FB14-FBC3-D4D3-B47CE7D84E33}"/>
              </a:ext>
            </a:extLst>
          </p:cNvPr>
          <p:cNvGrpSpPr/>
          <p:nvPr/>
        </p:nvGrpSpPr>
        <p:grpSpPr>
          <a:xfrm flipV="1">
            <a:off x="46495" y="558583"/>
            <a:ext cx="2601015" cy="123299"/>
            <a:chOff x="4061460" y="1183703"/>
            <a:chExt cx="4069080" cy="0"/>
          </a:xfrm>
        </p:grpSpPr>
        <p:cxnSp>
          <p:nvCxnSpPr>
            <p:cNvPr id="17" name="直線コネクタ 16">
              <a:extLst>
                <a:ext uri="{FF2B5EF4-FFF2-40B4-BE49-F238E27FC236}">
                  <a16:creationId xmlns:a16="http://schemas.microsoft.com/office/drawing/2014/main" id="{01C10CE8-D0B4-89CB-8469-85D358BDB164}"/>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8" name="直線コネクタ 17">
              <a:extLst>
                <a:ext uri="{FF2B5EF4-FFF2-40B4-BE49-F238E27FC236}">
                  <a16:creationId xmlns:a16="http://schemas.microsoft.com/office/drawing/2014/main" id="{D2B48B77-100E-A86B-01E3-2AF6A1F83CC8}"/>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9" name="テキスト ボックス 18">
            <a:extLst>
              <a:ext uri="{FF2B5EF4-FFF2-40B4-BE49-F238E27FC236}">
                <a16:creationId xmlns:a16="http://schemas.microsoft.com/office/drawing/2014/main" id="{FF961E91-40C7-3460-591A-F9DC3A6D9609}"/>
              </a:ext>
            </a:extLst>
          </p:cNvPr>
          <p:cNvSpPr txBox="1"/>
          <p:nvPr/>
        </p:nvSpPr>
        <p:spPr>
          <a:xfrm>
            <a:off x="71692" y="-50200"/>
            <a:ext cx="2180405"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テーマ選定</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pic>
        <p:nvPicPr>
          <p:cNvPr id="5" name="図 4">
            <a:extLst>
              <a:ext uri="{FF2B5EF4-FFF2-40B4-BE49-F238E27FC236}">
                <a16:creationId xmlns:a16="http://schemas.microsoft.com/office/drawing/2014/main" id="{C24CB9F0-0785-CAB4-3483-82F2D83595E3}"/>
              </a:ext>
            </a:extLst>
          </p:cNvPr>
          <p:cNvPicPr>
            <a:picLocks noChangeAspect="1"/>
          </p:cNvPicPr>
          <p:nvPr/>
        </p:nvPicPr>
        <p:blipFill>
          <a:blip r:embed="rId4"/>
          <a:stretch>
            <a:fillRect/>
          </a:stretch>
        </p:blipFill>
        <p:spPr>
          <a:xfrm>
            <a:off x="9876422" y="2075559"/>
            <a:ext cx="2315561" cy="4204032"/>
          </a:xfrm>
          <a:prstGeom prst="rect">
            <a:avLst/>
          </a:prstGeom>
        </p:spPr>
      </p:pic>
      <p:sp>
        <p:nvSpPr>
          <p:cNvPr id="2" name="テキスト ボックス 1">
            <a:extLst>
              <a:ext uri="{FF2B5EF4-FFF2-40B4-BE49-F238E27FC236}">
                <a16:creationId xmlns:a16="http://schemas.microsoft.com/office/drawing/2014/main" id="{062227E0-D077-B721-8D9D-3DCE8D9B879C}"/>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43/59</a:t>
            </a:r>
          </a:p>
        </p:txBody>
      </p:sp>
    </p:spTree>
    <p:extLst>
      <p:ext uri="{BB962C8B-B14F-4D97-AF65-F5344CB8AC3E}">
        <p14:creationId xmlns:p14="http://schemas.microsoft.com/office/powerpoint/2010/main" val="8271687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図 8">
            <a:extLst>
              <a:ext uri="{FF2B5EF4-FFF2-40B4-BE49-F238E27FC236}">
                <a16:creationId xmlns:a16="http://schemas.microsoft.com/office/drawing/2014/main" id="{99F13CEA-FEAA-BDB1-76F1-C0F881FCE563}"/>
              </a:ext>
            </a:extLst>
          </p:cNvPr>
          <p:cNvPicPr>
            <a:picLocks noChangeAspect="1"/>
          </p:cNvPicPr>
          <p:nvPr/>
        </p:nvPicPr>
        <p:blipFill rotWithShape="1">
          <a:blip r:embed="rId3"/>
          <a:srcRect t="19"/>
          <a:stretch/>
        </p:blipFill>
        <p:spPr>
          <a:xfrm>
            <a:off x="21" y="3"/>
            <a:ext cx="12191980" cy="6873891"/>
          </a:xfrm>
          <a:prstGeom prst="rect">
            <a:avLst/>
          </a:prstGeom>
        </p:spPr>
      </p:pic>
      <p:sp>
        <p:nvSpPr>
          <p:cNvPr id="43" name="矢印: 山形 42">
            <a:extLst>
              <a:ext uri="{FF2B5EF4-FFF2-40B4-BE49-F238E27FC236}">
                <a16:creationId xmlns:a16="http://schemas.microsoft.com/office/drawing/2014/main" id="{7B884686-C3A3-284A-33D3-B61F3EBC2564}"/>
              </a:ext>
            </a:extLst>
          </p:cNvPr>
          <p:cNvSpPr/>
          <p:nvPr/>
        </p:nvSpPr>
        <p:spPr>
          <a:xfrm>
            <a:off x="1393853" y="4638953"/>
            <a:ext cx="2540824" cy="1044877"/>
          </a:xfrm>
          <a:prstGeom prst="chevron">
            <a:avLst>
              <a:gd name="adj" fmla="val 25870"/>
            </a:avLst>
          </a:prstGeom>
          <a:solidFill>
            <a:srgbClr val="FFFF00"/>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sp>
        <p:nvSpPr>
          <p:cNvPr id="36" name="矢印: 山形 35">
            <a:extLst>
              <a:ext uri="{FF2B5EF4-FFF2-40B4-BE49-F238E27FC236}">
                <a16:creationId xmlns:a16="http://schemas.microsoft.com/office/drawing/2014/main" id="{35AC5955-9137-9992-18B6-1504D36D7BA2}"/>
              </a:ext>
            </a:extLst>
          </p:cNvPr>
          <p:cNvSpPr/>
          <p:nvPr/>
        </p:nvSpPr>
        <p:spPr>
          <a:xfrm>
            <a:off x="7368779" y="3057317"/>
            <a:ext cx="2146176" cy="986119"/>
          </a:xfrm>
          <a:prstGeom prst="chevron">
            <a:avLst>
              <a:gd name="adj" fmla="val 25870"/>
            </a:avLst>
          </a:prstGeom>
          <a:solidFill>
            <a:srgbClr val="FFFF00"/>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sp>
        <p:nvSpPr>
          <p:cNvPr id="32" name="矢印: 山形 31">
            <a:extLst>
              <a:ext uri="{FF2B5EF4-FFF2-40B4-BE49-F238E27FC236}">
                <a16:creationId xmlns:a16="http://schemas.microsoft.com/office/drawing/2014/main" id="{6D04A8EB-F0C4-C90B-FD4D-2164665DD7E6}"/>
              </a:ext>
            </a:extLst>
          </p:cNvPr>
          <p:cNvSpPr/>
          <p:nvPr/>
        </p:nvSpPr>
        <p:spPr>
          <a:xfrm>
            <a:off x="1024758" y="3089111"/>
            <a:ext cx="2106307" cy="954323"/>
          </a:xfrm>
          <a:prstGeom prst="chevron">
            <a:avLst>
              <a:gd name="adj" fmla="val 25870"/>
            </a:avLst>
          </a:prstGeom>
          <a:solidFill>
            <a:schemeClr val="tx1">
              <a:lumMod val="85000"/>
              <a:lumOff val="15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sp>
        <p:nvSpPr>
          <p:cNvPr id="4" name="四角形: 角を丸くする 3">
            <a:extLst>
              <a:ext uri="{FF2B5EF4-FFF2-40B4-BE49-F238E27FC236}">
                <a16:creationId xmlns:a16="http://schemas.microsoft.com/office/drawing/2014/main" id="{D906414D-060C-15F9-7E60-3A33C6F6D68E}"/>
              </a:ext>
            </a:extLst>
          </p:cNvPr>
          <p:cNvSpPr/>
          <p:nvPr/>
        </p:nvSpPr>
        <p:spPr>
          <a:xfrm>
            <a:off x="197165" y="6128095"/>
            <a:ext cx="11815921" cy="622127"/>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3200" b="1" dirty="0">
                <a:solidFill>
                  <a:schemeClr val="bg1"/>
                </a:solidFill>
              </a:rPr>
              <a:t>シャフトを緩める作業を</a:t>
            </a:r>
            <a:r>
              <a:rPr kumimoji="1" lang="en-US" altLang="ja-JP" sz="3200" b="1" dirty="0">
                <a:solidFill>
                  <a:schemeClr val="bg1"/>
                </a:solidFill>
              </a:rPr>
              <a:t>2</a:t>
            </a:r>
            <a:r>
              <a:rPr kumimoji="1" lang="ja-JP" altLang="en-US" sz="3200" b="1" dirty="0">
                <a:solidFill>
                  <a:schemeClr val="bg1"/>
                </a:solidFill>
              </a:rPr>
              <a:t>人が出来ず</a:t>
            </a:r>
            <a:r>
              <a:rPr lang="ja-JP" altLang="en-US" sz="3200" b="1" dirty="0">
                <a:solidFill>
                  <a:schemeClr val="bg1"/>
                </a:solidFill>
              </a:rPr>
              <a:t>、 位置調整ができない</a:t>
            </a:r>
            <a:endParaRPr kumimoji="1" lang="ja-JP" altLang="en-US" sz="3200" b="1" dirty="0">
              <a:solidFill>
                <a:schemeClr val="bg1"/>
              </a:solidFill>
            </a:endParaRPr>
          </a:p>
        </p:txBody>
      </p:sp>
      <p:sp>
        <p:nvSpPr>
          <p:cNvPr id="2" name="四角形: 角を丸くする 1">
            <a:extLst>
              <a:ext uri="{FF2B5EF4-FFF2-40B4-BE49-F238E27FC236}">
                <a16:creationId xmlns:a16="http://schemas.microsoft.com/office/drawing/2014/main" id="{7A9375C2-0BCE-20CD-8259-78A20E45F3FE}"/>
              </a:ext>
            </a:extLst>
          </p:cNvPr>
          <p:cNvSpPr/>
          <p:nvPr/>
        </p:nvSpPr>
        <p:spPr>
          <a:xfrm>
            <a:off x="93586" y="3269604"/>
            <a:ext cx="1026168" cy="4729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sz="2000" b="1" dirty="0">
                <a:solidFill>
                  <a:schemeClr val="bg1"/>
                </a:solidFill>
              </a:rPr>
              <a:t>準備</a:t>
            </a:r>
            <a:r>
              <a:rPr kumimoji="1" lang="ja-JP" altLang="en-US" sz="2000" b="1" dirty="0">
                <a:solidFill>
                  <a:schemeClr val="bg1"/>
                </a:solidFill>
              </a:rPr>
              <a:t>別</a:t>
            </a:r>
          </a:p>
        </p:txBody>
      </p:sp>
      <p:sp>
        <p:nvSpPr>
          <p:cNvPr id="14" name="四角形: 角を丸くする 13">
            <a:extLst>
              <a:ext uri="{FF2B5EF4-FFF2-40B4-BE49-F238E27FC236}">
                <a16:creationId xmlns:a16="http://schemas.microsoft.com/office/drawing/2014/main" id="{4FF68A1A-1D13-9362-D63C-647EE80A6190}"/>
              </a:ext>
            </a:extLst>
          </p:cNvPr>
          <p:cNvSpPr/>
          <p:nvPr/>
        </p:nvSpPr>
        <p:spPr>
          <a:xfrm>
            <a:off x="7171000" y="3153607"/>
            <a:ext cx="2540823"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dirty="0">
                <a:solidFill>
                  <a:schemeClr val="tx1"/>
                </a:solidFill>
              </a:rPr>
              <a:t>位置調整</a:t>
            </a:r>
          </a:p>
        </p:txBody>
      </p:sp>
      <p:sp>
        <p:nvSpPr>
          <p:cNvPr id="15" name="四角形: 角を丸くする 14">
            <a:extLst>
              <a:ext uri="{FF2B5EF4-FFF2-40B4-BE49-F238E27FC236}">
                <a16:creationId xmlns:a16="http://schemas.microsoft.com/office/drawing/2014/main" id="{C2B8B3FE-46D5-4F0E-FE24-E6F8E19A51A3}"/>
              </a:ext>
            </a:extLst>
          </p:cNvPr>
          <p:cNvSpPr/>
          <p:nvPr/>
        </p:nvSpPr>
        <p:spPr>
          <a:xfrm>
            <a:off x="30544" y="4658192"/>
            <a:ext cx="2180319" cy="98690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sz="2000" b="1" dirty="0">
                <a:solidFill>
                  <a:schemeClr val="bg1"/>
                </a:solidFill>
              </a:rPr>
              <a:t>作業別</a:t>
            </a:r>
            <a:endParaRPr kumimoji="1" lang="ja-JP" altLang="en-US" sz="2000" b="1" dirty="0">
              <a:solidFill>
                <a:schemeClr val="bg1"/>
              </a:solidFill>
            </a:endParaRPr>
          </a:p>
        </p:txBody>
      </p:sp>
      <p:sp>
        <p:nvSpPr>
          <p:cNvPr id="17" name="四角形: 角を丸くする 16">
            <a:extLst>
              <a:ext uri="{FF2B5EF4-FFF2-40B4-BE49-F238E27FC236}">
                <a16:creationId xmlns:a16="http://schemas.microsoft.com/office/drawing/2014/main" id="{00C4534B-AF40-77AD-44F2-4A9FDF952FBA}"/>
              </a:ext>
            </a:extLst>
          </p:cNvPr>
          <p:cNvSpPr/>
          <p:nvPr/>
        </p:nvSpPr>
        <p:spPr>
          <a:xfrm>
            <a:off x="1579605" y="4657913"/>
            <a:ext cx="2235373"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dirty="0">
                <a:solidFill>
                  <a:schemeClr val="tx1"/>
                </a:solidFill>
              </a:rPr>
              <a:t>シャフトを緩める</a:t>
            </a:r>
          </a:p>
        </p:txBody>
      </p:sp>
      <p:sp>
        <p:nvSpPr>
          <p:cNvPr id="34" name="矢印: 山形 33">
            <a:extLst>
              <a:ext uri="{FF2B5EF4-FFF2-40B4-BE49-F238E27FC236}">
                <a16:creationId xmlns:a16="http://schemas.microsoft.com/office/drawing/2014/main" id="{D48FBBCA-4E9B-8728-51CA-C7652F77AA64}"/>
              </a:ext>
            </a:extLst>
          </p:cNvPr>
          <p:cNvSpPr/>
          <p:nvPr/>
        </p:nvSpPr>
        <p:spPr>
          <a:xfrm>
            <a:off x="3049647" y="3056534"/>
            <a:ext cx="2193851" cy="986901"/>
          </a:xfrm>
          <a:prstGeom prst="chevron">
            <a:avLst>
              <a:gd name="adj" fmla="val 25870"/>
            </a:avLst>
          </a:prstGeom>
          <a:solidFill>
            <a:schemeClr val="tx1">
              <a:lumMod val="85000"/>
              <a:lumOff val="15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sp>
        <p:nvSpPr>
          <p:cNvPr id="35" name="矢印: 山形 34">
            <a:extLst>
              <a:ext uri="{FF2B5EF4-FFF2-40B4-BE49-F238E27FC236}">
                <a16:creationId xmlns:a16="http://schemas.microsoft.com/office/drawing/2014/main" id="{8BF92B20-E2D8-BEA0-C838-53B3AAB3D1A8}"/>
              </a:ext>
            </a:extLst>
          </p:cNvPr>
          <p:cNvSpPr/>
          <p:nvPr/>
        </p:nvSpPr>
        <p:spPr>
          <a:xfrm>
            <a:off x="5149837" y="3072636"/>
            <a:ext cx="2339523" cy="986903"/>
          </a:xfrm>
          <a:prstGeom prst="chevron">
            <a:avLst>
              <a:gd name="adj" fmla="val 25870"/>
            </a:avLst>
          </a:prstGeom>
          <a:solidFill>
            <a:schemeClr val="tx1">
              <a:lumMod val="85000"/>
              <a:lumOff val="15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sp>
        <p:nvSpPr>
          <p:cNvPr id="41" name="四角形: 角を丸くする 40">
            <a:extLst>
              <a:ext uri="{FF2B5EF4-FFF2-40B4-BE49-F238E27FC236}">
                <a16:creationId xmlns:a16="http://schemas.microsoft.com/office/drawing/2014/main" id="{2A03175F-E7A6-E34F-8719-CC63BCBAFE24}"/>
              </a:ext>
            </a:extLst>
          </p:cNvPr>
          <p:cNvSpPr/>
          <p:nvPr/>
        </p:nvSpPr>
        <p:spPr>
          <a:xfrm>
            <a:off x="7982007" y="3679015"/>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2000" dirty="0">
                <a:solidFill>
                  <a:schemeClr val="tx1"/>
                </a:solidFill>
              </a:rPr>
              <a:t>2</a:t>
            </a:r>
            <a:r>
              <a:rPr kumimoji="1" lang="ja-JP" altLang="en-US" sz="2000" dirty="0">
                <a:solidFill>
                  <a:schemeClr val="tx1"/>
                </a:solidFill>
              </a:rPr>
              <a:t>人</a:t>
            </a:r>
          </a:p>
        </p:txBody>
      </p:sp>
      <p:sp>
        <p:nvSpPr>
          <p:cNvPr id="46" name="矢印: 山形 45">
            <a:extLst>
              <a:ext uri="{FF2B5EF4-FFF2-40B4-BE49-F238E27FC236}">
                <a16:creationId xmlns:a16="http://schemas.microsoft.com/office/drawing/2014/main" id="{F0AFF703-521C-9DA5-3F7E-BC98C718B3D4}"/>
              </a:ext>
            </a:extLst>
          </p:cNvPr>
          <p:cNvSpPr/>
          <p:nvPr/>
        </p:nvSpPr>
        <p:spPr>
          <a:xfrm>
            <a:off x="6572493" y="4658192"/>
            <a:ext cx="2339523" cy="986903"/>
          </a:xfrm>
          <a:prstGeom prst="chevron">
            <a:avLst>
              <a:gd name="adj" fmla="val 25870"/>
            </a:avLst>
          </a:prstGeom>
          <a:solidFill>
            <a:schemeClr val="tx1">
              <a:lumMod val="85000"/>
              <a:lumOff val="15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dirty="0">
              <a:solidFill>
                <a:schemeClr val="bg1"/>
              </a:solidFill>
            </a:endParaRPr>
          </a:p>
        </p:txBody>
      </p:sp>
      <p:sp>
        <p:nvSpPr>
          <p:cNvPr id="47" name="四角形: 角を丸くする 46">
            <a:extLst>
              <a:ext uri="{FF2B5EF4-FFF2-40B4-BE49-F238E27FC236}">
                <a16:creationId xmlns:a16="http://schemas.microsoft.com/office/drawing/2014/main" id="{8D76A5EE-F0CB-CB94-A04E-3BD2D17AC00E}"/>
              </a:ext>
            </a:extLst>
          </p:cNvPr>
          <p:cNvSpPr/>
          <p:nvPr/>
        </p:nvSpPr>
        <p:spPr>
          <a:xfrm>
            <a:off x="2320613" y="5297705"/>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2000" dirty="0">
                <a:solidFill>
                  <a:schemeClr val="tx1"/>
                </a:solidFill>
              </a:rPr>
              <a:t>2</a:t>
            </a:r>
            <a:r>
              <a:rPr kumimoji="1" lang="ja-JP" altLang="en-US" sz="2000" dirty="0">
                <a:solidFill>
                  <a:schemeClr val="tx1"/>
                </a:solidFill>
              </a:rPr>
              <a:t>人</a:t>
            </a:r>
          </a:p>
        </p:txBody>
      </p:sp>
      <p:sp>
        <p:nvSpPr>
          <p:cNvPr id="81" name="矢印: 山形 80">
            <a:extLst>
              <a:ext uri="{FF2B5EF4-FFF2-40B4-BE49-F238E27FC236}">
                <a16:creationId xmlns:a16="http://schemas.microsoft.com/office/drawing/2014/main" id="{FE777E88-44A1-3151-792B-4B4DA77BDE01}"/>
              </a:ext>
            </a:extLst>
          </p:cNvPr>
          <p:cNvSpPr/>
          <p:nvPr/>
        </p:nvSpPr>
        <p:spPr>
          <a:xfrm>
            <a:off x="2024121" y="1545047"/>
            <a:ext cx="1931496" cy="1011424"/>
          </a:xfrm>
          <a:prstGeom prst="chevron">
            <a:avLst>
              <a:gd name="adj" fmla="val 25870"/>
            </a:avLst>
          </a:prstGeom>
          <a:solidFill>
            <a:srgbClr val="FFFF00"/>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sp>
        <p:nvSpPr>
          <p:cNvPr id="82" name="四角形: 角を丸くする 81">
            <a:extLst>
              <a:ext uri="{FF2B5EF4-FFF2-40B4-BE49-F238E27FC236}">
                <a16:creationId xmlns:a16="http://schemas.microsoft.com/office/drawing/2014/main" id="{C6FBF6DE-97C4-BEB4-6320-50E1498CE192}"/>
              </a:ext>
            </a:extLst>
          </p:cNvPr>
          <p:cNvSpPr/>
          <p:nvPr/>
        </p:nvSpPr>
        <p:spPr>
          <a:xfrm>
            <a:off x="70107" y="1738743"/>
            <a:ext cx="1169625" cy="4729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ja-JP" altLang="en-US" sz="2000" b="1" dirty="0">
                <a:solidFill>
                  <a:schemeClr val="bg1"/>
                </a:solidFill>
              </a:rPr>
              <a:t>工程別</a:t>
            </a:r>
          </a:p>
        </p:txBody>
      </p:sp>
      <p:sp>
        <p:nvSpPr>
          <p:cNvPr id="83" name="四角形: 角を丸くする 82">
            <a:extLst>
              <a:ext uri="{FF2B5EF4-FFF2-40B4-BE49-F238E27FC236}">
                <a16:creationId xmlns:a16="http://schemas.microsoft.com/office/drawing/2014/main" id="{8FAD91EF-559F-5D78-1EBF-59213CE16080}"/>
              </a:ext>
            </a:extLst>
          </p:cNvPr>
          <p:cNvSpPr/>
          <p:nvPr/>
        </p:nvSpPr>
        <p:spPr>
          <a:xfrm>
            <a:off x="2053230" y="1586047"/>
            <a:ext cx="1740777"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a:solidFill>
                  <a:schemeClr val="tx1"/>
                </a:solidFill>
              </a:rPr>
              <a:t>準備</a:t>
            </a:r>
          </a:p>
        </p:txBody>
      </p:sp>
      <p:sp>
        <p:nvSpPr>
          <p:cNvPr id="88" name="矢印: 山形 87">
            <a:extLst>
              <a:ext uri="{FF2B5EF4-FFF2-40B4-BE49-F238E27FC236}">
                <a16:creationId xmlns:a16="http://schemas.microsoft.com/office/drawing/2014/main" id="{72335999-3322-0403-FC02-B9A05B66AA49}"/>
              </a:ext>
            </a:extLst>
          </p:cNvPr>
          <p:cNvSpPr/>
          <p:nvPr/>
        </p:nvSpPr>
        <p:spPr>
          <a:xfrm>
            <a:off x="3836935" y="1549210"/>
            <a:ext cx="1998559" cy="986901"/>
          </a:xfrm>
          <a:prstGeom prst="chevron">
            <a:avLst>
              <a:gd name="adj" fmla="val 25870"/>
            </a:avLst>
          </a:prstGeom>
          <a:solidFill>
            <a:schemeClr val="tx1">
              <a:lumMod val="85000"/>
              <a:lumOff val="15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sp>
        <p:nvSpPr>
          <p:cNvPr id="89" name="矢印: 山形 88">
            <a:extLst>
              <a:ext uri="{FF2B5EF4-FFF2-40B4-BE49-F238E27FC236}">
                <a16:creationId xmlns:a16="http://schemas.microsoft.com/office/drawing/2014/main" id="{30B63C6F-C776-9438-32C9-7E3F2674F5C2}"/>
              </a:ext>
            </a:extLst>
          </p:cNvPr>
          <p:cNvSpPr/>
          <p:nvPr/>
        </p:nvSpPr>
        <p:spPr>
          <a:xfrm>
            <a:off x="5733876" y="1549210"/>
            <a:ext cx="2177848" cy="1003004"/>
          </a:xfrm>
          <a:prstGeom prst="chevron">
            <a:avLst>
              <a:gd name="adj" fmla="val 25870"/>
            </a:avLst>
          </a:prstGeom>
          <a:solidFill>
            <a:schemeClr val="tx1">
              <a:lumMod val="85000"/>
              <a:lumOff val="15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sp>
        <p:nvSpPr>
          <p:cNvPr id="91" name="四角形: 角を丸くする 90">
            <a:extLst>
              <a:ext uri="{FF2B5EF4-FFF2-40B4-BE49-F238E27FC236}">
                <a16:creationId xmlns:a16="http://schemas.microsoft.com/office/drawing/2014/main" id="{3D3C44D3-F3E9-B189-B058-B1FDE0D341C1}"/>
              </a:ext>
            </a:extLst>
          </p:cNvPr>
          <p:cNvSpPr/>
          <p:nvPr/>
        </p:nvSpPr>
        <p:spPr>
          <a:xfrm>
            <a:off x="2479840" y="2043411"/>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2000" dirty="0">
                <a:solidFill>
                  <a:schemeClr val="tx1"/>
                </a:solidFill>
              </a:rPr>
              <a:t>2</a:t>
            </a:r>
            <a:r>
              <a:rPr kumimoji="1" lang="ja-JP" altLang="en-US" sz="2000" dirty="0">
                <a:solidFill>
                  <a:schemeClr val="tx1"/>
                </a:solidFill>
              </a:rPr>
              <a:t>人</a:t>
            </a:r>
          </a:p>
        </p:txBody>
      </p:sp>
      <p:sp>
        <p:nvSpPr>
          <p:cNvPr id="5" name="矢印: 山形 4">
            <a:extLst>
              <a:ext uri="{FF2B5EF4-FFF2-40B4-BE49-F238E27FC236}">
                <a16:creationId xmlns:a16="http://schemas.microsoft.com/office/drawing/2014/main" id="{1D812A57-1F50-B1D5-81EB-8EA6919CE53B}"/>
              </a:ext>
            </a:extLst>
          </p:cNvPr>
          <p:cNvSpPr/>
          <p:nvPr/>
        </p:nvSpPr>
        <p:spPr>
          <a:xfrm>
            <a:off x="3814391" y="4662269"/>
            <a:ext cx="2873401" cy="1016188"/>
          </a:xfrm>
          <a:prstGeom prst="chevron">
            <a:avLst>
              <a:gd name="adj" fmla="val 25870"/>
            </a:avLst>
          </a:prstGeom>
          <a:solidFill>
            <a:schemeClr val="tx1">
              <a:lumMod val="85000"/>
              <a:lumOff val="15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000">
              <a:solidFill>
                <a:schemeClr val="bg1"/>
              </a:solidFill>
            </a:endParaRPr>
          </a:p>
        </p:txBody>
      </p:sp>
      <p:grpSp>
        <p:nvGrpSpPr>
          <p:cNvPr id="19" name="グループ化 18">
            <a:extLst>
              <a:ext uri="{FF2B5EF4-FFF2-40B4-BE49-F238E27FC236}">
                <a16:creationId xmlns:a16="http://schemas.microsoft.com/office/drawing/2014/main" id="{C4C67D42-6050-0A88-1220-2F652C01E6EF}"/>
              </a:ext>
            </a:extLst>
          </p:cNvPr>
          <p:cNvGrpSpPr/>
          <p:nvPr/>
        </p:nvGrpSpPr>
        <p:grpSpPr>
          <a:xfrm flipV="1">
            <a:off x="46495" y="558583"/>
            <a:ext cx="2601015" cy="123299"/>
            <a:chOff x="4061460" y="1183703"/>
            <a:chExt cx="4069080" cy="0"/>
          </a:xfrm>
        </p:grpSpPr>
        <p:cxnSp>
          <p:nvCxnSpPr>
            <p:cNvPr id="20" name="直線コネクタ 19">
              <a:extLst>
                <a:ext uri="{FF2B5EF4-FFF2-40B4-BE49-F238E27FC236}">
                  <a16:creationId xmlns:a16="http://schemas.microsoft.com/office/drawing/2014/main" id="{1FAA58D8-6B24-FAE2-1B10-DEC3A78CC9EA}"/>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21" name="直線コネクタ 20">
              <a:extLst>
                <a:ext uri="{FF2B5EF4-FFF2-40B4-BE49-F238E27FC236}">
                  <a16:creationId xmlns:a16="http://schemas.microsoft.com/office/drawing/2014/main" id="{C0CB089B-38C5-45AE-89F1-C9AAFC6128B1}"/>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22" name="テキスト ボックス 21">
            <a:extLst>
              <a:ext uri="{FF2B5EF4-FFF2-40B4-BE49-F238E27FC236}">
                <a16:creationId xmlns:a16="http://schemas.microsoft.com/office/drawing/2014/main" id="{B4587CF3-6BC5-35E2-6908-0D0E6879D390}"/>
              </a:ext>
            </a:extLst>
          </p:cNvPr>
          <p:cNvSpPr txBox="1"/>
          <p:nvPr/>
        </p:nvSpPr>
        <p:spPr>
          <a:xfrm>
            <a:off x="71692" y="-50200"/>
            <a:ext cx="1826141"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現状把握</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pic>
        <p:nvPicPr>
          <p:cNvPr id="98" name="図 97">
            <a:extLst>
              <a:ext uri="{FF2B5EF4-FFF2-40B4-BE49-F238E27FC236}">
                <a16:creationId xmlns:a16="http://schemas.microsoft.com/office/drawing/2014/main" id="{393B198E-86AA-9311-0DB6-D5B64B0CAA85}"/>
              </a:ext>
            </a:extLst>
          </p:cNvPr>
          <p:cNvPicPr>
            <a:picLocks noChangeAspect="1"/>
          </p:cNvPicPr>
          <p:nvPr/>
        </p:nvPicPr>
        <p:blipFill>
          <a:blip r:embed="rId4"/>
          <a:stretch>
            <a:fillRect/>
          </a:stretch>
        </p:blipFill>
        <p:spPr>
          <a:xfrm>
            <a:off x="9568651" y="2146871"/>
            <a:ext cx="2456619" cy="3531587"/>
          </a:xfrm>
          <a:prstGeom prst="rect">
            <a:avLst/>
          </a:prstGeom>
        </p:spPr>
      </p:pic>
      <p:sp>
        <p:nvSpPr>
          <p:cNvPr id="99" name="四角形: 角を丸くする 98">
            <a:extLst>
              <a:ext uri="{FF2B5EF4-FFF2-40B4-BE49-F238E27FC236}">
                <a16:creationId xmlns:a16="http://schemas.microsoft.com/office/drawing/2014/main" id="{9777634A-99A9-28D5-29FC-6058C808757E}"/>
              </a:ext>
            </a:extLst>
          </p:cNvPr>
          <p:cNvSpPr/>
          <p:nvPr/>
        </p:nvSpPr>
        <p:spPr>
          <a:xfrm>
            <a:off x="174466" y="817204"/>
            <a:ext cx="4975371" cy="4729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ja-JP" altLang="en-US" sz="2400" b="1" dirty="0">
                <a:solidFill>
                  <a:schemeClr val="bg1"/>
                </a:solidFill>
              </a:rPr>
              <a:t>作業が出来ない人を確認</a:t>
            </a:r>
          </a:p>
        </p:txBody>
      </p:sp>
      <p:sp>
        <p:nvSpPr>
          <p:cNvPr id="7" name="四角形: 角を丸くする 6">
            <a:extLst>
              <a:ext uri="{FF2B5EF4-FFF2-40B4-BE49-F238E27FC236}">
                <a16:creationId xmlns:a16="http://schemas.microsoft.com/office/drawing/2014/main" id="{6E401DBA-65F2-99F8-7CE1-41BFDE2F45CD}"/>
              </a:ext>
            </a:extLst>
          </p:cNvPr>
          <p:cNvSpPr/>
          <p:nvPr/>
        </p:nvSpPr>
        <p:spPr>
          <a:xfrm>
            <a:off x="1138713" y="3083689"/>
            <a:ext cx="2023637"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b="1" dirty="0">
                <a:solidFill>
                  <a:schemeClr val="bg1"/>
                </a:solidFill>
              </a:rPr>
              <a:t>シャフト取付</a:t>
            </a:r>
          </a:p>
        </p:txBody>
      </p:sp>
      <p:sp>
        <p:nvSpPr>
          <p:cNvPr id="12" name="四角形: 角を丸くする 11">
            <a:extLst>
              <a:ext uri="{FF2B5EF4-FFF2-40B4-BE49-F238E27FC236}">
                <a16:creationId xmlns:a16="http://schemas.microsoft.com/office/drawing/2014/main" id="{EF82D6A6-AB06-AFFD-C6D3-D1BF2CF76E28}"/>
              </a:ext>
            </a:extLst>
          </p:cNvPr>
          <p:cNvSpPr/>
          <p:nvPr/>
        </p:nvSpPr>
        <p:spPr>
          <a:xfrm>
            <a:off x="3266308" y="3064443"/>
            <a:ext cx="1740777"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b="1" dirty="0">
                <a:solidFill>
                  <a:schemeClr val="bg1"/>
                </a:solidFill>
              </a:rPr>
              <a:t>アダプタ取付</a:t>
            </a:r>
          </a:p>
        </p:txBody>
      </p:sp>
      <p:sp>
        <p:nvSpPr>
          <p:cNvPr id="13" name="四角形: 角を丸くする 12">
            <a:extLst>
              <a:ext uri="{FF2B5EF4-FFF2-40B4-BE49-F238E27FC236}">
                <a16:creationId xmlns:a16="http://schemas.microsoft.com/office/drawing/2014/main" id="{78D221C2-3BD5-60CE-A065-22AEE9AB15FE}"/>
              </a:ext>
            </a:extLst>
          </p:cNvPr>
          <p:cNvSpPr/>
          <p:nvPr/>
        </p:nvSpPr>
        <p:spPr>
          <a:xfrm>
            <a:off x="5066295" y="3082294"/>
            <a:ext cx="2504959"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b="1" dirty="0">
                <a:solidFill>
                  <a:schemeClr val="bg1"/>
                </a:solidFill>
              </a:rPr>
              <a:t>プレッシャー</a:t>
            </a:r>
            <a:endParaRPr kumimoji="1" lang="en-US" altLang="ja-JP" sz="2000" b="1" dirty="0">
              <a:solidFill>
                <a:schemeClr val="bg1"/>
              </a:solidFill>
            </a:endParaRPr>
          </a:p>
          <a:p>
            <a:pPr algn="ctr"/>
            <a:r>
              <a:rPr kumimoji="1" lang="ja-JP" altLang="en-US" sz="2000" b="1" dirty="0">
                <a:solidFill>
                  <a:schemeClr val="bg1"/>
                </a:solidFill>
              </a:rPr>
              <a:t>プレート取付</a:t>
            </a:r>
          </a:p>
        </p:txBody>
      </p:sp>
      <p:sp>
        <p:nvSpPr>
          <p:cNvPr id="29" name="四角形: 角を丸くする 28">
            <a:extLst>
              <a:ext uri="{FF2B5EF4-FFF2-40B4-BE49-F238E27FC236}">
                <a16:creationId xmlns:a16="http://schemas.microsoft.com/office/drawing/2014/main" id="{3E104EA5-E54F-E249-2841-0CB3AB261C04}"/>
              </a:ext>
            </a:extLst>
          </p:cNvPr>
          <p:cNvSpPr/>
          <p:nvPr/>
        </p:nvSpPr>
        <p:spPr>
          <a:xfrm>
            <a:off x="6641624" y="4594575"/>
            <a:ext cx="2273432"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b="1" dirty="0">
                <a:solidFill>
                  <a:schemeClr val="bg1"/>
                </a:solidFill>
              </a:rPr>
              <a:t>シャフトを</a:t>
            </a:r>
            <a:r>
              <a:rPr lang="ja-JP" altLang="en-US" sz="2000" b="1" dirty="0">
                <a:solidFill>
                  <a:schemeClr val="bg1"/>
                </a:solidFill>
              </a:rPr>
              <a:t>締める</a:t>
            </a:r>
            <a:endParaRPr kumimoji="1" lang="en-US" altLang="ja-JP" sz="2000" b="1" dirty="0">
              <a:solidFill>
                <a:schemeClr val="bg1"/>
              </a:solidFill>
            </a:endParaRPr>
          </a:p>
        </p:txBody>
      </p:sp>
      <p:sp>
        <p:nvSpPr>
          <p:cNvPr id="37" name="四角形: 角を丸くする 36">
            <a:extLst>
              <a:ext uri="{FF2B5EF4-FFF2-40B4-BE49-F238E27FC236}">
                <a16:creationId xmlns:a16="http://schemas.microsoft.com/office/drawing/2014/main" id="{E178390B-77B1-AFDA-8C16-CD19FBA645C0}"/>
              </a:ext>
            </a:extLst>
          </p:cNvPr>
          <p:cNvSpPr/>
          <p:nvPr/>
        </p:nvSpPr>
        <p:spPr>
          <a:xfrm>
            <a:off x="1594437" y="3701543"/>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2000" dirty="0">
                <a:solidFill>
                  <a:schemeClr val="bg1"/>
                </a:solidFill>
              </a:rPr>
              <a:t>0</a:t>
            </a:r>
            <a:r>
              <a:rPr kumimoji="1" lang="ja-JP" altLang="en-US" sz="2000" dirty="0">
                <a:solidFill>
                  <a:schemeClr val="bg1"/>
                </a:solidFill>
              </a:rPr>
              <a:t>人</a:t>
            </a:r>
          </a:p>
        </p:txBody>
      </p:sp>
      <p:sp>
        <p:nvSpPr>
          <p:cNvPr id="39" name="四角形: 角を丸くする 38">
            <a:extLst>
              <a:ext uri="{FF2B5EF4-FFF2-40B4-BE49-F238E27FC236}">
                <a16:creationId xmlns:a16="http://schemas.microsoft.com/office/drawing/2014/main" id="{269A6625-09AB-720C-67AE-38B707D4F518}"/>
              </a:ext>
            </a:extLst>
          </p:cNvPr>
          <p:cNvSpPr/>
          <p:nvPr/>
        </p:nvSpPr>
        <p:spPr>
          <a:xfrm>
            <a:off x="3624743" y="3708707"/>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2000" dirty="0">
                <a:solidFill>
                  <a:schemeClr val="bg1"/>
                </a:solidFill>
              </a:rPr>
              <a:t>0</a:t>
            </a:r>
            <a:r>
              <a:rPr kumimoji="1" lang="ja-JP" altLang="en-US" sz="2000">
                <a:solidFill>
                  <a:schemeClr val="bg1"/>
                </a:solidFill>
              </a:rPr>
              <a:t>人</a:t>
            </a:r>
          </a:p>
        </p:txBody>
      </p:sp>
      <p:sp>
        <p:nvSpPr>
          <p:cNvPr id="48" name="四角形: 角を丸くする 47">
            <a:extLst>
              <a:ext uri="{FF2B5EF4-FFF2-40B4-BE49-F238E27FC236}">
                <a16:creationId xmlns:a16="http://schemas.microsoft.com/office/drawing/2014/main" id="{25574234-10DA-1F9D-FCCA-696C35C725F9}"/>
              </a:ext>
            </a:extLst>
          </p:cNvPr>
          <p:cNvSpPr/>
          <p:nvPr/>
        </p:nvSpPr>
        <p:spPr>
          <a:xfrm>
            <a:off x="7276099" y="5287099"/>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2000" dirty="0">
                <a:solidFill>
                  <a:schemeClr val="bg1"/>
                </a:solidFill>
              </a:rPr>
              <a:t>0</a:t>
            </a:r>
            <a:r>
              <a:rPr kumimoji="1" lang="ja-JP" altLang="en-US" sz="2000" dirty="0">
                <a:solidFill>
                  <a:schemeClr val="bg1"/>
                </a:solidFill>
              </a:rPr>
              <a:t>人</a:t>
            </a:r>
          </a:p>
        </p:txBody>
      </p:sp>
      <p:sp>
        <p:nvSpPr>
          <p:cNvPr id="84" name="四角形: 角を丸くする 83">
            <a:extLst>
              <a:ext uri="{FF2B5EF4-FFF2-40B4-BE49-F238E27FC236}">
                <a16:creationId xmlns:a16="http://schemas.microsoft.com/office/drawing/2014/main" id="{91D509FD-E0F5-2F73-5B39-326883CAED05}"/>
              </a:ext>
            </a:extLst>
          </p:cNvPr>
          <p:cNvSpPr/>
          <p:nvPr/>
        </p:nvSpPr>
        <p:spPr>
          <a:xfrm>
            <a:off x="3944806" y="1544930"/>
            <a:ext cx="1740777"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b="1" dirty="0">
                <a:solidFill>
                  <a:schemeClr val="bg1"/>
                </a:solidFill>
              </a:rPr>
              <a:t>試験</a:t>
            </a:r>
          </a:p>
        </p:txBody>
      </p:sp>
      <p:sp>
        <p:nvSpPr>
          <p:cNvPr id="85" name="四角形: 角を丸くする 84">
            <a:extLst>
              <a:ext uri="{FF2B5EF4-FFF2-40B4-BE49-F238E27FC236}">
                <a16:creationId xmlns:a16="http://schemas.microsoft.com/office/drawing/2014/main" id="{6A92E558-62BE-831F-1CEA-0AAECBF71389}"/>
              </a:ext>
            </a:extLst>
          </p:cNvPr>
          <p:cNvSpPr/>
          <p:nvPr/>
        </p:nvSpPr>
        <p:spPr>
          <a:xfrm>
            <a:off x="5900375" y="1532229"/>
            <a:ext cx="1740777"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b="1" dirty="0">
                <a:solidFill>
                  <a:schemeClr val="bg1"/>
                </a:solidFill>
              </a:rPr>
              <a:t>データ整理</a:t>
            </a:r>
          </a:p>
        </p:txBody>
      </p:sp>
      <p:sp>
        <p:nvSpPr>
          <p:cNvPr id="92" name="四角形: 角を丸くする 91">
            <a:extLst>
              <a:ext uri="{FF2B5EF4-FFF2-40B4-BE49-F238E27FC236}">
                <a16:creationId xmlns:a16="http://schemas.microsoft.com/office/drawing/2014/main" id="{6504317F-0DEC-FE63-FBBC-D9C0B2E6BABB}"/>
              </a:ext>
            </a:extLst>
          </p:cNvPr>
          <p:cNvSpPr/>
          <p:nvPr/>
        </p:nvSpPr>
        <p:spPr>
          <a:xfrm>
            <a:off x="4434883" y="2082357"/>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2000" dirty="0">
                <a:solidFill>
                  <a:schemeClr val="bg1"/>
                </a:solidFill>
              </a:rPr>
              <a:t>0</a:t>
            </a:r>
            <a:r>
              <a:rPr kumimoji="1" lang="ja-JP" altLang="en-US" sz="2000" dirty="0">
                <a:solidFill>
                  <a:schemeClr val="bg1"/>
                </a:solidFill>
              </a:rPr>
              <a:t>人</a:t>
            </a:r>
          </a:p>
        </p:txBody>
      </p:sp>
      <p:sp>
        <p:nvSpPr>
          <p:cNvPr id="93" name="四角形: 角を丸くする 92">
            <a:extLst>
              <a:ext uri="{FF2B5EF4-FFF2-40B4-BE49-F238E27FC236}">
                <a16:creationId xmlns:a16="http://schemas.microsoft.com/office/drawing/2014/main" id="{3975F33A-256A-6DC1-1EA6-526273312ADA}"/>
              </a:ext>
            </a:extLst>
          </p:cNvPr>
          <p:cNvSpPr/>
          <p:nvPr/>
        </p:nvSpPr>
        <p:spPr>
          <a:xfrm>
            <a:off x="6360108" y="2093991"/>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2000" dirty="0">
                <a:solidFill>
                  <a:schemeClr val="bg1"/>
                </a:solidFill>
              </a:rPr>
              <a:t>0</a:t>
            </a:r>
            <a:r>
              <a:rPr kumimoji="1" lang="ja-JP" altLang="en-US" sz="2000" dirty="0">
                <a:solidFill>
                  <a:schemeClr val="bg1"/>
                </a:solidFill>
              </a:rPr>
              <a:t>人</a:t>
            </a:r>
          </a:p>
        </p:txBody>
      </p:sp>
      <p:sp>
        <p:nvSpPr>
          <p:cNvPr id="6" name="四角形: 角を丸くする 5">
            <a:extLst>
              <a:ext uri="{FF2B5EF4-FFF2-40B4-BE49-F238E27FC236}">
                <a16:creationId xmlns:a16="http://schemas.microsoft.com/office/drawing/2014/main" id="{A9ACFD2E-FBFB-8407-E1DF-BDFFB732EE29}"/>
              </a:ext>
            </a:extLst>
          </p:cNvPr>
          <p:cNvSpPr/>
          <p:nvPr/>
        </p:nvSpPr>
        <p:spPr>
          <a:xfrm>
            <a:off x="3958231" y="4685645"/>
            <a:ext cx="2540823" cy="6606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000" b="1" dirty="0">
                <a:solidFill>
                  <a:schemeClr val="bg1"/>
                </a:solidFill>
              </a:rPr>
              <a:t>プレッシャープレート</a:t>
            </a:r>
            <a:endParaRPr lang="en-US" altLang="ja-JP" sz="2000" b="1" dirty="0">
              <a:solidFill>
                <a:schemeClr val="bg1"/>
              </a:solidFill>
            </a:endParaRPr>
          </a:p>
          <a:p>
            <a:pPr algn="ctr"/>
            <a:r>
              <a:rPr kumimoji="1" lang="ja-JP" altLang="en-US" sz="2000" b="1" dirty="0">
                <a:solidFill>
                  <a:schemeClr val="bg1"/>
                </a:solidFill>
              </a:rPr>
              <a:t>位置合わせ</a:t>
            </a:r>
          </a:p>
        </p:txBody>
      </p:sp>
      <p:sp>
        <p:nvSpPr>
          <p:cNvPr id="8" name="四角形: 角を丸くする 7">
            <a:extLst>
              <a:ext uri="{FF2B5EF4-FFF2-40B4-BE49-F238E27FC236}">
                <a16:creationId xmlns:a16="http://schemas.microsoft.com/office/drawing/2014/main" id="{F88CE38F-EBF4-E9F4-DF4F-AD0349C9CEC2}"/>
              </a:ext>
            </a:extLst>
          </p:cNvPr>
          <p:cNvSpPr/>
          <p:nvPr/>
        </p:nvSpPr>
        <p:spPr>
          <a:xfrm>
            <a:off x="4771945" y="5353623"/>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2000" dirty="0">
                <a:solidFill>
                  <a:schemeClr val="bg1"/>
                </a:solidFill>
              </a:rPr>
              <a:t>0</a:t>
            </a:r>
            <a:r>
              <a:rPr kumimoji="1" lang="ja-JP" altLang="en-US" sz="2000" dirty="0">
                <a:solidFill>
                  <a:schemeClr val="bg1"/>
                </a:solidFill>
              </a:rPr>
              <a:t>人</a:t>
            </a:r>
          </a:p>
        </p:txBody>
      </p:sp>
      <p:sp>
        <p:nvSpPr>
          <p:cNvPr id="45" name="四角形: 角を丸くする 44">
            <a:extLst>
              <a:ext uri="{FF2B5EF4-FFF2-40B4-BE49-F238E27FC236}">
                <a16:creationId xmlns:a16="http://schemas.microsoft.com/office/drawing/2014/main" id="{E7918E10-0CB1-E631-4336-486FE9A89669}"/>
              </a:ext>
            </a:extLst>
          </p:cNvPr>
          <p:cNvSpPr/>
          <p:nvPr/>
        </p:nvSpPr>
        <p:spPr>
          <a:xfrm>
            <a:off x="5832903" y="3736551"/>
            <a:ext cx="822552" cy="35799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2000" dirty="0">
                <a:solidFill>
                  <a:schemeClr val="bg1"/>
                </a:solidFill>
              </a:rPr>
              <a:t>0</a:t>
            </a:r>
            <a:r>
              <a:rPr kumimoji="1" lang="ja-JP" altLang="en-US" sz="2000" dirty="0">
                <a:solidFill>
                  <a:schemeClr val="bg1"/>
                </a:solidFill>
              </a:rPr>
              <a:t>人</a:t>
            </a:r>
          </a:p>
        </p:txBody>
      </p:sp>
      <p:sp>
        <p:nvSpPr>
          <p:cNvPr id="3" name="四角形: 角を丸くする 2">
            <a:extLst>
              <a:ext uri="{FF2B5EF4-FFF2-40B4-BE49-F238E27FC236}">
                <a16:creationId xmlns:a16="http://schemas.microsoft.com/office/drawing/2014/main" id="{C2911043-12AC-FF78-7C89-46BC3CC8C154}"/>
              </a:ext>
            </a:extLst>
          </p:cNvPr>
          <p:cNvSpPr/>
          <p:nvPr/>
        </p:nvSpPr>
        <p:spPr>
          <a:xfrm>
            <a:off x="5428530" y="675889"/>
            <a:ext cx="6417171" cy="472919"/>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ja-JP" altLang="en-US" sz="2400" b="1" dirty="0">
                <a:solidFill>
                  <a:srgbClr val="FF0000"/>
                </a:solidFill>
              </a:rPr>
              <a:t>圧縮評価作業・・・サンプルに圧縮荷重をかけて</a:t>
            </a:r>
            <a:endParaRPr kumimoji="1" lang="en-US" altLang="ja-JP" sz="2400" b="1" dirty="0">
              <a:solidFill>
                <a:srgbClr val="FF0000"/>
              </a:solidFill>
            </a:endParaRPr>
          </a:p>
          <a:p>
            <a:r>
              <a:rPr kumimoji="1" lang="ja-JP" altLang="en-US" sz="2400" b="1" dirty="0">
                <a:solidFill>
                  <a:srgbClr val="FF0000"/>
                </a:solidFill>
              </a:rPr>
              <a:t>　　　　　　　　　　　　材料強度を確認する試験</a:t>
            </a:r>
          </a:p>
        </p:txBody>
      </p:sp>
      <p:sp>
        <p:nvSpPr>
          <p:cNvPr id="11" name="テキスト ボックス 10">
            <a:extLst>
              <a:ext uri="{FF2B5EF4-FFF2-40B4-BE49-F238E27FC236}">
                <a16:creationId xmlns:a16="http://schemas.microsoft.com/office/drawing/2014/main" id="{07B7B9E1-76B0-CDE5-C39A-3B23C1837C74}"/>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44/59</a:t>
            </a:r>
          </a:p>
        </p:txBody>
      </p:sp>
    </p:spTree>
    <p:extLst>
      <p:ext uri="{BB962C8B-B14F-4D97-AF65-F5344CB8AC3E}">
        <p14:creationId xmlns:p14="http://schemas.microsoft.com/office/powerpoint/2010/main" val="16042160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F5357CA7-0067-CF30-374E-DB9A6BE19461}"/>
              </a:ext>
            </a:extLst>
          </p:cNvPr>
          <p:cNvPicPr>
            <a:picLocks noChangeAspect="1"/>
          </p:cNvPicPr>
          <p:nvPr/>
        </p:nvPicPr>
        <p:blipFill rotWithShape="1">
          <a:blip r:embed="rId3"/>
          <a:srcRect t="19"/>
          <a:stretch/>
        </p:blipFill>
        <p:spPr>
          <a:xfrm>
            <a:off x="21" y="3"/>
            <a:ext cx="12191980" cy="6873891"/>
          </a:xfrm>
          <a:prstGeom prst="rect">
            <a:avLst/>
          </a:prstGeom>
        </p:spPr>
      </p:pic>
      <p:sp>
        <p:nvSpPr>
          <p:cNvPr id="17" name="四角形: 角を丸くする 16">
            <a:extLst>
              <a:ext uri="{FF2B5EF4-FFF2-40B4-BE49-F238E27FC236}">
                <a16:creationId xmlns:a16="http://schemas.microsoft.com/office/drawing/2014/main" id="{10522DAC-7E3A-5361-BD13-C1D7F82E29B5}"/>
              </a:ext>
            </a:extLst>
          </p:cNvPr>
          <p:cNvSpPr/>
          <p:nvPr/>
        </p:nvSpPr>
        <p:spPr>
          <a:xfrm>
            <a:off x="237842" y="6127663"/>
            <a:ext cx="11617875" cy="622127"/>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solidFill>
                  <a:schemeClr val="bg1"/>
                </a:solidFill>
              </a:rPr>
              <a:t>固定ナットの位置が高く、手が届かず作業が出来ない</a:t>
            </a:r>
          </a:p>
        </p:txBody>
      </p:sp>
      <p:graphicFrame>
        <p:nvGraphicFramePr>
          <p:cNvPr id="5" name="表 4">
            <a:extLst>
              <a:ext uri="{FF2B5EF4-FFF2-40B4-BE49-F238E27FC236}">
                <a16:creationId xmlns:a16="http://schemas.microsoft.com/office/drawing/2014/main" id="{D0935AE2-E562-ABCA-7E47-1B12045A63C2}"/>
              </a:ext>
            </a:extLst>
          </p:cNvPr>
          <p:cNvGraphicFramePr>
            <a:graphicFrameLocks noGrp="1"/>
          </p:cNvGraphicFramePr>
          <p:nvPr>
            <p:extLst>
              <p:ext uri="{D42A27DB-BD31-4B8C-83A1-F6EECF244321}">
                <p14:modId xmlns:p14="http://schemas.microsoft.com/office/powerpoint/2010/main" val="2868776405"/>
              </p:ext>
            </p:extLst>
          </p:nvPr>
        </p:nvGraphicFramePr>
        <p:xfrm>
          <a:off x="237842" y="1084483"/>
          <a:ext cx="11786249" cy="1581261"/>
        </p:xfrm>
        <a:graphic>
          <a:graphicData uri="http://schemas.openxmlformats.org/drawingml/2006/table">
            <a:tbl>
              <a:tblPr firstRow="1" bandRow="1">
                <a:tableStyleId>{5C22544A-7EE6-4342-B048-85BDC9FD1C3A}</a:tableStyleId>
              </a:tblPr>
              <a:tblGrid>
                <a:gridCol w="1055321">
                  <a:extLst>
                    <a:ext uri="{9D8B030D-6E8A-4147-A177-3AD203B41FA5}">
                      <a16:colId xmlns:a16="http://schemas.microsoft.com/office/drawing/2014/main" val="4079976078"/>
                    </a:ext>
                  </a:extLst>
                </a:gridCol>
                <a:gridCol w="1983439">
                  <a:extLst>
                    <a:ext uri="{9D8B030D-6E8A-4147-A177-3AD203B41FA5}">
                      <a16:colId xmlns:a16="http://schemas.microsoft.com/office/drawing/2014/main" val="2970487199"/>
                    </a:ext>
                  </a:extLst>
                </a:gridCol>
                <a:gridCol w="1790700">
                  <a:extLst>
                    <a:ext uri="{9D8B030D-6E8A-4147-A177-3AD203B41FA5}">
                      <a16:colId xmlns:a16="http://schemas.microsoft.com/office/drawing/2014/main" val="3781179712"/>
                    </a:ext>
                  </a:extLst>
                </a:gridCol>
                <a:gridCol w="1955800">
                  <a:extLst>
                    <a:ext uri="{9D8B030D-6E8A-4147-A177-3AD203B41FA5}">
                      <a16:colId xmlns:a16="http://schemas.microsoft.com/office/drawing/2014/main" val="3998078551"/>
                    </a:ext>
                  </a:extLst>
                </a:gridCol>
                <a:gridCol w="1384300">
                  <a:extLst>
                    <a:ext uri="{9D8B030D-6E8A-4147-A177-3AD203B41FA5}">
                      <a16:colId xmlns:a16="http://schemas.microsoft.com/office/drawing/2014/main" val="2435548153"/>
                    </a:ext>
                  </a:extLst>
                </a:gridCol>
                <a:gridCol w="1587500">
                  <a:extLst>
                    <a:ext uri="{9D8B030D-6E8A-4147-A177-3AD203B41FA5}">
                      <a16:colId xmlns:a16="http://schemas.microsoft.com/office/drawing/2014/main" val="1961528114"/>
                    </a:ext>
                  </a:extLst>
                </a:gridCol>
                <a:gridCol w="2029189">
                  <a:extLst>
                    <a:ext uri="{9D8B030D-6E8A-4147-A177-3AD203B41FA5}">
                      <a16:colId xmlns:a16="http://schemas.microsoft.com/office/drawing/2014/main" val="2662421722"/>
                    </a:ext>
                  </a:extLst>
                </a:gridCol>
              </a:tblGrid>
              <a:tr h="297180">
                <a:tc>
                  <a:txBody>
                    <a:bodyPr/>
                    <a:lstStyle/>
                    <a:p>
                      <a:pPr algn="ctr"/>
                      <a:r>
                        <a:rPr kumimoji="1" lang="ja-JP" altLang="en-US" sz="1300"/>
                        <a:t>作業者</a:t>
                      </a:r>
                    </a:p>
                  </a:txBody>
                  <a:tcPr anchor="ctr"/>
                </a:tc>
                <a:tc>
                  <a:txBody>
                    <a:bodyPr/>
                    <a:lstStyle/>
                    <a:p>
                      <a:pPr algn="ctr"/>
                      <a:r>
                        <a:rPr kumimoji="1" lang="ja-JP" altLang="en-US" sz="1300"/>
                        <a:t>拳上時の高さ</a:t>
                      </a:r>
                    </a:p>
                  </a:txBody>
                  <a:tcPr anchor="ctr"/>
                </a:tc>
                <a:tc>
                  <a:txBody>
                    <a:bodyPr/>
                    <a:lstStyle/>
                    <a:p>
                      <a:pPr algn="ctr"/>
                      <a:r>
                        <a:rPr kumimoji="1" lang="ja-JP" altLang="en-US" sz="1300"/>
                        <a:t>ステージを登る</a:t>
                      </a:r>
                    </a:p>
                  </a:txBody>
                  <a:tcPr anchor="ctr"/>
                </a:tc>
                <a:tc>
                  <a:txBody>
                    <a:bodyPr/>
                    <a:lstStyle/>
                    <a:p>
                      <a:pPr algn="ctr"/>
                      <a:r>
                        <a:rPr kumimoji="1" lang="ja-JP" altLang="en-US" sz="1300" dirty="0"/>
                        <a:t>棒をナットに挿す</a:t>
                      </a:r>
                    </a:p>
                  </a:txBody>
                  <a:tcPr anchor="ctr"/>
                </a:tc>
                <a:tc>
                  <a:txBody>
                    <a:bodyPr/>
                    <a:lstStyle/>
                    <a:p>
                      <a:pPr algn="ctr"/>
                      <a:r>
                        <a:rPr kumimoji="1" lang="ja-JP" altLang="en-US" sz="1300"/>
                        <a:t>棒を回す</a:t>
                      </a:r>
                    </a:p>
                  </a:txBody>
                  <a:tcPr anchor="ctr"/>
                </a:tc>
                <a:tc>
                  <a:txBody>
                    <a:bodyPr/>
                    <a:lstStyle/>
                    <a:p>
                      <a:pPr algn="ctr"/>
                      <a:r>
                        <a:rPr kumimoji="1" lang="ja-JP" altLang="en-US" sz="1300"/>
                        <a:t>棒を抜く</a:t>
                      </a:r>
                    </a:p>
                  </a:txBody>
                  <a:tcPr anchor="ctr"/>
                </a:tc>
                <a:tc>
                  <a:txBody>
                    <a:bodyPr/>
                    <a:lstStyle/>
                    <a:p>
                      <a:pPr algn="ctr"/>
                      <a:r>
                        <a:rPr kumimoji="1" lang="ja-JP" altLang="en-US" sz="1300"/>
                        <a:t>ステージを降りる</a:t>
                      </a:r>
                    </a:p>
                  </a:txBody>
                  <a:tcPr anchor="ctr"/>
                </a:tc>
                <a:extLst>
                  <a:ext uri="{0D108BD9-81ED-4DB2-BD59-A6C34878D82A}">
                    <a16:rowId xmlns:a16="http://schemas.microsoft.com/office/drawing/2014/main" val="1031920978"/>
                  </a:ext>
                </a:extLst>
              </a:tr>
              <a:tr h="428027">
                <a:tc>
                  <a:txBody>
                    <a:bodyPr/>
                    <a:lstStyle/>
                    <a:p>
                      <a:pPr algn="ctr"/>
                      <a:r>
                        <a:rPr kumimoji="1" lang="en-US" altLang="ja-JP" sz="1300" dirty="0"/>
                        <a:t>A</a:t>
                      </a:r>
                      <a:r>
                        <a:rPr kumimoji="1" lang="ja-JP" altLang="en-US" sz="1300" dirty="0"/>
                        <a:t>さん</a:t>
                      </a:r>
                    </a:p>
                  </a:txBody>
                  <a:tcPr anchor="ctr"/>
                </a:tc>
                <a:tc>
                  <a:txBody>
                    <a:bodyPr/>
                    <a:lstStyle/>
                    <a:p>
                      <a:pPr algn="ctr"/>
                      <a:r>
                        <a:rPr kumimoji="1" lang="en-US" altLang="ja-JP" sz="1300" dirty="0"/>
                        <a:t>177.5cm</a:t>
                      </a:r>
                      <a:endParaRPr kumimoji="1" lang="ja-JP" altLang="en-US" sz="1300"/>
                    </a:p>
                  </a:txBody>
                  <a:tcPr anchor="ctr"/>
                </a:tc>
                <a:tc>
                  <a:txBody>
                    <a:bodyPr/>
                    <a:lstStyle/>
                    <a:p>
                      <a:pPr algn="ctr"/>
                      <a:r>
                        <a:rPr kumimoji="1" lang="ja-JP" altLang="en-US" sz="1300" dirty="0"/>
                        <a:t>〇</a:t>
                      </a:r>
                    </a:p>
                  </a:txBody>
                  <a:tcPr anchor="ctr"/>
                </a:tc>
                <a:tc>
                  <a:txBody>
                    <a:bodyPr/>
                    <a:lstStyle/>
                    <a:p>
                      <a:pPr algn="ctr"/>
                      <a:r>
                        <a:rPr kumimoji="1" lang="en-US" altLang="ja-JP" sz="1300" dirty="0"/>
                        <a:t>×</a:t>
                      </a:r>
                      <a:r>
                        <a:rPr kumimoji="1" lang="ja-JP" altLang="en-US" sz="1300" dirty="0"/>
                        <a:t>（届かない）</a:t>
                      </a:r>
                    </a:p>
                  </a:txBody>
                  <a:tcPr anchor="ctr"/>
                </a:tc>
                <a:tc>
                  <a:txBody>
                    <a:bodyPr/>
                    <a:lstStyle/>
                    <a:p>
                      <a:pPr algn="ctr"/>
                      <a:r>
                        <a:rPr kumimoji="1" lang="en-US" altLang="ja-JP" sz="1300" dirty="0"/>
                        <a:t>×</a:t>
                      </a:r>
                      <a:r>
                        <a:rPr kumimoji="1" lang="ja-JP" altLang="en-US" sz="1300" dirty="0"/>
                        <a:t>（届かない）</a:t>
                      </a:r>
                    </a:p>
                  </a:txBody>
                  <a:tcPr anchor="ctr"/>
                </a:tc>
                <a:tc>
                  <a:txBody>
                    <a:bodyPr/>
                    <a:lstStyle/>
                    <a:p>
                      <a:pPr algn="ctr"/>
                      <a:r>
                        <a:rPr kumimoji="1" lang="en-US" altLang="ja-JP" sz="1300" dirty="0"/>
                        <a:t>×</a:t>
                      </a:r>
                      <a:r>
                        <a:rPr kumimoji="1" lang="ja-JP" altLang="en-US" sz="1300" dirty="0"/>
                        <a:t>（届かない）</a:t>
                      </a:r>
                    </a:p>
                  </a:txBody>
                  <a:tcPr anchor="ctr"/>
                </a:tc>
                <a:tc>
                  <a:txBody>
                    <a:bodyPr/>
                    <a:lstStyle/>
                    <a:p>
                      <a:pPr algn="ctr"/>
                      <a:r>
                        <a:rPr kumimoji="1" lang="ja-JP" altLang="en-US" sz="1300"/>
                        <a:t>〇</a:t>
                      </a:r>
                    </a:p>
                  </a:txBody>
                  <a:tcPr anchor="ctr"/>
                </a:tc>
                <a:extLst>
                  <a:ext uri="{0D108BD9-81ED-4DB2-BD59-A6C34878D82A}">
                    <a16:rowId xmlns:a16="http://schemas.microsoft.com/office/drawing/2014/main" val="5567885"/>
                  </a:ext>
                </a:extLst>
              </a:tr>
              <a:tr h="428027">
                <a:tc>
                  <a:txBody>
                    <a:bodyPr/>
                    <a:lstStyle/>
                    <a:p>
                      <a:pPr algn="ctr"/>
                      <a:r>
                        <a:rPr kumimoji="1" lang="en-US" altLang="ja-JP" sz="1300" dirty="0"/>
                        <a:t>B</a:t>
                      </a:r>
                      <a:r>
                        <a:rPr kumimoji="1" lang="ja-JP" altLang="en-US" sz="1300"/>
                        <a:t>さん</a:t>
                      </a:r>
                    </a:p>
                  </a:txBody>
                  <a:tcPr anchor="ctr"/>
                </a:tc>
                <a:tc>
                  <a:txBody>
                    <a:bodyPr/>
                    <a:lstStyle/>
                    <a:p>
                      <a:pPr algn="ctr"/>
                      <a:r>
                        <a:rPr kumimoji="1" lang="en-US" altLang="ja-JP" sz="1300" dirty="0"/>
                        <a:t>181cm</a:t>
                      </a:r>
                      <a:endParaRPr kumimoji="1" lang="ja-JP" altLang="en-US" sz="1300" dirty="0"/>
                    </a:p>
                  </a:txBody>
                  <a:tcPr anchor="ctr"/>
                </a:tc>
                <a:tc>
                  <a:txBody>
                    <a:bodyPr/>
                    <a:lstStyle/>
                    <a:p>
                      <a:pPr algn="ctr"/>
                      <a:r>
                        <a:rPr kumimoji="1" lang="ja-JP" altLang="en-US" sz="1300"/>
                        <a:t>〇</a:t>
                      </a:r>
                    </a:p>
                  </a:txBody>
                  <a:tcPr anchor="ctr"/>
                </a:tc>
                <a:tc>
                  <a:txBody>
                    <a:bodyPr/>
                    <a:lstStyle/>
                    <a:p>
                      <a:pPr algn="ctr"/>
                      <a:r>
                        <a:rPr kumimoji="1" lang="en-US" altLang="ja-JP" sz="1300" dirty="0"/>
                        <a:t>×</a:t>
                      </a:r>
                      <a:r>
                        <a:rPr kumimoji="1" lang="ja-JP" altLang="en-US" sz="1300" dirty="0"/>
                        <a:t>（届かない</a:t>
                      </a:r>
                      <a:r>
                        <a:rPr kumimoji="1" lang="en-US" altLang="ja-JP" sz="1300" dirty="0"/>
                        <a:t>)</a:t>
                      </a:r>
                      <a:endParaRPr kumimoji="1" lang="ja-JP" altLang="en-US" sz="1300" dirty="0"/>
                    </a:p>
                  </a:txBody>
                  <a:tcPr anchor="ctr"/>
                </a:tc>
                <a:tc>
                  <a:txBody>
                    <a:bodyPr/>
                    <a:lstStyle/>
                    <a:p>
                      <a:pPr algn="ctr"/>
                      <a:r>
                        <a:rPr kumimoji="1" lang="en-US" altLang="ja-JP" sz="1300" dirty="0"/>
                        <a:t>×</a:t>
                      </a:r>
                      <a:r>
                        <a:rPr kumimoji="1" lang="ja-JP" altLang="en-US" sz="1300" dirty="0"/>
                        <a:t>（届かない）</a:t>
                      </a:r>
                    </a:p>
                  </a:txBody>
                  <a:tcPr anchor="ctr"/>
                </a:tc>
                <a:tc>
                  <a:txBody>
                    <a:bodyPr/>
                    <a:lstStyle/>
                    <a:p>
                      <a:pPr algn="ctr"/>
                      <a:r>
                        <a:rPr kumimoji="1" lang="ja-JP" altLang="en-US" sz="1300" dirty="0"/>
                        <a:t>○</a:t>
                      </a:r>
                    </a:p>
                  </a:txBody>
                  <a:tcPr anchor="ctr"/>
                </a:tc>
                <a:tc>
                  <a:txBody>
                    <a:bodyPr/>
                    <a:lstStyle/>
                    <a:p>
                      <a:pPr algn="ctr"/>
                      <a:r>
                        <a:rPr kumimoji="1" lang="ja-JP" altLang="en-US" sz="1300" dirty="0"/>
                        <a:t>〇</a:t>
                      </a:r>
                    </a:p>
                  </a:txBody>
                  <a:tcPr anchor="ctr"/>
                </a:tc>
                <a:extLst>
                  <a:ext uri="{0D108BD9-81ED-4DB2-BD59-A6C34878D82A}">
                    <a16:rowId xmlns:a16="http://schemas.microsoft.com/office/drawing/2014/main" val="4247880515"/>
                  </a:ext>
                </a:extLst>
              </a:tr>
              <a:tr h="428027">
                <a:tc>
                  <a:txBody>
                    <a:bodyPr/>
                    <a:lstStyle/>
                    <a:p>
                      <a:pPr algn="ctr"/>
                      <a:r>
                        <a:rPr kumimoji="1" lang="en-US" altLang="ja-JP" sz="1300" dirty="0"/>
                        <a:t>C</a:t>
                      </a:r>
                      <a:r>
                        <a:rPr kumimoji="1" lang="ja-JP" altLang="en-US" sz="1300"/>
                        <a:t>さん</a:t>
                      </a:r>
                    </a:p>
                  </a:txBody>
                  <a:tcPr anchor="ctr"/>
                </a:tc>
                <a:tc>
                  <a:txBody>
                    <a:bodyPr/>
                    <a:lstStyle/>
                    <a:p>
                      <a:pPr algn="ctr"/>
                      <a:r>
                        <a:rPr kumimoji="1" lang="en-US" altLang="ja-JP" sz="1300" dirty="0"/>
                        <a:t>191cm</a:t>
                      </a:r>
                      <a:endParaRPr kumimoji="1" lang="ja-JP" altLang="en-US" sz="1300"/>
                    </a:p>
                  </a:txBody>
                  <a:tcPr anchor="ctr"/>
                </a:tc>
                <a:tc>
                  <a:txBody>
                    <a:bodyPr/>
                    <a:lstStyle/>
                    <a:p>
                      <a:pPr algn="ctr"/>
                      <a:r>
                        <a:rPr kumimoji="1" lang="ja-JP" altLang="en-US" sz="1300" dirty="0"/>
                        <a:t>〇</a:t>
                      </a:r>
                    </a:p>
                  </a:txBody>
                  <a:tcPr anchor="ctr"/>
                </a:tc>
                <a:tc>
                  <a:txBody>
                    <a:bodyPr/>
                    <a:lstStyle/>
                    <a:p>
                      <a:pPr algn="ctr"/>
                      <a:r>
                        <a:rPr kumimoji="1" lang="ja-JP" altLang="en-US" sz="1300" dirty="0"/>
                        <a:t>〇</a:t>
                      </a:r>
                    </a:p>
                  </a:txBody>
                  <a:tcPr anchor="ctr"/>
                </a:tc>
                <a:tc>
                  <a:txBody>
                    <a:bodyPr/>
                    <a:lstStyle/>
                    <a:p>
                      <a:pPr algn="ctr"/>
                      <a:r>
                        <a:rPr kumimoji="1" lang="ja-JP" altLang="en-US" sz="1300" dirty="0"/>
                        <a:t>〇</a:t>
                      </a:r>
                    </a:p>
                  </a:txBody>
                  <a:tcPr anchor="ctr"/>
                </a:tc>
                <a:tc>
                  <a:txBody>
                    <a:bodyPr/>
                    <a:lstStyle/>
                    <a:p>
                      <a:pPr algn="ctr"/>
                      <a:r>
                        <a:rPr kumimoji="1" lang="ja-JP" altLang="en-US" sz="1300"/>
                        <a:t>〇</a:t>
                      </a:r>
                    </a:p>
                  </a:txBody>
                  <a:tcPr anchor="ctr"/>
                </a:tc>
                <a:tc>
                  <a:txBody>
                    <a:bodyPr/>
                    <a:lstStyle/>
                    <a:p>
                      <a:pPr algn="ctr"/>
                      <a:r>
                        <a:rPr kumimoji="1" lang="ja-JP" altLang="en-US" sz="1300" dirty="0"/>
                        <a:t>〇</a:t>
                      </a:r>
                    </a:p>
                  </a:txBody>
                  <a:tcPr anchor="ctr"/>
                </a:tc>
                <a:extLst>
                  <a:ext uri="{0D108BD9-81ED-4DB2-BD59-A6C34878D82A}">
                    <a16:rowId xmlns:a16="http://schemas.microsoft.com/office/drawing/2014/main" val="749339575"/>
                  </a:ext>
                </a:extLst>
              </a:tr>
            </a:tbl>
          </a:graphicData>
        </a:graphic>
      </p:graphicFrame>
      <p:sp>
        <p:nvSpPr>
          <p:cNvPr id="9" name="正方形/長方形 8">
            <a:extLst>
              <a:ext uri="{FF2B5EF4-FFF2-40B4-BE49-F238E27FC236}">
                <a16:creationId xmlns:a16="http://schemas.microsoft.com/office/drawing/2014/main" id="{91A01524-3125-5A10-E72A-DD2B998343C0}"/>
              </a:ext>
            </a:extLst>
          </p:cNvPr>
          <p:cNvSpPr/>
          <p:nvPr/>
        </p:nvSpPr>
        <p:spPr>
          <a:xfrm>
            <a:off x="5016647" y="1084483"/>
            <a:ext cx="4975855" cy="1649841"/>
          </a:xfrm>
          <a:prstGeom prst="rect">
            <a:avLst/>
          </a:prstGeom>
          <a:noFill/>
          <a:ln w="57150">
            <a:solidFill>
              <a:srgbClr val="FC242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0" name="図 29">
            <a:extLst>
              <a:ext uri="{FF2B5EF4-FFF2-40B4-BE49-F238E27FC236}">
                <a16:creationId xmlns:a16="http://schemas.microsoft.com/office/drawing/2014/main" id="{B49AC5D0-4738-714B-638B-E2E860F756CF}"/>
              </a:ext>
            </a:extLst>
          </p:cNvPr>
          <p:cNvPicPr>
            <a:picLocks noChangeAspect="1"/>
          </p:cNvPicPr>
          <p:nvPr/>
        </p:nvPicPr>
        <p:blipFill>
          <a:blip r:embed="rId4"/>
          <a:stretch>
            <a:fillRect/>
          </a:stretch>
        </p:blipFill>
        <p:spPr>
          <a:xfrm>
            <a:off x="249327" y="2820047"/>
            <a:ext cx="1780085" cy="3163795"/>
          </a:xfrm>
          <a:prstGeom prst="rect">
            <a:avLst/>
          </a:prstGeom>
        </p:spPr>
      </p:pic>
      <p:cxnSp>
        <p:nvCxnSpPr>
          <p:cNvPr id="33" name="直線コネクタ 32">
            <a:extLst>
              <a:ext uri="{FF2B5EF4-FFF2-40B4-BE49-F238E27FC236}">
                <a16:creationId xmlns:a16="http://schemas.microsoft.com/office/drawing/2014/main" id="{DF280ABF-8180-ED09-75F4-3916B41DAD7C}"/>
              </a:ext>
            </a:extLst>
          </p:cNvPr>
          <p:cNvCxnSpPr>
            <a:cxnSpLocks/>
          </p:cNvCxnSpPr>
          <p:nvPr/>
        </p:nvCxnSpPr>
        <p:spPr>
          <a:xfrm>
            <a:off x="1167620" y="5003723"/>
            <a:ext cx="1291792" cy="0"/>
          </a:xfrm>
          <a:prstGeom prst="line">
            <a:avLst/>
          </a:prstGeom>
          <a:ln w="38100" cap="rnd">
            <a:solidFill>
              <a:srgbClr val="FC2424"/>
            </a:solidFill>
            <a:headEnd type="oval"/>
          </a:ln>
        </p:spPr>
        <p:style>
          <a:lnRef idx="1">
            <a:schemeClr val="dk1"/>
          </a:lnRef>
          <a:fillRef idx="0">
            <a:schemeClr val="dk1"/>
          </a:fillRef>
          <a:effectRef idx="0">
            <a:schemeClr val="dk1"/>
          </a:effectRef>
          <a:fontRef idx="minor">
            <a:schemeClr val="tx1"/>
          </a:fontRef>
        </p:style>
      </p:cxnSp>
      <p:cxnSp>
        <p:nvCxnSpPr>
          <p:cNvPr id="35" name="直線矢印コネクタ 34">
            <a:extLst>
              <a:ext uri="{FF2B5EF4-FFF2-40B4-BE49-F238E27FC236}">
                <a16:creationId xmlns:a16="http://schemas.microsoft.com/office/drawing/2014/main" id="{9F8B5CBD-4C8B-3267-4560-87F2F637D63C}"/>
              </a:ext>
            </a:extLst>
          </p:cNvPr>
          <p:cNvCxnSpPr>
            <a:cxnSpLocks/>
          </p:cNvCxnSpPr>
          <p:nvPr/>
        </p:nvCxnSpPr>
        <p:spPr>
          <a:xfrm>
            <a:off x="2309459" y="3195434"/>
            <a:ext cx="0" cy="1808291"/>
          </a:xfrm>
          <a:prstGeom prst="straightConnector1">
            <a:avLst/>
          </a:prstGeom>
          <a:ln w="38100">
            <a:solidFill>
              <a:srgbClr val="FC2424"/>
            </a:solidFill>
            <a:headEnd type="triangle"/>
            <a:tailEnd type="triangle"/>
          </a:ln>
        </p:spPr>
        <p:style>
          <a:lnRef idx="1">
            <a:schemeClr val="dk1"/>
          </a:lnRef>
          <a:fillRef idx="0">
            <a:schemeClr val="dk1"/>
          </a:fillRef>
          <a:effectRef idx="0">
            <a:schemeClr val="dk1"/>
          </a:effectRef>
          <a:fontRef idx="minor">
            <a:schemeClr val="tx1"/>
          </a:fontRef>
        </p:style>
      </p:cxnSp>
      <p:sp>
        <p:nvSpPr>
          <p:cNvPr id="37" name="テキスト ボックス 36">
            <a:extLst>
              <a:ext uri="{FF2B5EF4-FFF2-40B4-BE49-F238E27FC236}">
                <a16:creationId xmlns:a16="http://schemas.microsoft.com/office/drawing/2014/main" id="{E6406BCD-3FC4-0DD1-711B-6E90EB2AA25E}"/>
              </a:ext>
            </a:extLst>
          </p:cNvPr>
          <p:cNvSpPr txBox="1"/>
          <p:nvPr/>
        </p:nvSpPr>
        <p:spPr>
          <a:xfrm rot="16200000">
            <a:off x="1421220" y="3361471"/>
            <a:ext cx="2202896" cy="646331"/>
          </a:xfrm>
          <a:prstGeom prst="rect">
            <a:avLst/>
          </a:prstGeom>
          <a:noFill/>
          <a:ln>
            <a:noFill/>
          </a:ln>
        </p:spPr>
        <p:txBody>
          <a:bodyPr wrap="square" rtlCol="0" anchor="ctr">
            <a:spAutoFit/>
          </a:bodyPr>
          <a:lstStyle/>
          <a:p>
            <a:r>
              <a:rPr lang="en-US" altLang="ja-JP" sz="3600" dirty="0">
                <a:solidFill>
                  <a:srgbClr val="FF0000"/>
                </a:solidFill>
              </a:rPr>
              <a:t>188cm</a:t>
            </a:r>
            <a:r>
              <a:rPr lang="ja-JP" altLang="en-US" sz="3600">
                <a:solidFill>
                  <a:srgbClr val="FF0000"/>
                </a:solidFill>
              </a:rPr>
              <a:t>　</a:t>
            </a:r>
            <a:endParaRPr lang="en-US" altLang="ja-JP" sz="3600" dirty="0">
              <a:solidFill>
                <a:srgbClr val="FF0000"/>
              </a:solidFill>
            </a:endParaRPr>
          </a:p>
        </p:txBody>
      </p:sp>
      <p:cxnSp>
        <p:nvCxnSpPr>
          <p:cNvPr id="39" name="直線コネクタ 38">
            <a:extLst>
              <a:ext uri="{FF2B5EF4-FFF2-40B4-BE49-F238E27FC236}">
                <a16:creationId xmlns:a16="http://schemas.microsoft.com/office/drawing/2014/main" id="{4DB2DBDB-EBF9-94AC-43B4-2C21AB33EDC7}"/>
              </a:ext>
            </a:extLst>
          </p:cNvPr>
          <p:cNvCxnSpPr>
            <a:cxnSpLocks/>
          </p:cNvCxnSpPr>
          <p:nvPr/>
        </p:nvCxnSpPr>
        <p:spPr>
          <a:xfrm>
            <a:off x="1167620" y="3202511"/>
            <a:ext cx="1291792" cy="0"/>
          </a:xfrm>
          <a:prstGeom prst="line">
            <a:avLst/>
          </a:prstGeom>
          <a:ln w="38100" cap="rnd">
            <a:solidFill>
              <a:srgbClr val="FC2424"/>
            </a:solidFill>
            <a:headEnd type="oval"/>
          </a:ln>
        </p:spPr>
        <p:style>
          <a:lnRef idx="1">
            <a:schemeClr val="dk1"/>
          </a:lnRef>
          <a:fillRef idx="0">
            <a:schemeClr val="dk1"/>
          </a:fillRef>
          <a:effectRef idx="0">
            <a:schemeClr val="dk1"/>
          </a:effectRef>
          <a:fontRef idx="minor">
            <a:schemeClr val="tx1"/>
          </a:fontRef>
        </p:style>
      </p:cxnSp>
      <p:pic>
        <p:nvPicPr>
          <p:cNvPr id="10" name="図 9">
            <a:extLst>
              <a:ext uri="{FF2B5EF4-FFF2-40B4-BE49-F238E27FC236}">
                <a16:creationId xmlns:a16="http://schemas.microsoft.com/office/drawing/2014/main" id="{806FC379-9322-0C87-91D2-D32F4EEDC275}"/>
              </a:ext>
            </a:extLst>
          </p:cNvPr>
          <p:cNvPicPr>
            <a:picLocks noChangeAspect="1"/>
          </p:cNvPicPr>
          <p:nvPr/>
        </p:nvPicPr>
        <p:blipFill>
          <a:blip r:embed="rId5"/>
          <a:stretch>
            <a:fillRect/>
          </a:stretch>
        </p:blipFill>
        <p:spPr>
          <a:xfrm>
            <a:off x="3171947" y="2825607"/>
            <a:ext cx="1681623" cy="3031659"/>
          </a:xfrm>
          <a:prstGeom prst="rect">
            <a:avLst/>
          </a:prstGeom>
        </p:spPr>
      </p:pic>
      <p:pic>
        <p:nvPicPr>
          <p:cNvPr id="12" name="図 11">
            <a:extLst>
              <a:ext uri="{FF2B5EF4-FFF2-40B4-BE49-F238E27FC236}">
                <a16:creationId xmlns:a16="http://schemas.microsoft.com/office/drawing/2014/main" id="{3FB2E1D1-C42C-0A23-430D-FB4D31A24DFC}"/>
              </a:ext>
            </a:extLst>
          </p:cNvPr>
          <p:cNvPicPr>
            <a:picLocks noChangeAspect="1"/>
          </p:cNvPicPr>
          <p:nvPr/>
        </p:nvPicPr>
        <p:blipFill>
          <a:blip r:embed="rId6"/>
          <a:stretch>
            <a:fillRect/>
          </a:stretch>
        </p:blipFill>
        <p:spPr>
          <a:xfrm>
            <a:off x="5384418" y="2794136"/>
            <a:ext cx="1681621" cy="3091217"/>
          </a:xfrm>
          <a:prstGeom prst="rect">
            <a:avLst/>
          </a:prstGeom>
        </p:spPr>
      </p:pic>
      <p:sp>
        <p:nvSpPr>
          <p:cNvPr id="18" name="四角形: 角を丸くする 17">
            <a:extLst>
              <a:ext uri="{FF2B5EF4-FFF2-40B4-BE49-F238E27FC236}">
                <a16:creationId xmlns:a16="http://schemas.microsoft.com/office/drawing/2014/main" id="{2A20F0F8-FFB3-A878-AA04-2D3D9C4EBEA8}"/>
              </a:ext>
            </a:extLst>
          </p:cNvPr>
          <p:cNvSpPr/>
          <p:nvPr/>
        </p:nvSpPr>
        <p:spPr>
          <a:xfrm>
            <a:off x="2976147" y="5607419"/>
            <a:ext cx="1997451" cy="47594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a:solidFill>
                  <a:schemeClr val="tx1"/>
                </a:solidFill>
              </a:rPr>
              <a:t>ステージを登る</a:t>
            </a:r>
            <a:endParaRPr kumimoji="1" lang="ja-JP" altLang="en-US">
              <a:solidFill>
                <a:schemeClr val="tx1"/>
              </a:solidFill>
            </a:endParaRPr>
          </a:p>
        </p:txBody>
      </p:sp>
      <p:sp>
        <p:nvSpPr>
          <p:cNvPr id="16" name="四角形: 角を丸くする 15">
            <a:extLst>
              <a:ext uri="{FF2B5EF4-FFF2-40B4-BE49-F238E27FC236}">
                <a16:creationId xmlns:a16="http://schemas.microsoft.com/office/drawing/2014/main" id="{5F1B5E35-1959-CB86-1A0A-CE26B0F9090E}"/>
              </a:ext>
            </a:extLst>
          </p:cNvPr>
          <p:cNvSpPr/>
          <p:nvPr/>
        </p:nvSpPr>
        <p:spPr>
          <a:xfrm>
            <a:off x="5299708" y="5607417"/>
            <a:ext cx="2049393" cy="475948"/>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a:solidFill>
                  <a:schemeClr val="tx1"/>
                </a:solidFill>
              </a:rPr>
              <a:t>棒をナットに挿す</a:t>
            </a:r>
          </a:p>
        </p:txBody>
      </p:sp>
      <p:sp>
        <p:nvSpPr>
          <p:cNvPr id="24" name="吹き出し: 四角形 23">
            <a:extLst>
              <a:ext uri="{FF2B5EF4-FFF2-40B4-BE49-F238E27FC236}">
                <a16:creationId xmlns:a16="http://schemas.microsoft.com/office/drawing/2014/main" id="{892C85C1-0F19-5E05-E87D-85518A8DBECD}"/>
              </a:ext>
            </a:extLst>
          </p:cNvPr>
          <p:cNvSpPr/>
          <p:nvPr/>
        </p:nvSpPr>
        <p:spPr>
          <a:xfrm>
            <a:off x="7476859" y="2933596"/>
            <a:ext cx="4380728" cy="3050247"/>
          </a:xfrm>
          <a:prstGeom prst="wedgeRectCallout">
            <a:avLst>
              <a:gd name="adj1" fmla="val -76496"/>
              <a:gd name="adj2" fmla="val -46844"/>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5" name="図 24">
            <a:extLst>
              <a:ext uri="{FF2B5EF4-FFF2-40B4-BE49-F238E27FC236}">
                <a16:creationId xmlns:a16="http://schemas.microsoft.com/office/drawing/2014/main" id="{BB0E3E12-383D-64A7-AC0B-321D73541342}"/>
              </a:ext>
            </a:extLst>
          </p:cNvPr>
          <p:cNvPicPr>
            <a:picLocks noChangeAspect="1"/>
          </p:cNvPicPr>
          <p:nvPr/>
        </p:nvPicPr>
        <p:blipFill>
          <a:blip r:embed="rId7"/>
          <a:stretch>
            <a:fillRect/>
          </a:stretch>
        </p:blipFill>
        <p:spPr>
          <a:xfrm>
            <a:off x="7540113" y="3023530"/>
            <a:ext cx="4255376" cy="2354037"/>
          </a:xfrm>
          <a:prstGeom prst="rect">
            <a:avLst/>
          </a:prstGeom>
        </p:spPr>
      </p:pic>
      <p:sp>
        <p:nvSpPr>
          <p:cNvPr id="28" name="楕円 27">
            <a:extLst>
              <a:ext uri="{FF2B5EF4-FFF2-40B4-BE49-F238E27FC236}">
                <a16:creationId xmlns:a16="http://schemas.microsoft.com/office/drawing/2014/main" id="{EA6B838B-45E1-90D1-E7F4-467079D89073}"/>
              </a:ext>
            </a:extLst>
          </p:cNvPr>
          <p:cNvSpPr/>
          <p:nvPr/>
        </p:nvSpPr>
        <p:spPr>
          <a:xfrm>
            <a:off x="9666828" y="3306566"/>
            <a:ext cx="569895" cy="610835"/>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テキスト ボックス 5">
            <a:extLst>
              <a:ext uri="{FF2B5EF4-FFF2-40B4-BE49-F238E27FC236}">
                <a16:creationId xmlns:a16="http://schemas.microsoft.com/office/drawing/2014/main" id="{FA436144-73E7-3337-853D-38278FB8678C}"/>
              </a:ext>
            </a:extLst>
          </p:cNvPr>
          <p:cNvSpPr txBox="1"/>
          <p:nvPr/>
        </p:nvSpPr>
        <p:spPr>
          <a:xfrm>
            <a:off x="8100436" y="3195929"/>
            <a:ext cx="723275" cy="369332"/>
          </a:xfrm>
          <a:prstGeom prst="rect">
            <a:avLst/>
          </a:prstGeom>
          <a:noFill/>
        </p:spPr>
        <p:txBody>
          <a:bodyPr wrap="none" rtlCol="0">
            <a:spAutoFit/>
          </a:bodyPr>
          <a:lstStyle/>
          <a:p>
            <a:r>
              <a:rPr kumimoji="1" lang="ja-JP" altLang="en-US" b="1" dirty="0"/>
              <a:t>ナット</a:t>
            </a:r>
          </a:p>
        </p:txBody>
      </p:sp>
      <p:cxnSp>
        <p:nvCxnSpPr>
          <p:cNvPr id="7" name="直線矢印コネクタ 6">
            <a:extLst>
              <a:ext uri="{FF2B5EF4-FFF2-40B4-BE49-F238E27FC236}">
                <a16:creationId xmlns:a16="http://schemas.microsoft.com/office/drawing/2014/main" id="{213EB449-BF1D-021B-9C54-9CE26334256E}"/>
              </a:ext>
            </a:extLst>
          </p:cNvPr>
          <p:cNvCxnSpPr>
            <a:cxnSpLocks/>
          </p:cNvCxnSpPr>
          <p:nvPr/>
        </p:nvCxnSpPr>
        <p:spPr>
          <a:xfrm>
            <a:off x="8812168" y="3380596"/>
            <a:ext cx="743871" cy="15832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8" name="グループ化 7">
            <a:extLst>
              <a:ext uri="{FF2B5EF4-FFF2-40B4-BE49-F238E27FC236}">
                <a16:creationId xmlns:a16="http://schemas.microsoft.com/office/drawing/2014/main" id="{DFF006B7-D0DA-6671-708E-4905561224B8}"/>
              </a:ext>
            </a:extLst>
          </p:cNvPr>
          <p:cNvGrpSpPr/>
          <p:nvPr/>
        </p:nvGrpSpPr>
        <p:grpSpPr>
          <a:xfrm>
            <a:off x="236664" y="830619"/>
            <a:ext cx="12134603" cy="286232"/>
            <a:chOff x="-420143" y="3588097"/>
            <a:chExt cx="12134602" cy="286231"/>
          </a:xfrm>
        </p:grpSpPr>
        <p:sp>
          <p:nvSpPr>
            <p:cNvPr id="11" name="テキスト ボックス 10">
              <a:extLst>
                <a:ext uri="{FF2B5EF4-FFF2-40B4-BE49-F238E27FC236}">
                  <a16:creationId xmlns:a16="http://schemas.microsoft.com/office/drawing/2014/main" id="{68687983-A2BC-F28F-A698-34DDADAE1907}"/>
                </a:ext>
              </a:extLst>
            </p:cNvPr>
            <p:cNvSpPr txBox="1"/>
            <p:nvPr/>
          </p:nvSpPr>
          <p:spPr>
            <a:xfrm>
              <a:off x="9010019" y="3588097"/>
              <a:ext cx="2704440" cy="286231"/>
            </a:xfrm>
            <a:prstGeom prst="rect">
              <a:avLst/>
            </a:prstGeom>
            <a:noFill/>
          </p:spPr>
          <p:txBody>
            <a:bodyPr wrap="square" rtlCol="0">
              <a:spAutoFit/>
            </a:bodyPr>
            <a:lstStyle/>
            <a:p>
              <a:pPr algn="ctr">
                <a:lnSpc>
                  <a:spcPct val="90000"/>
                </a:lnSpc>
                <a:spcAft>
                  <a:spcPts val="600"/>
                </a:spcAft>
              </a:pPr>
              <a:r>
                <a:rPr kumimoji="1" lang="ja-JP" altLang="en-US" sz="1400" dirty="0">
                  <a:solidFill>
                    <a:schemeClr val="bg1"/>
                  </a:solidFill>
                </a:rPr>
                <a:t>〇</a:t>
              </a:r>
              <a:r>
                <a:rPr kumimoji="1" lang="en-US" altLang="ja-JP" sz="1400" dirty="0">
                  <a:solidFill>
                    <a:schemeClr val="bg1"/>
                  </a:solidFill>
                </a:rPr>
                <a:t>=</a:t>
              </a:r>
              <a:r>
                <a:rPr kumimoji="1" lang="ja-JP" altLang="en-US" sz="1400" dirty="0">
                  <a:solidFill>
                    <a:schemeClr val="bg1"/>
                  </a:solidFill>
                </a:rPr>
                <a:t>作業可</a:t>
              </a:r>
              <a:endParaRPr kumimoji="1" lang="en-US" altLang="ja-JP" sz="1400" dirty="0">
                <a:solidFill>
                  <a:schemeClr val="bg1"/>
                </a:solidFill>
              </a:endParaRPr>
            </a:p>
          </p:txBody>
        </p:sp>
        <p:sp>
          <p:nvSpPr>
            <p:cNvPr id="13" name="テキスト ボックス 12">
              <a:extLst>
                <a:ext uri="{FF2B5EF4-FFF2-40B4-BE49-F238E27FC236}">
                  <a16:creationId xmlns:a16="http://schemas.microsoft.com/office/drawing/2014/main" id="{F2C4987E-AF2C-24FC-CB9A-E42C753B16C1}"/>
                </a:ext>
              </a:extLst>
            </p:cNvPr>
            <p:cNvSpPr txBox="1"/>
            <p:nvPr/>
          </p:nvSpPr>
          <p:spPr>
            <a:xfrm>
              <a:off x="-420143" y="3588097"/>
              <a:ext cx="10988863" cy="286231"/>
            </a:xfrm>
            <a:prstGeom prst="rect">
              <a:avLst/>
            </a:prstGeom>
            <a:noFill/>
          </p:spPr>
          <p:txBody>
            <a:bodyPr wrap="square" rtlCol="0">
              <a:spAutoFit/>
            </a:bodyPr>
            <a:lstStyle/>
            <a:p>
              <a:pPr>
                <a:lnSpc>
                  <a:spcPct val="90000"/>
                </a:lnSpc>
                <a:spcAft>
                  <a:spcPts val="600"/>
                </a:spcAft>
              </a:pPr>
              <a:r>
                <a:rPr lang="ja-JP" altLang="en-US" sz="1400" dirty="0">
                  <a:solidFill>
                    <a:schemeClr val="bg1"/>
                  </a:solidFill>
                </a:rPr>
                <a:t>表</a:t>
              </a:r>
              <a:r>
                <a:rPr lang="en-US" altLang="ja-JP" sz="1400" dirty="0">
                  <a:solidFill>
                    <a:schemeClr val="bg1"/>
                  </a:solidFill>
                </a:rPr>
                <a:t>2,</a:t>
              </a:r>
              <a:r>
                <a:rPr lang="ja-JP" altLang="en-US" sz="1400" dirty="0">
                  <a:solidFill>
                    <a:schemeClr val="bg1"/>
                  </a:solidFill>
                </a:rPr>
                <a:t>作業感度確認                          作成日：</a:t>
              </a:r>
              <a:r>
                <a:rPr lang="en-US" altLang="ja-JP" sz="1400" dirty="0">
                  <a:solidFill>
                    <a:schemeClr val="bg1"/>
                  </a:solidFill>
                </a:rPr>
                <a:t>5</a:t>
              </a:r>
              <a:r>
                <a:rPr lang="ja-JP" altLang="en-US" sz="1400" dirty="0">
                  <a:solidFill>
                    <a:schemeClr val="bg1"/>
                  </a:solidFill>
                </a:rPr>
                <a:t>月</a:t>
              </a:r>
              <a:r>
                <a:rPr lang="en-US" altLang="ja-JP" sz="1400" dirty="0">
                  <a:solidFill>
                    <a:schemeClr val="bg1"/>
                  </a:solidFill>
                </a:rPr>
                <a:t>8</a:t>
              </a:r>
              <a:r>
                <a:rPr lang="ja-JP" altLang="en-US" sz="1400" dirty="0">
                  <a:solidFill>
                    <a:schemeClr val="bg1"/>
                  </a:solidFill>
                </a:rPr>
                <a:t>日　作成者：矢田</a:t>
              </a:r>
              <a:endParaRPr lang="en-US" altLang="ja-JP" sz="1400" dirty="0">
                <a:solidFill>
                  <a:schemeClr val="bg1"/>
                </a:solidFill>
              </a:endParaRPr>
            </a:p>
          </p:txBody>
        </p:sp>
      </p:grpSp>
      <p:grpSp>
        <p:nvGrpSpPr>
          <p:cNvPr id="19" name="グループ化 18">
            <a:extLst>
              <a:ext uri="{FF2B5EF4-FFF2-40B4-BE49-F238E27FC236}">
                <a16:creationId xmlns:a16="http://schemas.microsoft.com/office/drawing/2014/main" id="{91175BE9-C123-E257-1FE4-EBE5143302D2}"/>
              </a:ext>
            </a:extLst>
          </p:cNvPr>
          <p:cNvGrpSpPr/>
          <p:nvPr/>
        </p:nvGrpSpPr>
        <p:grpSpPr>
          <a:xfrm flipV="1">
            <a:off x="46495" y="558583"/>
            <a:ext cx="2601015" cy="123299"/>
            <a:chOff x="4061460" y="1183703"/>
            <a:chExt cx="4069080" cy="0"/>
          </a:xfrm>
        </p:grpSpPr>
        <p:cxnSp>
          <p:nvCxnSpPr>
            <p:cNvPr id="20" name="直線コネクタ 19">
              <a:extLst>
                <a:ext uri="{FF2B5EF4-FFF2-40B4-BE49-F238E27FC236}">
                  <a16:creationId xmlns:a16="http://schemas.microsoft.com/office/drawing/2014/main" id="{31255989-8A67-8BD6-0695-01EBD26073CC}"/>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21" name="直線コネクタ 20">
              <a:extLst>
                <a:ext uri="{FF2B5EF4-FFF2-40B4-BE49-F238E27FC236}">
                  <a16:creationId xmlns:a16="http://schemas.microsoft.com/office/drawing/2014/main" id="{9D902C8E-2C50-B7AC-A150-B97E19CDD766}"/>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22" name="テキスト ボックス 21">
            <a:extLst>
              <a:ext uri="{FF2B5EF4-FFF2-40B4-BE49-F238E27FC236}">
                <a16:creationId xmlns:a16="http://schemas.microsoft.com/office/drawing/2014/main" id="{7AEDAFF9-A484-6229-ACD7-F313A957C39F}"/>
              </a:ext>
            </a:extLst>
          </p:cNvPr>
          <p:cNvSpPr txBox="1"/>
          <p:nvPr/>
        </p:nvSpPr>
        <p:spPr>
          <a:xfrm>
            <a:off x="71692" y="-50200"/>
            <a:ext cx="1826141"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現状把握</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3" name="楕円 2">
            <a:extLst>
              <a:ext uri="{FF2B5EF4-FFF2-40B4-BE49-F238E27FC236}">
                <a16:creationId xmlns:a16="http://schemas.microsoft.com/office/drawing/2014/main" id="{3C459242-C450-D748-6BEA-F38ABA7C0C75}"/>
              </a:ext>
            </a:extLst>
          </p:cNvPr>
          <p:cNvSpPr/>
          <p:nvPr/>
        </p:nvSpPr>
        <p:spPr>
          <a:xfrm>
            <a:off x="3727811" y="4125575"/>
            <a:ext cx="569895" cy="610835"/>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十字形 3">
            <a:extLst>
              <a:ext uri="{FF2B5EF4-FFF2-40B4-BE49-F238E27FC236}">
                <a16:creationId xmlns:a16="http://schemas.microsoft.com/office/drawing/2014/main" id="{F4A86167-29C3-C571-C79E-65E3B04C25B9}"/>
              </a:ext>
            </a:extLst>
          </p:cNvPr>
          <p:cNvSpPr/>
          <p:nvPr/>
        </p:nvSpPr>
        <p:spPr>
          <a:xfrm rot="2581996">
            <a:off x="5844470" y="3958952"/>
            <a:ext cx="761521" cy="761521"/>
          </a:xfrm>
          <a:prstGeom prst="plus">
            <a:avLst>
              <a:gd name="adj" fmla="val 44714"/>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4" name="テキスト ボックス 13">
            <a:extLst>
              <a:ext uri="{FF2B5EF4-FFF2-40B4-BE49-F238E27FC236}">
                <a16:creationId xmlns:a16="http://schemas.microsoft.com/office/drawing/2014/main" id="{CB3976C6-9EB6-4E50-0730-DF0EA3DE6E35}"/>
              </a:ext>
            </a:extLst>
          </p:cNvPr>
          <p:cNvSpPr txBox="1"/>
          <p:nvPr/>
        </p:nvSpPr>
        <p:spPr>
          <a:xfrm>
            <a:off x="8347818" y="5215584"/>
            <a:ext cx="3057247" cy="744884"/>
          </a:xfrm>
          <a:prstGeom prst="rect">
            <a:avLst/>
          </a:prstGeom>
          <a:noFill/>
        </p:spPr>
        <p:txBody>
          <a:bodyPr wrap="none" rtlCol="0">
            <a:spAutoFit/>
          </a:bodyPr>
          <a:lstStyle/>
          <a:p>
            <a:pPr defTabSz="914377">
              <a:lnSpc>
                <a:spcPct val="150000"/>
              </a:lnSpc>
              <a:defRPr/>
            </a:pPr>
            <a:r>
              <a:rPr kumimoji="1" lang="ja-JP" altLang="en-US" sz="3200" b="1" dirty="0">
                <a:latin typeface="Toyota Type Semibold" panose="020B0702020202020204" pitchFamily="34" charset="0"/>
                <a:ea typeface="BIZ UDPゴシック"/>
                <a:cs typeface="Toyota Type Semibold" panose="020B0702020202020204" pitchFamily="34" charset="0"/>
              </a:rPr>
              <a:t>手が届かない！</a:t>
            </a:r>
            <a:endParaRPr kumimoji="1" lang="en-US" altLang="ja-JP" sz="3200" b="1" dirty="0">
              <a:latin typeface="Toyota Type Semibold" panose="020B0702020202020204" pitchFamily="34" charset="0"/>
              <a:ea typeface="BIZ UDPゴシック"/>
              <a:cs typeface="Toyota Type Semibold" panose="020B0702020202020204" pitchFamily="34" charset="0"/>
            </a:endParaRPr>
          </a:p>
        </p:txBody>
      </p:sp>
      <p:sp>
        <p:nvSpPr>
          <p:cNvPr id="23" name="テキスト ボックス 22">
            <a:extLst>
              <a:ext uri="{FF2B5EF4-FFF2-40B4-BE49-F238E27FC236}">
                <a16:creationId xmlns:a16="http://schemas.microsoft.com/office/drawing/2014/main" id="{258D7FBA-6536-9BC6-9625-9F2CD70E26D7}"/>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45/59</a:t>
            </a:r>
          </a:p>
        </p:txBody>
      </p:sp>
    </p:spTree>
    <p:extLst>
      <p:ext uri="{BB962C8B-B14F-4D97-AF65-F5344CB8AC3E}">
        <p14:creationId xmlns:p14="http://schemas.microsoft.com/office/powerpoint/2010/main" val="4216020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図 7">
            <a:extLst>
              <a:ext uri="{FF2B5EF4-FFF2-40B4-BE49-F238E27FC236}">
                <a16:creationId xmlns:a16="http://schemas.microsoft.com/office/drawing/2014/main" id="{A631E032-E64D-F5CF-5ABB-D5313EC92D92}"/>
              </a:ext>
            </a:extLst>
          </p:cNvPr>
          <p:cNvPicPr>
            <a:picLocks noChangeAspect="1"/>
          </p:cNvPicPr>
          <p:nvPr/>
        </p:nvPicPr>
        <p:blipFill rotWithShape="1">
          <a:blip r:embed="rId3"/>
          <a:srcRect t="19"/>
          <a:stretch/>
        </p:blipFill>
        <p:spPr>
          <a:xfrm>
            <a:off x="21" y="3"/>
            <a:ext cx="12191980" cy="6873891"/>
          </a:xfrm>
          <a:prstGeom prst="rect">
            <a:avLst/>
          </a:prstGeom>
        </p:spPr>
      </p:pic>
      <p:graphicFrame>
        <p:nvGraphicFramePr>
          <p:cNvPr id="5" name="表 9">
            <a:extLst>
              <a:ext uri="{FF2B5EF4-FFF2-40B4-BE49-F238E27FC236}">
                <a16:creationId xmlns:a16="http://schemas.microsoft.com/office/drawing/2014/main" id="{87E3A1F2-D695-C42F-73C3-CFFE6F62D10E}"/>
              </a:ext>
            </a:extLst>
          </p:cNvPr>
          <p:cNvGraphicFramePr>
            <a:graphicFrameLocks noGrp="1"/>
          </p:cNvGraphicFramePr>
          <p:nvPr>
            <p:extLst>
              <p:ext uri="{D42A27DB-BD31-4B8C-83A1-F6EECF244321}">
                <p14:modId xmlns:p14="http://schemas.microsoft.com/office/powerpoint/2010/main" val="1932893745"/>
              </p:ext>
            </p:extLst>
          </p:nvPr>
        </p:nvGraphicFramePr>
        <p:xfrm>
          <a:off x="216504" y="1065791"/>
          <a:ext cx="11329615" cy="852050"/>
        </p:xfrm>
        <a:graphic>
          <a:graphicData uri="http://schemas.openxmlformats.org/drawingml/2006/table">
            <a:tbl>
              <a:tblPr firstRow="1" bandRow="1">
                <a:tableStyleId>{5C22544A-7EE6-4342-B048-85BDC9FD1C3A}</a:tableStyleId>
              </a:tblPr>
              <a:tblGrid>
                <a:gridCol w="2365813">
                  <a:extLst>
                    <a:ext uri="{9D8B030D-6E8A-4147-A177-3AD203B41FA5}">
                      <a16:colId xmlns:a16="http://schemas.microsoft.com/office/drawing/2014/main" val="500036521"/>
                    </a:ext>
                  </a:extLst>
                </a:gridCol>
                <a:gridCol w="2793959">
                  <a:extLst>
                    <a:ext uri="{9D8B030D-6E8A-4147-A177-3AD203B41FA5}">
                      <a16:colId xmlns:a16="http://schemas.microsoft.com/office/drawing/2014/main" val="1552083376"/>
                    </a:ext>
                  </a:extLst>
                </a:gridCol>
                <a:gridCol w="6169843">
                  <a:extLst>
                    <a:ext uri="{9D8B030D-6E8A-4147-A177-3AD203B41FA5}">
                      <a16:colId xmlns:a16="http://schemas.microsoft.com/office/drawing/2014/main" val="3944580706"/>
                    </a:ext>
                  </a:extLst>
                </a:gridCol>
              </a:tblGrid>
              <a:tr h="426025">
                <a:tc>
                  <a:txBody>
                    <a:bodyPr/>
                    <a:lstStyle/>
                    <a:p>
                      <a:pPr algn="ctr">
                        <a:lnSpc>
                          <a:spcPct val="150000"/>
                        </a:lnSpc>
                      </a:pPr>
                      <a:r>
                        <a:rPr kumimoji="1" lang="ja-JP" altLang="en-US" sz="1300" dirty="0"/>
                        <a:t>何を</a:t>
                      </a:r>
                    </a:p>
                  </a:txBody>
                  <a:tcPr anchor="ctr"/>
                </a:tc>
                <a:tc>
                  <a:txBody>
                    <a:bodyPr/>
                    <a:lstStyle/>
                    <a:p>
                      <a:pPr algn="ctr">
                        <a:lnSpc>
                          <a:spcPct val="150000"/>
                        </a:lnSpc>
                      </a:pPr>
                      <a:r>
                        <a:rPr kumimoji="1" lang="ja-JP" altLang="en-US" sz="1300" dirty="0"/>
                        <a:t>いつまでに</a:t>
                      </a:r>
                    </a:p>
                  </a:txBody>
                  <a:tcPr anchor="ctr"/>
                </a:tc>
                <a:tc>
                  <a:txBody>
                    <a:bodyPr/>
                    <a:lstStyle/>
                    <a:p>
                      <a:pPr algn="ctr">
                        <a:lnSpc>
                          <a:spcPct val="150000"/>
                        </a:lnSpc>
                      </a:pPr>
                      <a:r>
                        <a:rPr kumimoji="1" lang="ja-JP" altLang="en-US" sz="1300" dirty="0"/>
                        <a:t>どうする</a:t>
                      </a:r>
                    </a:p>
                  </a:txBody>
                  <a:tcPr anchor="ctr"/>
                </a:tc>
                <a:extLst>
                  <a:ext uri="{0D108BD9-81ED-4DB2-BD59-A6C34878D82A}">
                    <a16:rowId xmlns:a16="http://schemas.microsoft.com/office/drawing/2014/main" val="2935534930"/>
                  </a:ext>
                </a:extLst>
              </a:tr>
              <a:tr h="426025">
                <a:tc>
                  <a:txBody>
                    <a:bodyPr/>
                    <a:lstStyle/>
                    <a:p>
                      <a:pPr algn="ctr">
                        <a:lnSpc>
                          <a:spcPct val="150000"/>
                        </a:lnSpc>
                      </a:pPr>
                      <a:r>
                        <a:rPr kumimoji="1" lang="ja-JP" altLang="en-US" sz="1600" dirty="0"/>
                        <a:t>シャフトを緩める作業</a:t>
                      </a:r>
                    </a:p>
                  </a:txBody>
                  <a:tcPr anchor="ctr"/>
                </a:tc>
                <a:tc>
                  <a:txBody>
                    <a:bodyPr/>
                    <a:lstStyle/>
                    <a:p>
                      <a:pPr algn="ctr">
                        <a:lnSpc>
                          <a:spcPct val="150000"/>
                        </a:lnSpc>
                      </a:pPr>
                      <a:r>
                        <a:rPr kumimoji="1" lang="en-US" altLang="ja-JP" sz="1600" dirty="0">
                          <a:latin typeface="+mn-ea"/>
                          <a:ea typeface="+mn-ea"/>
                        </a:rPr>
                        <a:t>2025</a:t>
                      </a:r>
                      <a:r>
                        <a:rPr kumimoji="1" lang="ja-JP" altLang="en-US" sz="1600" dirty="0">
                          <a:latin typeface="+mn-ea"/>
                          <a:ea typeface="+mn-ea"/>
                        </a:rPr>
                        <a:t>年</a:t>
                      </a:r>
                      <a:r>
                        <a:rPr kumimoji="1" lang="en-US" altLang="ja-JP" sz="1600" dirty="0">
                          <a:latin typeface="+mn-ea"/>
                          <a:ea typeface="+mn-ea"/>
                        </a:rPr>
                        <a:t>8</a:t>
                      </a:r>
                      <a:r>
                        <a:rPr kumimoji="1" lang="ja-JP" altLang="en-US" sz="1600" dirty="0">
                          <a:latin typeface="+mn-ea"/>
                          <a:ea typeface="+mn-ea"/>
                        </a:rPr>
                        <a:t>月末</a:t>
                      </a:r>
                      <a:endParaRPr kumimoji="1" lang="en-US" altLang="ja-JP" sz="1600" dirty="0">
                        <a:latin typeface="+mn-ea"/>
                        <a:ea typeface="+mn-ea"/>
                      </a:endParaRPr>
                    </a:p>
                  </a:txBody>
                  <a:tcPr anchor="ctr"/>
                </a:tc>
                <a:tc>
                  <a:txBody>
                    <a:bodyPr/>
                    <a:lstStyle/>
                    <a:p>
                      <a:pPr algn="ctr">
                        <a:lnSpc>
                          <a:spcPct val="150000"/>
                        </a:lnSpc>
                      </a:pPr>
                      <a:r>
                        <a:rPr kumimoji="1" lang="ja-JP" altLang="en-US" sz="1600" dirty="0"/>
                        <a:t>全員がシャフトを緩められるようにする</a:t>
                      </a:r>
                    </a:p>
                  </a:txBody>
                  <a:tcPr anchor="ctr"/>
                </a:tc>
                <a:extLst>
                  <a:ext uri="{0D108BD9-81ED-4DB2-BD59-A6C34878D82A}">
                    <a16:rowId xmlns:a16="http://schemas.microsoft.com/office/drawing/2014/main" val="166588894"/>
                  </a:ext>
                </a:extLst>
              </a:tr>
            </a:tbl>
          </a:graphicData>
        </a:graphic>
      </p:graphicFrame>
      <p:sp>
        <p:nvSpPr>
          <p:cNvPr id="7" name="テキスト ボックス 6">
            <a:extLst>
              <a:ext uri="{FF2B5EF4-FFF2-40B4-BE49-F238E27FC236}">
                <a16:creationId xmlns:a16="http://schemas.microsoft.com/office/drawing/2014/main" id="{656D1783-2E47-28AB-0381-DD9FD639773A}"/>
              </a:ext>
            </a:extLst>
          </p:cNvPr>
          <p:cNvSpPr txBox="1"/>
          <p:nvPr/>
        </p:nvSpPr>
        <p:spPr>
          <a:xfrm>
            <a:off x="350391" y="744884"/>
            <a:ext cx="1388522" cy="286232"/>
          </a:xfrm>
          <a:prstGeom prst="rect">
            <a:avLst/>
          </a:prstGeom>
          <a:noFill/>
        </p:spPr>
        <p:txBody>
          <a:bodyPr wrap="none" rtlCol="0">
            <a:spAutoFit/>
          </a:bodyPr>
          <a:lstStyle/>
          <a:p>
            <a:pPr algn="ctr">
              <a:lnSpc>
                <a:spcPct val="90000"/>
              </a:lnSpc>
              <a:spcAft>
                <a:spcPts val="600"/>
              </a:spcAft>
            </a:pPr>
            <a:r>
              <a:rPr lang="ja-JP" altLang="en-US" sz="1400" u="sng" dirty="0">
                <a:solidFill>
                  <a:schemeClr val="bg1"/>
                </a:solidFill>
                <a:latin typeface="+mn-ea"/>
              </a:rPr>
              <a:t>表</a:t>
            </a:r>
            <a:r>
              <a:rPr lang="en-US" altLang="ja-JP" sz="1400" u="sng" dirty="0">
                <a:solidFill>
                  <a:schemeClr val="bg1"/>
                </a:solidFill>
                <a:latin typeface="+mn-ea"/>
              </a:rPr>
              <a:t>3,</a:t>
            </a:r>
            <a:r>
              <a:rPr lang="ja-JP" altLang="en-US" sz="1400" u="sng" dirty="0">
                <a:solidFill>
                  <a:schemeClr val="bg1"/>
                </a:solidFill>
                <a:latin typeface="+mn-ea"/>
              </a:rPr>
              <a:t>目標の設定</a:t>
            </a:r>
            <a:endParaRPr lang="en-US" altLang="ja-JP" sz="1400" u="sng" dirty="0">
              <a:solidFill>
                <a:schemeClr val="bg1"/>
              </a:solidFill>
              <a:latin typeface="+mn-ea"/>
            </a:endParaRPr>
          </a:p>
        </p:txBody>
      </p:sp>
      <p:sp>
        <p:nvSpPr>
          <p:cNvPr id="9" name="テキスト ボックス 8">
            <a:extLst>
              <a:ext uri="{FF2B5EF4-FFF2-40B4-BE49-F238E27FC236}">
                <a16:creationId xmlns:a16="http://schemas.microsoft.com/office/drawing/2014/main" id="{B642BA7F-1E28-729D-D1B7-7C08A72FE9F0}"/>
              </a:ext>
            </a:extLst>
          </p:cNvPr>
          <p:cNvSpPr txBox="1"/>
          <p:nvPr/>
        </p:nvSpPr>
        <p:spPr>
          <a:xfrm>
            <a:off x="8792929" y="790375"/>
            <a:ext cx="2753191" cy="286232"/>
          </a:xfrm>
          <a:prstGeom prst="rect">
            <a:avLst/>
          </a:prstGeom>
          <a:noFill/>
        </p:spPr>
        <p:txBody>
          <a:bodyPr wrap="square" rtlCol="0">
            <a:spAutoFit/>
          </a:bodyPr>
          <a:lstStyle/>
          <a:p>
            <a:pPr algn="ctr">
              <a:lnSpc>
                <a:spcPct val="90000"/>
              </a:lnSpc>
              <a:spcAft>
                <a:spcPts val="600"/>
              </a:spcAft>
            </a:pPr>
            <a:r>
              <a:rPr lang="ja-JP" altLang="en-US" sz="1400" dirty="0"/>
              <a:t>作成日：</a:t>
            </a:r>
            <a:r>
              <a:rPr lang="en-US" altLang="ja-JP" sz="1400" dirty="0"/>
              <a:t>6</a:t>
            </a:r>
            <a:r>
              <a:rPr lang="ja-JP" altLang="en-US" sz="1400" dirty="0"/>
              <a:t>月</a:t>
            </a:r>
            <a:r>
              <a:rPr lang="en-US" altLang="ja-JP" sz="1400" dirty="0"/>
              <a:t>19</a:t>
            </a:r>
            <a:r>
              <a:rPr lang="ja-JP" altLang="en-US" sz="1400" dirty="0"/>
              <a:t>日　作成者：矢田</a:t>
            </a:r>
            <a:endParaRPr lang="en-US" altLang="ja-JP" sz="1400" dirty="0"/>
          </a:p>
        </p:txBody>
      </p:sp>
      <p:sp>
        <p:nvSpPr>
          <p:cNvPr id="13" name="テキスト ボックス 12">
            <a:extLst>
              <a:ext uri="{FF2B5EF4-FFF2-40B4-BE49-F238E27FC236}">
                <a16:creationId xmlns:a16="http://schemas.microsoft.com/office/drawing/2014/main" id="{9B3A6C51-9EEC-185D-0A1F-6B715A3A0751}"/>
              </a:ext>
            </a:extLst>
          </p:cNvPr>
          <p:cNvSpPr txBox="1"/>
          <p:nvPr/>
        </p:nvSpPr>
        <p:spPr>
          <a:xfrm>
            <a:off x="216503" y="2086938"/>
            <a:ext cx="8597764" cy="605294"/>
          </a:xfrm>
          <a:prstGeom prst="rect">
            <a:avLst/>
          </a:prstGeom>
          <a:noFill/>
        </p:spPr>
        <p:txBody>
          <a:bodyPr wrap="square" rtlCol="0" anchor="ctr">
            <a:spAutoFit/>
          </a:bodyPr>
          <a:lstStyle/>
          <a:p>
            <a:pPr>
              <a:lnSpc>
                <a:spcPts val="1700"/>
              </a:lnSpc>
              <a:spcAft>
                <a:spcPts val="600"/>
              </a:spcAft>
            </a:pPr>
            <a:r>
              <a:rPr lang="ja-JP" altLang="en-US" sz="1600" b="1" dirty="0">
                <a:solidFill>
                  <a:schemeClr val="bg1"/>
                </a:solidFill>
              </a:rPr>
              <a:t>いつまでにの根拠・・・チーム間応受援体制の</a:t>
            </a:r>
            <a:r>
              <a:rPr lang="en-US" altLang="ja-JP" sz="1600" b="1" dirty="0">
                <a:solidFill>
                  <a:schemeClr val="bg1"/>
                </a:solidFill>
              </a:rPr>
              <a:t>OJT</a:t>
            </a:r>
            <a:r>
              <a:rPr lang="ja-JP" altLang="en-US" sz="1600" b="1" dirty="0">
                <a:solidFill>
                  <a:schemeClr val="bg1"/>
                </a:solidFill>
              </a:rPr>
              <a:t>開始が</a:t>
            </a:r>
            <a:r>
              <a:rPr lang="en-US" altLang="ja-JP" sz="1600" b="1" dirty="0">
                <a:solidFill>
                  <a:schemeClr val="bg1"/>
                </a:solidFill>
              </a:rPr>
              <a:t>9</a:t>
            </a:r>
            <a:r>
              <a:rPr lang="ja-JP" altLang="en-US" sz="1600" b="1" dirty="0">
                <a:solidFill>
                  <a:schemeClr val="bg1"/>
                </a:solidFill>
              </a:rPr>
              <a:t>月からの為</a:t>
            </a:r>
            <a:endParaRPr lang="en-US" altLang="ja-JP" sz="1600" b="1" dirty="0">
              <a:solidFill>
                <a:schemeClr val="bg1"/>
              </a:solidFill>
            </a:endParaRPr>
          </a:p>
          <a:p>
            <a:pPr>
              <a:lnSpc>
                <a:spcPts val="1700"/>
              </a:lnSpc>
              <a:spcAft>
                <a:spcPts val="600"/>
              </a:spcAft>
            </a:pPr>
            <a:r>
              <a:rPr kumimoji="1" lang="ja-JP" altLang="en-US" sz="1600" b="1" dirty="0">
                <a:solidFill>
                  <a:schemeClr val="bg1"/>
                </a:solidFill>
              </a:rPr>
              <a:t>どうするの根拠・・・・できない</a:t>
            </a:r>
            <a:r>
              <a:rPr kumimoji="1" lang="en-US" altLang="ja-JP" sz="1600" b="1" dirty="0">
                <a:solidFill>
                  <a:schemeClr val="bg1"/>
                </a:solidFill>
              </a:rPr>
              <a:t>2</a:t>
            </a:r>
            <a:r>
              <a:rPr lang="ja-JP" altLang="en-US" sz="1600" b="1" dirty="0">
                <a:solidFill>
                  <a:schemeClr val="bg1"/>
                </a:solidFill>
              </a:rPr>
              <a:t>人を</a:t>
            </a:r>
            <a:r>
              <a:rPr lang="en-US" altLang="ja-JP" sz="1600" b="1" dirty="0">
                <a:solidFill>
                  <a:schemeClr val="bg1"/>
                </a:solidFill>
              </a:rPr>
              <a:t>0</a:t>
            </a:r>
            <a:r>
              <a:rPr lang="ja-JP" altLang="en-US" sz="1600" b="1" dirty="0">
                <a:solidFill>
                  <a:schemeClr val="bg1"/>
                </a:solidFill>
              </a:rPr>
              <a:t>人にして組活動のチーム間応受援体制をつくる為</a:t>
            </a:r>
            <a:endParaRPr kumimoji="1" lang="en-US" altLang="ja-JP" sz="1600" b="1" dirty="0">
              <a:solidFill>
                <a:schemeClr val="bg1"/>
              </a:solidFill>
            </a:endParaRPr>
          </a:p>
        </p:txBody>
      </p:sp>
      <p:sp>
        <p:nvSpPr>
          <p:cNvPr id="17" name="四角形: 角を丸くする 16">
            <a:extLst>
              <a:ext uri="{FF2B5EF4-FFF2-40B4-BE49-F238E27FC236}">
                <a16:creationId xmlns:a16="http://schemas.microsoft.com/office/drawing/2014/main" id="{E7AF13D6-1582-C5D2-1A43-4E17A18C38DD}"/>
              </a:ext>
            </a:extLst>
          </p:cNvPr>
          <p:cNvSpPr/>
          <p:nvPr/>
        </p:nvSpPr>
        <p:spPr>
          <a:xfrm>
            <a:off x="237842" y="6127663"/>
            <a:ext cx="11617875" cy="622127"/>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3200" b="1" dirty="0">
                <a:solidFill>
                  <a:schemeClr val="bg1"/>
                </a:solidFill>
              </a:rPr>
              <a:t>若手とﾍﾞﾃﾗﾝをあえて分けて矢田君のﾘｰﾀﾞｰｼｯﾌﾟ向上を狙う</a:t>
            </a:r>
          </a:p>
        </p:txBody>
      </p:sp>
      <p:pic>
        <p:nvPicPr>
          <p:cNvPr id="4" name="図 3">
            <a:extLst>
              <a:ext uri="{FF2B5EF4-FFF2-40B4-BE49-F238E27FC236}">
                <a16:creationId xmlns:a16="http://schemas.microsoft.com/office/drawing/2014/main" id="{46E6E813-031E-1040-269A-22DAFA108527}"/>
              </a:ext>
            </a:extLst>
          </p:cNvPr>
          <p:cNvPicPr>
            <a:picLocks noChangeAspect="1"/>
          </p:cNvPicPr>
          <p:nvPr/>
        </p:nvPicPr>
        <p:blipFill>
          <a:blip r:embed="rId4"/>
          <a:stretch>
            <a:fillRect/>
          </a:stretch>
        </p:blipFill>
        <p:spPr>
          <a:xfrm>
            <a:off x="-98443" y="2788077"/>
            <a:ext cx="11906520" cy="3275409"/>
          </a:xfrm>
          <a:prstGeom prst="rect">
            <a:avLst/>
          </a:prstGeom>
        </p:spPr>
      </p:pic>
      <p:grpSp>
        <p:nvGrpSpPr>
          <p:cNvPr id="6" name="グループ化 5">
            <a:extLst>
              <a:ext uri="{FF2B5EF4-FFF2-40B4-BE49-F238E27FC236}">
                <a16:creationId xmlns:a16="http://schemas.microsoft.com/office/drawing/2014/main" id="{C9279CCF-EAC8-A8AB-F55E-7CC926141C75}"/>
              </a:ext>
            </a:extLst>
          </p:cNvPr>
          <p:cNvGrpSpPr/>
          <p:nvPr/>
        </p:nvGrpSpPr>
        <p:grpSpPr>
          <a:xfrm flipV="1">
            <a:off x="46493" y="558583"/>
            <a:ext cx="3697997" cy="123299"/>
            <a:chOff x="4061460" y="1183703"/>
            <a:chExt cx="4069080" cy="0"/>
          </a:xfrm>
        </p:grpSpPr>
        <p:cxnSp>
          <p:nvCxnSpPr>
            <p:cNvPr id="14" name="直線コネクタ 13">
              <a:extLst>
                <a:ext uri="{FF2B5EF4-FFF2-40B4-BE49-F238E27FC236}">
                  <a16:creationId xmlns:a16="http://schemas.microsoft.com/office/drawing/2014/main" id="{E690936D-1698-6220-CF6F-727001B4B058}"/>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5" name="直線コネクタ 14">
              <a:extLst>
                <a:ext uri="{FF2B5EF4-FFF2-40B4-BE49-F238E27FC236}">
                  <a16:creationId xmlns:a16="http://schemas.microsoft.com/office/drawing/2014/main" id="{8CCFBDC5-38E7-0139-CA72-7E21E5E8B6AC}"/>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6" name="テキスト ボックス 15">
            <a:extLst>
              <a:ext uri="{FF2B5EF4-FFF2-40B4-BE49-F238E27FC236}">
                <a16:creationId xmlns:a16="http://schemas.microsoft.com/office/drawing/2014/main" id="{2C38FF2E-DA4C-52B3-77DA-9942AF188039}"/>
              </a:ext>
            </a:extLst>
          </p:cNvPr>
          <p:cNvSpPr txBox="1"/>
          <p:nvPr/>
        </p:nvSpPr>
        <p:spPr>
          <a:xfrm>
            <a:off x="71691" y="-50200"/>
            <a:ext cx="3672800"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目標設定・活動計画</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pic>
        <p:nvPicPr>
          <p:cNvPr id="19" name="図 18">
            <a:extLst>
              <a:ext uri="{FF2B5EF4-FFF2-40B4-BE49-F238E27FC236}">
                <a16:creationId xmlns:a16="http://schemas.microsoft.com/office/drawing/2014/main" id="{325C3F58-0FD4-E4A8-3264-09441996E79D}"/>
              </a:ext>
            </a:extLst>
          </p:cNvPr>
          <p:cNvPicPr>
            <a:picLocks noChangeAspect="1"/>
          </p:cNvPicPr>
          <p:nvPr/>
        </p:nvPicPr>
        <p:blipFill>
          <a:blip r:embed="rId5"/>
          <a:stretch>
            <a:fillRect/>
          </a:stretch>
        </p:blipFill>
        <p:spPr>
          <a:xfrm>
            <a:off x="9841039" y="3913639"/>
            <a:ext cx="2159000" cy="2159000"/>
          </a:xfrm>
          <a:prstGeom prst="rect">
            <a:avLst/>
          </a:prstGeom>
        </p:spPr>
      </p:pic>
      <p:sp>
        <p:nvSpPr>
          <p:cNvPr id="20" name="吹き出し: 角を丸めた四角形 19">
            <a:extLst>
              <a:ext uri="{FF2B5EF4-FFF2-40B4-BE49-F238E27FC236}">
                <a16:creationId xmlns:a16="http://schemas.microsoft.com/office/drawing/2014/main" id="{2C96F163-4EB0-7B93-C332-90828996F1E1}"/>
              </a:ext>
            </a:extLst>
          </p:cNvPr>
          <p:cNvSpPr/>
          <p:nvPr/>
        </p:nvSpPr>
        <p:spPr>
          <a:xfrm>
            <a:off x="6096003" y="3459651"/>
            <a:ext cx="4287951" cy="834887"/>
          </a:xfrm>
          <a:prstGeom prst="wedgeRoundRectCallout">
            <a:avLst>
              <a:gd name="adj1" fmla="val 48342"/>
              <a:gd name="adj2" fmla="val 97127"/>
              <a:gd name="adj3" fmla="val 16667"/>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kumimoji="1" lang="ja-JP" altLang="en-US" sz="2000" b="1" dirty="0"/>
              <a:t>矢田君が若手にもベテランにも</a:t>
            </a:r>
            <a:endParaRPr kumimoji="1" lang="en-US" altLang="ja-JP" sz="2000" b="1" dirty="0"/>
          </a:p>
          <a:p>
            <a:pPr algn="ctr"/>
            <a:r>
              <a:rPr kumimoji="1" lang="ja-JP" altLang="en-US" sz="2000" b="1" dirty="0"/>
              <a:t>リーダーシップをとれるように！</a:t>
            </a:r>
          </a:p>
        </p:txBody>
      </p:sp>
      <p:sp>
        <p:nvSpPr>
          <p:cNvPr id="10" name="テキスト ボックス 9">
            <a:extLst>
              <a:ext uri="{FF2B5EF4-FFF2-40B4-BE49-F238E27FC236}">
                <a16:creationId xmlns:a16="http://schemas.microsoft.com/office/drawing/2014/main" id="{6EFD6AE6-4255-8E99-1B9C-24EDBF344932}"/>
              </a:ext>
            </a:extLst>
          </p:cNvPr>
          <p:cNvSpPr txBox="1"/>
          <p:nvPr/>
        </p:nvSpPr>
        <p:spPr>
          <a:xfrm>
            <a:off x="349672" y="2752059"/>
            <a:ext cx="1242649" cy="286232"/>
          </a:xfrm>
          <a:prstGeom prst="rect">
            <a:avLst/>
          </a:prstGeom>
          <a:noFill/>
        </p:spPr>
        <p:txBody>
          <a:bodyPr wrap="none" rtlCol="0">
            <a:spAutoFit/>
          </a:bodyPr>
          <a:lstStyle/>
          <a:p>
            <a:pPr algn="ctr">
              <a:lnSpc>
                <a:spcPct val="90000"/>
              </a:lnSpc>
              <a:spcAft>
                <a:spcPts val="600"/>
              </a:spcAft>
            </a:pPr>
            <a:r>
              <a:rPr lang="ja-JP" altLang="en-US" sz="1400" u="sng" dirty="0">
                <a:solidFill>
                  <a:schemeClr val="bg1"/>
                </a:solidFill>
                <a:latin typeface="+mn-ea"/>
              </a:rPr>
              <a:t>表</a:t>
            </a:r>
            <a:r>
              <a:rPr lang="en-US" altLang="ja-JP" sz="1400" u="sng" dirty="0">
                <a:solidFill>
                  <a:schemeClr val="bg1"/>
                </a:solidFill>
                <a:latin typeface="+mn-ea"/>
              </a:rPr>
              <a:t>4,</a:t>
            </a:r>
            <a:r>
              <a:rPr lang="ja-JP" altLang="en-US" sz="1400" u="sng" dirty="0">
                <a:solidFill>
                  <a:schemeClr val="bg1"/>
                </a:solidFill>
                <a:latin typeface="+mn-ea"/>
              </a:rPr>
              <a:t>活動計画</a:t>
            </a:r>
            <a:endParaRPr lang="en-US" altLang="ja-JP" sz="1400" u="sng" dirty="0">
              <a:solidFill>
                <a:schemeClr val="bg1"/>
              </a:solidFill>
              <a:latin typeface="+mn-ea"/>
            </a:endParaRPr>
          </a:p>
        </p:txBody>
      </p:sp>
      <p:sp>
        <p:nvSpPr>
          <p:cNvPr id="11" name="テキスト ボックス 10">
            <a:extLst>
              <a:ext uri="{FF2B5EF4-FFF2-40B4-BE49-F238E27FC236}">
                <a16:creationId xmlns:a16="http://schemas.microsoft.com/office/drawing/2014/main" id="{71E08517-2256-57E8-156F-165726E83E61}"/>
              </a:ext>
            </a:extLst>
          </p:cNvPr>
          <p:cNvSpPr txBox="1"/>
          <p:nvPr/>
        </p:nvSpPr>
        <p:spPr>
          <a:xfrm>
            <a:off x="8880672" y="770406"/>
            <a:ext cx="2927405" cy="286232"/>
          </a:xfrm>
          <a:prstGeom prst="rect">
            <a:avLst/>
          </a:prstGeom>
          <a:noFill/>
        </p:spPr>
        <p:txBody>
          <a:bodyPr wrap="square" rtlCol="0">
            <a:spAutoFit/>
          </a:bodyPr>
          <a:lstStyle/>
          <a:p>
            <a:pPr algn="ctr">
              <a:lnSpc>
                <a:spcPct val="90000"/>
              </a:lnSpc>
              <a:spcAft>
                <a:spcPts val="600"/>
              </a:spcAft>
            </a:pPr>
            <a:r>
              <a:rPr lang="ja-JP" altLang="en-US" sz="1400" dirty="0">
                <a:solidFill>
                  <a:schemeClr val="bg1"/>
                </a:solidFill>
              </a:rPr>
              <a:t>作成日：</a:t>
            </a:r>
            <a:r>
              <a:rPr lang="en-US" altLang="ja-JP" sz="1400" dirty="0">
                <a:solidFill>
                  <a:schemeClr val="bg1"/>
                </a:solidFill>
              </a:rPr>
              <a:t>6</a:t>
            </a:r>
            <a:r>
              <a:rPr lang="ja-JP" altLang="en-US" sz="1400" dirty="0">
                <a:solidFill>
                  <a:schemeClr val="bg1"/>
                </a:solidFill>
              </a:rPr>
              <a:t>月</a:t>
            </a:r>
            <a:r>
              <a:rPr lang="en-US" altLang="ja-JP" sz="1400" dirty="0">
                <a:solidFill>
                  <a:schemeClr val="bg1"/>
                </a:solidFill>
              </a:rPr>
              <a:t>8</a:t>
            </a:r>
            <a:r>
              <a:rPr lang="ja-JP" altLang="en-US" sz="1400" dirty="0">
                <a:solidFill>
                  <a:schemeClr val="bg1"/>
                </a:solidFill>
              </a:rPr>
              <a:t>日　作成者：矢田</a:t>
            </a:r>
            <a:endParaRPr lang="en-US" altLang="ja-JP" sz="1400" dirty="0">
              <a:solidFill>
                <a:schemeClr val="bg1"/>
              </a:solidFill>
            </a:endParaRPr>
          </a:p>
        </p:txBody>
      </p:sp>
      <p:sp>
        <p:nvSpPr>
          <p:cNvPr id="12" name="テキスト ボックス 11">
            <a:extLst>
              <a:ext uri="{FF2B5EF4-FFF2-40B4-BE49-F238E27FC236}">
                <a16:creationId xmlns:a16="http://schemas.microsoft.com/office/drawing/2014/main" id="{146C3512-8011-7721-150D-96F8311D09BC}"/>
              </a:ext>
            </a:extLst>
          </p:cNvPr>
          <p:cNvSpPr txBox="1"/>
          <p:nvPr/>
        </p:nvSpPr>
        <p:spPr>
          <a:xfrm>
            <a:off x="8377336" y="2811204"/>
            <a:ext cx="2927405" cy="286232"/>
          </a:xfrm>
          <a:prstGeom prst="rect">
            <a:avLst/>
          </a:prstGeom>
          <a:noFill/>
        </p:spPr>
        <p:txBody>
          <a:bodyPr wrap="square" rtlCol="0">
            <a:spAutoFit/>
          </a:bodyPr>
          <a:lstStyle/>
          <a:p>
            <a:pPr algn="ctr">
              <a:lnSpc>
                <a:spcPct val="90000"/>
              </a:lnSpc>
              <a:spcAft>
                <a:spcPts val="600"/>
              </a:spcAft>
            </a:pPr>
            <a:r>
              <a:rPr lang="ja-JP" altLang="en-US" sz="1400" dirty="0">
                <a:solidFill>
                  <a:schemeClr val="bg1"/>
                </a:solidFill>
              </a:rPr>
              <a:t>作成日：</a:t>
            </a:r>
            <a:r>
              <a:rPr lang="en-US" altLang="ja-JP" sz="1400" dirty="0">
                <a:solidFill>
                  <a:schemeClr val="bg1"/>
                </a:solidFill>
              </a:rPr>
              <a:t>6</a:t>
            </a:r>
            <a:r>
              <a:rPr lang="ja-JP" altLang="en-US" sz="1400" dirty="0">
                <a:solidFill>
                  <a:schemeClr val="bg1"/>
                </a:solidFill>
              </a:rPr>
              <a:t>月</a:t>
            </a:r>
            <a:r>
              <a:rPr lang="en-US" altLang="ja-JP" sz="1400" dirty="0">
                <a:solidFill>
                  <a:schemeClr val="bg1"/>
                </a:solidFill>
              </a:rPr>
              <a:t>8</a:t>
            </a:r>
            <a:r>
              <a:rPr lang="ja-JP" altLang="en-US" sz="1400" dirty="0">
                <a:solidFill>
                  <a:schemeClr val="bg1"/>
                </a:solidFill>
              </a:rPr>
              <a:t>日　作成者：矢田</a:t>
            </a:r>
            <a:endParaRPr lang="en-US" altLang="ja-JP" sz="1400" dirty="0">
              <a:solidFill>
                <a:schemeClr val="bg1"/>
              </a:solidFill>
            </a:endParaRPr>
          </a:p>
        </p:txBody>
      </p:sp>
      <p:sp>
        <p:nvSpPr>
          <p:cNvPr id="2" name="テキスト ボックス 1">
            <a:extLst>
              <a:ext uri="{FF2B5EF4-FFF2-40B4-BE49-F238E27FC236}">
                <a16:creationId xmlns:a16="http://schemas.microsoft.com/office/drawing/2014/main" id="{74D41477-016C-81C9-693B-82D6EC06F427}"/>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46/59</a:t>
            </a:r>
          </a:p>
        </p:txBody>
      </p:sp>
    </p:spTree>
    <p:extLst>
      <p:ext uri="{BB962C8B-B14F-4D97-AF65-F5344CB8AC3E}">
        <p14:creationId xmlns:p14="http://schemas.microsoft.com/office/powerpoint/2010/main" val="34845166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2" name="図 31">
            <a:extLst>
              <a:ext uri="{FF2B5EF4-FFF2-40B4-BE49-F238E27FC236}">
                <a16:creationId xmlns:a16="http://schemas.microsoft.com/office/drawing/2014/main" id="{BC54A549-AE4F-6A88-B849-0D188B03764E}"/>
              </a:ext>
            </a:extLst>
          </p:cNvPr>
          <p:cNvPicPr>
            <a:picLocks noChangeAspect="1"/>
          </p:cNvPicPr>
          <p:nvPr/>
        </p:nvPicPr>
        <p:blipFill rotWithShape="1">
          <a:blip r:embed="rId3"/>
          <a:srcRect t="19"/>
          <a:stretch/>
        </p:blipFill>
        <p:spPr>
          <a:xfrm>
            <a:off x="21" y="3"/>
            <a:ext cx="12191980" cy="6873891"/>
          </a:xfrm>
          <a:prstGeom prst="rect">
            <a:avLst/>
          </a:prstGeom>
        </p:spPr>
      </p:pic>
      <p:grpSp>
        <p:nvGrpSpPr>
          <p:cNvPr id="4" name="グループ化 3">
            <a:extLst>
              <a:ext uri="{FF2B5EF4-FFF2-40B4-BE49-F238E27FC236}">
                <a16:creationId xmlns:a16="http://schemas.microsoft.com/office/drawing/2014/main" id="{8C9A7301-B4A8-3C1C-9FDC-CA1E929782FE}"/>
              </a:ext>
            </a:extLst>
          </p:cNvPr>
          <p:cNvGrpSpPr/>
          <p:nvPr/>
        </p:nvGrpSpPr>
        <p:grpSpPr>
          <a:xfrm flipV="1">
            <a:off x="46494" y="558583"/>
            <a:ext cx="4703531" cy="123299"/>
            <a:chOff x="4061460" y="1183703"/>
            <a:chExt cx="4069080" cy="0"/>
          </a:xfrm>
        </p:grpSpPr>
        <p:cxnSp>
          <p:nvCxnSpPr>
            <p:cNvPr id="5" name="直線コネクタ 4">
              <a:extLst>
                <a:ext uri="{FF2B5EF4-FFF2-40B4-BE49-F238E27FC236}">
                  <a16:creationId xmlns:a16="http://schemas.microsoft.com/office/drawing/2014/main" id="{27AF967C-924C-F756-F905-0C1747107864}"/>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6" name="直線コネクタ 5">
              <a:extLst>
                <a:ext uri="{FF2B5EF4-FFF2-40B4-BE49-F238E27FC236}">
                  <a16:creationId xmlns:a16="http://schemas.microsoft.com/office/drawing/2014/main" id="{AF4F2DD4-2B4C-95A0-3A6B-D8FA22D8167E}"/>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7" name="テキスト ボックス 6">
            <a:extLst>
              <a:ext uri="{FF2B5EF4-FFF2-40B4-BE49-F238E27FC236}">
                <a16:creationId xmlns:a16="http://schemas.microsoft.com/office/drawing/2014/main" id="{9A529E6C-5968-3258-25D3-C741DAAA6244}"/>
              </a:ext>
            </a:extLst>
          </p:cNvPr>
          <p:cNvSpPr txBox="1"/>
          <p:nvPr/>
        </p:nvSpPr>
        <p:spPr>
          <a:xfrm>
            <a:off x="71691" y="-50200"/>
            <a:ext cx="4703532"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ストーリー選定・方策立案</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3" name="グループ化 2">
            <a:extLst>
              <a:ext uri="{FF2B5EF4-FFF2-40B4-BE49-F238E27FC236}">
                <a16:creationId xmlns:a16="http://schemas.microsoft.com/office/drawing/2014/main" id="{94FECDE0-8D59-C52E-175A-B2BA7A9D3374}"/>
              </a:ext>
            </a:extLst>
          </p:cNvPr>
          <p:cNvGrpSpPr/>
          <p:nvPr/>
        </p:nvGrpSpPr>
        <p:grpSpPr>
          <a:xfrm>
            <a:off x="136778" y="780101"/>
            <a:ext cx="11834736" cy="1554297"/>
            <a:chOff x="136776" y="780099"/>
            <a:chExt cx="11834736" cy="1554296"/>
          </a:xfrm>
        </p:grpSpPr>
        <p:pic>
          <p:nvPicPr>
            <p:cNvPr id="8" name="図 7">
              <a:extLst>
                <a:ext uri="{FF2B5EF4-FFF2-40B4-BE49-F238E27FC236}">
                  <a16:creationId xmlns:a16="http://schemas.microsoft.com/office/drawing/2014/main" id="{F8662942-DABC-9804-1734-E72F8B494F0C}"/>
                </a:ext>
              </a:extLst>
            </p:cNvPr>
            <p:cNvPicPr>
              <a:picLocks noChangeAspect="1"/>
            </p:cNvPicPr>
            <p:nvPr/>
          </p:nvPicPr>
          <p:blipFill>
            <a:blip r:embed="rId4"/>
            <a:stretch>
              <a:fillRect/>
            </a:stretch>
          </p:blipFill>
          <p:spPr>
            <a:xfrm>
              <a:off x="136776" y="875648"/>
              <a:ext cx="5885276" cy="1449677"/>
            </a:xfrm>
            <a:prstGeom prst="rect">
              <a:avLst/>
            </a:prstGeom>
            <a:solidFill>
              <a:schemeClr val="bg1"/>
            </a:solidFill>
          </p:spPr>
        </p:pic>
        <p:sp>
          <p:nvSpPr>
            <p:cNvPr id="24" name="テキスト ボックス 23">
              <a:extLst>
                <a:ext uri="{FF2B5EF4-FFF2-40B4-BE49-F238E27FC236}">
                  <a16:creationId xmlns:a16="http://schemas.microsoft.com/office/drawing/2014/main" id="{89D5D9D7-D3D1-D3F7-EB21-AD671BF49938}"/>
                </a:ext>
              </a:extLst>
            </p:cNvPr>
            <p:cNvSpPr txBox="1"/>
            <p:nvPr/>
          </p:nvSpPr>
          <p:spPr>
            <a:xfrm>
              <a:off x="6077439" y="903235"/>
              <a:ext cx="3962944" cy="1431160"/>
            </a:xfrm>
            <a:prstGeom prst="rect">
              <a:avLst/>
            </a:prstGeom>
            <a:noFill/>
          </p:spPr>
          <p:txBody>
            <a:bodyPr wrap="none" rtlCol="0">
              <a:spAutoFit/>
            </a:bodyPr>
            <a:lstStyle/>
            <a:p>
              <a:pPr algn="ctr">
                <a:lnSpc>
                  <a:spcPct val="90000"/>
                </a:lnSpc>
                <a:spcAft>
                  <a:spcPts val="600"/>
                </a:spcAft>
              </a:pPr>
              <a:r>
                <a:rPr lang="ja-JP" altLang="en-US" sz="2000" b="1" dirty="0">
                  <a:solidFill>
                    <a:schemeClr val="bg1"/>
                  </a:solidFill>
                  <a:latin typeface="+mn-ea"/>
                </a:rPr>
                <a:t>今回は、原因・対策が見えるため</a:t>
              </a:r>
              <a:endParaRPr lang="en-US" altLang="ja-JP" sz="2000" b="1" dirty="0">
                <a:solidFill>
                  <a:schemeClr val="bg1"/>
                </a:solidFill>
                <a:latin typeface="+mn-ea"/>
              </a:endParaRPr>
            </a:p>
            <a:p>
              <a:pPr algn="ctr">
                <a:lnSpc>
                  <a:spcPct val="90000"/>
                </a:lnSpc>
                <a:spcAft>
                  <a:spcPts val="600"/>
                </a:spcAft>
              </a:pPr>
              <a:r>
                <a:rPr lang="ja-JP" altLang="en-US" sz="2000" b="1" dirty="0">
                  <a:solidFill>
                    <a:schemeClr val="bg1"/>
                  </a:solidFill>
                  <a:latin typeface="+mn-ea"/>
                </a:rPr>
                <a:t>ｻｰｸﾙ初の施策実行型にﾁｬﾚﾝｼﾞ！</a:t>
              </a:r>
              <a:endParaRPr lang="en-US" altLang="ja-JP" sz="2000" b="1" dirty="0">
                <a:solidFill>
                  <a:schemeClr val="bg1"/>
                </a:solidFill>
                <a:latin typeface="+mn-ea"/>
              </a:endParaRPr>
            </a:p>
            <a:p>
              <a:pPr algn="ctr">
                <a:lnSpc>
                  <a:spcPct val="90000"/>
                </a:lnSpc>
                <a:spcAft>
                  <a:spcPts val="600"/>
                </a:spcAft>
              </a:pPr>
              <a:r>
                <a:rPr lang="ja-JP" altLang="en-US" sz="2000" b="1" dirty="0">
                  <a:solidFill>
                    <a:srgbClr val="FF0000"/>
                  </a:solidFill>
                  <a:latin typeface="+mn-ea"/>
                </a:rPr>
                <a:t>矢田君自ら勉強会を行い</a:t>
              </a:r>
              <a:endParaRPr lang="en-US" altLang="ja-JP" sz="2000" b="1" dirty="0">
                <a:solidFill>
                  <a:srgbClr val="FF0000"/>
                </a:solidFill>
                <a:latin typeface="+mn-ea"/>
              </a:endParaRPr>
            </a:p>
            <a:p>
              <a:pPr algn="ctr">
                <a:lnSpc>
                  <a:spcPct val="90000"/>
                </a:lnSpc>
                <a:spcAft>
                  <a:spcPts val="600"/>
                </a:spcAft>
              </a:pPr>
              <a:r>
                <a:rPr lang="ja-JP" altLang="en-US" sz="2000" b="1" dirty="0">
                  <a:solidFill>
                    <a:srgbClr val="FF0000"/>
                  </a:solidFill>
                  <a:latin typeface="+mn-ea"/>
                </a:rPr>
                <a:t>ﾒﾝﾊﾞｰをけん引するように仕掛け！</a:t>
              </a:r>
              <a:endParaRPr lang="en-US" altLang="ja-JP" sz="2000" b="1" dirty="0">
                <a:solidFill>
                  <a:srgbClr val="FF0000"/>
                </a:solidFill>
                <a:latin typeface="+mn-ea"/>
              </a:endParaRPr>
            </a:p>
          </p:txBody>
        </p:sp>
        <p:pic>
          <p:nvPicPr>
            <p:cNvPr id="10" name="図 9">
              <a:extLst>
                <a:ext uri="{FF2B5EF4-FFF2-40B4-BE49-F238E27FC236}">
                  <a16:creationId xmlns:a16="http://schemas.microsoft.com/office/drawing/2014/main" id="{18BA9E1E-D851-1CCC-567E-67D8E9CE22A0}"/>
                </a:ext>
              </a:extLst>
            </p:cNvPr>
            <p:cNvPicPr>
              <a:picLocks noChangeAspect="1"/>
            </p:cNvPicPr>
            <p:nvPr/>
          </p:nvPicPr>
          <p:blipFill>
            <a:blip r:embed="rId5"/>
            <a:stretch>
              <a:fillRect/>
            </a:stretch>
          </p:blipFill>
          <p:spPr>
            <a:xfrm>
              <a:off x="9998024" y="780099"/>
              <a:ext cx="1973488" cy="1545226"/>
            </a:xfrm>
            <a:prstGeom prst="rect">
              <a:avLst/>
            </a:prstGeom>
          </p:spPr>
        </p:pic>
      </p:grpSp>
      <p:grpSp>
        <p:nvGrpSpPr>
          <p:cNvPr id="15" name="グループ化 14">
            <a:extLst>
              <a:ext uri="{FF2B5EF4-FFF2-40B4-BE49-F238E27FC236}">
                <a16:creationId xmlns:a16="http://schemas.microsoft.com/office/drawing/2014/main" id="{8E023A1E-0337-0411-2FE3-D0B9D8D0E524}"/>
              </a:ext>
            </a:extLst>
          </p:cNvPr>
          <p:cNvGrpSpPr/>
          <p:nvPr/>
        </p:nvGrpSpPr>
        <p:grpSpPr>
          <a:xfrm>
            <a:off x="188042" y="2570491"/>
            <a:ext cx="11815921" cy="4215844"/>
            <a:chOff x="188042" y="2570491"/>
            <a:chExt cx="11815921" cy="4215844"/>
          </a:xfrm>
        </p:grpSpPr>
        <p:grpSp>
          <p:nvGrpSpPr>
            <p:cNvPr id="11" name="グループ化 10">
              <a:extLst>
                <a:ext uri="{FF2B5EF4-FFF2-40B4-BE49-F238E27FC236}">
                  <a16:creationId xmlns:a16="http://schemas.microsoft.com/office/drawing/2014/main" id="{2CAA1BFD-8195-1125-493E-29D99E24A10C}"/>
                </a:ext>
              </a:extLst>
            </p:cNvPr>
            <p:cNvGrpSpPr/>
            <p:nvPr/>
          </p:nvGrpSpPr>
          <p:grpSpPr>
            <a:xfrm>
              <a:off x="188042" y="2570491"/>
              <a:ext cx="11815921" cy="4215844"/>
              <a:chOff x="188039" y="2570490"/>
              <a:chExt cx="11815921" cy="4215844"/>
            </a:xfrm>
          </p:grpSpPr>
          <p:sp>
            <p:nvSpPr>
              <p:cNvPr id="12" name="四角形: 角を丸くする 11">
                <a:extLst>
                  <a:ext uri="{FF2B5EF4-FFF2-40B4-BE49-F238E27FC236}">
                    <a16:creationId xmlns:a16="http://schemas.microsoft.com/office/drawing/2014/main" id="{4B3DFEE4-2C73-542C-AF79-E033353ED6A3}"/>
                  </a:ext>
                </a:extLst>
              </p:cNvPr>
              <p:cNvSpPr/>
              <p:nvPr/>
            </p:nvSpPr>
            <p:spPr>
              <a:xfrm>
                <a:off x="188039" y="6164208"/>
                <a:ext cx="11815921" cy="622126"/>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4000" b="1" dirty="0">
                    <a:solidFill>
                      <a:schemeClr val="bg1"/>
                    </a:solidFill>
                  </a:rPr>
                  <a:t>ｼｬﾌﾄ緩め位置を下にするﾛｯｸﾅｯﾄ案（継手）に決定</a:t>
                </a:r>
                <a:endParaRPr kumimoji="1" lang="en-US" altLang="ja-JP" sz="4000" b="1" dirty="0">
                  <a:solidFill>
                    <a:schemeClr val="bg1"/>
                  </a:solidFill>
                </a:endParaRPr>
              </a:p>
            </p:txBody>
          </p:sp>
          <p:pic>
            <p:nvPicPr>
              <p:cNvPr id="9" name="図 8">
                <a:extLst>
                  <a:ext uri="{FF2B5EF4-FFF2-40B4-BE49-F238E27FC236}">
                    <a16:creationId xmlns:a16="http://schemas.microsoft.com/office/drawing/2014/main" id="{42ECD084-B7F2-BD46-AEBE-E62B5D787F8E}"/>
                  </a:ext>
                </a:extLst>
              </p:cNvPr>
              <p:cNvPicPr>
                <a:picLocks noChangeAspect="1"/>
              </p:cNvPicPr>
              <p:nvPr/>
            </p:nvPicPr>
            <p:blipFill>
              <a:blip r:embed="rId6"/>
              <a:stretch>
                <a:fillRect/>
              </a:stretch>
            </p:blipFill>
            <p:spPr>
              <a:xfrm>
                <a:off x="237131" y="2570490"/>
                <a:ext cx="11663916" cy="3535239"/>
              </a:xfrm>
              <a:prstGeom prst="rect">
                <a:avLst/>
              </a:prstGeom>
              <a:solidFill>
                <a:schemeClr val="bg1"/>
              </a:solidFill>
              <a:ln>
                <a:solidFill>
                  <a:schemeClr val="bg1"/>
                </a:solidFill>
              </a:ln>
            </p:spPr>
          </p:pic>
        </p:grpSp>
        <p:sp>
          <p:nvSpPr>
            <p:cNvPr id="13" name="テキスト ボックス 12">
              <a:extLst>
                <a:ext uri="{FF2B5EF4-FFF2-40B4-BE49-F238E27FC236}">
                  <a16:creationId xmlns:a16="http://schemas.microsoft.com/office/drawing/2014/main" id="{6CEAB9EF-1B42-1281-7846-05ABB481C0F6}"/>
                </a:ext>
              </a:extLst>
            </p:cNvPr>
            <p:cNvSpPr txBox="1"/>
            <p:nvPr/>
          </p:nvSpPr>
          <p:spPr>
            <a:xfrm>
              <a:off x="271858" y="4118068"/>
              <a:ext cx="2177199" cy="1077218"/>
            </a:xfrm>
            <a:prstGeom prst="rect">
              <a:avLst/>
            </a:prstGeom>
            <a:solidFill>
              <a:schemeClr val="bg1"/>
            </a:solidFill>
            <a:ln w="34925">
              <a:solidFill>
                <a:schemeClr val="tx1"/>
              </a:solidFill>
            </a:ln>
          </p:spPr>
          <p:txBody>
            <a:bodyPr wrap="none" rtlCol="0">
              <a:spAutoFit/>
            </a:bodyPr>
            <a:lstStyle/>
            <a:p>
              <a:r>
                <a:rPr kumimoji="1" lang="ja-JP" altLang="en-US" sz="3200" dirty="0"/>
                <a:t>作業位置を</a:t>
              </a:r>
              <a:endParaRPr kumimoji="1" lang="en-US" altLang="ja-JP" sz="3200" dirty="0"/>
            </a:p>
            <a:p>
              <a:r>
                <a:rPr kumimoji="1" lang="ja-JP" altLang="en-US" sz="3200" dirty="0"/>
                <a:t>変える</a:t>
              </a:r>
              <a:endParaRPr kumimoji="1" lang="en-US" altLang="ja-JP" sz="3200" dirty="0"/>
            </a:p>
          </p:txBody>
        </p:sp>
      </p:grpSp>
      <p:sp>
        <p:nvSpPr>
          <p:cNvPr id="2" name="テキスト ボックス 1">
            <a:extLst>
              <a:ext uri="{FF2B5EF4-FFF2-40B4-BE49-F238E27FC236}">
                <a16:creationId xmlns:a16="http://schemas.microsoft.com/office/drawing/2014/main" id="{C2C88C96-42C1-8F4D-B2E9-7BD9C805290A}"/>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47/59</a:t>
            </a:r>
          </a:p>
        </p:txBody>
      </p:sp>
    </p:spTree>
    <p:extLst>
      <p:ext uri="{BB962C8B-B14F-4D97-AF65-F5344CB8AC3E}">
        <p14:creationId xmlns:p14="http://schemas.microsoft.com/office/powerpoint/2010/main" val="1757385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2D9EE485-BA2B-C54D-3616-3AC23ECD9B10}"/>
              </a:ext>
            </a:extLst>
          </p:cNvPr>
          <p:cNvPicPr>
            <a:picLocks noChangeAspect="1"/>
          </p:cNvPicPr>
          <p:nvPr/>
        </p:nvPicPr>
        <p:blipFill rotWithShape="1">
          <a:blip r:embed="rId3"/>
          <a:srcRect t="19"/>
          <a:stretch/>
        </p:blipFill>
        <p:spPr>
          <a:xfrm>
            <a:off x="21" y="3"/>
            <a:ext cx="12191980" cy="6873891"/>
          </a:xfrm>
          <a:prstGeom prst="rect">
            <a:avLst/>
          </a:prstGeom>
        </p:spPr>
      </p:pic>
      <p:sp>
        <p:nvSpPr>
          <p:cNvPr id="156" name="楕円 155">
            <a:extLst>
              <a:ext uri="{FF2B5EF4-FFF2-40B4-BE49-F238E27FC236}">
                <a16:creationId xmlns:a16="http://schemas.microsoft.com/office/drawing/2014/main" id="{684667F0-7F34-58E0-B4E3-AD6CCC17F29F}"/>
              </a:ext>
            </a:extLst>
          </p:cNvPr>
          <p:cNvSpPr/>
          <p:nvPr/>
        </p:nvSpPr>
        <p:spPr>
          <a:xfrm>
            <a:off x="105891" y="1245580"/>
            <a:ext cx="2541264" cy="1736527"/>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四角形: 角を丸くする 7">
            <a:extLst>
              <a:ext uri="{FF2B5EF4-FFF2-40B4-BE49-F238E27FC236}">
                <a16:creationId xmlns:a16="http://schemas.microsoft.com/office/drawing/2014/main" id="{E37AB48C-1419-3109-C927-834C754BD677}"/>
              </a:ext>
            </a:extLst>
          </p:cNvPr>
          <p:cNvSpPr/>
          <p:nvPr/>
        </p:nvSpPr>
        <p:spPr>
          <a:xfrm>
            <a:off x="188041" y="6143019"/>
            <a:ext cx="11815921" cy="622127"/>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ja-JP" altLang="en-US" sz="3800" b="1" dirty="0">
                <a:solidFill>
                  <a:schemeClr val="bg1"/>
                </a:solidFill>
              </a:rPr>
              <a:t>強度不足の為、再度対策案を検討</a:t>
            </a:r>
            <a:endParaRPr kumimoji="1" lang="en-US" altLang="ja-JP" sz="3800" b="1" dirty="0">
              <a:solidFill>
                <a:schemeClr val="bg1"/>
              </a:solidFill>
            </a:endParaRPr>
          </a:p>
        </p:txBody>
      </p:sp>
      <p:grpSp>
        <p:nvGrpSpPr>
          <p:cNvPr id="152" name="グループ化 151">
            <a:extLst>
              <a:ext uri="{FF2B5EF4-FFF2-40B4-BE49-F238E27FC236}">
                <a16:creationId xmlns:a16="http://schemas.microsoft.com/office/drawing/2014/main" id="{1F1D8D4E-51A0-FECA-0C42-BBF90A3DC7BF}"/>
              </a:ext>
            </a:extLst>
          </p:cNvPr>
          <p:cNvGrpSpPr/>
          <p:nvPr/>
        </p:nvGrpSpPr>
        <p:grpSpPr>
          <a:xfrm>
            <a:off x="404295" y="1047875"/>
            <a:ext cx="1903752" cy="1725331"/>
            <a:chOff x="242713" y="1584333"/>
            <a:chExt cx="2091496" cy="1882253"/>
          </a:xfrm>
        </p:grpSpPr>
        <p:sp>
          <p:nvSpPr>
            <p:cNvPr id="36" name="六角形 35">
              <a:extLst>
                <a:ext uri="{FF2B5EF4-FFF2-40B4-BE49-F238E27FC236}">
                  <a16:creationId xmlns:a16="http://schemas.microsoft.com/office/drawing/2014/main" id="{CB4650BC-DA1E-9554-3631-DAF3BE9A0AAD}"/>
                </a:ext>
              </a:extLst>
            </p:cNvPr>
            <p:cNvSpPr/>
            <p:nvPr/>
          </p:nvSpPr>
          <p:spPr>
            <a:xfrm>
              <a:off x="332275" y="1584333"/>
              <a:ext cx="1925092" cy="1804441"/>
            </a:xfrm>
            <a:prstGeom prst="hexagon">
              <a:avLst/>
            </a:prstGeom>
            <a:solidFill>
              <a:schemeClr val="bg1">
                <a:lumMod val="65000"/>
              </a:schemeClr>
            </a:solidFill>
            <a:ln>
              <a:solidFill>
                <a:schemeClr val="tx1"/>
              </a:solidFill>
            </a:ln>
            <a:scene3d>
              <a:camera prst="orthographicFront">
                <a:rot lat="1739856" lon="17414773" rev="167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1" name="正方形/長方形 60">
              <a:extLst>
                <a:ext uri="{FF2B5EF4-FFF2-40B4-BE49-F238E27FC236}">
                  <a16:creationId xmlns:a16="http://schemas.microsoft.com/office/drawing/2014/main" id="{CD487642-1330-88B3-DBDB-4E2EF606EE06}"/>
                </a:ext>
              </a:extLst>
            </p:cNvPr>
            <p:cNvSpPr/>
            <p:nvPr/>
          </p:nvSpPr>
          <p:spPr>
            <a:xfrm>
              <a:off x="809307" y="2654304"/>
              <a:ext cx="1036142" cy="809915"/>
            </a:xfrm>
            <a:prstGeom prst="rect">
              <a:avLst/>
            </a:prstGeom>
            <a:solidFill>
              <a:schemeClr val="bg1">
                <a:lumMod val="6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3" name="正方形/長方形 72">
              <a:extLst>
                <a:ext uri="{FF2B5EF4-FFF2-40B4-BE49-F238E27FC236}">
                  <a16:creationId xmlns:a16="http://schemas.microsoft.com/office/drawing/2014/main" id="{D071AAA8-18FB-4193-0461-5B38F0CD3766}"/>
                </a:ext>
              </a:extLst>
            </p:cNvPr>
            <p:cNvSpPr/>
            <p:nvPr/>
          </p:nvSpPr>
          <p:spPr>
            <a:xfrm>
              <a:off x="1843578" y="2481974"/>
              <a:ext cx="490631" cy="977956"/>
            </a:xfrm>
            <a:custGeom>
              <a:avLst/>
              <a:gdLst>
                <a:gd name="connsiteX0" fmla="*/ 0 w 991012"/>
                <a:gd name="connsiteY0" fmla="*/ 0 h 1136999"/>
                <a:gd name="connsiteX1" fmla="*/ 991012 w 991012"/>
                <a:gd name="connsiteY1" fmla="*/ 0 h 1136999"/>
                <a:gd name="connsiteX2" fmla="*/ 991012 w 991012"/>
                <a:gd name="connsiteY2" fmla="*/ 1136999 h 1136999"/>
                <a:gd name="connsiteX3" fmla="*/ 0 w 991012"/>
                <a:gd name="connsiteY3" fmla="*/ 1136999 h 1136999"/>
                <a:gd name="connsiteX4" fmla="*/ 0 w 991012"/>
                <a:gd name="connsiteY4" fmla="*/ 0 h 1136999"/>
                <a:gd name="connsiteX0" fmla="*/ 0 w 991012"/>
                <a:gd name="connsiteY0" fmla="*/ 254000 h 1390999"/>
                <a:gd name="connsiteX1" fmla="*/ 508412 w 991012"/>
                <a:gd name="connsiteY1" fmla="*/ 0 h 1390999"/>
                <a:gd name="connsiteX2" fmla="*/ 991012 w 991012"/>
                <a:gd name="connsiteY2" fmla="*/ 1390999 h 1390999"/>
                <a:gd name="connsiteX3" fmla="*/ 0 w 991012"/>
                <a:gd name="connsiteY3" fmla="*/ 1390999 h 1390999"/>
                <a:gd name="connsiteX4" fmla="*/ 0 w 991012"/>
                <a:gd name="connsiteY4" fmla="*/ 254000 h 1390999"/>
                <a:gd name="connsiteX0" fmla="*/ 0 w 559212"/>
                <a:gd name="connsiteY0" fmla="*/ 254000 h 1390999"/>
                <a:gd name="connsiteX1" fmla="*/ 508412 w 559212"/>
                <a:gd name="connsiteY1" fmla="*/ 0 h 1390999"/>
                <a:gd name="connsiteX2" fmla="*/ 559212 w 559212"/>
                <a:gd name="connsiteY2" fmla="*/ 1111599 h 1390999"/>
                <a:gd name="connsiteX3" fmla="*/ 0 w 559212"/>
                <a:gd name="connsiteY3" fmla="*/ 1390999 h 1390999"/>
                <a:gd name="connsiteX4" fmla="*/ 0 w 559212"/>
                <a:gd name="connsiteY4" fmla="*/ 254000 h 1390999"/>
                <a:gd name="connsiteX0" fmla="*/ 0 w 508412"/>
                <a:gd name="connsiteY0" fmla="*/ 254000 h 1390999"/>
                <a:gd name="connsiteX1" fmla="*/ 508412 w 508412"/>
                <a:gd name="connsiteY1" fmla="*/ 0 h 1390999"/>
                <a:gd name="connsiteX2" fmla="*/ 483012 w 508412"/>
                <a:gd name="connsiteY2" fmla="*/ 1149699 h 1390999"/>
                <a:gd name="connsiteX3" fmla="*/ 0 w 508412"/>
                <a:gd name="connsiteY3" fmla="*/ 1390999 h 1390999"/>
                <a:gd name="connsiteX4" fmla="*/ 0 w 508412"/>
                <a:gd name="connsiteY4" fmla="*/ 254000 h 1390999"/>
                <a:gd name="connsiteX0" fmla="*/ 0 w 533812"/>
                <a:gd name="connsiteY0" fmla="*/ 254000 h 1390999"/>
                <a:gd name="connsiteX1" fmla="*/ 508412 w 533812"/>
                <a:gd name="connsiteY1" fmla="*/ 0 h 1390999"/>
                <a:gd name="connsiteX2" fmla="*/ 533812 w 533812"/>
                <a:gd name="connsiteY2" fmla="*/ 1149699 h 1390999"/>
                <a:gd name="connsiteX3" fmla="*/ 0 w 533812"/>
                <a:gd name="connsiteY3" fmla="*/ 1390999 h 1390999"/>
                <a:gd name="connsiteX4" fmla="*/ 0 w 533812"/>
                <a:gd name="connsiteY4" fmla="*/ 254000 h 1390999"/>
                <a:gd name="connsiteX0" fmla="*/ 0 w 521112"/>
                <a:gd name="connsiteY0" fmla="*/ 254000 h 1390999"/>
                <a:gd name="connsiteX1" fmla="*/ 508412 w 521112"/>
                <a:gd name="connsiteY1" fmla="*/ 0 h 1390999"/>
                <a:gd name="connsiteX2" fmla="*/ 521112 w 521112"/>
                <a:gd name="connsiteY2" fmla="*/ 1022699 h 1390999"/>
                <a:gd name="connsiteX3" fmla="*/ 0 w 521112"/>
                <a:gd name="connsiteY3" fmla="*/ 1390999 h 1390999"/>
                <a:gd name="connsiteX4" fmla="*/ 0 w 521112"/>
                <a:gd name="connsiteY4" fmla="*/ 254000 h 1390999"/>
                <a:gd name="connsiteX0" fmla="*/ 0 w 521112"/>
                <a:gd name="connsiteY0" fmla="*/ 254000 h 1390999"/>
                <a:gd name="connsiteX1" fmla="*/ 508412 w 521112"/>
                <a:gd name="connsiteY1" fmla="*/ 0 h 1390999"/>
                <a:gd name="connsiteX2" fmla="*/ 521112 w 521112"/>
                <a:gd name="connsiteY2" fmla="*/ 1111599 h 1390999"/>
                <a:gd name="connsiteX3" fmla="*/ 0 w 521112"/>
                <a:gd name="connsiteY3" fmla="*/ 1390999 h 1390999"/>
                <a:gd name="connsiteX4" fmla="*/ 0 w 521112"/>
                <a:gd name="connsiteY4" fmla="*/ 254000 h 1390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1112" h="1390999">
                  <a:moveTo>
                    <a:pt x="0" y="254000"/>
                  </a:moveTo>
                  <a:lnTo>
                    <a:pt x="508412" y="0"/>
                  </a:lnTo>
                  <a:lnTo>
                    <a:pt x="521112" y="1111599"/>
                  </a:lnTo>
                  <a:lnTo>
                    <a:pt x="0" y="1390999"/>
                  </a:lnTo>
                  <a:lnTo>
                    <a:pt x="0" y="254000"/>
                  </a:lnTo>
                  <a:close/>
                </a:path>
              </a:pathLst>
            </a:custGeom>
            <a:solidFill>
              <a:schemeClr val="bg1">
                <a:lumMod val="6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7" name="正方形/長方形 72">
              <a:extLst>
                <a:ext uri="{FF2B5EF4-FFF2-40B4-BE49-F238E27FC236}">
                  <a16:creationId xmlns:a16="http://schemas.microsoft.com/office/drawing/2014/main" id="{CD5752ED-2691-E3F9-525D-1D7B8A037056}"/>
                </a:ext>
              </a:extLst>
            </p:cNvPr>
            <p:cNvSpPr/>
            <p:nvPr/>
          </p:nvSpPr>
          <p:spPr>
            <a:xfrm flipH="1">
              <a:off x="242713" y="2473778"/>
              <a:ext cx="569293" cy="992808"/>
            </a:xfrm>
            <a:custGeom>
              <a:avLst/>
              <a:gdLst>
                <a:gd name="connsiteX0" fmla="*/ 0 w 991012"/>
                <a:gd name="connsiteY0" fmla="*/ 0 h 1136999"/>
                <a:gd name="connsiteX1" fmla="*/ 991012 w 991012"/>
                <a:gd name="connsiteY1" fmla="*/ 0 h 1136999"/>
                <a:gd name="connsiteX2" fmla="*/ 991012 w 991012"/>
                <a:gd name="connsiteY2" fmla="*/ 1136999 h 1136999"/>
                <a:gd name="connsiteX3" fmla="*/ 0 w 991012"/>
                <a:gd name="connsiteY3" fmla="*/ 1136999 h 1136999"/>
                <a:gd name="connsiteX4" fmla="*/ 0 w 991012"/>
                <a:gd name="connsiteY4" fmla="*/ 0 h 1136999"/>
                <a:gd name="connsiteX0" fmla="*/ 0 w 991012"/>
                <a:gd name="connsiteY0" fmla="*/ 254000 h 1390999"/>
                <a:gd name="connsiteX1" fmla="*/ 508412 w 991012"/>
                <a:gd name="connsiteY1" fmla="*/ 0 h 1390999"/>
                <a:gd name="connsiteX2" fmla="*/ 991012 w 991012"/>
                <a:gd name="connsiteY2" fmla="*/ 1390999 h 1390999"/>
                <a:gd name="connsiteX3" fmla="*/ 0 w 991012"/>
                <a:gd name="connsiteY3" fmla="*/ 1390999 h 1390999"/>
                <a:gd name="connsiteX4" fmla="*/ 0 w 991012"/>
                <a:gd name="connsiteY4" fmla="*/ 254000 h 1390999"/>
                <a:gd name="connsiteX0" fmla="*/ 0 w 559212"/>
                <a:gd name="connsiteY0" fmla="*/ 254000 h 1390999"/>
                <a:gd name="connsiteX1" fmla="*/ 508412 w 559212"/>
                <a:gd name="connsiteY1" fmla="*/ 0 h 1390999"/>
                <a:gd name="connsiteX2" fmla="*/ 559212 w 559212"/>
                <a:gd name="connsiteY2" fmla="*/ 1111599 h 1390999"/>
                <a:gd name="connsiteX3" fmla="*/ 0 w 559212"/>
                <a:gd name="connsiteY3" fmla="*/ 1390999 h 1390999"/>
                <a:gd name="connsiteX4" fmla="*/ 0 w 559212"/>
                <a:gd name="connsiteY4" fmla="*/ 254000 h 1390999"/>
                <a:gd name="connsiteX0" fmla="*/ 0 w 508412"/>
                <a:gd name="connsiteY0" fmla="*/ 254000 h 1390999"/>
                <a:gd name="connsiteX1" fmla="*/ 508412 w 508412"/>
                <a:gd name="connsiteY1" fmla="*/ 0 h 1390999"/>
                <a:gd name="connsiteX2" fmla="*/ 483012 w 508412"/>
                <a:gd name="connsiteY2" fmla="*/ 1149699 h 1390999"/>
                <a:gd name="connsiteX3" fmla="*/ 0 w 508412"/>
                <a:gd name="connsiteY3" fmla="*/ 1390999 h 1390999"/>
                <a:gd name="connsiteX4" fmla="*/ 0 w 508412"/>
                <a:gd name="connsiteY4" fmla="*/ 254000 h 1390999"/>
                <a:gd name="connsiteX0" fmla="*/ 0 w 533812"/>
                <a:gd name="connsiteY0" fmla="*/ 254000 h 1390999"/>
                <a:gd name="connsiteX1" fmla="*/ 508412 w 533812"/>
                <a:gd name="connsiteY1" fmla="*/ 0 h 1390999"/>
                <a:gd name="connsiteX2" fmla="*/ 533812 w 533812"/>
                <a:gd name="connsiteY2" fmla="*/ 1149699 h 1390999"/>
                <a:gd name="connsiteX3" fmla="*/ 0 w 533812"/>
                <a:gd name="connsiteY3" fmla="*/ 1390999 h 1390999"/>
                <a:gd name="connsiteX4" fmla="*/ 0 w 533812"/>
                <a:gd name="connsiteY4" fmla="*/ 254000 h 1390999"/>
                <a:gd name="connsiteX0" fmla="*/ 0 w 521112"/>
                <a:gd name="connsiteY0" fmla="*/ 254000 h 1390999"/>
                <a:gd name="connsiteX1" fmla="*/ 508412 w 521112"/>
                <a:gd name="connsiteY1" fmla="*/ 0 h 1390999"/>
                <a:gd name="connsiteX2" fmla="*/ 521112 w 521112"/>
                <a:gd name="connsiteY2" fmla="*/ 1022699 h 1390999"/>
                <a:gd name="connsiteX3" fmla="*/ 0 w 521112"/>
                <a:gd name="connsiteY3" fmla="*/ 1390999 h 1390999"/>
                <a:gd name="connsiteX4" fmla="*/ 0 w 521112"/>
                <a:gd name="connsiteY4" fmla="*/ 254000 h 1390999"/>
                <a:gd name="connsiteX0" fmla="*/ 0 w 521112"/>
                <a:gd name="connsiteY0" fmla="*/ 254000 h 1390999"/>
                <a:gd name="connsiteX1" fmla="*/ 508412 w 521112"/>
                <a:gd name="connsiteY1" fmla="*/ 0 h 1390999"/>
                <a:gd name="connsiteX2" fmla="*/ 521112 w 521112"/>
                <a:gd name="connsiteY2" fmla="*/ 1111599 h 1390999"/>
                <a:gd name="connsiteX3" fmla="*/ 0 w 521112"/>
                <a:gd name="connsiteY3" fmla="*/ 1390999 h 1390999"/>
                <a:gd name="connsiteX4" fmla="*/ 0 w 521112"/>
                <a:gd name="connsiteY4" fmla="*/ 254000 h 1390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1112" h="1390999">
                  <a:moveTo>
                    <a:pt x="0" y="254000"/>
                  </a:moveTo>
                  <a:lnTo>
                    <a:pt x="508412" y="0"/>
                  </a:lnTo>
                  <a:lnTo>
                    <a:pt x="521112" y="1111599"/>
                  </a:lnTo>
                  <a:lnTo>
                    <a:pt x="0" y="1390999"/>
                  </a:lnTo>
                  <a:lnTo>
                    <a:pt x="0" y="254000"/>
                  </a:lnTo>
                  <a:close/>
                </a:path>
              </a:pathLst>
            </a:custGeom>
            <a:solidFill>
              <a:schemeClr val="bg1">
                <a:lumMod val="6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9" name="六角形 78">
              <a:extLst>
                <a:ext uri="{FF2B5EF4-FFF2-40B4-BE49-F238E27FC236}">
                  <a16:creationId xmlns:a16="http://schemas.microsoft.com/office/drawing/2014/main" id="{D39FCC82-09C6-EC18-B389-81293F956119}"/>
                </a:ext>
              </a:extLst>
            </p:cNvPr>
            <p:cNvSpPr/>
            <p:nvPr/>
          </p:nvSpPr>
          <p:spPr>
            <a:xfrm>
              <a:off x="751775" y="1931976"/>
              <a:ext cx="1098176" cy="1008762"/>
            </a:xfrm>
            <a:prstGeom prst="hexagon">
              <a:avLst/>
            </a:prstGeom>
            <a:solidFill>
              <a:schemeClr val="tx1">
                <a:lumMod val="50000"/>
                <a:lumOff val="50000"/>
              </a:schemeClr>
            </a:solidFill>
            <a:ln>
              <a:solidFill>
                <a:schemeClr val="tx1"/>
              </a:solidFill>
            </a:ln>
            <a:scene3d>
              <a:camera prst="orthographicFront">
                <a:rot lat="1739856" lon="17414773" rev="167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81" name="直線コネクタ 80">
              <a:extLst>
                <a:ext uri="{FF2B5EF4-FFF2-40B4-BE49-F238E27FC236}">
                  <a16:creationId xmlns:a16="http://schemas.microsoft.com/office/drawing/2014/main" id="{50ADFF6E-BDD4-6E3C-E3BC-F79DB5CD6682}"/>
                </a:ext>
              </a:extLst>
            </p:cNvPr>
            <p:cNvCxnSpPr>
              <a:cxnSpLocks/>
            </p:cNvCxnSpPr>
            <p:nvPr/>
          </p:nvCxnSpPr>
          <p:spPr>
            <a:xfrm>
              <a:off x="1025611" y="2292586"/>
              <a:ext cx="0" cy="295039"/>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86" name="直線コネクタ 85">
              <a:extLst>
                <a:ext uri="{FF2B5EF4-FFF2-40B4-BE49-F238E27FC236}">
                  <a16:creationId xmlns:a16="http://schemas.microsoft.com/office/drawing/2014/main" id="{52B44AAC-B614-B7ED-1809-D79208455DEF}"/>
                </a:ext>
              </a:extLst>
            </p:cNvPr>
            <p:cNvCxnSpPr>
              <a:cxnSpLocks/>
            </p:cNvCxnSpPr>
            <p:nvPr/>
          </p:nvCxnSpPr>
          <p:spPr>
            <a:xfrm>
              <a:off x="1585097" y="2282526"/>
              <a:ext cx="0" cy="305099"/>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
          <p:nvSpPr>
            <p:cNvPr id="87" name="四角形: 角を丸くする 86">
              <a:extLst>
                <a:ext uri="{FF2B5EF4-FFF2-40B4-BE49-F238E27FC236}">
                  <a16:creationId xmlns:a16="http://schemas.microsoft.com/office/drawing/2014/main" id="{DAF1E776-67BD-AFF7-B9BD-30CED5351FCE}"/>
                </a:ext>
              </a:extLst>
            </p:cNvPr>
            <p:cNvSpPr/>
            <p:nvPr/>
          </p:nvSpPr>
          <p:spPr>
            <a:xfrm>
              <a:off x="1024877" y="2340461"/>
              <a:ext cx="560220" cy="66521"/>
            </a:xfrm>
            <a:prstGeom prst="roundRect">
              <a:avLst/>
            </a:prstGeom>
            <a:solidFill>
              <a:schemeClr val="bg1">
                <a:lumMod val="50000"/>
              </a:schemeClr>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0" name="四角形: 角を丸くする 89">
              <a:extLst>
                <a:ext uri="{FF2B5EF4-FFF2-40B4-BE49-F238E27FC236}">
                  <a16:creationId xmlns:a16="http://schemas.microsoft.com/office/drawing/2014/main" id="{316F48B5-5EBB-B39E-1E10-3029CE912D4E}"/>
                </a:ext>
              </a:extLst>
            </p:cNvPr>
            <p:cNvSpPr/>
            <p:nvPr/>
          </p:nvSpPr>
          <p:spPr>
            <a:xfrm>
              <a:off x="1026167" y="2475812"/>
              <a:ext cx="558930" cy="66521"/>
            </a:xfrm>
            <a:prstGeom prst="roundRect">
              <a:avLst/>
            </a:prstGeom>
            <a:solidFill>
              <a:schemeClr val="bg1">
                <a:lumMod val="50000"/>
              </a:schemeClr>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92" name="直線コネクタ 91">
              <a:extLst>
                <a:ext uri="{FF2B5EF4-FFF2-40B4-BE49-F238E27FC236}">
                  <a16:creationId xmlns:a16="http://schemas.microsoft.com/office/drawing/2014/main" id="{DB9E61CD-51AA-5213-05C9-89B65F749F5F}"/>
                </a:ext>
              </a:extLst>
            </p:cNvPr>
            <p:cNvCxnSpPr>
              <a:cxnSpLocks/>
            </p:cNvCxnSpPr>
            <p:nvPr/>
          </p:nvCxnSpPr>
          <p:spPr>
            <a:xfrm flipH="1">
              <a:off x="776333" y="2346222"/>
              <a:ext cx="248543" cy="1126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7" name="直線コネクタ 106">
              <a:extLst>
                <a:ext uri="{FF2B5EF4-FFF2-40B4-BE49-F238E27FC236}">
                  <a16:creationId xmlns:a16="http://schemas.microsoft.com/office/drawing/2014/main" id="{A1152EF6-8819-E5E0-0EA3-56B815500619}"/>
                </a:ext>
              </a:extLst>
            </p:cNvPr>
            <p:cNvCxnSpPr>
              <a:cxnSpLocks/>
            </p:cNvCxnSpPr>
            <p:nvPr/>
          </p:nvCxnSpPr>
          <p:spPr>
            <a:xfrm flipH="1">
              <a:off x="840959" y="2406982"/>
              <a:ext cx="184472" cy="84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2" name="直線コネクタ 111">
              <a:extLst>
                <a:ext uri="{FF2B5EF4-FFF2-40B4-BE49-F238E27FC236}">
                  <a16:creationId xmlns:a16="http://schemas.microsoft.com/office/drawing/2014/main" id="{FA084C61-D4A4-69A6-F94A-A43A05C1BC31}"/>
                </a:ext>
              </a:extLst>
            </p:cNvPr>
            <p:cNvCxnSpPr>
              <a:cxnSpLocks/>
            </p:cNvCxnSpPr>
            <p:nvPr/>
          </p:nvCxnSpPr>
          <p:spPr>
            <a:xfrm>
              <a:off x="1581185" y="2340877"/>
              <a:ext cx="242301" cy="1365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3" name="直線コネクタ 112">
              <a:extLst>
                <a:ext uri="{FF2B5EF4-FFF2-40B4-BE49-F238E27FC236}">
                  <a16:creationId xmlns:a16="http://schemas.microsoft.com/office/drawing/2014/main" id="{7EA07EF3-9029-DE84-D719-B07F58B1B449}"/>
                </a:ext>
              </a:extLst>
            </p:cNvPr>
            <p:cNvCxnSpPr>
              <a:cxnSpLocks/>
            </p:cNvCxnSpPr>
            <p:nvPr/>
          </p:nvCxnSpPr>
          <p:spPr>
            <a:xfrm flipH="1" flipV="1">
              <a:off x="1582254" y="2401604"/>
              <a:ext cx="179524" cy="966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直線コネクタ 129">
              <a:extLst>
                <a:ext uri="{FF2B5EF4-FFF2-40B4-BE49-F238E27FC236}">
                  <a16:creationId xmlns:a16="http://schemas.microsoft.com/office/drawing/2014/main" id="{6296ED8E-0669-7F76-06E1-3E40177448DC}"/>
                </a:ext>
              </a:extLst>
            </p:cNvPr>
            <p:cNvCxnSpPr>
              <a:cxnSpLocks/>
            </p:cNvCxnSpPr>
            <p:nvPr/>
          </p:nvCxnSpPr>
          <p:spPr>
            <a:xfrm flipH="1">
              <a:off x="917932" y="2477348"/>
              <a:ext cx="104438" cy="5209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直線コネクタ 130">
              <a:extLst>
                <a:ext uri="{FF2B5EF4-FFF2-40B4-BE49-F238E27FC236}">
                  <a16:creationId xmlns:a16="http://schemas.microsoft.com/office/drawing/2014/main" id="{1CBDB548-5AA8-C486-5A28-0BA045E37E33}"/>
                </a:ext>
              </a:extLst>
            </p:cNvPr>
            <p:cNvCxnSpPr>
              <a:cxnSpLocks/>
            </p:cNvCxnSpPr>
            <p:nvPr/>
          </p:nvCxnSpPr>
          <p:spPr>
            <a:xfrm flipH="1">
              <a:off x="967413" y="2532194"/>
              <a:ext cx="59956" cy="2836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6" name="直線コネクタ 145">
              <a:extLst>
                <a:ext uri="{FF2B5EF4-FFF2-40B4-BE49-F238E27FC236}">
                  <a16:creationId xmlns:a16="http://schemas.microsoft.com/office/drawing/2014/main" id="{6B0703F4-88C9-C405-B2CB-1322324F992B}"/>
                </a:ext>
              </a:extLst>
            </p:cNvPr>
            <p:cNvCxnSpPr>
              <a:cxnSpLocks/>
            </p:cNvCxnSpPr>
            <p:nvPr/>
          </p:nvCxnSpPr>
          <p:spPr>
            <a:xfrm>
              <a:off x="1580987" y="2474236"/>
              <a:ext cx="107924" cy="5745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9" name="直線コネクタ 148">
              <a:extLst>
                <a:ext uri="{FF2B5EF4-FFF2-40B4-BE49-F238E27FC236}">
                  <a16:creationId xmlns:a16="http://schemas.microsoft.com/office/drawing/2014/main" id="{C11FC591-F296-2BED-88CF-F9FC6E6BD0D6}"/>
                </a:ext>
              </a:extLst>
            </p:cNvPr>
            <p:cNvCxnSpPr>
              <a:cxnSpLocks/>
            </p:cNvCxnSpPr>
            <p:nvPr/>
          </p:nvCxnSpPr>
          <p:spPr>
            <a:xfrm>
              <a:off x="1580987" y="2537755"/>
              <a:ext cx="53634" cy="2468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55" name="グループ化 154">
            <a:extLst>
              <a:ext uri="{FF2B5EF4-FFF2-40B4-BE49-F238E27FC236}">
                <a16:creationId xmlns:a16="http://schemas.microsoft.com/office/drawing/2014/main" id="{DEB30E18-2DB4-0038-A35C-CD1F1A9FE45E}"/>
              </a:ext>
            </a:extLst>
          </p:cNvPr>
          <p:cNvGrpSpPr/>
          <p:nvPr/>
        </p:nvGrpSpPr>
        <p:grpSpPr>
          <a:xfrm>
            <a:off x="1363544" y="2620868"/>
            <a:ext cx="1552415" cy="1208375"/>
            <a:chOff x="1547319" y="2731761"/>
            <a:chExt cx="1552415" cy="1208374"/>
          </a:xfrm>
        </p:grpSpPr>
        <p:sp>
          <p:nvSpPr>
            <p:cNvPr id="153" name="二等辺三角形 152">
              <a:extLst>
                <a:ext uri="{FF2B5EF4-FFF2-40B4-BE49-F238E27FC236}">
                  <a16:creationId xmlns:a16="http://schemas.microsoft.com/office/drawing/2014/main" id="{F666DF54-2CA9-C403-ED59-B65F46B2BB27}"/>
                </a:ext>
              </a:extLst>
            </p:cNvPr>
            <p:cNvSpPr/>
            <p:nvPr/>
          </p:nvSpPr>
          <p:spPr>
            <a:xfrm rot="7474172">
              <a:off x="2796655" y="2840844"/>
              <a:ext cx="280402" cy="263270"/>
            </a:xfrm>
            <a:prstGeom prst="triangl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4" name="円弧 153">
              <a:extLst>
                <a:ext uri="{FF2B5EF4-FFF2-40B4-BE49-F238E27FC236}">
                  <a16:creationId xmlns:a16="http://schemas.microsoft.com/office/drawing/2014/main" id="{FEEC9F97-8D30-9BCE-B8E3-B13E9C206C49}"/>
                </a:ext>
              </a:extLst>
            </p:cNvPr>
            <p:cNvSpPr/>
            <p:nvPr/>
          </p:nvSpPr>
          <p:spPr>
            <a:xfrm>
              <a:off x="1547319" y="2731761"/>
              <a:ext cx="1552415" cy="1208374"/>
            </a:xfrm>
            <a:prstGeom prst="arc">
              <a:avLst>
                <a:gd name="adj1" fmla="val 16200000"/>
                <a:gd name="adj2" fmla="val 19851341"/>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sp>
        <p:nvSpPr>
          <p:cNvPr id="157" name="楕円 156">
            <a:extLst>
              <a:ext uri="{FF2B5EF4-FFF2-40B4-BE49-F238E27FC236}">
                <a16:creationId xmlns:a16="http://schemas.microsoft.com/office/drawing/2014/main" id="{90CAAFD1-845B-9109-F6E7-8FD286380C77}"/>
              </a:ext>
            </a:extLst>
          </p:cNvPr>
          <p:cNvSpPr/>
          <p:nvPr/>
        </p:nvSpPr>
        <p:spPr>
          <a:xfrm>
            <a:off x="811405" y="3058989"/>
            <a:ext cx="855577" cy="454005"/>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8" name="楕円 157">
            <a:extLst>
              <a:ext uri="{FF2B5EF4-FFF2-40B4-BE49-F238E27FC236}">
                <a16:creationId xmlns:a16="http://schemas.microsoft.com/office/drawing/2014/main" id="{C8239786-C1C7-0021-E1D0-6DCD9045DEBB}"/>
              </a:ext>
            </a:extLst>
          </p:cNvPr>
          <p:cNvSpPr/>
          <p:nvPr/>
        </p:nvSpPr>
        <p:spPr>
          <a:xfrm>
            <a:off x="949919" y="3637619"/>
            <a:ext cx="431759" cy="219183"/>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テキスト ボックス 13">
            <a:extLst>
              <a:ext uri="{FF2B5EF4-FFF2-40B4-BE49-F238E27FC236}">
                <a16:creationId xmlns:a16="http://schemas.microsoft.com/office/drawing/2014/main" id="{EB5DB2E0-7D37-5742-9C7F-C89CFB416774}"/>
              </a:ext>
            </a:extLst>
          </p:cNvPr>
          <p:cNvSpPr txBox="1"/>
          <p:nvPr/>
        </p:nvSpPr>
        <p:spPr>
          <a:xfrm>
            <a:off x="598275" y="1363630"/>
            <a:ext cx="1022332" cy="276999"/>
          </a:xfrm>
          <a:prstGeom prst="rect">
            <a:avLst/>
          </a:prstGeom>
          <a:noFill/>
        </p:spPr>
        <p:txBody>
          <a:bodyPr wrap="square" rtlCol="0">
            <a:spAutoFit/>
          </a:bodyPr>
          <a:lstStyle/>
          <a:p>
            <a:r>
              <a:rPr lang="en-US" altLang="ja-JP" sz="1200" dirty="0"/>
              <a:t>※</a:t>
            </a:r>
            <a:r>
              <a:rPr lang="ja-JP" altLang="en-US" sz="1200"/>
              <a:t>イメージ</a:t>
            </a:r>
            <a:endParaRPr lang="en-US" altLang="ja-JP" sz="1200" dirty="0"/>
          </a:p>
        </p:txBody>
      </p:sp>
      <p:sp>
        <p:nvSpPr>
          <p:cNvPr id="42" name="テキスト ボックス 41">
            <a:extLst>
              <a:ext uri="{FF2B5EF4-FFF2-40B4-BE49-F238E27FC236}">
                <a16:creationId xmlns:a16="http://schemas.microsoft.com/office/drawing/2014/main" id="{D08D8113-6B1F-C343-360F-BC3222F64D2E}"/>
              </a:ext>
            </a:extLst>
          </p:cNvPr>
          <p:cNvSpPr txBox="1"/>
          <p:nvPr/>
        </p:nvSpPr>
        <p:spPr>
          <a:xfrm rot="21039378">
            <a:off x="361114" y="3964657"/>
            <a:ext cx="1022332" cy="276999"/>
          </a:xfrm>
          <a:prstGeom prst="rect">
            <a:avLst/>
          </a:prstGeom>
          <a:noFill/>
        </p:spPr>
        <p:txBody>
          <a:bodyPr wrap="square" rtlCol="0">
            <a:spAutoFit/>
          </a:bodyPr>
          <a:lstStyle/>
          <a:p>
            <a:r>
              <a:rPr lang="en-US" altLang="ja-JP" sz="1200" dirty="0">
                <a:solidFill>
                  <a:schemeClr val="bg1"/>
                </a:solidFill>
              </a:rPr>
              <a:t>6</a:t>
            </a:r>
            <a:r>
              <a:rPr lang="ja-JP" altLang="en-US" sz="1200" dirty="0">
                <a:solidFill>
                  <a:schemeClr val="bg1"/>
                </a:solidFill>
              </a:rPr>
              <a:t>角形？</a:t>
            </a:r>
            <a:endParaRPr lang="en-US" altLang="ja-JP" sz="1200" dirty="0">
              <a:solidFill>
                <a:schemeClr val="bg1"/>
              </a:solidFill>
            </a:endParaRPr>
          </a:p>
        </p:txBody>
      </p:sp>
      <p:sp>
        <p:nvSpPr>
          <p:cNvPr id="43" name="テキスト ボックス 42">
            <a:extLst>
              <a:ext uri="{FF2B5EF4-FFF2-40B4-BE49-F238E27FC236}">
                <a16:creationId xmlns:a16="http://schemas.microsoft.com/office/drawing/2014/main" id="{38DEBCC2-82E5-D7A3-FA4B-2DB38A987C97}"/>
              </a:ext>
            </a:extLst>
          </p:cNvPr>
          <p:cNvSpPr txBox="1"/>
          <p:nvPr/>
        </p:nvSpPr>
        <p:spPr>
          <a:xfrm rot="1381510">
            <a:off x="1241373" y="4078426"/>
            <a:ext cx="1022332" cy="276999"/>
          </a:xfrm>
          <a:prstGeom prst="rect">
            <a:avLst/>
          </a:prstGeom>
          <a:noFill/>
        </p:spPr>
        <p:txBody>
          <a:bodyPr wrap="square" rtlCol="0">
            <a:spAutoFit/>
          </a:bodyPr>
          <a:lstStyle/>
          <a:p>
            <a:r>
              <a:rPr lang="ja-JP" altLang="en-US" sz="1200">
                <a:solidFill>
                  <a:schemeClr val="bg1"/>
                </a:solidFill>
              </a:rPr>
              <a:t>径は</a:t>
            </a:r>
            <a:r>
              <a:rPr lang="en-US" altLang="ja-JP" sz="1200" dirty="0">
                <a:solidFill>
                  <a:schemeClr val="bg1"/>
                </a:solidFill>
              </a:rPr>
              <a:t>14?</a:t>
            </a:r>
          </a:p>
        </p:txBody>
      </p:sp>
      <p:grpSp>
        <p:nvGrpSpPr>
          <p:cNvPr id="21" name="グループ化 20">
            <a:extLst>
              <a:ext uri="{FF2B5EF4-FFF2-40B4-BE49-F238E27FC236}">
                <a16:creationId xmlns:a16="http://schemas.microsoft.com/office/drawing/2014/main" id="{EA27D37A-6643-B0F0-FC05-D14E992F27E9}"/>
              </a:ext>
            </a:extLst>
          </p:cNvPr>
          <p:cNvGrpSpPr/>
          <p:nvPr/>
        </p:nvGrpSpPr>
        <p:grpSpPr>
          <a:xfrm flipV="1">
            <a:off x="46495" y="558583"/>
            <a:ext cx="2601015" cy="123299"/>
            <a:chOff x="4061460" y="1183703"/>
            <a:chExt cx="4069080" cy="0"/>
          </a:xfrm>
        </p:grpSpPr>
        <p:cxnSp>
          <p:nvCxnSpPr>
            <p:cNvPr id="27" name="直線コネクタ 26">
              <a:extLst>
                <a:ext uri="{FF2B5EF4-FFF2-40B4-BE49-F238E27FC236}">
                  <a16:creationId xmlns:a16="http://schemas.microsoft.com/office/drawing/2014/main" id="{A48A69AC-AB9A-2A11-B147-8D904BFAA1D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40" name="直線コネクタ 39">
              <a:extLst>
                <a:ext uri="{FF2B5EF4-FFF2-40B4-BE49-F238E27FC236}">
                  <a16:creationId xmlns:a16="http://schemas.microsoft.com/office/drawing/2014/main" id="{5AB4AFAF-38A5-C195-2171-B5FEC6B2D2F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44" name="テキスト ボックス 43">
            <a:extLst>
              <a:ext uri="{FF2B5EF4-FFF2-40B4-BE49-F238E27FC236}">
                <a16:creationId xmlns:a16="http://schemas.microsoft.com/office/drawing/2014/main" id="{D3D30FC3-B221-10C0-C930-DB314B3A62EE}"/>
              </a:ext>
            </a:extLst>
          </p:cNvPr>
          <p:cNvSpPr txBox="1"/>
          <p:nvPr/>
        </p:nvSpPr>
        <p:spPr>
          <a:xfrm>
            <a:off x="71692" y="-50200"/>
            <a:ext cx="1826141"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対策検討</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 name="グループ化 6">
            <a:extLst>
              <a:ext uri="{FF2B5EF4-FFF2-40B4-BE49-F238E27FC236}">
                <a16:creationId xmlns:a16="http://schemas.microsoft.com/office/drawing/2014/main" id="{33BF212F-F5E4-E4AF-E1D2-B243CF8C0A5D}"/>
              </a:ext>
            </a:extLst>
          </p:cNvPr>
          <p:cNvGrpSpPr/>
          <p:nvPr/>
        </p:nvGrpSpPr>
        <p:grpSpPr>
          <a:xfrm>
            <a:off x="9405983" y="583753"/>
            <a:ext cx="3730295" cy="968228"/>
            <a:chOff x="9400678" y="1095132"/>
            <a:chExt cx="3853262" cy="968228"/>
          </a:xfrm>
        </p:grpSpPr>
        <p:sp>
          <p:nvSpPr>
            <p:cNvPr id="33" name="吹き出し: 円形 32">
              <a:extLst>
                <a:ext uri="{FF2B5EF4-FFF2-40B4-BE49-F238E27FC236}">
                  <a16:creationId xmlns:a16="http://schemas.microsoft.com/office/drawing/2014/main" id="{040EA0A9-1EE6-BC49-79CE-B90AC58E39C8}"/>
                </a:ext>
              </a:extLst>
            </p:cNvPr>
            <p:cNvSpPr/>
            <p:nvPr/>
          </p:nvSpPr>
          <p:spPr>
            <a:xfrm>
              <a:off x="9400678" y="1095132"/>
              <a:ext cx="2717184" cy="968228"/>
            </a:xfrm>
            <a:prstGeom prst="wedgeEllipseCallout">
              <a:avLst>
                <a:gd name="adj1" fmla="val 6137"/>
                <a:gd name="adj2" fmla="val 6544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7" name="テキスト ボックス 36">
              <a:extLst>
                <a:ext uri="{FF2B5EF4-FFF2-40B4-BE49-F238E27FC236}">
                  <a16:creationId xmlns:a16="http://schemas.microsoft.com/office/drawing/2014/main" id="{C75F7A8B-179A-186B-3640-F42A49B205D7}"/>
                </a:ext>
              </a:extLst>
            </p:cNvPr>
            <p:cNvSpPr txBox="1"/>
            <p:nvPr/>
          </p:nvSpPr>
          <p:spPr>
            <a:xfrm>
              <a:off x="9666042" y="1225944"/>
              <a:ext cx="3587898" cy="707886"/>
            </a:xfrm>
            <a:prstGeom prst="rect">
              <a:avLst/>
            </a:prstGeom>
            <a:noFill/>
          </p:spPr>
          <p:txBody>
            <a:bodyPr wrap="square" rtlCol="0">
              <a:spAutoFit/>
            </a:bodyPr>
            <a:lstStyle/>
            <a:p>
              <a:r>
                <a:rPr lang="ja-JP" altLang="en-US" sz="2000" dirty="0"/>
                <a:t>ねじ部への負荷が</a:t>
              </a:r>
              <a:endParaRPr lang="en-US" altLang="ja-JP" sz="2000" dirty="0"/>
            </a:p>
            <a:p>
              <a:r>
                <a:rPr lang="ja-JP" altLang="en-US" sz="2000" dirty="0"/>
                <a:t>高くて破断するよ！</a:t>
              </a:r>
              <a:endParaRPr lang="en-US" altLang="ja-JP" sz="2000" dirty="0"/>
            </a:p>
          </p:txBody>
        </p:sp>
      </p:grpSp>
      <p:pic>
        <p:nvPicPr>
          <p:cNvPr id="60" name="図 59">
            <a:extLst>
              <a:ext uri="{FF2B5EF4-FFF2-40B4-BE49-F238E27FC236}">
                <a16:creationId xmlns:a16="http://schemas.microsoft.com/office/drawing/2014/main" id="{25B9F0EA-9FC9-0041-719E-340E50223874}"/>
              </a:ext>
            </a:extLst>
          </p:cNvPr>
          <p:cNvPicPr>
            <a:picLocks noChangeAspect="1"/>
          </p:cNvPicPr>
          <p:nvPr/>
        </p:nvPicPr>
        <p:blipFill>
          <a:blip r:embed="rId4"/>
          <a:stretch>
            <a:fillRect/>
          </a:stretch>
        </p:blipFill>
        <p:spPr>
          <a:xfrm>
            <a:off x="1967343" y="1639927"/>
            <a:ext cx="2955092" cy="3410091"/>
          </a:xfrm>
          <a:prstGeom prst="rect">
            <a:avLst/>
          </a:prstGeom>
        </p:spPr>
      </p:pic>
      <p:grpSp>
        <p:nvGrpSpPr>
          <p:cNvPr id="6" name="グループ化 5">
            <a:extLst>
              <a:ext uri="{FF2B5EF4-FFF2-40B4-BE49-F238E27FC236}">
                <a16:creationId xmlns:a16="http://schemas.microsoft.com/office/drawing/2014/main" id="{42DCB1FA-3A7F-1D59-47DB-919162A7B086}"/>
              </a:ext>
            </a:extLst>
          </p:cNvPr>
          <p:cNvGrpSpPr/>
          <p:nvPr/>
        </p:nvGrpSpPr>
        <p:grpSpPr>
          <a:xfrm>
            <a:off x="4104712" y="992458"/>
            <a:ext cx="3614831" cy="3428467"/>
            <a:chOff x="4104708" y="992456"/>
            <a:chExt cx="3614831" cy="3428466"/>
          </a:xfrm>
        </p:grpSpPr>
        <p:grpSp>
          <p:nvGrpSpPr>
            <p:cNvPr id="82" name="グループ化 81">
              <a:extLst>
                <a:ext uri="{FF2B5EF4-FFF2-40B4-BE49-F238E27FC236}">
                  <a16:creationId xmlns:a16="http://schemas.microsoft.com/office/drawing/2014/main" id="{95EDEBDD-B74B-9DD9-3C51-DA5AC4562C1D}"/>
                </a:ext>
              </a:extLst>
            </p:cNvPr>
            <p:cNvGrpSpPr/>
            <p:nvPr/>
          </p:nvGrpSpPr>
          <p:grpSpPr>
            <a:xfrm>
              <a:off x="4104708" y="3043976"/>
              <a:ext cx="2782265" cy="1269317"/>
              <a:chOff x="4625042" y="2774430"/>
              <a:chExt cx="2782265" cy="1269317"/>
            </a:xfrm>
          </p:grpSpPr>
          <p:sp>
            <p:nvSpPr>
              <p:cNvPr id="45" name="矢印: 下 44">
                <a:extLst>
                  <a:ext uri="{FF2B5EF4-FFF2-40B4-BE49-F238E27FC236}">
                    <a16:creationId xmlns:a16="http://schemas.microsoft.com/office/drawing/2014/main" id="{E80FBDDC-9C46-1531-8011-57DC6B011A4F}"/>
                  </a:ext>
                </a:extLst>
              </p:cNvPr>
              <p:cNvSpPr/>
              <p:nvPr/>
            </p:nvSpPr>
            <p:spPr>
              <a:xfrm rot="16200000">
                <a:off x="5053752" y="2345720"/>
                <a:ext cx="1269317" cy="21267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ボックス 47">
                <a:extLst>
                  <a:ext uri="{FF2B5EF4-FFF2-40B4-BE49-F238E27FC236}">
                    <a16:creationId xmlns:a16="http://schemas.microsoft.com/office/drawing/2014/main" id="{30A609AB-5C50-20CE-B46B-FCBB46016DB2}"/>
                  </a:ext>
                </a:extLst>
              </p:cNvPr>
              <p:cNvSpPr txBox="1"/>
              <p:nvPr/>
            </p:nvSpPr>
            <p:spPr>
              <a:xfrm>
                <a:off x="4699373" y="3218379"/>
                <a:ext cx="2707934" cy="400110"/>
              </a:xfrm>
              <a:prstGeom prst="rect">
                <a:avLst/>
              </a:prstGeom>
              <a:noFill/>
            </p:spPr>
            <p:txBody>
              <a:bodyPr wrap="square" rtlCol="0">
                <a:spAutoFit/>
              </a:bodyPr>
              <a:lstStyle/>
              <a:p>
                <a:r>
                  <a:rPr lang="ja-JP" altLang="en-US" sz="2000" dirty="0">
                    <a:solidFill>
                      <a:schemeClr val="bg1"/>
                    </a:solidFill>
                  </a:rPr>
                  <a:t>共有せず製作！</a:t>
                </a:r>
                <a:endParaRPr lang="en-US" altLang="ja-JP" sz="2000" dirty="0">
                  <a:solidFill>
                    <a:schemeClr val="bg1"/>
                  </a:solidFill>
                </a:endParaRPr>
              </a:p>
            </p:txBody>
          </p:sp>
        </p:grpSp>
        <p:pic>
          <p:nvPicPr>
            <p:cNvPr id="17" name="図 16">
              <a:extLst>
                <a:ext uri="{FF2B5EF4-FFF2-40B4-BE49-F238E27FC236}">
                  <a16:creationId xmlns:a16="http://schemas.microsoft.com/office/drawing/2014/main" id="{59561DF6-607D-2CF7-E1B2-67A52979D4E1}"/>
                </a:ext>
              </a:extLst>
            </p:cNvPr>
            <p:cNvPicPr>
              <a:picLocks noChangeAspect="1"/>
            </p:cNvPicPr>
            <p:nvPr/>
          </p:nvPicPr>
          <p:blipFill>
            <a:blip r:embed="rId5"/>
            <a:stretch>
              <a:fillRect/>
            </a:stretch>
          </p:blipFill>
          <p:spPr>
            <a:xfrm>
              <a:off x="5350346" y="2051729"/>
              <a:ext cx="2369193" cy="2369193"/>
            </a:xfrm>
            <a:prstGeom prst="rect">
              <a:avLst/>
            </a:prstGeom>
          </p:spPr>
        </p:pic>
        <p:sp>
          <p:nvSpPr>
            <p:cNvPr id="53" name="吹き出し: 角を丸めた四角形 52">
              <a:extLst>
                <a:ext uri="{FF2B5EF4-FFF2-40B4-BE49-F238E27FC236}">
                  <a16:creationId xmlns:a16="http://schemas.microsoft.com/office/drawing/2014/main" id="{1B0F3552-DBF7-C7E0-D493-9FBAC63491EC}"/>
                </a:ext>
              </a:extLst>
            </p:cNvPr>
            <p:cNvSpPr/>
            <p:nvPr/>
          </p:nvSpPr>
          <p:spPr>
            <a:xfrm>
              <a:off x="5115439" y="992456"/>
              <a:ext cx="2232011" cy="804553"/>
            </a:xfrm>
            <a:prstGeom prst="wedgeRoundRectCallout">
              <a:avLst>
                <a:gd name="adj1" fmla="val -3150"/>
                <a:gd name="adj2" fmla="val 100241"/>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b="1" dirty="0">
                  <a:ln w="0"/>
                  <a:solidFill>
                    <a:schemeClr val="tx1"/>
                  </a:solidFill>
                  <a:effectLst>
                    <a:outerShdw blurRad="38100" dist="19050" dir="2700000" algn="tl" rotWithShape="0">
                      <a:schemeClr val="dk1">
                        <a:alpha val="40000"/>
                      </a:schemeClr>
                    </a:outerShdw>
                  </a:effectLst>
                </a:rPr>
                <a:t>待って！</a:t>
              </a:r>
              <a:endParaRPr kumimoji="1" lang="en-US" altLang="ja-JP" b="1" dirty="0">
                <a:ln w="0"/>
                <a:solidFill>
                  <a:schemeClr val="tx1"/>
                </a:solidFill>
                <a:effectLst>
                  <a:outerShdw blurRad="38100" dist="19050" dir="2700000" algn="tl" rotWithShape="0">
                    <a:schemeClr val="dk1">
                      <a:alpha val="40000"/>
                    </a:schemeClr>
                  </a:outerShdw>
                </a:effectLst>
              </a:endParaRPr>
            </a:p>
            <a:p>
              <a:pPr algn="ctr"/>
              <a:r>
                <a:rPr kumimoji="1" lang="ja-JP" altLang="en-US" b="1" dirty="0">
                  <a:ln w="0"/>
                  <a:solidFill>
                    <a:schemeClr val="tx1"/>
                  </a:solidFill>
                  <a:effectLst>
                    <a:outerShdw blurRad="38100" dist="19050" dir="2700000" algn="tl" rotWithShape="0">
                      <a:schemeClr val="dk1">
                        <a:alpha val="40000"/>
                      </a:schemeClr>
                    </a:outerShdw>
                  </a:effectLst>
                </a:rPr>
                <a:t>強度計算してる？</a:t>
              </a:r>
            </a:p>
          </p:txBody>
        </p:sp>
        <p:pic>
          <p:nvPicPr>
            <p:cNvPr id="80" name="図 79">
              <a:extLst>
                <a:ext uri="{FF2B5EF4-FFF2-40B4-BE49-F238E27FC236}">
                  <a16:creationId xmlns:a16="http://schemas.microsoft.com/office/drawing/2014/main" id="{6FF06D36-679A-B23F-287F-F1A12CEF4B69}"/>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flipH="1">
              <a:off x="4275464" y="2118302"/>
              <a:ext cx="1358519" cy="1508430"/>
            </a:xfrm>
            <a:prstGeom prst="rect">
              <a:avLst/>
            </a:prstGeom>
          </p:spPr>
        </p:pic>
      </p:grpSp>
      <p:grpSp>
        <p:nvGrpSpPr>
          <p:cNvPr id="5" name="グループ化 4">
            <a:extLst>
              <a:ext uri="{FF2B5EF4-FFF2-40B4-BE49-F238E27FC236}">
                <a16:creationId xmlns:a16="http://schemas.microsoft.com/office/drawing/2014/main" id="{3730552C-C23F-B484-C0F1-4E52A94B8851}"/>
              </a:ext>
            </a:extLst>
          </p:cNvPr>
          <p:cNvGrpSpPr/>
          <p:nvPr/>
        </p:nvGrpSpPr>
        <p:grpSpPr>
          <a:xfrm>
            <a:off x="7518477" y="3734019"/>
            <a:ext cx="4583492" cy="2369193"/>
            <a:chOff x="7518476" y="3734016"/>
            <a:chExt cx="4583492" cy="2369193"/>
          </a:xfrm>
        </p:grpSpPr>
        <p:pic>
          <p:nvPicPr>
            <p:cNvPr id="64" name="図 63">
              <a:extLst>
                <a:ext uri="{FF2B5EF4-FFF2-40B4-BE49-F238E27FC236}">
                  <a16:creationId xmlns:a16="http://schemas.microsoft.com/office/drawing/2014/main" id="{3D83A851-F8DE-89FD-CE74-3E8D524F2C5D}"/>
                </a:ext>
              </a:extLst>
            </p:cNvPr>
            <p:cNvPicPr>
              <a:picLocks noChangeAspect="1"/>
            </p:cNvPicPr>
            <p:nvPr/>
          </p:nvPicPr>
          <p:blipFill>
            <a:blip r:embed="rId8"/>
            <a:stretch>
              <a:fillRect/>
            </a:stretch>
          </p:blipFill>
          <p:spPr>
            <a:xfrm>
              <a:off x="9732775" y="3734016"/>
              <a:ext cx="2369193" cy="2369193"/>
            </a:xfrm>
            <a:prstGeom prst="ellipse">
              <a:avLst/>
            </a:prstGeom>
            <a:ln>
              <a:noFill/>
            </a:ln>
            <a:effectLst>
              <a:softEdge rad="112500"/>
            </a:effectLst>
          </p:spPr>
        </p:pic>
        <p:sp>
          <p:nvSpPr>
            <p:cNvPr id="85" name="吹き出し: 角を丸めた四角形 84">
              <a:extLst>
                <a:ext uri="{FF2B5EF4-FFF2-40B4-BE49-F238E27FC236}">
                  <a16:creationId xmlns:a16="http://schemas.microsoft.com/office/drawing/2014/main" id="{40A459D7-E47C-00D2-20FF-02CC309DEA20}"/>
                </a:ext>
              </a:extLst>
            </p:cNvPr>
            <p:cNvSpPr/>
            <p:nvPr/>
          </p:nvSpPr>
          <p:spPr>
            <a:xfrm>
              <a:off x="7518476" y="4484776"/>
              <a:ext cx="2369193" cy="1498639"/>
            </a:xfrm>
            <a:prstGeom prst="wedgeRoundRectCallout">
              <a:avLst>
                <a:gd name="adj1" fmla="val 61019"/>
                <a:gd name="adj2" fmla="val -36067"/>
                <a:gd name="adj3" fmla="val 16667"/>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sz="2000" b="1" dirty="0">
                  <a:ln w="0"/>
                  <a:solidFill>
                    <a:schemeClr val="tx1"/>
                  </a:solidFill>
                  <a:effectLst>
                    <a:outerShdw blurRad="38100" dist="19050" dir="2700000" algn="tl" rotWithShape="0">
                      <a:schemeClr val="dk1">
                        <a:alpha val="40000"/>
                      </a:schemeClr>
                    </a:outerShdw>
                  </a:effectLst>
                </a:rPr>
                <a:t>若手には</a:t>
              </a:r>
              <a:endParaRPr kumimoji="1" lang="en-US" altLang="ja-JP" sz="2000" b="1" dirty="0">
                <a:ln w="0"/>
                <a:solidFill>
                  <a:schemeClr val="tx1"/>
                </a:solidFill>
                <a:effectLst>
                  <a:outerShdw blurRad="38100" dist="19050" dir="2700000" algn="tl" rotWithShape="0">
                    <a:schemeClr val="dk1">
                      <a:alpha val="40000"/>
                    </a:schemeClr>
                  </a:outerShdw>
                </a:effectLst>
              </a:endParaRPr>
            </a:p>
            <a:p>
              <a:pPr algn="ctr"/>
              <a:r>
                <a:rPr kumimoji="1" lang="ja-JP" altLang="en-US" sz="2000" b="1" dirty="0">
                  <a:ln w="0"/>
                  <a:solidFill>
                    <a:schemeClr val="tx1"/>
                  </a:solidFill>
                  <a:effectLst>
                    <a:outerShdw blurRad="38100" dist="19050" dir="2700000" algn="tl" rotWithShape="0">
                      <a:schemeClr val="dk1">
                        <a:alpha val="40000"/>
                      </a:schemeClr>
                    </a:outerShdw>
                  </a:effectLst>
                </a:rPr>
                <a:t>自分が手本に</a:t>
              </a:r>
              <a:r>
                <a:rPr kumimoji="1" lang="en-US" altLang="ja-JP" sz="2000" b="1" dirty="0">
                  <a:ln w="0"/>
                  <a:solidFill>
                    <a:schemeClr val="tx1"/>
                  </a:solidFill>
                  <a:effectLst>
                    <a:outerShdw blurRad="38100" dist="19050" dir="2700000" algn="tl" rotWithShape="0">
                      <a:schemeClr val="dk1">
                        <a:alpha val="40000"/>
                      </a:schemeClr>
                    </a:outerShdw>
                  </a:effectLst>
                </a:rPr>
                <a:t>!</a:t>
              </a:r>
            </a:p>
            <a:p>
              <a:pPr algn="ctr"/>
              <a:r>
                <a:rPr kumimoji="1" lang="ja-JP" altLang="en-US" sz="2000" b="1" dirty="0">
                  <a:ln w="0"/>
                  <a:solidFill>
                    <a:schemeClr val="tx1"/>
                  </a:solidFill>
                  <a:effectLst>
                    <a:outerShdw blurRad="38100" dist="19050" dir="2700000" algn="tl" rotWithShape="0">
                      <a:schemeClr val="dk1">
                        <a:alpha val="40000"/>
                      </a:schemeClr>
                    </a:outerShdw>
                  </a:effectLst>
                </a:rPr>
                <a:t>ベテランは</a:t>
              </a:r>
              <a:endParaRPr kumimoji="1" lang="en-US" altLang="ja-JP" sz="2000" b="1" dirty="0">
                <a:ln w="0"/>
                <a:solidFill>
                  <a:schemeClr val="tx1"/>
                </a:solidFill>
                <a:effectLst>
                  <a:outerShdw blurRad="38100" dist="19050" dir="2700000" algn="tl" rotWithShape="0">
                    <a:schemeClr val="dk1">
                      <a:alpha val="40000"/>
                    </a:schemeClr>
                  </a:outerShdw>
                </a:effectLst>
              </a:endParaRPr>
            </a:p>
            <a:p>
              <a:pPr algn="ctr"/>
              <a:r>
                <a:rPr kumimoji="1" lang="ja-JP" altLang="en-US" sz="2000" b="1" dirty="0">
                  <a:ln w="0"/>
                  <a:solidFill>
                    <a:schemeClr val="tx1"/>
                  </a:solidFill>
                  <a:effectLst>
                    <a:outerShdw blurRad="38100" dist="19050" dir="2700000" algn="tl" rotWithShape="0">
                      <a:schemeClr val="dk1">
                        <a:alpha val="40000"/>
                      </a:schemeClr>
                    </a:outerShdw>
                  </a:effectLst>
                </a:rPr>
                <a:t>頼りにする</a:t>
              </a:r>
              <a:r>
                <a:rPr kumimoji="1" lang="en-US" altLang="ja-JP" sz="2000" b="1" dirty="0">
                  <a:ln w="0"/>
                  <a:solidFill>
                    <a:schemeClr val="tx1"/>
                  </a:solidFill>
                  <a:effectLst>
                    <a:outerShdw blurRad="38100" dist="19050" dir="2700000" algn="tl" rotWithShape="0">
                      <a:schemeClr val="dk1">
                        <a:alpha val="40000"/>
                      </a:schemeClr>
                    </a:outerShdw>
                  </a:effectLst>
                </a:rPr>
                <a:t>!</a:t>
              </a:r>
              <a:endParaRPr kumimoji="1" lang="ja-JP" altLang="en-US" sz="2000" b="1" dirty="0">
                <a:ln w="0"/>
                <a:solidFill>
                  <a:schemeClr val="tx1"/>
                </a:solidFill>
                <a:effectLst>
                  <a:outerShdw blurRad="38100" dist="19050" dir="2700000" algn="tl" rotWithShape="0">
                    <a:schemeClr val="dk1">
                      <a:alpha val="40000"/>
                    </a:schemeClr>
                  </a:outerShdw>
                </a:effectLst>
              </a:endParaRPr>
            </a:p>
          </p:txBody>
        </p:sp>
      </p:grpSp>
      <p:grpSp>
        <p:nvGrpSpPr>
          <p:cNvPr id="11" name="グループ化 10">
            <a:extLst>
              <a:ext uri="{FF2B5EF4-FFF2-40B4-BE49-F238E27FC236}">
                <a16:creationId xmlns:a16="http://schemas.microsoft.com/office/drawing/2014/main" id="{040D51ED-B4A6-E95D-D622-6E9FD20E8F41}"/>
              </a:ext>
            </a:extLst>
          </p:cNvPr>
          <p:cNvGrpSpPr/>
          <p:nvPr/>
        </p:nvGrpSpPr>
        <p:grpSpPr>
          <a:xfrm>
            <a:off x="8058999" y="403638"/>
            <a:ext cx="4080528" cy="2948657"/>
            <a:chOff x="8058999" y="403634"/>
            <a:chExt cx="4080528" cy="2948657"/>
          </a:xfrm>
        </p:grpSpPr>
        <p:pic>
          <p:nvPicPr>
            <p:cNvPr id="20" name="図 19">
              <a:extLst>
                <a:ext uri="{FF2B5EF4-FFF2-40B4-BE49-F238E27FC236}">
                  <a16:creationId xmlns:a16="http://schemas.microsoft.com/office/drawing/2014/main" id="{0D560BCC-7E5C-463B-8BF6-32E243F9DDFA}"/>
                </a:ext>
              </a:extLst>
            </p:cNvPr>
            <p:cNvPicPr>
              <a:picLocks noChangeAspect="1"/>
            </p:cNvPicPr>
            <p:nvPr/>
          </p:nvPicPr>
          <p:blipFill>
            <a:blip r:embed="rId9"/>
            <a:stretch>
              <a:fillRect/>
            </a:stretch>
          </p:blipFill>
          <p:spPr>
            <a:xfrm>
              <a:off x="8058999" y="403634"/>
              <a:ext cx="1900949" cy="2879544"/>
            </a:xfrm>
            <a:prstGeom prst="rect">
              <a:avLst/>
            </a:prstGeom>
          </p:spPr>
        </p:pic>
        <p:pic>
          <p:nvPicPr>
            <p:cNvPr id="10" name="図 9">
              <a:extLst>
                <a:ext uri="{FF2B5EF4-FFF2-40B4-BE49-F238E27FC236}">
                  <a16:creationId xmlns:a16="http://schemas.microsoft.com/office/drawing/2014/main" id="{3255CDD3-AEB9-22D6-FCA0-FD7FFDDE26D4}"/>
                </a:ext>
              </a:extLst>
            </p:cNvPr>
            <p:cNvPicPr>
              <a:picLocks noChangeAspect="1"/>
            </p:cNvPicPr>
            <p:nvPr/>
          </p:nvPicPr>
          <p:blipFill>
            <a:blip r:embed="rId10"/>
            <a:srcRect l="14051" t="7974" r="15165" b="38518"/>
            <a:stretch>
              <a:fillRect/>
            </a:stretch>
          </p:blipFill>
          <p:spPr>
            <a:xfrm>
              <a:off x="10627446" y="1637791"/>
              <a:ext cx="1512081" cy="1714500"/>
            </a:xfrm>
            <a:prstGeom prst="rect">
              <a:avLst/>
            </a:prstGeom>
          </p:spPr>
        </p:pic>
        <p:sp>
          <p:nvSpPr>
            <p:cNvPr id="69" name="四角形: 角を丸くする 68">
              <a:extLst>
                <a:ext uri="{FF2B5EF4-FFF2-40B4-BE49-F238E27FC236}">
                  <a16:creationId xmlns:a16="http://schemas.microsoft.com/office/drawing/2014/main" id="{D87B2BC4-5134-85F2-A29A-4E23E6C31FEE}"/>
                </a:ext>
              </a:extLst>
            </p:cNvPr>
            <p:cNvSpPr/>
            <p:nvPr/>
          </p:nvSpPr>
          <p:spPr>
            <a:xfrm>
              <a:off x="10986770" y="2982104"/>
              <a:ext cx="886591"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山本</a:t>
              </a:r>
              <a:r>
                <a:rPr kumimoji="1" lang="en-US" altLang="ja-JP" sz="1600" dirty="0">
                  <a:solidFill>
                    <a:sysClr val="windowText" lastClr="000000"/>
                  </a:solidFill>
                </a:rPr>
                <a:t>TL</a:t>
              </a:r>
              <a:endParaRPr kumimoji="1" lang="ja-JP" altLang="en-US" sz="1600" dirty="0">
                <a:solidFill>
                  <a:sysClr val="windowText" lastClr="000000"/>
                </a:solidFill>
              </a:endParaRPr>
            </a:p>
          </p:txBody>
        </p:sp>
      </p:grpSp>
      <p:pic>
        <p:nvPicPr>
          <p:cNvPr id="9" name="図 8">
            <a:extLst>
              <a:ext uri="{FF2B5EF4-FFF2-40B4-BE49-F238E27FC236}">
                <a16:creationId xmlns:a16="http://schemas.microsoft.com/office/drawing/2014/main" id="{0A967195-5792-73C3-0353-E22156D37914}"/>
              </a:ext>
            </a:extLst>
          </p:cNvPr>
          <p:cNvPicPr>
            <a:picLocks noChangeAspect="1"/>
          </p:cNvPicPr>
          <p:nvPr/>
        </p:nvPicPr>
        <p:blipFill>
          <a:blip r:embed="rId11"/>
          <a:stretch>
            <a:fillRect/>
          </a:stretch>
        </p:blipFill>
        <p:spPr>
          <a:xfrm>
            <a:off x="226811" y="4091716"/>
            <a:ext cx="1671023" cy="1671023"/>
          </a:xfrm>
          <a:prstGeom prst="rect">
            <a:avLst/>
          </a:prstGeom>
        </p:spPr>
      </p:pic>
      <p:sp>
        <p:nvSpPr>
          <p:cNvPr id="3" name="四角形: 角を丸くする 2">
            <a:extLst>
              <a:ext uri="{FF2B5EF4-FFF2-40B4-BE49-F238E27FC236}">
                <a16:creationId xmlns:a16="http://schemas.microsoft.com/office/drawing/2014/main" id="{32971856-A054-E6CC-FC5B-302B59ABA066}"/>
              </a:ext>
            </a:extLst>
          </p:cNvPr>
          <p:cNvSpPr/>
          <p:nvPr/>
        </p:nvSpPr>
        <p:spPr>
          <a:xfrm>
            <a:off x="2440512" y="5100220"/>
            <a:ext cx="2637472" cy="893977"/>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sz="2000" b="1" dirty="0">
                <a:solidFill>
                  <a:schemeClr val="bg1"/>
                </a:solidFill>
              </a:rPr>
              <a:t>ロックナット継手で</a:t>
            </a:r>
            <a:endParaRPr lang="en-US" altLang="ja-JP" sz="2000" b="1" dirty="0">
              <a:solidFill>
                <a:schemeClr val="bg1"/>
              </a:solidFill>
            </a:endParaRPr>
          </a:p>
          <a:p>
            <a:r>
              <a:rPr lang="ja-JP" altLang="en-US" sz="2000" b="1" dirty="0">
                <a:solidFill>
                  <a:schemeClr val="bg1"/>
                </a:solidFill>
              </a:rPr>
              <a:t>作業位置を下げる</a:t>
            </a:r>
            <a:endParaRPr lang="en-US" altLang="ja-JP" sz="2000" b="1" dirty="0">
              <a:solidFill>
                <a:schemeClr val="bg1"/>
              </a:solidFill>
            </a:endParaRPr>
          </a:p>
        </p:txBody>
      </p:sp>
      <p:sp>
        <p:nvSpPr>
          <p:cNvPr id="2" name="テキスト ボックス 1">
            <a:extLst>
              <a:ext uri="{FF2B5EF4-FFF2-40B4-BE49-F238E27FC236}">
                <a16:creationId xmlns:a16="http://schemas.microsoft.com/office/drawing/2014/main" id="{1F4D31AD-DF1B-249F-3A4B-6ACBFABAFB82}"/>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48/59</a:t>
            </a:r>
          </a:p>
        </p:txBody>
      </p:sp>
      <p:sp>
        <p:nvSpPr>
          <p:cNvPr id="13" name="四角形: 角を丸くする 12">
            <a:extLst>
              <a:ext uri="{FF2B5EF4-FFF2-40B4-BE49-F238E27FC236}">
                <a16:creationId xmlns:a16="http://schemas.microsoft.com/office/drawing/2014/main" id="{40BBD461-BB9B-3B02-5FE7-5CE48309E69E}"/>
              </a:ext>
            </a:extLst>
          </p:cNvPr>
          <p:cNvSpPr/>
          <p:nvPr/>
        </p:nvSpPr>
        <p:spPr>
          <a:xfrm>
            <a:off x="11290352" y="5726872"/>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矢田</a:t>
            </a:r>
          </a:p>
        </p:txBody>
      </p:sp>
      <p:sp>
        <p:nvSpPr>
          <p:cNvPr id="15" name="四角形: 角を丸くする 14">
            <a:extLst>
              <a:ext uri="{FF2B5EF4-FFF2-40B4-BE49-F238E27FC236}">
                <a16:creationId xmlns:a16="http://schemas.microsoft.com/office/drawing/2014/main" id="{70A19C5C-FB48-2633-822D-193C03E069D5}"/>
              </a:ext>
            </a:extLst>
          </p:cNvPr>
          <p:cNvSpPr/>
          <p:nvPr/>
        </p:nvSpPr>
        <p:spPr>
          <a:xfrm>
            <a:off x="9913836" y="5732521"/>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chemeClr val="tx1"/>
                </a:solidFill>
              </a:rPr>
              <a:t>三浦</a:t>
            </a:r>
          </a:p>
        </p:txBody>
      </p:sp>
      <p:sp>
        <p:nvSpPr>
          <p:cNvPr id="16" name="四角形: 角を丸くする 15">
            <a:extLst>
              <a:ext uri="{FF2B5EF4-FFF2-40B4-BE49-F238E27FC236}">
                <a16:creationId xmlns:a16="http://schemas.microsoft.com/office/drawing/2014/main" id="{BDB3D9B9-E0B1-798B-895E-08E9B6013736}"/>
              </a:ext>
            </a:extLst>
          </p:cNvPr>
          <p:cNvSpPr/>
          <p:nvPr/>
        </p:nvSpPr>
        <p:spPr>
          <a:xfrm>
            <a:off x="4218080" y="3036711"/>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矢田</a:t>
            </a:r>
          </a:p>
        </p:txBody>
      </p:sp>
      <p:sp>
        <p:nvSpPr>
          <p:cNvPr id="18" name="四角形: 角を丸くする 17">
            <a:extLst>
              <a:ext uri="{FF2B5EF4-FFF2-40B4-BE49-F238E27FC236}">
                <a16:creationId xmlns:a16="http://schemas.microsoft.com/office/drawing/2014/main" id="{C06A506E-41B7-E197-003F-8611E5F666DD}"/>
              </a:ext>
            </a:extLst>
          </p:cNvPr>
          <p:cNvSpPr/>
          <p:nvPr/>
        </p:nvSpPr>
        <p:spPr>
          <a:xfrm>
            <a:off x="6133912" y="4139591"/>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chemeClr val="tx1"/>
                </a:solidFill>
              </a:rPr>
              <a:t>三浦</a:t>
            </a:r>
          </a:p>
        </p:txBody>
      </p:sp>
    </p:spTree>
    <p:extLst>
      <p:ext uri="{BB962C8B-B14F-4D97-AF65-F5344CB8AC3E}">
        <p14:creationId xmlns:p14="http://schemas.microsoft.com/office/powerpoint/2010/main" val="349266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P spid="15" grpId="0" animBg="1"/>
      <p:bldP spid="16" grpId="0" animBg="1"/>
      <p:bldP spid="18" grpId="0" animBg="1"/>
    </p:bld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図 7">
            <a:extLst>
              <a:ext uri="{FF2B5EF4-FFF2-40B4-BE49-F238E27FC236}">
                <a16:creationId xmlns:a16="http://schemas.microsoft.com/office/drawing/2014/main" id="{FDE53754-5945-01C4-FCEF-F709EEDFCADC}"/>
              </a:ext>
            </a:extLst>
          </p:cNvPr>
          <p:cNvPicPr>
            <a:picLocks noChangeAspect="1"/>
          </p:cNvPicPr>
          <p:nvPr/>
        </p:nvPicPr>
        <p:blipFill rotWithShape="1">
          <a:blip r:embed="rId3"/>
          <a:srcRect t="19"/>
          <a:stretch/>
        </p:blipFill>
        <p:spPr>
          <a:xfrm>
            <a:off x="21" y="3"/>
            <a:ext cx="12191980" cy="6873891"/>
          </a:xfrm>
          <a:prstGeom prst="rect">
            <a:avLst/>
          </a:prstGeom>
        </p:spPr>
      </p:pic>
      <p:cxnSp>
        <p:nvCxnSpPr>
          <p:cNvPr id="157" name="直線コネクタ 156">
            <a:extLst>
              <a:ext uri="{FF2B5EF4-FFF2-40B4-BE49-F238E27FC236}">
                <a16:creationId xmlns:a16="http://schemas.microsoft.com/office/drawing/2014/main" id="{07B2B636-73FC-E3A4-FBF3-2D49A10F883D}"/>
              </a:ext>
            </a:extLst>
          </p:cNvPr>
          <p:cNvCxnSpPr>
            <a:cxnSpLocks/>
          </p:cNvCxnSpPr>
          <p:nvPr/>
        </p:nvCxnSpPr>
        <p:spPr>
          <a:xfrm flipH="1">
            <a:off x="5809726" y="2016999"/>
            <a:ext cx="335650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3" name="直線コネクタ 162">
            <a:extLst>
              <a:ext uri="{FF2B5EF4-FFF2-40B4-BE49-F238E27FC236}">
                <a16:creationId xmlns:a16="http://schemas.microsoft.com/office/drawing/2014/main" id="{F722FCF0-A258-C680-908D-2C8BD7F4D93E}"/>
              </a:ext>
            </a:extLst>
          </p:cNvPr>
          <p:cNvCxnSpPr>
            <a:cxnSpLocks/>
          </p:cNvCxnSpPr>
          <p:nvPr/>
        </p:nvCxnSpPr>
        <p:spPr>
          <a:xfrm flipH="1">
            <a:off x="2019300" y="3779179"/>
            <a:ext cx="652780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直線コネクタ 12">
            <a:extLst>
              <a:ext uri="{FF2B5EF4-FFF2-40B4-BE49-F238E27FC236}">
                <a16:creationId xmlns:a16="http://schemas.microsoft.com/office/drawing/2014/main" id="{AC3C7161-CB1A-0E73-5DA5-FD6772742B60}"/>
              </a:ext>
            </a:extLst>
          </p:cNvPr>
          <p:cNvCxnSpPr>
            <a:cxnSpLocks/>
          </p:cNvCxnSpPr>
          <p:nvPr/>
        </p:nvCxnSpPr>
        <p:spPr>
          <a:xfrm>
            <a:off x="2470995" y="5501469"/>
            <a:ext cx="5872907"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9" name="直線コネクタ 38">
            <a:extLst>
              <a:ext uri="{FF2B5EF4-FFF2-40B4-BE49-F238E27FC236}">
                <a16:creationId xmlns:a16="http://schemas.microsoft.com/office/drawing/2014/main" id="{BB0B3F94-804D-817D-2561-F943CA23C412}"/>
              </a:ext>
            </a:extLst>
          </p:cNvPr>
          <p:cNvCxnSpPr>
            <a:cxnSpLocks/>
          </p:cNvCxnSpPr>
          <p:nvPr/>
        </p:nvCxnSpPr>
        <p:spPr>
          <a:xfrm>
            <a:off x="2509093" y="2408370"/>
            <a:ext cx="0" cy="309310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四角形: 角を丸くする 11">
            <a:extLst>
              <a:ext uri="{FF2B5EF4-FFF2-40B4-BE49-F238E27FC236}">
                <a16:creationId xmlns:a16="http://schemas.microsoft.com/office/drawing/2014/main" id="{4B3DFEE4-2C73-542C-AF79-E033353ED6A3}"/>
              </a:ext>
            </a:extLst>
          </p:cNvPr>
          <p:cNvSpPr/>
          <p:nvPr/>
        </p:nvSpPr>
        <p:spPr>
          <a:xfrm>
            <a:off x="188042" y="6164211"/>
            <a:ext cx="11815921" cy="622127"/>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4000" b="1" dirty="0">
                <a:solidFill>
                  <a:schemeClr val="bg1"/>
                </a:solidFill>
              </a:rPr>
              <a:t>耐久性の高いフランジ案に決定</a:t>
            </a:r>
            <a:endParaRPr kumimoji="1" lang="en-US" altLang="ja-JP" sz="4000" b="1" dirty="0">
              <a:solidFill>
                <a:schemeClr val="bg1"/>
              </a:solidFill>
            </a:endParaRPr>
          </a:p>
        </p:txBody>
      </p:sp>
      <p:sp>
        <p:nvSpPr>
          <p:cNvPr id="29" name="テキスト ボックス 28">
            <a:extLst>
              <a:ext uri="{FF2B5EF4-FFF2-40B4-BE49-F238E27FC236}">
                <a16:creationId xmlns:a16="http://schemas.microsoft.com/office/drawing/2014/main" id="{B29898B6-25EA-F46E-FBB8-BDE9F1EA2F8F}"/>
              </a:ext>
            </a:extLst>
          </p:cNvPr>
          <p:cNvSpPr txBox="1"/>
          <p:nvPr/>
        </p:nvSpPr>
        <p:spPr>
          <a:xfrm>
            <a:off x="2791789" y="1290623"/>
            <a:ext cx="998991" cy="369332"/>
          </a:xfrm>
          <a:prstGeom prst="rect">
            <a:avLst/>
          </a:prstGeom>
          <a:noFill/>
        </p:spPr>
        <p:txBody>
          <a:bodyPr wrap="none" rtlCol="0">
            <a:spAutoFit/>
          </a:bodyPr>
          <a:lstStyle/>
          <a:p>
            <a:pPr algn="ctr"/>
            <a:r>
              <a:rPr kumimoji="1" lang="en-US" altLang="ja-JP" b="1" dirty="0">
                <a:solidFill>
                  <a:schemeClr val="bg1"/>
                </a:solidFill>
              </a:rPr>
              <a:t>1</a:t>
            </a:r>
            <a:r>
              <a:rPr kumimoji="1" lang="ja-JP" altLang="en-US" b="1">
                <a:solidFill>
                  <a:schemeClr val="bg1"/>
                </a:solidFill>
              </a:rPr>
              <a:t>次方策</a:t>
            </a:r>
            <a:endParaRPr kumimoji="1" lang="en-US" altLang="ja-JP" b="1" dirty="0">
              <a:solidFill>
                <a:schemeClr val="bg1"/>
              </a:solidFill>
            </a:endParaRPr>
          </a:p>
        </p:txBody>
      </p:sp>
      <p:sp>
        <p:nvSpPr>
          <p:cNvPr id="76" name="テキスト ボックス 75">
            <a:extLst>
              <a:ext uri="{FF2B5EF4-FFF2-40B4-BE49-F238E27FC236}">
                <a16:creationId xmlns:a16="http://schemas.microsoft.com/office/drawing/2014/main" id="{33B07049-DF3F-3CFA-FECD-A3340E9453B2}"/>
              </a:ext>
            </a:extLst>
          </p:cNvPr>
          <p:cNvSpPr txBox="1"/>
          <p:nvPr/>
        </p:nvSpPr>
        <p:spPr>
          <a:xfrm>
            <a:off x="4549287" y="1290623"/>
            <a:ext cx="998991" cy="369332"/>
          </a:xfrm>
          <a:prstGeom prst="rect">
            <a:avLst/>
          </a:prstGeom>
          <a:noFill/>
        </p:spPr>
        <p:txBody>
          <a:bodyPr wrap="none" rtlCol="0">
            <a:spAutoFit/>
          </a:bodyPr>
          <a:lstStyle/>
          <a:p>
            <a:pPr algn="ctr"/>
            <a:r>
              <a:rPr lang="en-US" altLang="ja-JP" b="1" dirty="0">
                <a:solidFill>
                  <a:schemeClr val="bg1"/>
                </a:solidFill>
              </a:rPr>
              <a:t>2</a:t>
            </a:r>
            <a:r>
              <a:rPr kumimoji="1" lang="ja-JP" altLang="en-US" b="1">
                <a:solidFill>
                  <a:schemeClr val="bg1"/>
                </a:solidFill>
              </a:rPr>
              <a:t>次方策</a:t>
            </a:r>
            <a:endParaRPr kumimoji="1" lang="en-US" altLang="ja-JP" b="1" dirty="0">
              <a:solidFill>
                <a:schemeClr val="bg1"/>
              </a:solidFill>
            </a:endParaRPr>
          </a:p>
        </p:txBody>
      </p:sp>
      <p:sp>
        <p:nvSpPr>
          <p:cNvPr id="77" name="テキスト ボックス 76">
            <a:extLst>
              <a:ext uri="{FF2B5EF4-FFF2-40B4-BE49-F238E27FC236}">
                <a16:creationId xmlns:a16="http://schemas.microsoft.com/office/drawing/2014/main" id="{45A3F0EC-9D44-499B-CD0A-4F73C3A70ED2}"/>
              </a:ext>
            </a:extLst>
          </p:cNvPr>
          <p:cNvSpPr txBox="1"/>
          <p:nvPr/>
        </p:nvSpPr>
        <p:spPr>
          <a:xfrm>
            <a:off x="6247883" y="1290623"/>
            <a:ext cx="998991" cy="369332"/>
          </a:xfrm>
          <a:prstGeom prst="rect">
            <a:avLst/>
          </a:prstGeom>
          <a:noFill/>
        </p:spPr>
        <p:txBody>
          <a:bodyPr wrap="none" rtlCol="0">
            <a:spAutoFit/>
          </a:bodyPr>
          <a:lstStyle/>
          <a:p>
            <a:pPr algn="ctr"/>
            <a:r>
              <a:rPr lang="en-US" altLang="ja-JP" b="1" dirty="0">
                <a:solidFill>
                  <a:schemeClr val="bg1"/>
                </a:solidFill>
              </a:rPr>
              <a:t>3</a:t>
            </a:r>
            <a:r>
              <a:rPr kumimoji="1" lang="ja-JP" altLang="en-US" b="1">
                <a:solidFill>
                  <a:schemeClr val="bg1"/>
                </a:solidFill>
              </a:rPr>
              <a:t>次方策</a:t>
            </a:r>
            <a:endParaRPr kumimoji="1" lang="en-US" altLang="ja-JP" b="1" dirty="0">
              <a:solidFill>
                <a:schemeClr val="bg1"/>
              </a:solidFill>
            </a:endParaRPr>
          </a:p>
        </p:txBody>
      </p:sp>
      <p:graphicFrame>
        <p:nvGraphicFramePr>
          <p:cNvPr id="106" name="表 106">
            <a:extLst>
              <a:ext uri="{FF2B5EF4-FFF2-40B4-BE49-F238E27FC236}">
                <a16:creationId xmlns:a16="http://schemas.microsoft.com/office/drawing/2014/main" id="{8CCF03E7-785E-3B8A-DE84-B4FD79A19052}"/>
              </a:ext>
            </a:extLst>
          </p:cNvPr>
          <p:cNvGraphicFramePr>
            <a:graphicFrameLocks noGrp="1"/>
          </p:cNvGraphicFramePr>
          <p:nvPr/>
        </p:nvGraphicFramePr>
        <p:xfrm>
          <a:off x="7520127" y="1171350"/>
          <a:ext cx="4547361" cy="1460368"/>
        </p:xfrm>
        <a:graphic>
          <a:graphicData uri="http://schemas.openxmlformats.org/drawingml/2006/table">
            <a:tbl>
              <a:tblPr firstRow="1" bandRow="1">
                <a:tableStyleId>{5C22544A-7EE6-4342-B048-85BDC9FD1C3A}</a:tableStyleId>
              </a:tblPr>
              <a:tblGrid>
                <a:gridCol w="552144">
                  <a:extLst>
                    <a:ext uri="{9D8B030D-6E8A-4147-A177-3AD203B41FA5}">
                      <a16:colId xmlns:a16="http://schemas.microsoft.com/office/drawing/2014/main" val="1178119525"/>
                    </a:ext>
                  </a:extLst>
                </a:gridCol>
                <a:gridCol w="721940">
                  <a:extLst>
                    <a:ext uri="{9D8B030D-6E8A-4147-A177-3AD203B41FA5}">
                      <a16:colId xmlns:a16="http://schemas.microsoft.com/office/drawing/2014/main" val="2937742609"/>
                    </a:ext>
                  </a:extLst>
                </a:gridCol>
                <a:gridCol w="721940">
                  <a:extLst>
                    <a:ext uri="{9D8B030D-6E8A-4147-A177-3AD203B41FA5}">
                      <a16:colId xmlns:a16="http://schemas.microsoft.com/office/drawing/2014/main" val="1988340534"/>
                    </a:ext>
                  </a:extLst>
                </a:gridCol>
                <a:gridCol w="659781">
                  <a:extLst>
                    <a:ext uri="{9D8B030D-6E8A-4147-A177-3AD203B41FA5}">
                      <a16:colId xmlns:a16="http://schemas.microsoft.com/office/drawing/2014/main" val="1246731360"/>
                    </a:ext>
                  </a:extLst>
                </a:gridCol>
                <a:gridCol w="552144">
                  <a:extLst>
                    <a:ext uri="{9D8B030D-6E8A-4147-A177-3AD203B41FA5}">
                      <a16:colId xmlns:a16="http://schemas.microsoft.com/office/drawing/2014/main" val="4252697947"/>
                    </a:ext>
                  </a:extLst>
                </a:gridCol>
                <a:gridCol w="721940">
                  <a:extLst>
                    <a:ext uri="{9D8B030D-6E8A-4147-A177-3AD203B41FA5}">
                      <a16:colId xmlns:a16="http://schemas.microsoft.com/office/drawing/2014/main" val="4266036575"/>
                    </a:ext>
                  </a:extLst>
                </a:gridCol>
                <a:gridCol w="617472">
                  <a:extLst>
                    <a:ext uri="{9D8B030D-6E8A-4147-A177-3AD203B41FA5}">
                      <a16:colId xmlns:a16="http://schemas.microsoft.com/office/drawing/2014/main" val="1646662970"/>
                    </a:ext>
                  </a:extLst>
                </a:gridCol>
              </a:tblGrid>
              <a:tr h="723731">
                <a:tc>
                  <a:txBody>
                    <a:bodyPr/>
                    <a:lstStyle/>
                    <a:p>
                      <a:pPr algn="ctr">
                        <a:lnSpc>
                          <a:spcPct val="150000"/>
                        </a:lnSpc>
                      </a:pPr>
                      <a:r>
                        <a:rPr kumimoji="1" lang="ja-JP" altLang="en-US" sz="1500">
                          <a:solidFill>
                            <a:schemeClr val="tx1"/>
                          </a:solidFill>
                        </a:rPr>
                        <a:t>効果</a:t>
                      </a: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lnSpc>
                          <a:spcPct val="150000"/>
                        </a:lnSpc>
                      </a:pPr>
                      <a:r>
                        <a:rPr kumimoji="1" lang="ja-JP" altLang="en-US" sz="1500">
                          <a:solidFill>
                            <a:schemeClr val="tx1"/>
                          </a:solidFill>
                        </a:rPr>
                        <a:t>作業性</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lnSpc>
                          <a:spcPct val="150000"/>
                        </a:lnSpc>
                      </a:pPr>
                      <a:r>
                        <a:rPr kumimoji="1" lang="ja-JP" altLang="en-US" sz="1500">
                          <a:solidFill>
                            <a:srgbClr val="FF0000"/>
                          </a:solidFill>
                        </a:rPr>
                        <a:t>耐久性</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lnSpc>
                          <a:spcPct val="150000"/>
                        </a:lnSpc>
                      </a:pPr>
                      <a:r>
                        <a:rPr kumimoji="1" lang="ja-JP" altLang="en-US" sz="1500">
                          <a:solidFill>
                            <a:schemeClr val="tx1"/>
                          </a:solidFill>
                        </a:rPr>
                        <a:t>コスト</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lnSpc>
                          <a:spcPct val="150000"/>
                        </a:lnSpc>
                      </a:pPr>
                      <a:r>
                        <a:rPr kumimoji="1" lang="ja-JP" altLang="en-US" sz="1500">
                          <a:solidFill>
                            <a:schemeClr val="tx1"/>
                          </a:solidFill>
                        </a:rPr>
                        <a:t>期間</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lnSpc>
                          <a:spcPct val="150000"/>
                        </a:lnSpc>
                      </a:pPr>
                      <a:r>
                        <a:rPr kumimoji="1" lang="ja-JP" altLang="en-US" sz="1500">
                          <a:solidFill>
                            <a:schemeClr val="tx1"/>
                          </a:solidFill>
                        </a:rPr>
                        <a:t>安全性</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lnSpc>
                          <a:spcPct val="150000"/>
                        </a:lnSpc>
                      </a:pPr>
                      <a:r>
                        <a:rPr kumimoji="1" lang="ja-JP" altLang="en-US" sz="1500">
                          <a:solidFill>
                            <a:schemeClr val="tx1"/>
                          </a:solidFill>
                        </a:rPr>
                        <a:t>評点</a:t>
                      </a: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3209694761"/>
                  </a:ext>
                </a:extLst>
              </a:tr>
              <a:tr h="722244">
                <a:tc>
                  <a:txBody>
                    <a:bodyPr/>
                    <a:lstStyle/>
                    <a:p>
                      <a:pPr algn="ctr">
                        <a:lnSpc>
                          <a:spcPct val="150000"/>
                        </a:lnSpc>
                      </a:pPr>
                      <a:r>
                        <a:rPr kumimoji="1" lang="ja-JP" altLang="en-US" sz="2800">
                          <a:solidFill>
                            <a:schemeClr val="tx1"/>
                          </a:solidFill>
                        </a:rPr>
                        <a:t>◎</a:t>
                      </a: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CEDFE"/>
                    </a:solidFill>
                  </a:tcPr>
                </a:tc>
                <a:tc>
                  <a:txBody>
                    <a:bodyPr/>
                    <a:lstStyle/>
                    <a:p>
                      <a:pPr algn="ctr">
                        <a:lnSpc>
                          <a:spcPct val="150000"/>
                        </a:lnSpc>
                      </a:pPr>
                      <a:r>
                        <a:rPr kumimoji="1" lang="ja-JP" altLang="en-US" sz="280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CEDFE"/>
                    </a:solidFill>
                  </a:tcPr>
                </a:tc>
                <a:tc>
                  <a:txBody>
                    <a:bodyPr/>
                    <a:lstStyle/>
                    <a:p>
                      <a:pPr algn="ctr">
                        <a:lnSpc>
                          <a:spcPct val="150000"/>
                        </a:lnSpc>
                      </a:pPr>
                      <a:r>
                        <a:rPr kumimoji="1" lang="en-US" altLang="ja-JP" sz="2800" dirty="0">
                          <a:solidFill>
                            <a:schemeClr val="tx1"/>
                          </a:solidFill>
                        </a:rPr>
                        <a:t>×</a:t>
                      </a:r>
                      <a:endParaRPr kumimoji="1" lang="ja-JP" altLang="en-US" sz="280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CEDFE"/>
                    </a:solidFill>
                  </a:tcPr>
                </a:tc>
                <a:tc>
                  <a:txBody>
                    <a:bodyPr/>
                    <a:lstStyle/>
                    <a:p>
                      <a:pPr algn="ctr">
                        <a:lnSpc>
                          <a:spcPct val="150000"/>
                        </a:lnSpc>
                      </a:pPr>
                      <a:r>
                        <a:rPr kumimoji="1" lang="ja-JP" altLang="en-US" sz="280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CEDFE"/>
                    </a:solidFill>
                  </a:tcPr>
                </a:tc>
                <a:tc>
                  <a:txBody>
                    <a:bodyPr/>
                    <a:lstStyle/>
                    <a:p>
                      <a:pPr algn="ctr">
                        <a:lnSpc>
                          <a:spcPct val="150000"/>
                        </a:lnSpc>
                      </a:pPr>
                      <a:r>
                        <a:rPr kumimoji="1" lang="ja-JP" altLang="en-US" sz="280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CEDFE"/>
                    </a:solidFill>
                  </a:tcPr>
                </a:tc>
                <a:tc>
                  <a:txBody>
                    <a:bodyPr/>
                    <a:lstStyle/>
                    <a:p>
                      <a:pPr algn="ctr">
                        <a:lnSpc>
                          <a:spcPct val="150000"/>
                        </a:lnSpc>
                      </a:pPr>
                      <a:r>
                        <a:rPr kumimoji="1" lang="ja-JP" altLang="en-US" sz="280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CEDFE"/>
                    </a:solidFill>
                  </a:tcPr>
                </a:tc>
                <a:tc>
                  <a:txBody>
                    <a:bodyPr/>
                    <a:lstStyle/>
                    <a:p>
                      <a:pPr algn="ctr">
                        <a:lnSpc>
                          <a:spcPct val="150000"/>
                        </a:lnSpc>
                      </a:pPr>
                      <a:r>
                        <a:rPr kumimoji="1" lang="en-US" altLang="ja-JP" sz="2800" dirty="0">
                          <a:solidFill>
                            <a:schemeClr val="tx1"/>
                          </a:solidFill>
                        </a:rPr>
                        <a:t>13</a:t>
                      </a:r>
                      <a:endParaRPr kumimoji="1" lang="ja-JP" altLang="en-US" sz="2800" dirty="0">
                        <a:solidFill>
                          <a:schemeClr val="tx1"/>
                        </a:solidFill>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CEDFE"/>
                    </a:solidFill>
                  </a:tcPr>
                </a:tc>
                <a:extLst>
                  <a:ext uri="{0D108BD9-81ED-4DB2-BD59-A6C34878D82A}">
                    <a16:rowId xmlns:a16="http://schemas.microsoft.com/office/drawing/2014/main" val="2343663293"/>
                  </a:ext>
                </a:extLst>
              </a:tr>
            </a:tbl>
          </a:graphicData>
        </a:graphic>
      </p:graphicFrame>
      <p:graphicFrame>
        <p:nvGraphicFramePr>
          <p:cNvPr id="149" name="表 144">
            <a:extLst>
              <a:ext uri="{FF2B5EF4-FFF2-40B4-BE49-F238E27FC236}">
                <a16:creationId xmlns:a16="http://schemas.microsoft.com/office/drawing/2014/main" id="{73278E73-0070-E146-C132-EC9C9F91F01F}"/>
              </a:ext>
            </a:extLst>
          </p:cNvPr>
          <p:cNvGraphicFramePr>
            <a:graphicFrameLocks noGrp="1"/>
          </p:cNvGraphicFramePr>
          <p:nvPr/>
        </p:nvGraphicFramePr>
        <p:xfrm>
          <a:off x="7511163" y="3391968"/>
          <a:ext cx="4560842" cy="723247"/>
        </p:xfrm>
        <a:graphic>
          <a:graphicData uri="http://schemas.openxmlformats.org/drawingml/2006/table">
            <a:tbl>
              <a:tblPr firstRow="1" bandRow="1">
                <a:tableStyleId>{5C22544A-7EE6-4342-B048-85BDC9FD1C3A}</a:tableStyleId>
              </a:tblPr>
              <a:tblGrid>
                <a:gridCol w="582719">
                  <a:extLst>
                    <a:ext uri="{9D8B030D-6E8A-4147-A177-3AD203B41FA5}">
                      <a16:colId xmlns:a16="http://schemas.microsoft.com/office/drawing/2014/main" val="3332914563"/>
                    </a:ext>
                  </a:extLst>
                </a:gridCol>
                <a:gridCol w="706073">
                  <a:extLst>
                    <a:ext uri="{9D8B030D-6E8A-4147-A177-3AD203B41FA5}">
                      <a16:colId xmlns:a16="http://schemas.microsoft.com/office/drawing/2014/main" val="26869097"/>
                    </a:ext>
                  </a:extLst>
                </a:gridCol>
                <a:gridCol w="680397">
                  <a:extLst>
                    <a:ext uri="{9D8B030D-6E8A-4147-A177-3AD203B41FA5}">
                      <a16:colId xmlns:a16="http://schemas.microsoft.com/office/drawing/2014/main" val="3462522413"/>
                    </a:ext>
                  </a:extLst>
                </a:gridCol>
                <a:gridCol w="680397">
                  <a:extLst>
                    <a:ext uri="{9D8B030D-6E8A-4147-A177-3AD203B41FA5}">
                      <a16:colId xmlns:a16="http://schemas.microsoft.com/office/drawing/2014/main" val="24904102"/>
                    </a:ext>
                  </a:extLst>
                </a:gridCol>
                <a:gridCol w="552021">
                  <a:extLst>
                    <a:ext uri="{9D8B030D-6E8A-4147-A177-3AD203B41FA5}">
                      <a16:colId xmlns:a16="http://schemas.microsoft.com/office/drawing/2014/main" val="4031574180"/>
                    </a:ext>
                  </a:extLst>
                </a:gridCol>
                <a:gridCol w="744587">
                  <a:extLst>
                    <a:ext uri="{9D8B030D-6E8A-4147-A177-3AD203B41FA5}">
                      <a16:colId xmlns:a16="http://schemas.microsoft.com/office/drawing/2014/main" val="1285885807"/>
                    </a:ext>
                  </a:extLst>
                </a:gridCol>
                <a:gridCol w="614648">
                  <a:extLst>
                    <a:ext uri="{9D8B030D-6E8A-4147-A177-3AD203B41FA5}">
                      <a16:colId xmlns:a16="http://schemas.microsoft.com/office/drawing/2014/main" val="1031287973"/>
                    </a:ext>
                  </a:extLst>
                </a:gridCol>
              </a:tblGrid>
              <a:tr h="723247">
                <a:tc>
                  <a:txBody>
                    <a:bodyPr/>
                    <a:lstStyle/>
                    <a:p>
                      <a:pPr algn="ctr">
                        <a:lnSpc>
                          <a:spcPct val="150000"/>
                        </a:lnSpc>
                      </a:pPr>
                      <a:r>
                        <a:rPr kumimoji="1" lang="ja-JP" altLang="en-US" sz="2800" b="0">
                          <a:solidFill>
                            <a:schemeClr val="tx1"/>
                          </a:solidFill>
                        </a:rPr>
                        <a:t>◎</a:t>
                      </a: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en-US" altLang="ja-JP" sz="2800" b="0" dirty="0">
                          <a:solidFill>
                            <a:schemeClr val="tx1"/>
                          </a:solidFill>
                        </a:rPr>
                        <a:t>×</a:t>
                      </a:r>
                      <a:endParaRPr kumimoji="1" lang="ja-JP" altLang="en-US" sz="2800" b="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en-US" altLang="ja-JP" sz="2800" b="0" dirty="0">
                          <a:solidFill>
                            <a:schemeClr val="tx1"/>
                          </a:solidFill>
                        </a:rPr>
                        <a:t>11</a:t>
                      </a:r>
                      <a:endParaRPr kumimoji="1" lang="ja-JP" altLang="en-US" sz="2800" b="0">
                        <a:solidFill>
                          <a:schemeClr val="tx1"/>
                        </a:solidFill>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73463243"/>
                  </a:ext>
                </a:extLst>
              </a:tr>
            </a:tbl>
          </a:graphicData>
        </a:graphic>
      </p:graphicFrame>
      <p:sp>
        <p:nvSpPr>
          <p:cNvPr id="152" name="テキスト ボックス 151">
            <a:extLst>
              <a:ext uri="{FF2B5EF4-FFF2-40B4-BE49-F238E27FC236}">
                <a16:creationId xmlns:a16="http://schemas.microsoft.com/office/drawing/2014/main" id="{D560830A-BB38-A008-533B-8FF90A73FCAF}"/>
              </a:ext>
            </a:extLst>
          </p:cNvPr>
          <p:cNvSpPr txBox="1"/>
          <p:nvPr/>
        </p:nvSpPr>
        <p:spPr>
          <a:xfrm>
            <a:off x="8714033" y="870141"/>
            <a:ext cx="3751504" cy="313932"/>
          </a:xfrm>
          <a:prstGeom prst="rect">
            <a:avLst/>
          </a:prstGeom>
          <a:noFill/>
        </p:spPr>
        <p:txBody>
          <a:bodyPr wrap="square" rtlCol="0">
            <a:spAutoFit/>
          </a:bodyPr>
          <a:lstStyle/>
          <a:p>
            <a:pPr algn="ctr">
              <a:lnSpc>
                <a:spcPct val="90000"/>
              </a:lnSpc>
              <a:spcAft>
                <a:spcPts val="600"/>
              </a:spcAft>
            </a:pPr>
            <a:r>
              <a:rPr lang="ja-JP" altLang="en-US" sz="1600">
                <a:solidFill>
                  <a:schemeClr val="bg1"/>
                </a:solidFill>
              </a:rPr>
              <a:t>◎</a:t>
            </a:r>
            <a:r>
              <a:rPr lang="en-US" altLang="ja-JP" sz="1600" dirty="0">
                <a:solidFill>
                  <a:schemeClr val="bg1"/>
                </a:solidFill>
              </a:rPr>
              <a:t>=3</a:t>
            </a:r>
            <a:r>
              <a:rPr lang="ja-JP" altLang="en-US" sz="1600">
                <a:solidFill>
                  <a:schemeClr val="bg1"/>
                </a:solidFill>
              </a:rPr>
              <a:t>点　〇</a:t>
            </a:r>
            <a:r>
              <a:rPr lang="en-US" altLang="ja-JP" sz="1600" dirty="0">
                <a:solidFill>
                  <a:schemeClr val="bg1"/>
                </a:solidFill>
              </a:rPr>
              <a:t>=2</a:t>
            </a:r>
            <a:r>
              <a:rPr lang="ja-JP" altLang="en-US" sz="1600">
                <a:solidFill>
                  <a:schemeClr val="bg1"/>
                </a:solidFill>
              </a:rPr>
              <a:t>点　△</a:t>
            </a:r>
            <a:r>
              <a:rPr lang="en-US" altLang="ja-JP" sz="1600" dirty="0">
                <a:solidFill>
                  <a:schemeClr val="bg1"/>
                </a:solidFill>
              </a:rPr>
              <a:t>=1</a:t>
            </a:r>
            <a:r>
              <a:rPr lang="ja-JP" altLang="en-US" sz="1600">
                <a:solidFill>
                  <a:schemeClr val="bg1"/>
                </a:solidFill>
              </a:rPr>
              <a:t>点　</a:t>
            </a:r>
            <a:r>
              <a:rPr lang="en-US" altLang="ja-JP" sz="1600" dirty="0">
                <a:solidFill>
                  <a:schemeClr val="bg1"/>
                </a:solidFill>
              </a:rPr>
              <a:t>×=0</a:t>
            </a:r>
            <a:r>
              <a:rPr lang="ja-JP" altLang="en-US" sz="1600">
                <a:solidFill>
                  <a:schemeClr val="bg1"/>
                </a:solidFill>
              </a:rPr>
              <a:t>点</a:t>
            </a:r>
            <a:endParaRPr kumimoji="1" lang="en-US" altLang="ja-JP" sz="1600" dirty="0">
              <a:solidFill>
                <a:schemeClr val="bg1"/>
              </a:solidFill>
            </a:endParaRPr>
          </a:p>
        </p:txBody>
      </p:sp>
      <p:sp>
        <p:nvSpPr>
          <p:cNvPr id="4" name="テキスト ボックス 3">
            <a:extLst>
              <a:ext uri="{FF2B5EF4-FFF2-40B4-BE49-F238E27FC236}">
                <a16:creationId xmlns:a16="http://schemas.microsoft.com/office/drawing/2014/main" id="{59B9C24B-86AA-8DEE-4358-95794DACAEF4}"/>
              </a:ext>
            </a:extLst>
          </p:cNvPr>
          <p:cNvSpPr txBox="1"/>
          <p:nvPr/>
        </p:nvSpPr>
        <p:spPr>
          <a:xfrm>
            <a:off x="284089" y="929559"/>
            <a:ext cx="2336781" cy="338554"/>
          </a:xfrm>
          <a:prstGeom prst="rect">
            <a:avLst/>
          </a:prstGeom>
          <a:solidFill>
            <a:schemeClr val="bg1"/>
          </a:solidFill>
        </p:spPr>
        <p:txBody>
          <a:bodyPr wrap="square" rtlCol="0">
            <a:spAutoFit/>
          </a:bodyPr>
          <a:lstStyle/>
          <a:p>
            <a:r>
              <a:rPr lang="ja-JP" altLang="en-US" sz="1600" b="1" dirty="0"/>
              <a:t>制約条件</a:t>
            </a:r>
            <a:r>
              <a:rPr lang="en-US" altLang="ja-JP" sz="1600" b="1" dirty="0"/>
              <a:t>:</a:t>
            </a:r>
            <a:r>
              <a:rPr lang="ja-JP" altLang="en-US" sz="1600" b="1" dirty="0"/>
              <a:t>誰でもできる</a:t>
            </a:r>
            <a:endParaRPr lang="en-US" altLang="ja-JP" sz="1600" b="1" dirty="0"/>
          </a:p>
        </p:txBody>
      </p:sp>
      <p:sp>
        <p:nvSpPr>
          <p:cNvPr id="5" name="テキスト ボックス 4">
            <a:extLst>
              <a:ext uri="{FF2B5EF4-FFF2-40B4-BE49-F238E27FC236}">
                <a16:creationId xmlns:a16="http://schemas.microsoft.com/office/drawing/2014/main" id="{A81C6ABA-76FE-7540-EFD9-5CBAE396A398}"/>
              </a:ext>
            </a:extLst>
          </p:cNvPr>
          <p:cNvSpPr txBox="1"/>
          <p:nvPr/>
        </p:nvSpPr>
        <p:spPr>
          <a:xfrm>
            <a:off x="3998422" y="5892940"/>
            <a:ext cx="4089421" cy="286232"/>
          </a:xfrm>
          <a:prstGeom prst="rect">
            <a:avLst/>
          </a:prstGeom>
          <a:noFill/>
        </p:spPr>
        <p:txBody>
          <a:bodyPr wrap="square" rtlCol="0">
            <a:spAutoFit/>
          </a:bodyPr>
          <a:lstStyle/>
          <a:p>
            <a:pPr algn="ctr">
              <a:lnSpc>
                <a:spcPct val="90000"/>
              </a:lnSpc>
              <a:spcAft>
                <a:spcPts val="600"/>
              </a:spcAft>
            </a:pPr>
            <a:r>
              <a:rPr lang="ja-JP" altLang="en-US" sz="1400" u="sng">
                <a:latin typeface="+mj-ea"/>
                <a:ea typeface="+mj-ea"/>
              </a:rPr>
              <a:t>図６</a:t>
            </a:r>
            <a:r>
              <a:rPr lang="en-US" altLang="ja-JP" sz="1400" u="sng" dirty="0">
                <a:latin typeface="+mj-ea"/>
                <a:ea typeface="+mj-ea"/>
              </a:rPr>
              <a:t>-2,</a:t>
            </a:r>
            <a:r>
              <a:rPr lang="ja-JP" altLang="en-US" sz="1400" u="sng">
                <a:latin typeface="+mj-ea"/>
                <a:ea typeface="+mj-ea"/>
              </a:rPr>
              <a:t>対策立案　系統図</a:t>
            </a:r>
            <a:endParaRPr lang="en-US" altLang="ja-JP" sz="1400" u="sng" dirty="0">
              <a:latin typeface="+mj-ea"/>
              <a:ea typeface="+mj-ea"/>
            </a:endParaRPr>
          </a:p>
        </p:txBody>
      </p:sp>
      <p:sp>
        <p:nvSpPr>
          <p:cNvPr id="7" name="テキスト ボックス 6">
            <a:extLst>
              <a:ext uri="{FF2B5EF4-FFF2-40B4-BE49-F238E27FC236}">
                <a16:creationId xmlns:a16="http://schemas.microsoft.com/office/drawing/2014/main" id="{D0A8C9BC-A62F-7B07-32E9-14E886E0D303}"/>
              </a:ext>
            </a:extLst>
          </p:cNvPr>
          <p:cNvSpPr txBox="1"/>
          <p:nvPr/>
        </p:nvSpPr>
        <p:spPr>
          <a:xfrm>
            <a:off x="6265398" y="883653"/>
            <a:ext cx="3284732" cy="286232"/>
          </a:xfrm>
          <a:prstGeom prst="rect">
            <a:avLst/>
          </a:prstGeom>
          <a:noFill/>
        </p:spPr>
        <p:txBody>
          <a:bodyPr wrap="square" rtlCol="0">
            <a:spAutoFit/>
          </a:bodyPr>
          <a:lstStyle/>
          <a:p>
            <a:pPr algn="ctr">
              <a:lnSpc>
                <a:spcPct val="90000"/>
              </a:lnSpc>
              <a:spcAft>
                <a:spcPts val="600"/>
              </a:spcAft>
            </a:pPr>
            <a:r>
              <a:rPr lang="ja-JP" altLang="en-US" sz="1400">
                <a:solidFill>
                  <a:schemeClr val="bg1"/>
                </a:solidFill>
              </a:rPr>
              <a:t>作成日：</a:t>
            </a:r>
            <a:r>
              <a:rPr lang="en-US" altLang="ja-JP" sz="1400" dirty="0">
                <a:solidFill>
                  <a:schemeClr val="bg1"/>
                </a:solidFill>
              </a:rPr>
              <a:t>7</a:t>
            </a:r>
            <a:r>
              <a:rPr lang="ja-JP" altLang="en-US" sz="1400">
                <a:solidFill>
                  <a:schemeClr val="bg1"/>
                </a:solidFill>
              </a:rPr>
              <a:t>月</a:t>
            </a:r>
            <a:r>
              <a:rPr lang="en-US" altLang="ja-JP" sz="1400" dirty="0">
                <a:solidFill>
                  <a:schemeClr val="bg1"/>
                </a:solidFill>
              </a:rPr>
              <a:t>22</a:t>
            </a:r>
            <a:r>
              <a:rPr lang="ja-JP" altLang="en-US" sz="1400">
                <a:solidFill>
                  <a:schemeClr val="bg1"/>
                </a:solidFill>
              </a:rPr>
              <a:t>日　作成者：溝上</a:t>
            </a:r>
            <a:endParaRPr lang="en-US" altLang="ja-JP" sz="1400" dirty="0">
              <a:solidFill>
                <a:schemeClr val="bg1"/>
              </a:solidFill>
            </a:endParaRPr>
          </a:p>
        </p:txBody>
      </p:sp>
      <p:sp>
        <p:nvSpPr>
          <p:cNvPr id="6" name="テキスト ボックス 5">
            <a:extLst>
              <a:ext uri="{FF2B5EF4-FFF2-40B4-BE49-F238E27FC236}">
                <a16:creationId xmlns:a16="http://schemas.microsoft.com/office/drawing/2014/main" id="{C1DFD094-D52B-F99A-1703-2571BDA909CB}"/>
              </a:ext>
            </a:extLst>
          </p:cNvPr>
          <p:cNvSpPr txBox="1"/>
          <p:nvPr/>
        </p:nvSpPr>
        <p:spPr>
          <a:xfrm>
            <a:off x="752034" y="2829668"/>
            <a:ext cx="869148" cy="369332"/>
          </a:xfrm>
          <a:prstGeom prst="rect">
            <a:avLst/>
          </a:prstGeom>
          <a:noFill/>
        </p:spPr>
        <p:txBody>
          <a:bodyPr wrap="none" rtlCol="0">
            <a:spAutoFit/>
          </a:bodyPr>
          <a:lstStyle/>
          <a:p>
            <a:pPr algn="ctr"/>
            <a:r>
              <a:rPr kumimoji="1" lang="ja-JP" altLang="en-US" b="1" dirty="0">
                <a:solidFill>
                  <a:schemeClr val="bg1"/>
                </a:solidFill>
              </a:rPr>
              <a:t>狙い所</a:t>
            </a:r>
            <a:endParaRPr kumimoji="1" lang="en-US" altLang="ja-JP" b="1" dirty="0">
              <a:solidFill>
                <a:schemeClr val="bg1"/>
              </a:solidFill>
            </a:endParaRPr>
          </a:p>
        </p:txBody>
      </p:sp>
      <p:cxnSp>
        <p:nvCxnSpPr>
          <p:cNvPr id="71" name="直線コネクタ 70">
            <a:extLst>
              <a:ext uri="{FF2B5EF4-FFF2-40B4-BE49-F238E27FC236}">
                <a16:creationId xmlns:a16="http://schemas.microsoft.com/office/drawing/2014/main" id="{A79AFA2F-FA4D-54E9-C157-D55E32F175AD}"/>
              </a:ext>
            </a:extLst>
          </p:cNvPr>
          <p:cNvCxnSpPr>
            <a:cxnSpLocks/>
          </p:cNvCxnSpPr>
          <p:nvPr/>
        </p:nvCxnSpPr>
        <p:spPr>
          <a:xfrm>
            <a:off x="5847825" y="2017001"/>
            <a:ext cx="0" cy="881459"/>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直線コネクタ 50">
            <a:extLst>
              <a:ext uri="{FF2B5EF4-FFF2-40B4-BE49-F238E27FC236}">
                <a16:creationId xmlns:a16="http://schemas.microsoft.com/office/drawing/2014/main" id="{A720C4A6-96E3-86EC-31A5-904FFA8AC3F6}"/>
              </a:ext>
            </a:extLst>
          </p:cNvPr>
          <p:cNvCxnSpPr>
            <a:cxnSpLocks/>
          </p:cNvCxnSpPr>
          <p:nvPr/>
        </p:nvCxnSpPr>
        <p:spPr>
          <a:xfrm>
            <a:off x="2509095" y="2449685"/>
            <a:ext cx="3358307"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38" name="グループ化 37">
            <a:extLst>
              <a:ext uri="{FF2B5EF4-FFF2-40B4-BE49-F238E27FC236}">
                <a16:creationId xmlns:a16="http://schemas.microsoft.com/office/drawing/2014/main" id="{6D5F2212-9DD3-F7F1-BF77-A4EBE34C0863}"/>
              </a:ext>
            </a:extLst>
          </p:cNvPr>
          <p:cNvGrpSpPr/>
          <p:nvPr/>
        </p:nvGrpSpPr>
        <p:grpSpPr>
          <a:xfrm>
            <a:off x="2620869" y="2062424"/>
            <a:ext cx="1530232" cy="730072"/>
            <a:chOff x="2741210" y="4795012"/>
            <a:chExt cx="1530232" cy="730072"/>
          </a:xfrm>
        </p:grpSpPr>
        <p:sp>
          <p:nvSpPr>
            <p:cNvPr id="40" name="正方形/長方形 39">
              <a:extLst>
                <a:ext uri="{FF2B5EF4-FFF2-40B4-BE49-F238E27FC236}">
                  <a16:creationId xmlns:a16="http://schemas.microsoft.com/office/drawing/2014/main" id="{F169AE3D-A7B5-72F3-6C8F-13457C1B7665}"/>
                </a:ext>
              </a:extLst>
            </p:cNvPr>
            <p:cNvSpPr/>
            <p:nvPr/>
          </p:nvSpPr>
          <p:spPr>
            <a:xfrm>
              <a:off x="2761017" y="4795012"/>
              <a:ext cx="1432224" cy="730072"/>
            </a:xfrm>
            <a:prstGeom prst="rect">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テキスト ボックス 41">
              <a:extLst>
                <a:ext uri="{FF2B5EF4-FFF2-40B4-BE49-F238E27FC236}">
                  <a16:creationId xmlns:a16="http://schemas.microsoft.com/office/drawing/2014/main" id="{2549A602-0AA7-CD4B-A3A3-9E9F76C50EFE}"/>
                </a:ext>
              </a:extLst>
            </p:cNvPr>
            <p:cNvSpPr txBox="1"/>
            <p:nvPr/>
          </p:nvSpPr>
          <p:spPr>
            <a:xfrm>
              <a:off x="2741210" y="4934127"/>
              <a:ext cx="1530232" cy="523220"/>
            </a:xfrm>
            <a:prstGeom prst="rect">
              <a:avLst/>
            </a:prstGeom>
            <a:noFill/>
          </p:spPr>
          <p:txBody>
            <a:bodyPr wrap="square" rtlCol="0">
              <a:spAutoFit/>
            </a:bodyPr>
            <a:lstStyle/>
            <a:p>
              <a:pPr algn="ctr"/>
              <a:r>
                <a:rPr lang="ja-JP" altLang="en-US" sz="1400" b="1" dirty="0"/>
                <a:t>シャフトを緩める位置を下げる</a:t>
              </a:r>
              <a:endParaRPr lang="en-US" altLang="ja-JP" sz="1400" b="1" dirty="0"/>
            </a:p>
          </p:txBody>
        </p:sp>
      </p:grpSp>
      <p:cxnSp>
        <p:nvCxnSpPr>
          <p:cNvPr id="69" name="直線コネクタ 68">
            <a:extLst>
              <a:ext uri="{FF2B5EF4-FFF2-40B4-BE49-F238E27FC236}">
                <a16:creationId xmlns:a16="http://schemas.microsoft.com/office/drawing/2014/main" id="{12D35601-9DE4-D761-4C3D-F05F3523F59C}"/>
              </a:ext>
            </a:extLst>
          </p:cNvPr>
          <p:cNvCxnSpPr>
            <a:cxnSpLocks/>
          </p:cNvCxnSpPr>
          <p:nvPr/>
        </p:nvCxnSpPr>
        <p:spPr>
          <a:xfrm>
            <a:off x="2509096" y="4664888"/>
            <a:ext cx="6038007"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7" name="直線コネクタ 46">
            <a:extLst>
              <a:ext uri="{FF2B5EF4-FFF2-40B4-BE49-F238E27FC236}">
                <a16:creationId xmlns:a16="http://schemas.microsoft.com/office/drawing/2014/main" id="{755D717A-519E-55BB-8AF2-FDBAC6763246}"/>
              </a:ext>
            </a:extLst>
          </p:cNvPr>
          <p:cNvCxnSpPr>
            <a:cxnSpLocks/>
          </p:cNvCxnSpPr>
          <p:nvPr/>
        </p:nvCxnSpPr>
        <p:spPr>
          <a:xfrm flipH="1">
            <a:off x="5809728" y="2894975"/>
            <a:ext cx="2599345"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6" name="グループ化 25">
            <a:extLst>
              <a:ext uri="{FF2B5EF4-FFF2-40B4-BE49-F238E27FC236}">
                <a16:creationId xmlns:a16="http://schemas.microsoft.com/office/drawing/2014/main" id="{13F07584-170F-41DB-1C13-EDB7F4081D9C}"/>
              </a:ext>
            </a:extLst>
          </p:cNvPr>
          <p:cNvGrpSpPr/>
          <p:nvPr/>
        </p:nvGrpSpPr>
        <p:grpSpPr>
          <a:xfrm>
            <a:off x="5974629" y="1640197"/>
            <a:ext cx="1432224" cy="730072"/>
            <a:chOff x="6154491" y="4349945"/>
            <a:chExt cx="1432224" cy="730072"/>
          </a:xfrm>
          <a:solidFill>
            <a:schemeClr val="bg1"/>
          </a:solidFill>
        </p:grpSpPr>
        <p:sp>
          <p:nvSpPr>
            <p:cNvPr id="139" name="正方形/長方形 138">
              <a:extLst>
                <a:ext uri="{FF2B5EF4-FFF2-40B4-BE49-F238E27FC236}">
                  <a16:creationId xmlns:a16="http://schemas.microsoft.com/office/drawing/2014/main" id="{861F6BC7-BC10-07C2-3037-B2508ECFF10B}"/>
                </a:ext>
              </a:extLst>
            </p:cNvPr>
            <p:cNvSpPr/>
            <p:nvPr/>
          </p:nvSpPr>
          <p:spPr>
            <a:xfrm>
              <a:off x="6154491" y="4349945"/>
              <a:ext cx="1432224" cy="730072"/>
            </a:xfrm>
            <a:prstGeom prst="rect">
              <a:avLst/>
            </a:prstGeom>
            <a:solidFill>
              <a:srgbClr val="ECEDFE"/>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highlight>
                  <a:srgbClr val="ECEDFE"/>
                </a:highlight>
              </a:endParaRPr>
            </a:p>
          </p:txBody>
        </p:sp>
        <p:sp>
          <p:nvSpPr>
            <p:cNvPr id="140" name="テキスト ボックス 139">
              <a:extLst>
                <a:ext uri="{FF2B5EF4-FFF2-40B4-BE49-F238E27FC236}">
                  <a16:creationId xmlns:a16="http://schemas.microsoft.com/office/drawing/2014/main" id="{C4F13F68-196E-564A-5E9A-FAF851C0318A}"/>
                </a:ext>
              </a:extLst>
            </p:cNvPr>
            <p:cNvSpPr txBox="1"/>
            <p:nvPr/>
          </p:nvSpPr>
          <p:spPr>
            <a:xfrm>
              <a:off x="6379994" y="4587452"/>
              <a:ext cx="1039067" cy="307777"/>
            </a:xfrm>
            <a:prstGeom prst="rect">
              <a:avLst/>
            </a:prstGeom>
            <a:solidFill>
              <a:srgbClr val="ECEDFE"/>
            </a:solidFill>
            <a:ln>
              <a:solidFill>
                <a:srgbClr val="ECEDFE"/>
              </a:solidFill>
            </a:ln>
          </p:spPr>
          <p:txBody>
            <a:bodyPr wrap="none" rtlCol="0">
              <a:spAutoFit/>
            </a:bodyPr>
            <a:lstStyle/>
            <a:p>
              <a:pPr algn="ctr"/>
              <a:r>
                <a:rPr kumimoji="1" lang="ja-JP" altLang="en-US" sz="1400" b="1"/>
                <a:t>ロックナット</a:t>
              </a:r>
              <a:endParaRPr kumimoji="1" lang="en-US" altLang="ja-JP" sz="1400" b="1" dirty="0"/>
            </a:p>
          </p:txBody>
        </p:sp>
      </p:grpSp>
      <p:grpSp>
        <p:nvGrpSpPr>
          <p:cNvPr id="16" name="グループ化 15">
            <a:extLst>
              <a:ext uri="{FF2B5EF4-FFF2-40B4-BE49-F238E27FC236}">
                <a16:creationId xmlns:a16="http://schemas.microsoft.com/office/drawing/2014/main" id="{26546B10-2389-2215-40C2-07987DB778F1}"/>
              </a:ext>
            </a:extLst>
          </p:cNvPr>
          <p:cNvGrpSpPr/>
          <p:nvPr/>
        </p:nvGrpSpPr>
        <p:grpSpPr>
          <a:xfrm>
            <a:off x="2637880" y="3412837"/>
            <a:ext cx="1441420" cy="730072"/>
            <a:chOff x="4458099" y="4354713"/>
            <a:chExt cx="1441419" cy="730072"/>
          </a:xfrm>
        </p:grpSpPr>
        <p:sp>
          <p:nvSpPr>
            <p:cNvPr id="124" name="正方形/長方形 123">
              <a:extLst>
                <a:ext uri="{FF2B5EF4-FFF2-40B4-BE49-F238E27FC236}">
                  <a16:creationId xmlns:a16="http://schemas.microsoft.com/office/drawing/2014/main" id="{ED49D181-B35B-B2F3-2E3C-E56D32F36B0C}"/>
                </a:ext>
              </a:extLst>
            </p:cNvPr>
            <p:cNvSpPr/>
            <p:nvPr/>
          </p:nvSpPr>
          <p:spPr>
            <a:xfrm>
              <a:off x="4462690" y="4354713"/>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テキスト ボックス 124">
              <a:extLst>
                <a:ext uri="{FF2B5EF4-FFF2-40B4-BE49-F238E27FC236}">
                  <a16:creationId xmlns:a16="http://schemas.microsoft.com/office/drawing/2014/main" id="{D44FDEF1-A26F-8A9C-577F-D23FEDB5E40A}"/>
                </a:ext>
              </a:extLst>
            </p:cNvPr>
            <p:cNvSpPr txBox="1"/>
            <p:nvPr/>
          </p:nvSpPr>
          <p:spPr>
            <a:xfrm>
              <a:off x="4458099" y="4586984"/>
              <a:ext cx="1441419" cy="307777"/>
            </a:xfrm>
            <a:prstGeom prst="rect">
              <a:avLst/>
            </a:prstGeom>
            <a:noFill/>
          </p:spPr>
          <p:txBody>
            <a:bodyPr wrap="none" rtlCol="0">
              <a:spAutoFit/>
            </a:bodyPr>
            <a:lstStyle/>
            <a:p>
              <a:pPr algn="ctr"/>
              <a:r>
                <a:rPr lang="ja-JP" altLang="en-US" sz="1400" b="1"/>
                <a:t>現在の固定位置</a:t>
              </a:r>
              <a:endParaRPr kumimoji="1" lang="en-US" altLang="ja-JP" sz="1400" b="1" dirty="0"/>
            </a:p>
          </p:txBody>
        </p:sp>
      </p:grpSp>
      <p:graphicFrame>
        <p:nvGraphicFramePr>
          <p:cNvPr id="150" name="表 144">
            <a:extLst>
              <a:ext uri="{FF2B5EF4-FFF2-40B4-BE49-F238E27FC236}">
                <a16:creationId xmlns:a16="http://schemas.microsoft.com/office/drawing/2014/main" id="{DC2794FF-7C72-30D0-CDF2-229F55E02F04}"/>
              </a:ext>
            </a:extLst>
          </p:cNvPr>
          <p:cNvGraphicFramePr>
            <a:graphicFrameLocks noGrp="1"/>
          </p:cNvGraphicFramePr>
          <p:nvPr/>
        </p:nvGraphicFramePr>
        <p:xfrm>
          <a:off x="7516829" y="4257188"/>
          <a:ext cx="4555175" cy="723247"/>
        </p:xfrm>
        <a:graphic>
          <a:graphicData uri="http://schemas.openxmlformats.org/drawingml/2006/table">
            <a:tbl>
              <a:tblPr firstRow="1" bandRow="1">
                <a:tableStyleId>{5C22544A-7EE6-4342-B048-85BDC9FD1C3A}</a:tableStyleId>
              </a:tblPr>
              <a:tblGrid>
                <a:gridCol w="581995">
                  <a:extLst>
                    <a:ext uri="{9D8B030D-6E8A-4147-A177-3AD203B41FA5}">
                      <a16:colId xmlns:a16="http://schemas.microsoft.com/office/drawing/2014/main" val="3332914563"/>
                    </a:ext>
                  </a:extLst>
                </a:gridCol>
                <a:gridCol w="705196">
                  <a:extLst>
                    <a:ext uri="{9D8B030D-6E8A-4147-A177-3AD203B41FA5}">
                      <a16:colId xmlns:a16="http://schemas.microsoft.com/office/drawing/2014/main" val="26869097"/>
                    </a:ext>
                  </a:extLst>
                </a:gridCol>
                <a:gridCol w="679552">
                  <a:extLst>
                    <a:ext uri="{9D8B030D-6E8A-4147-A177-3AD203B41FA5}">
                      <a16:colId xmlns:a16="http://schemas.microsoft.com/office/drawing/2014/main" val="1712325830"/>
                    </a:ext>
                  </a:extLst>
                </a:gridCol>
                <a:gridCol w="679552">
                  <a:extLst>
                    <a:ext uri="{9D8B030D-6E8A-4147-A177-3AD203B41FA5}">
                      <a16:colId xmlns:a16="http://schemas.microsoft.com/office/drawing/2014/main" val="24904102"/>
                    </a:ext>
                  </a:extLst>
                </a:gridCol>
                <a:gridCol w="551335">
                  <a:extLst>
                    <a:ext uri="{9D8B030D-6E8A-4147-A177-3AD203B41FA5}">
                      <a16:colId xmlns:a16="http://schemas.microsoft.com/office/drawing/2014/main" val="4031574180"/>
                    </a:ext>
                  </a:extLst>
                </a:gridCol>
                <a:gridCol w="743661">
                  <a:extLst>
                    <a:ext uri="{9D8B030D-6E8A-4147-A177-3AD203B41FA5}">
                      <a16:colId xmlns:a16="http://schemas.microsoft.com/office/drawing/2014/main" val="1285885807"/>
                    </a:ext>
                  </a:extLst>
                </a:gridCol>
                <a:gridCol w="613884">
                  <a:extLst>
                    <a:ext uri="{9D8B030D-6E8A-4147-A177-3AD203B41FA5}">
                      <a16:colId xmlns:a16="http://schemas.microsoft.com/office/drawing/2014/main" val="1031287973"/>
                    </a:ext>
                  </a:extLst>
                </a:gridCol>
              </a:tblGrid>
              <a:tr h="723247">
                <a:tc>
                  <a:txBody>
                    <a:bodyPr/>
                    <a:lstStyle/>
                    <a:p>
                      <a:pPr algn="ctr">
                        <a:lnSpc>
                          <a:spcPct val="150000"/>
                        </a:lnSpc>
                      </a:pPr>
                      <a:r>
                        <a:rPr kumimoji="1" lang="ja-JP" altLang="en-US" sz="2800" b="0">
                          <a:solidFill>
                            <a:schemeClr val="tx1"/>
                          </a:solidFill>
                        </a:rPr>
                        <a:t>◎</a:t>
                      </a: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en-US" altLang="ja-JP" sz="2800" b="0" dirty="0">
                          <a:solidFill>
                            <a:schemeClr val="tx1"/>
                          </a:solidFill>
                        </a:rPr>
                        <a:t>×</a:t>
                      </a:r>
                      <a:endParaRPr kumimoji="1" lang="ja-JP" altLang="en-US" sz="2800" b="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en-US" altLang="ja-JP" sz="2800" b="0" dirty="0">
                          <a:solidFill>
                            <a:schemeClr val="tx1"/>
                          </a:solidFill>
                        </a:rPr>
                        <a:t>10</a:t>
                      </a:r>
                      <a:endParaRPr kumimoji="1" lang="ja-JP" altLang="en-US" sz="2800" b="0">
                        <a:solidFill>
                          <a:schemeClr val="tx1"/>
                        </a:solidFill>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73463243"/>
                  </a:ext>
                </a:extLst>
              </a:tr>
            </a:tbl>
          </a:graphicData>
        </a:graphic>
      </p:graphicFrame>
      <p:graphicFrame>
        <p:nvGraphicFramePr>
          <p:cNvPr id="144" name="表 144">
            <a:extLst>
              <a:ext uri="{FF2B5EF4-FFF2-40B4-BE49-F238E27FC236}">
                <a16:creationId xmlns:a16="http://schemas.microsoft.com/office/drawing/2014/main" id="{1313E729-4CD9-09C0-EB0F-7C38CEBA1363}"/>
              </a:ext>
            </a:extLst>
          </p:cNvPr>
          <p:cNvGraphicFramePr>
            <a:graphicFrameLocks noGrp="1"/>
          </p:cNvGraphicFramePr>
          <p:nvPr/>
        </p:nvGraphicFramePr>
        <p:xfrm>
          <a:off x="7516831" y="2498536"/>
          <a:ext cx="4560842" cy="780799"/>
        </p:xfrm>
        <a:graphic>
          <a:graphicData uri="http://schemas.openxmlformats.org/drawingml/2006/table">
            <a:tbl>
              <a:tblPr firstRow="1" bandRow="1">
                <a:tableStyleId>{5C22544A-7EE6-4342-B048-85BDC9FD1C3A}</a:tableStyleId>
              </a:tblPr>
              <a:tblGrid>
                <a:gridCol w="582719">
                  <a:extLst>
                    <a:ext uri="{9D8B030D-6E8A-4147-A177-3AD203B41FA5}">
                      <a16:colId xmlns:a16="http://schemas.microsoft.com/office/drawing/2014/main" val="3332914563"/>
                    </a:ext>
                  </a:extLst>
                </a:gridCol>
                <a:gridCol w="706073">
                  <a:extLst>
                    <a:ext uri="{9D8B030D-6E8A-4147-A177-3AD203B41FA5}">
                      <a16:colId xmlns:a16="http://schemas.microsoft.com/office/drawing/2014/main" val="26869097"/>
                    </a:ext>
                  </a:extLst>
                </a:gridCol>
                <a:gridCol w="706681">
                  <a:extLst>
                    <a:ext uri="{9D8B030D-6E8A-4147-A177-3AD203B41FA5}">
                      <a16:colId xmlns:a16="http://schemas.microsoft.com/office/drawing/2014/main" val="3528394946"/>
                    </a:ext>
                  </a:extLst>
                </a:gridCol>
                <a:gridCol w="654113">
                  <a:extLst>
                    <a:ext uri="{9D8B030D-6E8A-4147-A177-3AD203B41FA5}">
                      <a16:colId xmlns:a16="http://schemas.microsoft.com/office/drawing/2014/main" val="24904102"/>
                    </a:ext>
                  </a:extLst>
                </a:gridCol>
                <a:gridCol w="552021">
                  <a:extLst>
                    <a:ext uri="{9D8B030D-6E8A-4147-A177-3AD203B41FA5}">
                      <a16:colId xmlns:a16="http://schemas.microsoft.com/office/drawing/2014/main" val="4031574180"/>
                    </a:ext>
                  </a:extLst>
                </a:gridCol>
                <a:gridCol w="744587">
                  <a:extLst>
                    <a:ext uri="{9D8B030D-6E8A-4147-A177-3AD203B41FA5}">
                      <a16:colId xmlns:a16="http://schemas.microsoft.com/office/drawing/2014/main" val="1285885807"/>
                    </a:ext>
                  </a:extLst>
                </a:gridCol>
                <a:gridCol w="614648">
                  <a:extLst>
                    <a:ext uri="{9D8B030D-6E8A-4147-A177-3AD203B41FA5}">
                      <a16:colId xmlns:a16="http://schemas.microsoft.com/office/drawing/2014/main" val="1031287973"/>
                    </a:ext>
                  </a:extLst>
                </a:gridCol>
              </a:tblGrid>
              <a:tr h="780799">
                <a:tc>
                  <a:txBody>
                    <a:bodyPr/>
                    <a:lstStyle/>
                    <a:p>
                      <a:pPr algn="ctr">
                        <a:lnSpc>
                          <a:spcPct val="150000"/>
                        </a:lnSpc>
                      </a:pPr>
                      <a:r>
                        <a:rPr kumimoji="1" lang="ja-JP" altLang="en-US" sz="2800" b="0">
                          <a:solidFill>
                            <a:schemeClr val="tx1"/>
                          </a:solidFill>
                        </a:rPr>
                        <a:t>◎</a:t>
                      </a: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pPr>
                      <a:r>
                        <a:rPr kumimoji="1" lang="ja-JP" altLang="en-US" sz="2800" b="0">
                          <a:solidFill>
                            <a:schemeClr val="tx1"/>
                          </a:solidFill>
                        </a:rPr>
                        <a:t>〇</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pPr>
                      <a:r>
                        <a:rPr kumimoji="1" lang="ja-JP" altLang="en-US" sz="2800" b="0">
                          <a:solidFill>
                            <a:srgbClr val="FF0000"/>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pPr>
                      <a:r>
                        <a:rPr kumimoji="1" lang="ja-JP" altLang="en-US" sz="2800" b="0" dirty="0">
                          <a:solidFill>
                            <a:schemeClr val="tx1"/>
                          </a:solidFill>
                        </a:rPr>
                        <a:t>〇</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pPr>
                      <a:r>
                        <a:rPr kumimoji="1" lang="en-US" altLang="ja-JP" sz="2800" b="0" dirty="0">
                          <a:solidFill>
                            <a:srgbClr val="FF0000"/>
                          </a:solidFill>
                        </a:rPr>
                        <a:t>15</a:t>
                      </a:r>
                      <a:endParaRPr kumimoji="1" lang="ja-JP" altLang="en-US" sz="2800" b="0" dirty="0">
                        <a:solidFill>
                          <a:srgbClr val="FF0000"/>
                        </a:solidFill>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3273463243"/>
                  </a:ext>
                </a:extLst>
              </a:tr>
            </a:tbl>
          </a:graphicData>
        </a:graphic>
      </p:graphicFrame>
      <p:grpSp>
        <p:nvGrpSpPr>
          <p:cNvPr id="21" name="グループ化 20">
            <a:extLst>
              <a:ext uri="{FF2B5EF4-FFF2-40B4-BE49-F238E27FC236}">
                <a16:creationId xmlns:a16="http://schemas.microsoft.com/office/drawing/2014/main" id="{57E50BD2-A6AC-B03F-F85D-4DB25F2B0943}"/>
              </a:ext>
            </a:extLst>
          </p:cNvPr>
          <p:cNvGrpSpPr/>
          <p:nvPr/>
        </p:nvGrpSpPr>
        <p:grpSpPr>
          <a:xfrm>
            <a:off x="4235827" y="5108800"/>
            <a:ext cx="1432224" cy="730072"/>
            <a:chOff x="4460820" y="5181275"/>
            <a:chExt cx="1432224" cy="730072"/>
          </a:xfrm>
        </p:grpSpPr>
        <p:sp>
          <p:nvSpPr>
            <p:cNvPr id="127" name="正方形/長方形 126">
              <a:extLst>
                <a:ext uri="{FF2B5EF4-FFF2-40B4-BE49-F238E27FC236}">
                  <a16:creationId xmlns:a16="http://schemas.microsoft.com/office/drawing/2014/main" id="{5F19A0F0-3964-0D03-5CE6-31CCC6A230B9}"/>
                </a:ext>
              </a:extLst>
            </p:cNvPr>
            <p:cNvSpPr/>
            <p:nvPr/>
          </p:nvSpPr>
          <p:spPr>
            <a:xfrm>
              <a:off x="4460820" y="5181275"/>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8" name="テキスト ボックス 127">
              <a:extLst>
                <a:ext uri="{FF2B5EF4-FFF2-40B4-BE49-F238E27FC236}">
                  <a16:creationId xmlns:a16="http://schemas.microsoft.com/office/drawing/2014/main" id="{188F7B4F-3DF0-8A3C-F5F1-2EE8936C2BB1}"/>
                </a:ext>
              </a:extLst>
            </p:cNvPr>
            <p:cNvSpPr txBox="1"/>
            <p:nvPr/>
          </p:nvSpPr>
          <p:spPr>
            <a:xfrm>
              <a:off x="4547595" y="5323672"/>
              <a:ext cx="1258678" cy="523220"/>
            </a:xfrm>
            <a:prstGeom prst="rect">
              <a:avLst/>
            </a:prstGeom>
            <a:noFill/>
          </p:spPr>
          <p:txBody>
            <a:bodyPr wrap="none" rtlCol="0">
              <a:spAutoFit/>
            </a:bodyPr>
            <a:lstStyle/>
            <a:p>
              <a:pPr algn="ctr"/>
              <a:r>
                <a:rPr lang="ja-JP" altLang="en-US" sz="1400" b="1"/>
                <a:t>オートグラフを</a:t>
              </a:r>
              <a:endParaRPr lang="en-US" altLang="ja-JP" sz="1400" b="1" dirty="0"/>
            </a:p>
            <a:p>
              <a:pPr algn="ctr"/>
              <a:r>
                <a:rPr kumimoji="1" lang="ja-JP" altLang="en-US" sz="1400" b="1"/>
                <a:t>使用しない</a:t>
              </a:r>
              <a:endParaRPr kumimoji="1" lang="en-US" altLang="ja-JP" sz="1400" b="1" dirty="0"/>
            </a:p>
          </p:txBody>
        </p:sp>
      </p:grpSp>
      <p:grpSp>
        <p:nvGrpSpPr>
          <p:cNvPr id="28" name="グループ化 27">
            <a:extLst>
              <a:ext uri="{FF2B5EF4-FFF2-40B4-BE49-F238E27FC236}">
                <a16:creationId xmlns:a16="http://schemas.microsoft.com/office/drawing/2014/main" id="{3D9D808A-ABC1-1317-BE30-60227ABB38B3}"/>
              </a:ext>
            </a:extLst>
          </p:cNvPr>
          <p:cNvGrpSpPr/>
          <p:nvPr/>
        </p:nvGrpSpPr>
        <p:grpSpPr>
          <a:xfrm>
            <a:off x="2634275" y="5113572"/>
            <a:ext cx="1432224" cy="730073"/>
            <a:chOff x="2761017" y="4795012"/>
            <a:chExt cx="1432224" cy="730072"/>
          </a:xfrm>
        </p:grpSpPr>
        <p:sp>
          <p:nvSpPr>
            <p:cNvPr id="30" name="正方形/長方形 29">
              <a:extLst>
                <a:ext uri="{FF2B5EF4-FFF2-40B4-BE49-F238E27FC236}">
                  <a16:creationId xmlns:a16="http://schemas.microsoft.com/office/drawing/2014/main" id="{7D0A4EC2-13EB-A8B7-DC68-5FB8CEB20298}"/>
                </a:ext>
              </a:extLst>
            </p:cNvPr>
            <p:cNvSpPr/>
            <p:nvPr/>
          </p:nvSpPr>
          <p:spPr>
            <a:xfrm>
              <a:off x="2761017" y="4795012"/>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テキスト ボックス 32">
              <a:extLst>
                <a:ext uri="{FF2B5EF4-FFF2-40B4-BE49-F238E27FC236}">
                  <a16:creationId xmlns:a16="http://schemas.microsoft.com/office/drawing/2014/main" id="{B9F65100-941E-1143-3CEE-C72F6D24582C}"/>
                </a:ext>
              </a:extLst>
            </p:cNvPr>
            <p:cNvSpPr txBox="1"/>
            <p:nvPr/>
          </p:nvSpPr>
          <p:spPr>
            <a:xfrm>
              <a:off x="2948787" y="4934127"/>
              <a:ext cx="1056700" cy="523219"/>
            </a:xfrm>
            <a:prstGeom prst="rect">
              <a:avLst/>
            </a:prstGeom>
            <a:noFill/>
          </p:spPr>
          <p:txBody>
            <a:bodyPr wrap="none" rtlCol="0">
              <a:spAutoFit/>
            </a:bodyPr>
            <a:lstStyle/>
            <a:p>
              <a:pPr algn="ctr"/>
              <a:r>
                <a:rPr kumimoji="1" lang="ja-JP" altLang="en-US" sz="1400" b="1"/>
                <a:t>評価方法を</a:t>
              </a:r>
              <a:endParaRPr kumimoji="1" lang="en-US" altLang="ja-JP" sz="1400" b="1" dirty="0"/>
            </a:p>
            <a:p>
              <a:pPr algn="ctr"/>
              <a:r>
                <a:rPr lang="ja-JP" altLang="en-US" sz="1400" b="1"/>
                <a:t>変更</a:t>
              </a:r>
              <a:endParaRPr kumimoji="1" lang="en-US" altLang="ja-JP" sz="1400" b="1" dirty="0"/>
            </a:p>
          </p:txBody>
        </p:sp>
      </p:grpSp>
      <p:grpSp>
        <p:nvGrpSpPr>
          <p:cNvPr id="56" name="グループ化 55">
            <a:extLst>
              <a:ext uri="{FF2B5EF4-FFF2-40B4-BE49-F238E27FC236}">
                <a16:creationId xmlns:a16="http://schemas.microsoft.com/office/drawing/2014/main" id="{EEC4721E-55AF-D4F9-D69E-2D13B45A1238}"/>
              </a:ext>
            </a:extLst>
          </p:cNvPr>
          <p:cNvGrpSpPr/>
          <p:nvPr/>
        </p:nvGrpSpPr>
        <p:grpSpPr>
          <a:xfrm>
            <a:off x="4246329" y="4276599"/>
            <a:ext cx="1432224" cy="730072"/>
            <a:chOff x="4462690" y="4354713"/>
            <a:chExt cx="1432224" cy="730072"/>
          </a:xfrm>
        </p:grpSpPr>
        <p:sp>
          <p:nvSpPr>
            <p:cNvPr id="57" name="正方形/長方形 56">
              <a:extLst>
                <a:ext uri="{FF2B5EF4-FFF2-40B4-BE49-F238E27FC236}">
                  <a16:creationId xmlns:a16="http://schemas.microsoft.com/office/drawing/2014/main" id="{7AB4A065-F9A9-904A-7C60-711DD618DF0A}"/>
                </a:ext>
              </a:extLst>
            </p:cNvPr>
            <p:cNvSpPr/>
            <p:nvPr/>
          </p:nvSpPr>
          <p:spPr>
            <a:xfrm>
              <a:off x="4462690" y="4354713"/>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ボックス 57">
              <a:extLst>
                <a:ext uri="{FF2B5EF4-FFF2-40B4-BE49-F238E27FC236}">
                  <a16:creationId xmlns:a16="http://schemas.microsoft.com/office/drawing/2014/main" id="{5FBA0D4F-FFCA-EC29-427A-E0ACCB17DA91}"/>
                </a:ext>
              </a:extLst>
            </p:cNvPr>
            <p:cNvSpPr txBox="1"/>
            <p:nvPr/>
          </p:nvSpPr>
          <p:spPr>
            <a:xfrm>
              <a:off x="4490964" y="4584520"/>
              <a:ext cx="1375698" cy="307777"/>
            </a:xfrm>
            <a:prstGeom prst="rect">
              <a:avLst/>
            </a:prstGeom>
            <a:noFill/>
          </p:spPr>
          <p:txBody>
            <a:bodyPr wrap="none" rtlCol="0">
              <a:spAutoFit/>
            </a:bodyPr>
            <a:lstStyle/>
            <a:p>
              <a:pPr algn="ctr"/>
              <a:r>
                <a:rPr kumimoji="1" lang="ja-JP" altLang="en-US" sz="1400" b="1"/>
                <a:t>自動締結させる</a:t>
              </a:r>
              <a:endParaRPr kumimoji="1" lang="en-US" altLang="ja-JP" sz="1400" b="1" dirty="0"/>
            </a:p>
          </p:txBody>
        </p:sp>
      </p:grpSp>
      <p:grpSp>
        <p:nvGrpSpPr>
          <p:cNvPr id="63" name="グループ化 62">
            <a:extLst>
              <a:ext uri="{FF2B5EF4-FFF2-40B4-BE49-F238E27FC236}">
                <a16:creationId xmlns:a16="http://schemas.microsoft.com/office/drawing/2014/main" id="{23E6DB71-3FE3-F033-10B2-EB5C52DFD22D}"/>
              </a:ext>
            </a:extLst>
          </p:cNvPr>
          <p:cNvGrpSpPr/>
          <p:nvPr/>
        </p:nvGrpSpPr>
        <p:grpSpPr>
          <a:xfrm>
            <a:off x="5974965" y="4271018"/>
            <a:ext cx="1432224" cy="730072"/>
            <a:chOff x="6147558" y="3498966"/>
            <a:chExt cx="1432224" cy="730072"/>
          </a:xfrm>
        </p:grpSpPr>
        <p:sp>
          <p:nvSpPr>
            <p:cNvPr id="136" name="正方形/長方形 135">
              <a:extLst>
                <a:ext uri="{FF2B5EF4-FFF2-40B4-BE49-F238E27FC236}">
                  <a16:creationId xmlns:a16="http://schemas.microsoft.com/office/drawing/2014/main" id="{9C06136F-45EE-6672-A179-9B24516D277B}"/>
                </a:ext>
              </a:extLst>
            </p:cNvPr>
            <p:cNvSpPr/>
            <p:nvPr/>
          </p:nvSpPr>
          <p:spPr>
            <a:xfrm>
              <a:off x="6147558" y="3498966"/>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7" name="テキスト ボックス 136">
              <a:extLst>
                <a:ext uri="{FF2B5EF4-FFF2-40B4-BE49-F238E27FC236}">
                  <a16:creationId xmlns:a16="http://schemas.microsoft.com/office/drawing/2014/main" id="{1554FFDD-D4E2-C7A3-5B5A-9263753A91B1}"/>
                </a:ext>
              </a:extLst>
            </p:cNvPr>
            <p:cNvSpPr txBox="1"/>
            <p:nvPr/>
          </p:nvSpPr>
          <p:spPr>
            <a:xfrm>
              <a:off x="6232733" y="3651095"/>
              <a:ext cx="1261884" cy="523220"/>
            </a:xfrm>
            <a:prstGeom prst="rect">
              <a:avLst/>
            </a:prstGeom>
            <a:noFill/>
          </p:spPr>
          <p:txBody>
            <a:bodyPr wrap="none" rtlCol="0">
              <a:spAutoFit/>
            </a:bodyPr>
            <a:lstStyle/>
            <a:p>
              <a:pPr algn="ctr"/>
              <a:r>
                <a:rPr kumimoji="1" lang="ja-JP" altLang="en-US" sz="1400" b="1"/>
                <a:t>自動締結機構</a:t>
              </a:r>
              <a:endParaRPr kumimoji="1" lang="en-US" altLang="ja-JP" sz="1400" b="1" dirty="0"/>
            </a:p>
            <a:p>
              <a:pPr algn="ctr"/>
              <a:r>
                <a:rPr lang="ja-JP" altLang="en-US" sz="1400" b="1"/>
                <a:t>作製</a:t>
              </a:r>
              <a:endParaRPr kumimoji="1" lang="en-US" altLang="ja-JP" sz="1400" b="1" dirty="0"/>
            </a:p>
          </p:txBody>
        </p:sp>
      </p:grpSp>
      <p:grpSp>
        <p:nvGrpSpPr>
          <p:cNvPr id="17" name="グループ化 16">
            <a:extLst>
              <a:ext uri="{FF2B5EF4-FFF2-40B4-BE49-F238E27FC236}">
                <a16:creationId xmlns:a16="http://schemas.microsoft.com/office/drawing/2014/main" id="{80649A43-E0CA-5BCD-10B6-A43770453D8C}"/>
              </a:ext>
            </a:extLst>
          </p:cNvPr>
          <p:cNvGrpSpPr/>
          <p:nvPr/>
        </p:nvGrpSpPr>
        <p:grpSpPr>
          <a:xfrm>
            <a:off x="2637489" y="4280973"/>
            <a:ext cx="1432224" cy="730073"/>
            <a:chOff x="2761017" y="4795012"/>
            <a:chExt cx="1432224" cy="730072"/>
          </a:xfrm>
        </p:grpSpPr>
        <p:sp>
          <p:nvSpPr>
            <p:cNvPr id="19" name="正方形/長方形 18">
              <a:extLst>
                <a:ext uri="{FF2B5EF4-FFF2-40B4-BE49-F238E27FC236}">
                  <a16:creationId xmlns:a16="http://schemas.microsoft.com/office/drawing/2014/main" id="{B8D45DEA-E3F7-321F-5712-4FCE4B416B8E}"/>
                </a:ext>
              </a:extLst>
            </p:cNvPr>
            <p:cNvSpPr/>
            <p:nvPr/>
          </p:nvSpPr>
          <p:spPr>
            <a:xfrm>
              <a:off x="2761017" y="4795012"/>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テキスト ボックス 24">
              <a:extLst>
                <a:ext uri="{FF2B5EF4-FFF2-40B4-BE49-F238E27FC236}">
                  <a16:creationId xmlns:a16="http://schemas.microsoft.com/office/drawing/2014/main" id="{17A1E8B2-F275-F6A8-D804-416D6F6E9EC5}"/>
                </a:ext>
              </a:extLst>
            </p:cNvPr>
            <p:cNvSpPr txBox="1"/>
            <p:nvPr/>
          </p:nvSpPr>
          <p:spPr>
            <a:xfrm>
              <a:off x="2948783" y="4934127"/>
              <a:ext cx="1056700" cy="523219"/>
            </a:xfrm>
            <a:prstGeom prst="rect">
              <a:avLst/>
            </a:prstGeom>
            <a:noFill/>
          </p:spPr>
          <p:txBody>
            <a:bodyPr wrap="none" rtlCol="0">
              <a:spAutoFit/>
            </a:bodyPr>
            <a:lstStyle/>
            <a:p>
              <a:pPr algn="ctr"/>
              <a:r>
                <a:rPr kumimoji="1" lang="ja-JP" altLang="en-US" sz="1400" b="1"/>
                <a:t>締結作業を</a:t>
              </a:r>
              <a:endParaRPr kumimoji="1" lang="en-US" altLang="ja-JP" sz="1400" b="1" dirty="0"/>
            </a:p>
            <a:p>
              <a:pPr algn="ctr"/>
              <a:r>
                <a:rPr lang="ja-JP" altLang="en-US" sz="1400" b="1"/>
                <a:t>なくす</a:t>
              </a:r>
              <a:endParaRPr kumimoji="1" lang="en-US" altLang="ja-JP" sz="1400" b="1" dirty="0"/>
            </a:p>
          </p:txBody>
        </p:sp>
      </p:grpSp>
      <p:grpSp>
        <p:nvGrpSpPr>
          <p:cNvPr id="65" name="グループ化 64">
            <a:extLst>
              <a:ext uri="{FF2B5EF4-FFF2-40B4-BE49-F238E27FC236}">
                <a16:creationId xmlns:a16="http://schemas.microsoft.com/office/drawing/2014/main" id="{85256E0F-5936-9C0D-0399-CD21BD594CF6}"/>
              </a:ext>
            </a:extLst>
          </p:cNvPr>
          <p:cNvGrpSpPr/>
          <p:nvPr/>
        </p:nvGrpSpPr>
        <p:grpSpPr>
          <a:xfrm>
            <a:off x="5964003" y="5109671"/>
            <a:ext cx="1432224" cy="730072"/>
            <a:chOff x="4460820" y="5181275"/>
            <a:chExt cx="1432224" cy="730072"/>
          </a:xfrm>
        </p:grpSpPr>
        <p:sp>
          <p:nvSpPr>
            <p:cNvPr id="66" name="正方形/長方形 65">
              <a:extLst>
                <a:ext uri="{FF2B5EF4-FFF2-40B4-BE49-F238E27FC236}">
                  <a16:creationId xmlns:a16="http://schemas.microsoft.com/office/drawing/2014/main" id="{70A24385-B68D-C67E-7BF7-45BA30742003}"/>
                </a:ext>
              </a:extLst>
            </p:cNvPr>
            <p:cNvSpPr/>
            <p:nvPr/>
          </p:nvSpPr>
          <p:spPr>
            <a:xfrm>
              <a:off x="4460820" y="5181275"/>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7" name="テキスト ボックス 66">
              <a:extLst>
                <a:ext uri="{FF2B5EF4-FFF2-40B4-BE49-F238E27FC236}">
                  <a16:creationId xmlns:a16="http://schemas.microsoft.com/office/drawing/2014/main" id="{FE4F34EB-3374-2256-B0B7-5598E265C858}"/>
                </a:ext>
              </a:extLst>
            </p:cNvPr>
            <p:cNvSpPr txBox="1"/>
            <p:nvPr/>
          </p:nvSpPr>
          <p:spPr>
            <a:xfrm>
              <a:off x="4862587" y="5323672"/>
              <a:ext cx="628697" cy="523220"/>
            </a:xfrm>
            <a:prstGeom prst="rect">
              <a:avLst/>
            </a:prstGeom>
            <a:noFill/>
          </p:spPr>
          <p:txBody>
            <a:bodyPr wrap="none" rtlCol="0">
              <a:spAutoFit/>
            </a:bodyPr>
            <a:lstStyle/>
            <a:p>
              <a:pPr algn="ctr"/>
              <a:r>
                <a:rPr kumimoji="1" lang="en-US" altLang="ja-JP" sz="1400" b="1" dirty="0"/>
                <a:t>O/F</a:t>
              </a:r>
              <a:r>
                <a:rPr lang="ja-JP" altLang="en-US" sz="1400" b="1"/>
                <a:t>で</a:t>
              </a:r>
              <a:endParaRPr lang="en-US" altLang="ja-JP" sz="1400" b="1" dirty="0"/>
            </a:p>
            <a:p>
              <a:pPr algn="ctr"/>
              <a:r>
                <a:rPr kumimoji="1" lang="ja-JP" altLang="en-US" sz="1400" b="1"/>
                <a:t>締結</a:t>
              </a:r>
              <a:endParaRPr kumimoji="1" lang="en-US" altLang="ja-JP" sz="1400" b="1" dirty="0"/>
            </a:p>
          </p:txBody>
        </p:sp>
      </p:grpSp>
      <p:grpSp>
        <p:nvGrpSpPr>
          <p:cNvPr id="22" name="グループ化 21">
            <a:extLst>
              <a:ext uri="{FF2B5EF4-FFF2-40B4-BE49-F238E27FC236}">
                <a16:creationId xmlns:a16="http://schemas.microsoft.com/office/drawing/2014/main" id="{3B8B8A3F-B29F-3F71-752F-472AD31AD455}"/>
              </a:ext>
            </a:extLst>
          </p:cNvPr>
          <p:cNvGrpSpPr/>
          <p:nvPr/>
        </p:nvGrpSpPr>
        <p:grpSpPr>
          <a:xfrm>
            <a:off x="4245286" y="3410365"/>
            <a:ext cx="1432224" cy="730072"/>
            <a:chOff x="4462690" y="4354713"/>
            <a:chExt cx="1432224" cy="730072"/>
          </a:xfrm>
        </p:grpSpPr>
        <p:sp>
          <p:nvSpPr>
            <p:cNvPr id="27" name="正方形/長方形 26">
              <a:extLst>
                <a:ext uri="{FF2B5EF4-FFF2-40B4-BE49-F238E27FC236}">
                  <a16:creationId xmlns:a16="http://schemas.microsoft.com/office/drawing/2014/main" id="{ACEE74E6-9836-94B0-BB22-104F466DF0F3}"/>
                </a:ext>
              </a:extLst>
            </p:cNvPr>
            <p:cNvSpPr/>
            <p:nvPr/>
          </p:nvSpPr>
          <p:spPr>
            <a:xfrm>
              <a:off x="4462690" y="4354713"/>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ボックス 35">
              <a:extLst>
                <a:ext uri="{FF2B5EF4-FFF2-40B4-BE49-F238E27FC236}">
                  <a16:creationId xmlns:a16="http://schemas.microsoft.com/office/drawing/2014/main" id="{0422FA54-8E28-A3A1-381F-88DD5846CE42}"/>
                </a:ext>
              </a:extLst>
            </p:cNvPr>
            <p:cNvSpPr txBox="1"/>
            <p:nvPr/>
          </p:nvSpPr>
          <p:spPr>
            <a:xfrm>
              <a:off x="4470927" y="4586984"/>
              <a:ext cx="1415772" cy="307777"/>
            </a:xfrm>
            <a:prstGeom prst="rect">
              <a:avLst/>
            </a:prstGeom>
            <a:noFill/>
          </p:spPr>
          <p:txBody>
            <a:bodyPr wrap="none" rtlCol="0">
              <a:spAutoFit/>
            </a:bodyPr>
            <a:lstStyle/>
            <a:p>
              <a:pPr algn="ctr"/>
              <a:r>
                <a:rPr lang="ja-JP" altLang="en-US" sz="1400" b="1"/>
                <a:t>締結工具を変更</a:t>
              </a:r>
              <a:endParaRPr kumimoji="1" lang="en-US" altLang="ja-JP" sz="1400" b="1" dirty="0"/>
            </a:p>
          </p:txBody>
        </p:sp>
      </p:grpSp>
      <p:grpSp>
        <p:nvGrpSpPr>
          <p:cNvPr id="37" name="グループ化 36">
            <a:extLst>
              <a:ext uri="{FF2B5EF4-FFF2-40B4-BE49-F238E27FC236}">
                <a16:creationId xmlns:a16="http://schemas.microsoft.com/office/drawing/2014/main" id="{FCB93CDD-C12C-30EE-66BC-C630440632AC}"/>
              </a:ext>
            </a:extLst>
          </p:cNvPr>
          <p:cNvGrpSpPr/>
          <p:nvPr/>
        </p:nvGrpSpPr>
        <p:grpSpPr>
          <a:xfrm>
            <a:off x="5974516" y="3400265"/>
            <a:ext cx="1432225" cy="730072"/>
            <a:chOff x="4462690" y="4354713"/>
            <a:chExt cx="1432224" cy="730072"/>
          </a:xfrm>
        </p:grpSpPr>
        <p:sp>
          <p:nvSpPr>
            <p:cNvPr id="43" name="正方形/長方形 42">
              <a:extLst>
                <a:ext uri="{FF2B5EF4-FFF2-40B4-BE49-F238E27FC236}">
                  <a16:creationId xmlns:a16="http://schemas.microsoft.com/office/drawing/2014/main" id="{252AE7D3-C381-4B40-6A8A-E5BB70C7CF00}"/>
                </a:ext>
              </a:extLst>
            </p:cNvPr>
            <p:cNvSpPr/>
            <p:nvPr/>
          </p:nvSpPr>
          <p:spPr>
            <a:xfrm>
              <a:off x="4462690" y="4354713"/>
              <a:ext cx="1432224" cy="730072"/>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ボックス 47">
              <a:extLst>
                <a:ext uri="{FF2B5EF4-FFF2-40B4-BE49-F238E27FC236}">
                  <a16:creationId xmlns:a16="http://schemas.microsoft.com/office/drawing/2014/main" id="{7678828E-F6B5-3746-4B9A-8653DF225311}"/>
                </a:ext>
              </a:extLst>
            </p:cNvPr>
            <p:cNvSpPr txBox="1"/>
            <p:nvPr/>
          </p:nvSpPr>
          <p:spPr>
            <a:xfrm>
              <a:off x="4489362" y="4586984"/>
              <a:ext cx="1378903" cy="307777"/>
            </a:xfrm>
            <a:prstGeom prst="rect">
              <a:avLst/>
            </a:prstGeom>
            <a:noFill/>
          </p:spPr>
          <p:txBody>
            <a:bodyPr wrap="none" rtlCol="0">
              <a:spAutoFit/>
            </a:bodyPr>
            <a:lstStyle/>
            <a:p>
              <a:pPr algn="ctr"/>
              <a:r>
                <a:rPr kumimoji="1" lang="ja-JP" altLang="en-US" sz="1400" b="1"/>
                <a:t>ラック</a:t>
              </a:r>
              <a:r>
                <a:rPr kumimoji="1" lang="en-US" altLang="ja-JP" sz="1400" b="1" dirty="0"/>
                <a:t>&amp;</a:t>
              </a:r>
              <a:r>
                <a:rPr kumimoji="1" lang="ja-JP" altLang="en-US" sz="1400" b="1"/>
                <a:t>ピニオン</a:t>
              </a:r>
              <a:endParaRPr kumimoji="1" lang="en-US" altLang="ja-JP" sz="1400" b="1" dirty="0"/>
            </a:p>
          </p:txBody>
        </p:sp>
      </p:grpSp>
      <p:grpSp>
        <p:nvGrpSpPr>
          <p:cNvPr id="44" name="グループ化 43">
            <a:extLst>
              <a:ext uri="{FF2B5EF4-FFF2-40B4-BE49-F238E27FC236}">
                <a16:creationId xmlns:a16="http://schemas.microsoft.com/office/drawing/2014/main" id="{274F6EC6-1D36-0571-5E3F-79C20CAA7A76}"/>
              </a:ext>
            </a:extLst>
          </p:cNvPr>
          <p:cNvGrpSpPr/>
          <p:nvPr/>
        </p:nvGrpSpPr>
        <p:grpSpPr>
          <a:xfrm>
            <a:off x="5984488" y="2529939"/>
            <a:ext cx="1432224" cy="730072"/>
            <a:chOff x="6126513" y="1814847"/>
            <a:chExt cx="1432224" cy="730072"/>
          </a:xfrm>
        </p:grpSpPr>
        <p:sp>
          <p:nvSpPr>
            <p:cNvPr id="45" name="正方形/長方形 44">
              <a:extLst>
                <a:ext uri="{FF2B5EF4-FFF2-40B4-BE49-F238E27FC236}">
                  <a16:creationId xmlns:a16="http://schemas.microsoft.com/office/drawing/2014/main" id="{D0A22F98-3C37-5547-2371-16A66B748CD8}"/>
                </a:ext>
              </a:extLst>
            </p:cNvPr>
            <p:cNvSpPr/>
            <p:nvPr/>
          </p:nvSpPr>
          <p:spPr>
            <a:xfrm>
              <a:off x="6126513" y="1814847"/>
              <a:ext cx="1432224" cy="730072"/>
            </a:xfrm>
            <a:prstGeom prst="rect">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6" name="テキスト ボックス 45">
              <a:extLst>
                <a:ext uri="{FF2B5EF4-FFF2-40B4-BE49-F238E27FC236}">
                  <a16:creationId xmlns:a16="http://schemas.microsoft.com/office/drawing/2014/main" id="{BAE59581-BE27-EF58-27CA-DDBBA72C569E}"/>
                </a:ext>
              </a:extLst>
            </p:cNvPr>
            <p:cNvSpPr txBox="1"/>
            <p:nvPr/>
          </p:nvSpPr>
          <p:spPr>
            <a:xfrm>
              <a:off x="6444269" y="2050339"/>
              <a:ext cx="793807" cy="307777"/>
            </a:xfrm>
            <a:prstGeom prst="rect">
              <a:avLst/>
            </a:prstGeom>
            <a:noFill/>
          </p:spPr>
          <p:txBody>
            <a:bodyPr wrap="none" rtlCol="0">
              <a:spAutoFit/>
            </a:bodyPr>
            <a:lstStyle/>
            <a:p>
              <a:pPr algn="ctr"/>
              <a:r>
                <a:rPr lang="ja-JP" altLang="en-US" sz="1400" b="1"/>
                <a:t>フランジ</a:t>
              </a:r>
              <a:endParaRPr lang="en-US" altLang="ja-JP" sz="1400" b="1" dirty="0"/>
            </a:p>
          </p:txBody>
        </p:sp>
      </p:grpSp>
      <p:grpSp>
        <p:nvGrpSpPr>
          <p:cNvPr id="14" name="グループ化 13">
            <a:extLst>
              <a:ext uri="{FF2B5EF4-FFF2-40B4-BE49-F238E27FC236}">
                <a16:creationId xmlns:a16="http://schemas.microsoft.com/office/drawing/2014/main" id="{BAB6FCC8-561A-854A-6C50-855F70F50179}"/>
              </a:ext>
            </a:extLst>
          </p:cNvPr>
          <p:cNvGrpSpPr/>
          <p:nvPr/>
        </p:nvGrpSpPr>
        <p:grpSpPr>
          <a:xfrm>
            <a:off x="4259467" y="2055047"/>
            <a:ext cx="1432224" cy="730072"/>
            <a:chOff x="4464857" y="2065387"/>
            <a:chExt cx="1432224" cy="730072"/>
          </a:xfrm>
        </p:grpSpPr>
        <p:sp>
          <p:nvSpPr>
            <p:cNvPr id="118" name="正方形/長方形 117">
              <a:extLst>
                <a:ext uri="{FF2B5EF4-FFF2-40B4-BE49-F238E27FC236}">
                  <a16:creationId xmlns:a16="http://schemas.microsoft.com/office/drawing/2014/main" id="{D96D6395-D884-A916-38A4-1BC9146D9B2E}"/>
                </a:ext>
              </a:extLst>
            </p:cNvPr>
            <p:cNvSpPr/>
            <p:nvPr/>
          </p:nvSpPr>
          <p:spPr>
            <a:xfrm>
              <a:off x="4464857" y="2065387"/>
              <a:ext cx="1432224" cy="730072"/>
            </a:xfrm>
            <a:prstGeom prst="rect">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9" name="テキスト ボックス 118">
              <a:extLst>
                <a:ext uri="{FF2B5EF4-FFF2-40B4-BE49-F238E27FC236}">
                  <a16:creationId xmlns:a16="http://schemas.microsoft.com/office/drawing/2014/main" id="{58134B1E-0F02-7405-5912-A961F78C74BA}"/>
                </a:ext>
              </a:extLst>
            </p:cNvPr>
            <p:cNvSpPr txBox="1"/>
            <p:nvPr/>
          </p:nvSpPr>
          <p:spPr>
            <a:xfrm>
              <a:off x="4538815" y="2276535"/>
              <a:ext cx="1284326" cy="307777"/>
            </a:xfrm>
            <a:prstGeom prst="rect">
              <a:avLst/>
            </a:prstGeom>
            <a:noFill/>
          </p:spPr>
          <p:txBody>
            <a:bodyPr wrap="none" rtlCol="0">
              <a:spAutoFit/>
            </a:bodyPr>
            <a:lstStyle/>
            <a:p>
              <a:pPr algn="ctr"/>
              <a:r>
                <a:rPr kumimoji="1" lang="ja-JP" altLang="en-US" sz="1400" b="1"/>
                <a:t>シャフトに継手</a:t>
              </a:r>
              <a:endParaRPr kumimoji="1" lang="en-US" altLang="ja-JP" sz="1400" b="1" dirty="0"/>
            </a:p>
          </p:txBody>
        </p:sp>
      </p:grpSp>
      <p:graphicFrame>
        <p:nvGraphicFramePr>
          <p:cNvPr id="52" name="表 144">
            <a:extLst>
              <a:ext uri="{FF2B5EF4-FFF2-40B4-BE49-F238E27FC236}">
                <a16:creationId xmlns:a16="http://schemas.microsoft.com/office/drawing/2014/main" id="{4690B602-5C9F-A1EC-511E-0F43DA817D18}"/>
              </a:ext>
            </a:extLst>
          </p:cNvPr>
          <p:cNvGraphicFramePr>
            <a:graphicFrameLocks noGrp="1"/>
          </p:cNvGraphicFramePr>
          <p:nvPr/>
        </p:nvGraphicFramePr>
        <p:xfrm>
          <a:off x="7508022" y="5096579"/>
          <a:ext cx="4563983" cy="723247"/>
        </p:xfrm>
        <a:graphic>
          <a:graphicData uri="http://schemas.openxmlformats.org/drawingml/2006/table">
            <a:tbl>
              <a:tblPr firstRow="1" bandRow="1">
                <a:tableStyleId>{5C22544A-7EE6-4342-B048-85BDC9FD1C3A}</a:tableStyleId>
              </a:tblPr>
              <a:tblGrid>
                <a:gridCol w="583119">
                  <a:extLst>
                    <a:ext uri="{9D8B030D-6E8A-4147-A177-3AD203B41FA5}">
                      <a16:colId xmlns:a16="http://schemas.microsoft.com/office/drawing/2014/main" val="3332914563"/>
                    </a:ext>
                  </a:extLst>
                </a:gridCol>
                <a:gridCol w="706559">
                  <a:extLst>
                    <a:ext uri="{9D8B030D-6E8A-4147-A177-3AD203B41FA5}">
                      <a16:colId xmlns:a16="http://schemas.microsoft.com/office/drawing/2014/main" val="26869097"/>
                    </a:ext>
                  </a:extLst>
                </a:gridCol>
                <a:gridCol w="680867">
                  <a:extLst>
                    <a:ext uri="{9D8B030D-6E8A-4147-A177-3AD203B41FA5}">
                      <a16:colId xmlns:a16="http://schemas.microsoft.com/office/drawing/2014/main" val="1712325830"/>
                    </a:ext>
                  </a:extLst>
                </a:gridCol>
                <a:gridCol w="680867">
                  <a:extLst>
                    <a:ext uri="{9D8B030D-6E8A-4147-A177-3AD203B41FA5}">
                      <a16:colId xmlns:a16="http://schemas.microsoft.com/office/drawing/2014/main" val="24904102"/>
                    </a:ext>
                  </a:extLst>
                </a:gridCol>
                <a:gridCol w="552401">
                  <a:extLst>
                    <a:ext uri="{9D8B030D-6E8A-4147-A177-3AD203B41FA5}">
                      <a16:colId xmlns:a16="http://schemas.microsoft.com/office/drawing/2014/main" val="4031574180"/>
                    </a:ext>
                  </a:extLst>
                </a:gridCol>
                <a:gridCol w="745099">
                  <a:extLst>
                    <a:ext uri="{9D8B030D-6E8A-4147-A177-3AD203B41FA5}">
                      <a16:colId xmlns:a16="http://schemas.microsoft.com/office/drawing/2014/main" val="1285885807"/>
                    </a:ext>
                  </a:extLst>
                </a:gridCol>
                <a:gridCol w="615071">
                  <a:extLst>
                    <a:ext uri="{9D8B030D-6E8A-4147-A177-3AD203B41FA5}">
                      <a16:colId xmlns:a16="http://schemas.microsoft.com/office/drawing/2014/main" val="1031287973"/>
                    </a:ext>
                  </a:extLst>
                </a:gridCol>
              </a:tblGrid>
              <a:tr h="723247">
                <a:tc>
                  <a:txBody>
                    <a:bodyPr/>
                    <a:lstStyle/>
                    <a:p>
                      <a:pPr algn="ctr">
                        <a:lnSpc>
                          <a:spcPct val="150000"/>
                        </a:lnSpc>
                      </a:pPr>
                      <a:r>
                        <a:rPr kumimoji="1" lang="ja-JP" altLang="en-US" sz="2800" b="0">
                          <a:solidFill>
                            <a:schemeClr val="tx1"/>
                          </a:solidFill>
                        </a:rPr>
                        <a:t>○</a:t>
                      </a: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en-US" altLang="ja-JP" sz="2800" b="0" dirty="0">
                          <a:solidFill>
                            <a:schemeClr val="tx1"/>
                          </a:solidFill>
                        </a:rPr>
                        <a:t>×</a:t>
                      </a:r>
                      <a:endParaRPr kumimoji="1" lang="ja-JP" altLang="en-US" sz="2800" b="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2800" b="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en-US" altLang="ja-JP" sz="2800" b="0" dirty="0">
                          <a:solidFill>
                            <a:schemeClr val="tx1"/>
                          </a:solidFill>
                        </a:rPr>
                        <a:t>8</a:t>
                      </a:r>
                      <a:endParaRPr kumimoji="1" lang="ja-JP" altLang="en-US" sz="2800" b="0">
                        <a:solidFill>
                          <a:schemeClr val="tx1"/>
                        </a:solidFill>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73463243"/>
                  </a:ext>
                </a:extLst>
              </a:tr>
            </a:tbl>
          </a:graphicData>
        </a:graphic>
      </p:graphicFrame>
      <p:grpSp>
        <p:nvGrpSpPr>
          <p:cNvPr id="10" name="グループ化 9">
            <a:extLst>
              <a:ext uri="{FF2B5EF4-FFF2-40B4-BE49-F238E27FC236}">
                <a16:creationId xmlns:a16="http://schemas.microsoft.com/office/drawing/2014/main" id="{6728D69A-41C1-23FA-2AB7-BC479C0361F9}"/>
              </a:ext>
            </a:extLst>
          </p:cNvPr>
          <p:cNvGrpSpPr/>
          <p:nvPr/>
        </p:nvGrpSpPr>
        <p:grpSpPr>
          <a:xfrm>
            <a:off x="77702" y="3375028"/>
            <a:ext cx="2273503" cy="857432"/>
            <a:chOff x="177345" y="3154181"/>
            <a:chExt cx="1979488" cy="976765"/>
          </a:xfrm>
        </p:grpSpPr>
        <p:sp>
          <p:nvSpPr>
            <p:cNvPr id="11" name="正方形/長方形 10">
              <a:extLst>
                <a:ext uri="{FF2B5EF4-FFF2-40B4-BE49-F238E27FC236}">
                  <a16:creationId xmlns:a16="http://schemas.microsoft.com/office/drawing/2014/main" id="{42542010-1A9E-AED1-D0CD-5770B68F6127}"/>
                </a:ext>
              </a:extLst>
            </p:cNvPr>
            <p:cNvSpPr/>
            <p:nvPr/>
          </p:nvSpPr>
          <p:spPr>
            <a:xfrm>
              <a:off x="177345" y="3154181"/>
              <a:ext cx="1979488" cy="97676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b="1" dirty="0">
                  <a:solidFill>
                    <a:schemeClr val="tx1"/>
                  </a:solidFill>
                </a:rPr>
                <a:t>正常動作域内で</a:t>
              </a:r>
              <a:endParaRPr kumimoji="1" lang="en-US" altLang="ja-JP" sz="1600" b="1" dirty="0">
                <a:solidFill>
                  <a:schemeClr val="tx1"/>
                </a:solidFill>
              </a:endParaRPr>
            </a:p>
            <a:p>
              <a:pPr algn="ctr"/>
              <a:r>
                <a:rPr kumimoji="1" lang="ja-JP" altLang="en-US" sz="1600" b="1" dirty="0">
                  <a:solidFill>
                    <a:schemeClr val="tx1"/>
                  </a:solidFill>
                </a:rPr>
                <a:t>作業できるようにする</a:t>
              </a:r>
            </a:p>
          </p:txBody>
        </p:sp>
        <p:sp>
          <p:nvSpPr>
            <p:cNvPr id="15" name="テキスト ボックス 14">
              <a:extLst>
                <a:ext uri="{FF2B5EF4-FFF2-40B4-BE49-F238E27FC236}">
                  <a16:creationId xmlns:a16="http://schemas.microsoft.com/office/drawing/2014/main" id="{81994E66-06C1-101B-7992-E6D764567FA3}"/>
                </a:ext>
              </a:extLst>
            </p:cNvPr>
            <p:cNvSpPr txBox="1"/>
            <p:nvPr/>
          </p:nvSpPr>
          <p:spPr>
            <a:xfrm>
              <a:off x="743190" y="3362279"/>
              <a:ext cx="160841" cy="385672"/>
            </a:xfrm>
            <a:prstGeom prst="rect">
              <a:avLst/>
            </a:prstGeom>
            <a:noFill/>
          </p:spPr>
          <p:txBody>
            <a:bodyPr wrap="none" rtlCol="0">
              <a:spAutoFit/>
            </a:bodyPr>
            <a:lstStyle/>
            <a:p>
              <a:endParaRPr kumimoji="1" lang="en-US" altLang="ja-JP" sz="1600" b="1" dirty="0"/>
            </a:p>
          </p:txBody>
        </p:sp>
      </p:grpSp>
      <p:sp>
        <p:nvSpPr>
          <p:cNvPr id="18" name="正方形/長方形 17">
            <a:extLst>
              <a:ext uri="{FF2B5EF4-FFF2-40B4-BE49-F238E27FC236}">
                <a16:creationId xmlns:a16="http://schemas.microsoft.com/office/drawing/2014/main" id="{DA5B9B89-17F3-F475-D2D0-9D330CA563EF}"/>
              </a:ext>
            </a:extLst>
          </p:cNvPr>
          <p:cNvSpPr/>
          <p:nvPr/>
        </p:nvSpPr>
        <p:spPr>
          <a:xfrm>
            <a:off x="8806317" y="1191971"/>
            <a:ext cx="676799" cy="4627855"/>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24" name="グループ化 23">
            <a:extLst>
              <a:ext uri="{FF2B5EF4-FFF2-40B4-BE49-F238E27FC236}">
                <a16:creationId xmlns:a16="http://schemas.microsoft.com/office/drawing/2014/main" id="{F00A0628-AFC3-E23E-7D1C-EE77DF000804}"/>
              </a:ext>
            </a:extLst>
          </p:cNvPr>
          <p:cNvGrpSpPr/>
          <p:nvPr/>
        </p:nvGrpSpPr>
        <p:grpSpPr>
          <a:xfrm flipV="1">
            <a:off x="46495" y="558583"/>
            <a:ext cx="2601015" cy="123299"/>
            <a:chOff x="4061460" y="1183703"/>
            <a:chExt cx="4069080" cy="0"/>
          </a:xfrm>
        </p:grpSpPr>
        <p:cxnSp>
          <p:nvCxnSpPr>
            <p:cNvPr id="31" name="直線コネクタ 30">
              <a:extLst>
                <a:ext uri="{FF2B5EF4-FFF2-40B4-BE49-F238E27FC236}">
                  <a16:creationId xmlns:a16="http://schemas.microsoft.com/office/drawing/2014/main" id="{89F9825A-BB15-3A47-32D7-5376C18E4D68}"/>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32" name="直線コネクタ 31">
              <a:extLst>
                <a:ext uri="{FF2B5EF4-FFF2-40B4-BE49-F238E27FC236}">
                  <a16:creationId xmlns:a16="http://schemas.microsoft.com/office/drawing/2014/main" id="{7E699528-20F2-E312-9D6E-48D4A30DD2ED}"/>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34" name="テキスト ボックス 33">
            <a:extLst>
              <a:ext uri="{FF2B5EF4-FFF2-40B4-BE49-F238E27FC236}">
                <a16:creationId xmlns:a16="http://schemas.microsoft.com/office/drawing/2014/main" id="{84550BB8-C7A6-8FE4-1085-AD19F8564977}"/>
              </a:ext>
            </a:extLst>
          </p:cNvPr>
          <p:cNvSpPr txBox="1"/>
          <p:nvPr/>
        </p:nvSpPr>
        <p:spPr>
          <a:xfrm>
            <a:off x="71691" y="-50200"/>
            <a:ext cx="2236510"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対策立案②</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2" name="テキスト ボックス 1">
            <a:extLst>
              <a:ext uri="{FF2B5EF4-FFF2-40B4-BE49-F238E27FC236}">
                <a16:creationId xmlns:a16="http://schemas.microsoft.com/office/drawing/2014/main" id="{9CE07F5D-0181-6BED-5CD1-4EE6BA257025}"/>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49/59</a:t>
            </a:r>
          </a:p>
        </p:txBody>
      </p:sp>
      <p:sp>
        <p:nvSpPr>
          <p:cNvPr id="9" name="テキスト ボックス 8">
            <a:extLst>
              <a:ext uri="{FF2B5EF4-FFF2-40B4-BE49-F238E27FC236}">
                <a16:creationId xmlns:a16="http://schemas.microsoft.com/office/drawing/2014/main" id="{6C1B6D15-AB01-3593-12A5-83EFC5B48FA0}"/>
              </a:ext>
            </a:extLst>
          </p:cNvPr>
          <p:cNvSpPr txBox="1"/>
          <p:nvPr/>
        </p:nvSpPr>
        <p:spPr>
          <a:xfrm>
            <a:off x="96331" y="3257798"/>
            <a:ext cx="2272604" cy="1077218"/>
          </a:xfrm>
          <a:prstGeom prst="rect">
            <a:avLst/>
          </a:prstGeom>
          <a:solidFill>
            <a:schemeClr val="bg1"/>
          </a:solidFill>
          <a:ln w="34925">
            <a:solidFill>
              <a:schemeClr val="tx1"/>
            </a:solidFill>
          </a:ln>
        </p:spPr>
        <p:txBody>
          <a:bodyPr wrap="square" rtlCol="0">
            <a:spAutoFit/>
          </a:bodyPr>
          <a:lstStyle/>
          <a:p>
            <a:r>
              <a:rPr kumimoji="1" lang="ja-JP" altLang="en-US" sz="3200" dirty="0"/>
              <a:t>作業位置を</a:t>
            </a:r>
            <a:endParaRPr kumimoji="1" lang="en-US" altLang="ja-JP" sz="3200" dirty="0"/>
          </a:p>
          <a:p>
            <a:r>
              <a:rPr kumimoji="1" lang="ja-JP" altLang="en-US" sz="3200" dirty="0"/>
              <a:t>変える</a:t>
            </a:r>
            <a:endParaRPr kumimoji="1" lang="en-US" altLang="ja-JP" sz="3200" dirty="0"/>
          </a:p>
        </p:txBody>
      </p:sp>
    </p:spTree>
    <p:extLst>
      <p:ext uri="{BB962C8B-B14F-4D97-AF65-F5344CB8AC3E}">
        <p14:creationId xmlns:p14="http://schemas.microsoft.com/office/powerpoint/2010/main" val="33501608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8CD5F398-D3E4-0EDD-4079-B98BCDF5CE66}"/>
              </a:ext>
            </a:extLst>
          </p:cNvPr>
          <p:cNvPicPr>
            <a:picLocks noChangeAspect="1"/>
          </p:cNvPicPr>
          <p:nvPr/>
        </p:nvPicPr>
        <p:blipFill rotWithShape="1">
          <a:blip r:embed="rId3"/>
          <a:srcRect t="19"/>
          <a:stretch/>
        </p:blipFill>
        <p:spPr>
          <a:xfrm>
            <a:off x="21" y="3"/>
            <a:ext cx="12191980" cy="6873891"/>
          </a:xfrm>
          <a:prstGeom prst="rect">
            <a:avLst/>
          </a:prstGeom>
        </p:spPr>
      </p:pic>
      <p:pic>
        <p:nvPicPr>
          <p:cNvPr id="47" name="図 46">
            <a:extLst>
              <a:ext uri="{FF2B5EF4-FFF2-40B4-BE49-F238E27FC236}">
                <a16:creationId xmlns:a16="http://schemas.microsoft.com/office/drawing/2014/main" id="{0B518BA0-FB54-C3EB-B0DE-DCBE78492025}"/>
              </a:ext>
            </a:extLst>
          </p:cNvPr>
          <p:cNvPicPr>
            <a:picLocks noChangeAspect="1"/>
          </p:cNvPicPr>
          <p:nvPr/>
        </p:nvPicPr>
        <p:blipFill>
          <a:blip r:embed="rId4"/>
          <a:stretch>
            <a:fillRect/>
          </a:stretch>
        </p:blipFill>
        <p:spPr>
          <a:xfrm>
            <a:off x="9084219" y="1045068"/>
            <a:ext cx="3073089" cy="1935863"/>
          </a:xfrm>
          <a:prstGeom prst="rect">
            <a:avLst/>
          </a:prstGeom>
        </p:spPr>
      </p:pic>
      <p:pic>
        <p:nvPicPr>
          <p:cNvPr id="59" name="図 58">
            <a:extLst>
              <a:ext uri="{FF2B5EF4-FFF2-40B4-BE49-F238E27FC236}">
                <a16:creationId xmlns:a16="http://schemas.microsoft.com/office/drawing/2014/main" id="{960DE66F-F668-C680-D574-0560CE33A28A}"/>
              </a:ext>
            </a:extLst>
          </p:cNvPr>
          <p:cNvPicPr>
            <a:picLocks noChangeAspect="1"/>
          </p:cNvPicPr>
          <p:nvPr/>
        </p:nvPicPr>
        <p:blipFill>
          <a:blip r:embed="rId5"/>
          <a:srcRect r="11920"/>
          <a:stretch/>
        </p:blipFill>
        <p:spPr>
          <a:xfrm>
            <a:off x="8496075" y="2775551"/>
            <a:ext cx="3495800" cy="2217544"/>
          </a:xfrm>
          <a:prstGeom prst="rect">
            <a:avLst/>
          </a:prstGeom>
        </p:spPr>
      </p:pic>
      <p:pic>
        <p:nvPicPr>
          <p:cNvPr id="53" name="図 52">
            <a:extLst>
              <a:ext uri="{FF2B5EF4-FFF2-40B4-BE49-F238E27FC236}">
                <a16:creationId xmlns:a16="http://schemas.microsoft.com/office/drawing/2014/main" id="{1EBE8A66-B747-F7E6-6D3F-29FE2389CC1E}"/>
              </a:ext>
            </a:extLst>
          </p:cNvPr>
          <p:cNvPicPr>
            <a:picLocks noChangeAspect="1"/>
          </p:cNvPicPr>
          <p:nvPr/>
        </p:nvPicPr>
        <p:blipFill>
          <a:blip r:embed="rId6"/>
          <a:srcRect l="27516" t="18126" r="12090" b="-440"/>
          <a:stretch/>
        </p:blipFill>
        <p:spPr>
          <a:xfrm>
            <a:off x="5105273" y="3440914"/>
            <a:ext cx="2939224" cy="2590931"/>
          </a:xfrm>
          <a:prstGeom prst="rect">
            <a:avLst/>
          </a:prstGeom>
        </p:spPr>
      </p:pic>
      <p:sp>
        <p:nvSpPr>
          <p:cNvPr id="137" name="四角形: 角を丸くする 136">
            <a:extLst>
              <a:ext uri="{FF2B5EF4-FFF2-40B4-BE49-F238E27FC236}">
                <a16:creationId xmlns:a16="http://schemas.microsoft.com/office/drawing/2014/main" id="{F3272791-E8EA-775B-9666-39A7F83BAD37}"/>
              </a:ext>
            </a:extLst>
          </p:cNvPr>
          <p:cNvSpPr/>
          <p:nvPr/>
        </p:nvSpPr>
        <p:spPr>
          <a:xfrm>
            <a:off x="87439" y="1050821"/>
            <a:ext cx="4877620" cy="5020712"/>
          </a:xfrm>
          <a:prstGeom prst="roundRect">
            <a:avLst>
              <a:gd name="adj" fmla="val 8690"/>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四角形: 角を丸くする 7">
            <a:extLst>
              <a:ext uri="{FF2B5EF4-FFF2-40B4-BE49-F238E27FC236}">
                <a16:creationId xmlns:a16="http://schemas.microsoft.com/office/drawing/2014/main" id="{E37AB48C-1419-3109-C927-834C754BD677}"/>
              </a:ext>
            </a:extLst>
          </p:cNvPr>
          <p:cNvSpPr/>
          <p:nvPr/>
        </p:nvSpPr>
        <p:spPr>
          <a:xfrm>
            <a:off x="188041" y="6143019"/>
            <a:ext cx="11815921" cy="622127"/>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kumimoji="1" lang="ja-JP" altLang="en-US" sz="3800" b="1" dirty="0">
                <a:solidFill>
                  <a:schemeClr val="bg1"/>
                </a:solidFill>
              </a:rPr>
              <a:t>強度を兼ね備えた新たな対策品図面を作製！</a:t>
            </a:r>
            <a:endParaRPr kumimoji="1" lang="en-US" altLang="ja-JP" sz="3800" b="1" dirty="0">
              <a:solidFill>
                <a:schemeClr val="bg1"/>
              </a:solidFill>
            </a:endParaRPr>
          </a:p>
        </p:txBody>
      </p:sp>
      <p:sp>
        <p:nvSpPr>
          <p:cNvPr id="20" name="四角形: 角を丸くする 19">
            <a:extLst>
              <a:ext uri="{FF2B5EF4-FFF2-40B4-BE49-F238E27FC236}">
                <a16:creationId xmlns:a16="http://schemas.microsoft.com/office/drawing/2014/main" id="{802F9526-253A-9E76-8406-BDB3B0C38183}"/>
              </a:ext>
            </a:extLst>
          </p:cNvPr>
          <p:cNvSpPr/>
          <p:nvPr/>
        </p:nvSpPr>
        <p:spPr>
          <a:xfrm>
            <a:off x="3625108" y="4019730"/>
            <a:ext cx="2250679" cy="893977"/>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dirty="0">
                <a:solidFill>
                  <a:schemeClr val="bg1"/>
                </a:solidFill>
              </a:rPr>
              <a:t>ねじ部への</a:t>
            </a:r>
            <a:endParaRPr lang="en-US" altLang="ja-JP" dirty="0">
              <a:solidFill>
                <a:schemeClr val="bg1"/>
              </a:solidFill>
            </a:endParaRPr>
          </a:p>
          <a:p>
            <a:r>
              <a:rPr lang="ja-JP" altLang="en-US" dirty="0">
                <a:solidFill>
                  <a:schemeClr val="bg1"/>
                </a:solidFill>
              </a:rPr>
              <a:t>負荷を撲滅</a:t>
            </a:r>
            <a:endParaRPr lang="en-US" altLang="ja-JP" dirty="0">
              <a:solidFill>
                <a:schemeClr val="bg1"/>
              </a:solidFill>
            </a:endParaRPr>
          </a:p>
        </p:txBody>
      </p:sp>
      <p:sp>
        <p:nvSpPr>
          <p:cNvPr id="75" name="テキスト ボックス 74">
            <a:extLst>
              <a:ext uri="{FF2B5EF4-FFF2-40B4-BE49-F238E27FC236}">
                <a16:creationId xmlns:a16="http://schemas.microsoft.com/office/drawing/2014/main" id="{E344D7B1-EE3D-2A76-0CAF-7EF1E5FACE40}"/>
              </a:ext>
            </a:extLst>
          </p:cNvPr>
          <p:cNvSpPr txBox="1"/>
          <p:nvPr/>
        </p:nvSpPr>
        <p:spPr>
          <a:xfrm>
            <a:off x="619378" y="784032"/>
            <a:ext cx="1279745" cy="400110"/>
          </a:xfrm>
          <a:prstGeom prst="rect">
            <a:avLst/>
          </a:prstGeom>
          <a:solidFill>
            <a:schemeClr val="bg1"/>
          </a:solidFill>
        </p:spPr>
        <p:txBody>
          <a:bodyPr wrap="square" rtlCol="0">
            <a:spAutoFit/>
          </a:bodyPr>
          <a:lstStyle/>
          <a:p>
            <a:pPr algn="ctr"/>
            <a:endParaRPr lang="en-US" altLang="ja-JP" sz="2000" dirty="0"/>
          </a:p>
        </p:txBody>
      </p:sp>
      <p:grpSp>
        <p:nvGrpSpPr>
          <p:cNvPr id="77" name="グループ化 76">
            <a:extLst>
              <a:ext uri="{FF2B5EF4-FFF2-40B4-BE49-F238E27FC236}">
                <a16:creationId xmlns:a16="http://schemas.microsoft.com/office/drawing/2014/main" id="{98917664-9EC0-5F46-7808-D2B4E27BFF52}"/>
              </a:ext>
            </a:extLst>
          </p:cNvPr>
          <p:cNvGrpSpPr/>
          <p:nvPr/>
        </p:nvGrpSpPr>
        <p:grpSpPr>
          <a:xfrm rot="20336032">
            <a:off x="409773" y="3069545"/>
            <a:ext cx="552022" cy="1597264"/>
            <a:chOff x="2012308" y="3401089"/>
            <a:chExt cx="832136" cy="2012127"/>
          </a:xfrm>
        </p:grpSpPr>
        <p:sp>
          <p:nvSpPr>
            <p:cNvPr id="55" name="正方形/長方形 54">
              <a:extLst>
                <a:ext uri="{FF2B5EF4-FFF2-40B4-BE49-F238E27FC236}">
                  <a16:creationId xmlns:a16="http://schemas.microsoft.com/office/drawing/2014/main" id="{929CF457-CA14-4BEB-8AB1-7EAFC76AEBB6}"/>
                </a:ext>
              </a:extLst>
            </p:cNvPr>
            <p:cNvSpPr/>
            <p:nvPr/>
          </p:nvSpPr>
          <p:spPr>
            <a:xfrm>
              <a:off x="2223517" y="3401089"/>
              <a:ext cx="326119" cy="621906"/>
            </a:xfrm>
            <a:prstGeom prst="rect">
              <a:avLst/>
            </a:prstGeom>
            <a:pattFill prst="ltUpDiag">
              <a:fgClr>
                <a:schemeClr val="tx1"/>
              </a:fgClr>
              <a:bgClr>
                <a:schemeClr val="bg1"/>
              </a:bgClr>
            </a:patt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正方形/長方形 57">
              <a:extLst>
                <a:ext uri="{FF2B5EF4-FFF2-40B4-BE49-F238E27FC236}">
                  <a16:creationId xmlns:a16="http://schemas.microsoft.com/office/drawing/2014/main" id="{F2B09A9A-8EDB-F94E-A265-5D058E0A3147}"/>
                </a:ext>
              </a:extLst>
            </p:cNvPr>
            <p:cNvSpPr/>
            <p:nvPr/>
          </p:nvSpPr>
          <p:spPr>
            <a:xfrm>
              <a:off x="2012308" y="3995533"/>
              <a:ext cx="832136" cy="1269317"/>
            </a:xfrm>
            <a:prstGeom prst="rect">
              <a:avLst/>
            </a:prstGeom>
            <a:solidFill>
              <a:schemeClr val="bg1">
                <a:lumMod val="75000"/>
              </a:schemeClr>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1" name="テキスト ボックス 70">
              <a:extLst>
                <a:ext uri="{FF2B5EF4-FFF2-40B4-BE49-F238E27FC236}">
                  <a16:creationId xmlns:a16="http://schemas.microsoft.com/office/drawing/2014/main" id="{9B5B14D1-9C4B-FA70-B955-39D1617CD549}"/>
                </a:ext>
              </a:extLst>
            </p:cNvPr>
            <p:cNvSpPr txBox="1"/>
            <p:nvPr/>
          </p:nvSpPr>
          <p:spPr>
            <a:xfrm>
              <a:off x="2094618" y="3982062"/>
              <a:ext cx="649533" cy="1431154"/>
            </a:xfrm>
            <a:prstGeom prst="rect">
              <a:avLst/>
            </a:prstGeom>
            <a:noFill/>
          </p:spPr>
          <p:txBody>
            <a:bodyPr vert="eaVert" wrap="square" rtlCol="0" anchor="ctr">
              <a:spAutoFit/>
            </a:bodyPr>
            <a:lstStyle/>
            <a:p>
              <a:r>
                <a:rPr lang="ja-JP" altLang="en-US" sz="1600"/>
                <a:t>小シャフト　</a:t>
              </a:r>
              <a:endParaRPr lang="en-US" altLang="ja-JP" sz="1600" dirty="0"/>
            </a:p>
          </p:txBody>
        </p:sp>
      </p:grpSp>
      <p:grpSp>
        <p:nvGrpSpPr>
          <p:cNvPr id="142" name="グループ化 141">
            <a:extLst>
              <a:ext uri="{FF2B5EF4-FFF2-40B4-BE49-F238E27FC236}">
                <a16:creationId xmlns:a16="http://schemas.microsoft.com/office/drawing/2014/main" id="{F87FCD24-C0BD-608E-AABB-A0082979D6F3}"/>
              </a:ext>
            </a:extLst>
          </p:cNvPr>
          <p:cNvGrpSpPr/>
          <p:nvPr/>
        </p:nvGrpSpPr>
        <p:grpSpPr>
          <a:xfrm>
            <a:off x="1176618" y="2226929"/>
            <a:ext cx="2574772" cy="3642037"/>
            <a:chOff x="2459852" y="1931269"/>
            <a:chExt cx="2180116" cy="3006279"/>
          </a:xfrm>
        </p:grpSpPr>
        <p:grpSp>
          <p:nvGrpSpPr>
            <p:cNvPr id="106" name="グループ化 105">
              <a:extLst>
                <a:ext uri="{FF2B5EF4-FFF2-40B4-BE49-F238E27FC236}">
                  <a16:creationId xmlns:a16="http://schemas.microsoft.com/office/drawing/2014/main" id="{43F7EECC-29BC-7C8F-D949-EFC8DF66B200}"/>
                </a:ext>
              </a:extLst>
            </p:cNvPr>
            <p:cNvGrpSpPr/>
            <p:nvPr/>
          </p:nvGrpSpPr>
          <p:grpSpPr>
            <a:xfrm>
              <a:off x="2459852" y="4021733"/>
              <a:ext cx="2180116" cy="915815"/>
              <a:chOff x="1073615" y="4541807"/>
              <a:chExt cx="2180116" cy="915815"/>
            </a:xfrm>
          </p:grpSpPr>
          <p:sp>
            <p:nvSpPr>
              <p:cNvPr id="105" name="正方形/長方形 104">
                <a:extLst>
                  <a:ext uri="{FF2B5EF4-FFF2-40B4-BE49-F238E27FC236}">
                    <a16:creationId xmlns:a16="http://schemas.microsoft.com/office/drawing/2014/main" id="{03FE2971-4781-925A-80C9-4A3B97CC086C}"/>
                  </a:ext>
                </a:extLst>
              </p:cNvPr>
              <p:cNvSpPr/>
              <p:nvPr/>
            </p:nvSpPr>
            <p:spPr>
              <a:xfrm>
                <a:off x="1996426" y="4541807"/>
                <a:ext cx="246310" cy="527077"/>
              </a:xfrm>
              <a:prstGeom prst="rect">
                <a:avLst/>
              </a:prstGeom>
              <a:pattFill prst="ltUpDiag">
                <a:fgClr>
                  <a:schemeClr val="tx1"/>
                </a:fgClr>
                <a:bgClr>
                  <a:schemeClr val="bg1"/>
                </a:bgClr>
              </a:patt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78" name="グループ化 77">
                <a:extLst>
                  <a:ext uri="{FF2B5EF4-FFF2-40B4-BE49-F238E27FC236}">
                    <a16:creationId xmlns:a16="http://schemas.microsoft.com/office/drawing/2014/main" id="{2E9ED060-151F-3489-FC76-85289D417E37}"/>
                  </a:ext>
                </a:extLst>
              </p:cNvPr>
              <p:cNvGrpSpPr/>
              <p:nvPr/>
            </p:nvGrpSpPr>
            <p:grpSpPr>
              <a:xfrm>
                <a:off x="1073615" y="5013979"/>
                <a:ext cx="2180116" cy="443643"/>
                <a:chOff x="1306553" y="4924964"/>
                <a:chExt cx="2272990" cy="523461"/>
              </a:xfrm>
            </p:grpSpPr>
            <p:sp>
              <p:nvSpPr>
                <p:cNvPr id="56" name="正方形/長方形 55">
                  <a:extLst>
                    <a:ext uri="{FF2B5EF4-FFF2-40B4-BE49-F238E27FC236}">
                      <a16:creationId xmlns:a16="http://schemas.microsoft.com/office/drawing/2014/main" id="{3E49D2E1-0302-FB58-A945-2D920433CB3D}"/>
                    </a:ext>
                  </a:extLst>
                </p:cNvPr>
                <p:cNvSpPr/>
                <p:nvPr/>
              </p:nvSpPr>
              <p:spPr>
                <a:xfrm>
                  <a:off x="1367471" y="4924964"/>
                  <a:ext cx="2047830" cy="523461"/>
                </a:xfrm>
                <a:prstGeom prst="rect">
                  <a:avLst/>
                </a:prstGeom>
                <a:solidFill>
                  <a:schemeClr val="bg1">
                    <a:lumMod val="75000"/>
                  </a:schemeClr>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2" name="四角形: 角を丸くする 71">
                  <a:extLst>
                    <a:ext uri="{FF2B5EF4-FFF2-40B4-BE49-F238E27FC236}">
                      <a16:creationId xmlns:a16="http://schemas.microsoft.com/office/drawing/2014/main" id="{F9A153BE-8637-6047-4A86-C94F42E601BB}"/>
                    </a:ext>
                  </a:extLst>
                </p:cNvPr>
                <p:cNvSpPr/>
                <p:nvPr/>
              </p:nvSpPr>
              <p:spPr>
                <a:xfrm>
                  <a:off x="1306553" y="4989748"/>
                  <a:ext cx="2272990" cy="395110"/>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a:solidFill>
                        <a:schemeClr val="tx1"/>
                      </a:solidFill>
                    </a:rPr>
                    <a:t>プレッシャープレート</a:t>
                  </a:r>
                  <a:endParaRPr lang="en-US" altLang="ja-JP" sz="1600" dirty="0">
                    <a:solidFill>
                      <a:schemeClr val="tx1"/>
                    </a:solidFill>
                  </a:endParaRPr>
                </a:p>
              </p:txBody>
            </p:sp>
          </p:grpSp>
        </p:grpSp>
        <p:grpSp>
          <p:nvGrpSpPr>
            <p:cNvPr id="95" name="グループ化 94">
              <a:extLst>
                <a:ext uri="{FF2B5EF4-FFF2-40B4-BE49-F238E27FC236}">
                  <a16:creationId xmlns:a16="http://schemas.microsoft.com/office/drawing/2014/main" id="{ECE72F25-2436-996A-407C-8496565F083E}"/>
                </a:ext>
              </a:extLst>
            </p:cNvPr>
            <p:cNvGrpSpPr/>
            <p:nvPr/>
          </p:nvGrpSpPr>
          <p:grpSpPr>
            <a:xfrm>
              <a:off x="2848983" y="3088478"/>
              <a:ext cx="1302948" cy="668172"/>
              <a:chOff x="10163210" y="3081560"/>
              <a:chExt cx="534452" cy="249976"/>
            </a:xfrm>
          </p:grpSpPr>
          <p:sp>
            <p:nvSpPr>
              <p:cNvPr id="97" name="四角形: 角を丸くする 96">
                <a:extLst>
                  <a:ext uri="{FF2B5EF4-FFF2-40B4-BE49-F238E27FC236}">
                    <a16:creationId xmlns:a16="http://schemas.microsoft.com/office/drawing/2014/main" id="{B772C444-FFB8-18D9-EE89-D99695589F25}"/>
                  </a:ext>
                </a:extLst>
              </p:cNvPr>
              <p:cNvSpPr/>
              <p:nvPr/>
            </p:nvSpPr>
            <p:spPr>
              <a:xfrm>
                <a:off x="10358257" y="3081560"/>
                <a:ext cx="142401" cy="105788"/>
              </a:xfrm>
              <a:prstGeom prst="roundRect">
                <a:avLst>
                  <a:gd name="adj" fmla="val 0"/>
                </a:avLst>
              </a:prstGeom>
              <a:solidFill>
                <a:srgbClr val="0AF2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6" name="四角形: 角を丸くする 95">
                <a:extLst>
                  <a:ext uri="{FF2B5EF4-FFF2-40B4-BE49-F238E27FC236}">
                    <a16:creationId xmlns:a16="http://schemas.microsoft.com/office/drawing/2014/main" id="{DC3CD4F3-AF08-97B8-49FC-A4DF6826D373}"/>
                  </a:ext>
                </a:extLst>
              </p:cNvPr>
              <p:cNvSpPr/>
              <p:nvPr/>
            </p:nvSpPr>
            <p:spPr>
              <a:xfrm>
                <a:off x="10163210" y="3186725"/>
                <a:ext cx="534452" cy="144811"/>
              </a:xfrm>
              <a:prstGeom prst="roundRect">
                <a:avLst/>
              </a:prstGeom>
              <a:solidFill>
                <a:srgbClr val="0AF2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98" name="グループ化 97">
              <a:extLst>
                <a:ext uri="{FF2B5EF4-FFF2-40B4-BE49-F238E27FC236}">
                  <a16:creationId xmlns:a16="http://schemas.microsoft.com/office/drawing/2014/main" id="{A2EF0972-BBB1-A113-A5AC-C04BAF180870}"/>
                </a:ext>
              </a:extLst>
            </p:cNvPr>
            <p:cNvGrpSpPr/>
            <p:nvPr/>
          </p:nvGrpSpPr>
          <p:grpSpPr>
            <a:xfrm>
              <a:off x="2835717" y="3753364"/>
              <a:ext cx="1316214" cy="736442"/>
              <a:chOff x="3197476" y="3171430"/>
              <a:chExt cx="1316214" cy="736442"/>
            </a:xfrm>
          </p:grpSpPr>
          <p:sp>
            <p:nvSpPr>
              <p:cNvPr id="99" name="四角形: 角を丸くする 98">
                <a:extLst>
                  <a:ext uri="{FF2B5EF4-FFF2-40B4-BE49-F238E27FC236}">
                    <a16:creationId xmlns:a16="http://schemas.microsoft.com/office/drawing/2014/main" id="{78570DBF-002B-EACF-86E9-B05F11AE8FF1}"/>
                  </a:ext>
                </a:extLst>
              </p:cNvPr>
              <p:cNvSpPr/>
              <p:nvPr/>
            </p:nvSpPr>
            <p:spPr>
              <a:xfrm>
                <a:off x="3197476" y="3171430"/>
                <a:ext cx="1316214" cy="400111"/>
              </a:xfrm>
              <a:prstGeom prst="roundRect">
                <a:avLst/>
              </a:prstGeom>
              <a:solidFill>
                <a:srgbClr val="14F0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00" name="四角形: 角を丸くする 99">
                <a:extLst>
                  <a:ext uri="{FF2B5EF4-FFF2-40B4-BE49-F238E27FC236}">
                    <a16:creationId xmlns:a16="http://schemas.microsoft.com/office/drawing/2014/main" id="{44319797-0D5E-4F9B-FC7D-9C43DACFDEC6}"/>
                  </a:ext>
                </a:extLst>
              </p:cNvPr>
              <p:cNvSpPr/>
              <p:nvPr/>
            </p:nvSpPr>
            <p:spPr>
              <a:xfrm>
                <a:off x="3634909" y="3574539"/>
                <a:ext cx="486363" cy="333333"/>
              </a:xfrm>
              <a:prstGeom prst="roundRect">
                <a:avLst>
                  <a:gd name="adj" fmla="val 0"/>
                </a:avLst>
              </a:prstGeom>
              <a:solidFill>
                <a:srgbClr val="14F0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6" name="グループ化 75">
              <a:extLst>
                <a:ext uri="{FF2B5EF4-FFF2-40B4-BE49-F238E27FC236}">
                  <a16:creationId xmlns:a16="http://schemas.microsoft.com/office/drawing/2014/main" id="{15A86870-9017-5251-8147-82B5976AAB24}"/>
                </a:ext>
              </a:extLst>
            </p:cNvPr>
            <p:cNvGrpSpPr/>
            <p:nvPr/>
          </p:nvGrpSpPr>
          <p:grpSpPr>
            <a:xfrm>
              <a:off x="3229495" y="1931269"/>
              <a:ext cx="539521" cy="1441782"/>
              <a:chOff x="2048015" y="1577187"/>
              <a:chExt cx="776353" cy="1701179"/>
            </a:xfrm>
          </p:grpSpPr>
          <p:sp>
            <p:nvSpPr>
              <p:cNvPr id="57" name="正方形/長方形 56">
                <a:extLst>
                  <a:ext uri="{FF2B5EF4-FFF2-40B4-BE49-F238E27FC236}">
                    <a16:creationId xmlns:a16="http://schemas.microsoft.com/office/drawing/2014/main" id="{3CDF7BB9-4FDA-F362-B33E-81E66460ED92}"/>
                  </a:ext>
                </a:extLst>
              </p:cNvPr>
              <p:cNvSpPr/>
              <p:nvPr/>
            </p:nvSpPr>
            <p:spPr>
              <a:xfrm>
                <a:off x="2048015" y="1577187"/>
                <a:ext cx="776353" cy="1701179"/>
              </a:xfrm>
              <a:prstGeom prst="rect">
                <a:avLst/>
              </a:prstGeom>
              <a:solidFill>
                <a:schemeClr val="bg1">
                  <a:lumMod val="75000"/>
                </a:schemeClr>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0" name="テキスト ボックス 69">
                <a:extLst>
                  <a:ext uri="{FF2B5EF4-FFF2-40B4-BE49-F238E27FC236}">
                    <a16:creationId xmlns:a16="http://schemas.microsoft.com/office/drawing/2014/main" id="{F327DE86-FFB0-2529-7F39-765709FC9561}"/>
                  </a:ext>
                </a:extLst>
              </p:cNvPr>
              <p:cNvSpPr txBox="1"/>
              <p:nvPr/>
            </p:nvSpPr>
            <p:spPr>
              <a:xfrm>
                <a:off x="2178957" y="1850967"/>
                <a:ext cx="524995" cy="1287931"/>
              </a:xfrm>
              <a:prstGeom prst="rect">
                <a:avLst/>
              </a:prstGeom>
              <a:noFill/>
            </p:spPr>
            <p:txBody>
              <a:bodyPr vert="eaVert" wrap="square" rtlCol="0" anchor="ctr">
                <a:spAutoFit/>
              </a:bodyPr>
              <a:lstStyle/>
              <a:p>
                <a:r>
                  <a:rPr lang="ja-JP" altLang="en-US" sz="1600"/>
                  <a:t>大シャフト　</a:t>
                </a:r>
                <a:endParaRPr lang="en-US" altLang="ja-JP" sz="1600" dirty="0"/>
              </a:p>
            </p:txBody>
          </p:sp>
        </p:grpSp>
        <p:sp>
          <p:nvSpPr>
            <p:cNvPr id="139" name="正方形/長方形 138">
              <a:extLst>
                <a:ext uri="{FF2B5EF4-FFF2-40B4-BE49-F238E27FC236}">
                  <a16:creationId xmlns:a16="http://schemas.microsoft.com/office/drawing/2014/main" id="{2D116196-CF65-DE4E-CA12-5A5F199987A9}"/>
                </a:ext>
              </a:extLst>
            </p:cNvPr>
            <p:cNvSpPr/>
            <p:nvPr/>
          </p:nvSpPr>
          <p:spPr>
            <a:xfrm>
              <a:off x="2923829" y="3227316"/>
              <a:ext cx="190742" cy="160772"/>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1" name="正方形/長方形 140">
              <a:extLst>
                <a:ext uri="{FF2B5EF4-FFF2-40B4-BE49-F238E27FC236}">
                  <a16:creationId xmlns:a16="http://schemas.microsoft.com/office/drawing/2014/main" id="{9F49E159-805F-0942-C7E6-B95B769153B5}"/>
                </a:ext>
              </a:extLst>
            </p:cNvPr>
            <p:cNvSpPr/>
            <p:nvPr/>
          </p:nvSpPr>
          <p:spPr>
            <a:xfrm>
              <a:off x="3873036" y="3229759"/>
              <a:ext cx="208324" cy="150056"/>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66" name="グループ化 165">
            <a:extLst>
              <a:ext uri="{FF2B5EF4-FFF2-40B4-BE49-F238E27FC236}">
                <a16:creationId xmlns:a16="http://schemas.microsoft.com/office/drawing/2014/main" id="{A4539804-BF9B-5A89-AC3A-4B9E98761FC0}"/>
              </a:ext>
            </a:extLst>
          </p:cNvPr>
          <p:cNvGrpSpPr/>
          <p:nvPr/>
        </p:nvGrpSpPr>
        <p:grpSpPr>
          <a:xfrm>
            <a:off x="1276152" y="1415835"/>
            <a:ext cx="2236759" cy="634139"/>
            <a:chOff x="4427410" y="4344071"/>
            <a:chExt cx="2236759" cy="634138"/>
          </a:xfrm>
        </p:grpSpPr>
        <p:sp>
          <p:nvSpPr>
            <p:cNvPr id="167" name="吹き出し: 円形 166">
              <a:extLst>
                <a:ext uri="{FF2B5EF4-FFF2-40B4-BE49-F238E27FC236}">
                  <a16:creationId xmlns:a16="http://schemas.microsoft.com/office/drawing/2014/main" id="{7BFE2041-78F8-A2E5-6DD3-1A534ABC4C59}"/>
                </a:ext>
              </a:extLst>
            </p:cNvPr>
            <p:cNvSpPr/>
            <p:nvPr/>
          </p:nvSpPr>
          <p:spPr>
            <a:xfrm>
              <a:off x="4427410" y="4344071"/>
              <a:ext cx="1628542" cy="634138"/>
            </a:xfrm>
            <a:prstGeom prst="wedgeEllipseCallout">
              <a:avLst>
                <a:gd name="adj1" fmla="val -60233"/>
                <a:gd name="adj2" fmla="val -4072"/>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8" name="テキスト ボックス 167">
              <a:extLst>
                <a:ext uri="{FF2B5EF4-FFF2-40B4-BE49-F238E27FC236}">
                  <a16:creationId xmlns:a16="http://schemas.microsoft.com/office/drawing/2014/main" id="{0929BDB6-4E7F-9202-C7D4-8CE09707C267}"/>
                </a:ext>
              </a:extLst>
            </p:cNvPr>
            <p:cNvSpPr txBox="1"/>
            <p:nvPr/>
          </p:nvSpPr>
          <p:spPr>
            <a:xfrm>
              <a:off x="4591459" y="4506781"/>
              <a:ext cx="2072710" cy="338553"/>
            </a:xfrm>
            <a:prstGeom prst="rect">
              <a:avLst/>
            </a:prstGeom>
            <a:noFill/>
          </p:spPr>
          <p:txBody>
            <a:bodyPr wrap="square" rtlCol="0">
              <a:spAutoFit/>
            </a:bodyPr>
            <a:lstStyle/>
            <a:p>
              <a:r>
                <a:rPr lang="ja-JP" altLang="en-US" sz="1600" dirty="0"/>
                <a:t>長溝で調整！</a:t>
              </a:r>
              <a:endParaRPr lang="en-US" altLang="ja-JP" sz="1600" dirty="0"/>
            </a:p>
          </p:txBody>
        </p:sp>
      </p:grpSp>
      <p:sp>
        <p:nvSpPr>
          <p:cNvPr id="170" name="テキスト ボックス 169">
            <a:extLst>
              <a:ext uri="{FF2B5EF4-FFF2-40B4-BE49-F238E27FC236}">
                <a16:creationId xmlns:a16="http://schemas.microsoft.com/office/drawing/2014/main" id="{C1D5E060-7DD4-16F5-EF08-127AE1CEEA10}"/>
              </a:ext>
            </a:extLst>
          </p:cNvPr>
          <p:cNvSpPr txBox="1"/>
          <p:nvPr/>
        </p:nvSpPr>
        <p:spPr>
          <a:xfrm>
            <a:off x="582641" y="809765"/>
            <a:ext cx="1447321" cy="400110"/>
          </a:xfrm>
          <a:prstGeom prst="rect">
            <a:avLst/>
          </a:prstGeom>
          <a:noFill/>
        </p:spPr>
        <p:txBody>
          <a:bodyPr wrap="square" rtlCol="0">
            <a:spAutoFit/>
          </a:bodyPr>
          <a:lstStyle/>
          <a:p>
            <a:pPr algn="ctr"/>
            <a:r>
              <a:rPr lang="ja-JP" altLang="en-US" sz="2000"/>
              <a:t>コンセプト</a:t>
            </a:r>
            <a:endParaRPr lang="en-US" altLang="ja-JP" sz="2000" dirty="0"/>
          </a:p>
        </p:txBody>
      </p:sp>
      <p:grpSp>
        <p:nvGrpSpPr>
          <p:cNvPr id="6" name="グループ化 5">
            <a:extLst>
              <a:ext uri="{FF2B5EF4-FFF2-40B4-BE49-F238E27FC236}">
                <a16:creationId xmlns:a16="http://schemas.microsoft.com/office/drawing/2014/main" id="{38BFEA63-DB4D-0DB6-A5FB-54270C76274C}"/>
              </a:ext>
            </a:extLst>
          </p:cNvPr>
          <p:cNvGrpSpPr/>
          <p:nvPr/>
        </p:nvGrpSpPr>
        <p:grpSpPr>
          <a:xfrm rot="20394171" flipH="1">
            <a:off x="627677" y="3501088"/>
            <a:ext cx="995120" cy="933264"/>
            <a:chOff x="6153110" y="3402930"/>
            <a:chExt cx="877114" cy="933264"/>
          </a:xfrm>
        </p:grpSpPr>
        <p:sp>
          <p:nvSpPr>
            <p:cNvPr id="107" name="四角形: 角を丸くする 106">
              <a:extLst>
                <a:ext uri="{FF2B5EF4-FFF2-40B4-BE49-F238E27FC236}">
                  <a16:creationId xmlns:a16="http://schemas.microsoft.com/office/drawing/2014/main" id="{A2710F7D-9F45-C25C-87C2-6885EB523B8B}"/>
                </a:ext>
              </a:extLst>
            </p:cNvPr>
            <p:cNvSpPr/>
            <p:nvPr/>
          </p:nvSpPr>
          <p:spPr>
            <a:xfrm rot="20394171">
              <a:off x="6153110" y="3402930"/>
              <a:ext cx="635077" cy="211050"/>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1600" dirty="0">
                  <a:solidFill>
                    <a:schemeClr val="bg1"/>
                  </a:solidFill>
                </a:rPr>
                <a:t>OUT</a:t>
              </a:r>
            </a:p>
          </p:txBody>
        </p:sp>
        <p:grpSp>
          <p:nvGrpSpPr>
            <p:cNvPr id="178" name="グループ化 177">
              <a:extLst>
                <a:ext uri="{FF2B5EF4-FFF2-40B4-BE49-F238E27FC236}">
                  <a16:creationId xmlns:a16="http://schemas.microsoft.com/office/drawing/2014/main" id="{F2745ED6-0720-B717-545C-25D3EDFE39FC}"/>
                </a:ext>
              </a:extLst>
            </p:cNvPr>
            <p:cNvGrpSpPr/>
            <p:nvPr/>
          </p:nvGrpSpPr>
          <p:grpSpPr>
            <a:xfrm rot="2932241">
              <a:off x="6260536" y="3566507"/>
              <a:ext cx="749919" cy="789456"/>
              <a:chOff x="6100170" y="2681108"/>
              <a:chExt cx="1115848" cy="1210447"/>
            </a:xfrm>
          </p:grpSpPr>
          <p:sp>
            <p:nvSpPr>
              <p:cNvPr id="176" name="二等辺三角形 175">
                <a:extLst>
                  <a:ext uri="{FF2B5EF4-FFF2-40B4-BE49-F238E27FC236}">
                    <a16:creationId xmlns:a16="http://schemas.microsoft.com/office/drawing/2014/main" id="{CEB6BD5E-3ACF-9E79-54FD-0F1A81130CF0}"/>
                  </a:ext>
                </a:extLst>
              </p:cNvPr>
              <p:cNvSpPr/>
              <p:nvPr/>
            </p:nvSpPr>
            <p:spPr>
              <a:xfrm rot="584871">
                <a:off x="6100170" y="3189199"/>
                <a:ext cx="266684" cy="215228"/>
              </a:xfrm>
              <a:prstGeom prst="triangl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7" name="円弧 176">
                <a:extLst>
                  <a:ext uri="{FF2B5EF4-FFF2-40B4-BE49-F238E27FC236}">
                    <a16:creationId xmlns:a16="http://schemas.microsoft.com/office/drawing/2014/main" id="{AA567E35-0CA0-208D-6BB7-4FD4E36FF2BD}"/>
                  </a:ext>
                </a:extLst>
              </p:cNvPr>
              <p:cNvSpPr/>
              <p:nvPr/>
            </p:nvSpPr>
            <p:spPr>
              <a:xfrm rot="12367759">
                <a:off x="6238050" y="2681108"/>
                <a:ext cx="977968" cy="1210447"/>
              </a:xfrm>
              <a:prstGeom prst="arc">
                <a:avLst>
                  <a:gd name="adj1" fmla="val 16200000"/>
                  <a:gd name="adj2" fmla="val 19851341"/>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grpSp>
      <p:sp>
        <p:nvSpPr>
          <p:cNvPr id="9" name="四角形: 角を丸くする 8">
            <a:extLst>
              <a:ext uri="{FF2B5EF4-FFF2-40B4-BE49-F238E27FC236}">
                <a16:creationId xmlns:a16="http://schemas.microsoft.com/office/drawing/2014/main" id="{90AE8C8E-5470-BBC8-6222-B4EA2CC3752D}"/>
              </a:ext>
            </a:extLst>
          </p:cNvPr>
          <p:cNvSpPr/>
          <p:nvPr/>
        </p:nvSpPr>
        <p:spPr>
          <a:xfrm>
            <a:off x="3229199" y="-10171"/>
            <a:ext cx="4703251" cy="84558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dirty="0">
                <a:solidFill>
                  <a:schemeClr val="bg1"/>
                </a:solidFill>
              </a:rPr>
              <a:t>制約条件　・ねじ部への負荷がないように</a:t>
            </a:r>
            <a:endParaRPr lang="en-US" altLang="ja-JP" dirty="0">
              <a:solidFill>
                <a:schemeClr val="bg1"/>
              </a:solidFill>
            </a:endParaRPr>
          </a:p>
          <a:p>
            <a:r>
              <a:rPr lang="ja-JP" altLang="en-US" dirty="0">
                <a:solidFill>
                  <a:schemeClr val="bg1"/>
                </a:solidFill>
              </a:rPr>
              <a:t>　　　　　　　・プレートの位置を自由に調整</a:t>
            </a:r>
            <a:endParaRPr lang="en-US" altLang="ja-JP" dirty="0">
              <a:solidFill>
                <a:schemeClr val="bg1"/>
              </a:solidFill>
            </a:endParaRPr>
          </a:p>
        </p:txBody>
      </p:sp>
      <p:sp>
        <p:nvSpPr>
          <p:cNvPr id="4" name="矢印: 左カーブ 3">
            <a:extLst>
              <a:ext uri="{FF2B5EF4-FFF2-40B4-BE49-F238E27FC236}">
                <a16:creationId xmlns:a16="http://schemas.microsoft.com/office/drawing/2014/main" id="{BADBE03B-C192-C1B2-FBAF-C4DC5849A120}"/>
              </a:ext>
            </a:extLst>
          </p:cNvPr>
          <p:cNvSpPr/>
          <p:nvPr/>
        </p:nvSpPr>
        <p:spPr>
          <a:xfrm>
            <a:off x="3080415" y="4202200"/>
            <a:ext cx="480399" cy="615119"/>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0" name="矢印: 右カーブ 39">
            <a:extLst>
              <a:ext uri="{FF2B5EF4-FFF2-40B4-BE49-F238E27FC236}">
                <a16:creationId xmlns:a16="http://schemas.microsoft.com/office/drawing/2014/main" id="{100C6600-AA03-7CA8-2655-44BF1DEE0FAA}"/>
              </a:ext>
            </a:extLst>
          </p:cNvPr>
          <p:cNvSpPr/>
          <p:nvPr/>
        </p:nvSpPr>
        <p:spPr>
          <a:xfrm>
            <a:off x="1294800" y="4175364"/>
            <a:ext cx="547747" cy="676775"/>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3" name="四角形: 角を丸くする 12">
            <a:extLst>
              <a:ext uri="{FF2B5EF4-FFF2-40B4-BE49-F238E27FC236}">
                <a16:creationId xmlns:a16="http://schemas.microsoft.com/office/drawing/2014/main" id="{30D0E6F5-7478-F6EA-4DA5-6B225B8DDCCA}"/>
              </a:ext>
            </a:extLst>
          </p:cNvPr>
          <p:cNvSpPr/>
          <p:nvPr/>
        </p:nvSpPr>
        <p:spPr>
          <a:xfrm>
            <a:off x="1636193" y="3969347"/>
            <a:ext cx="1538815" cy="468929"/>
          </a:xfrm>
          <a:prstGeom prst="roundRect">
            <a:avLst/>
          </a:prstGeom>
          <a:solidFill>
            <a:srgbClr val="0AF2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5" name="四角形: 角を丸くする 64">
            <a:extLst>
              <a:ext uri="{FF2B5EF4-FFF2-40B4-BE49-F238E27FC236}">
                <a16:creationId xmlns:a16="http://schemas.microsoft.com/office/drawing/2014/main" id="{34D6F317-827F-B82F-1A2D-B7B00F804006}"/>
              </a:ext>
            </a:extLst>
          </p:cNvPr>
          <p:cNvSpPr/>
          <p:nvPr/>
        </p:nvSpPr>
        <p:spPr>
          <a:xfrm>
            <a:off x="5060900" y="1041731"/>
            <a:ext cx="6972423" cy="5020712"/>
          </a:xfrm>
          <a:prstGeom prst="roundRect">
            <a:avLst>
              <a:gd name="adj" fmla="val 8690"/>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6" name="テキスト ボックス 65">
            <a:extLst>
              <a:ext uri="{FF2B5EF4-FFF2-40B4-BE49-F238E27FC236}">
                <a16:creationId xmlns:a16="http://schemas.microsoft.com/office/drawing/2014/main" id="{5FB94174-E82C-CCD2-AE94-3D9B510CB7CF}"/>
              </a:ext>
            </a:extLst>
          </p:cNvPr>
          <p:cNvSpPr txBox="1"/>
          <p:nvPr/>
        </p:nvSpPr>
        <p:spPr>
          <a:xfrm>
            <a:off x="5781689" y="854452"/>
            <a:ext cx="1995112" cy="400110"/>
          </a:xfrm>
          <a:prstGeom prst="rect">
            <a:avLst/>
          </a:prstGeom>
          <a:solidFill>
            <a:schemeClr val="bg1"/>
          </a:solidFill>
        </p:spPr>
        <p:txBody>
          <a:bodyPr wrap="square" rtlCol="0">
            <a:spAutoFit/>
          </a:bodyPr>
          <a:lstStyle/>
          <a:p>
            <a:pPr algn="ctr"/>
            <a:endParaRPr lang="en-US" altLang="ja-JP" sz="2000" dirty="0"/>
          </a:p>
        </p:txBody>
      </p:sp>
      <p:sp>
        <p:nvSpPr>
          <p:cNvPr id="73" name="テキスト ボックス 72">
            <a:extLst>
              <a:ext uri="{FF2B5EF4-FFF2-40B4-BE49-F238E27FC236}">
                <a16:creationId xmlns:a16="http://schemas.microsoft.com/office/drawing/2014/main" id="{C2BCAB83-C537-18E9-B44D-6BB2B0DFB3A1}"/>
              </a:ext>
            </a:extLst>
          </p:cNvPr>
          <p:cNvSpPr txBox="1"/>
          <p:nvPr/>
        </p:nvSpPr>
        <p:spPr>
          <a:xfrm>
            <a:off x="5484190" y="860919"/>
            <a:ext cx="2535377" cy="400110"/>
          </a:xfrm>
          <a:prstGeom prst="rect">
            <a:avLst/>
          </a:prstGeom>
          <a:noFill/>
        </p:spPr>
        <p:txBody>
          <a:bodyPr wrap="square" rtlCol="0">
            <a:spAutoFit/>
          </a:bodyPr>
          <a:lstStyle/>
          <a:p>
            <a:pPr algn="ctr"/>
            <a:r>
              <a:rPr lang="ja-JP" altLang="en-US" sz="2000" dirty="0"/>
              <a:t>設計と寸法調整</a:t>
            </a:r>
            <a:endParaRPr lang="en-US" altLang="ja-JP" sz="2000" dirty="0"/>
          </a:p>
        </p:txBody>
      </p:sp>
      <p:pic>
        <p:nvPicPr>
          <p:cNvPr id="16" name="図 15">
            <a:extLst>
              <a:ext uri="{FF2B5EF4-FFF2-40B4-BE49-F238E27FC236}">
                <a16:creationId xmlns:a16="http://schemas.microsoft.com/office/drawing/2014/main" id="{CEBC71C0-64D8-11F3-9EC3-E268BE551ACD}"/>
              </a:ext>
            </a:extLst>
          </p:cNvPr>
          <p:cNvPicPr>
            <a:picLocks noChangeAspect="1"/>
          </p:cNvPicPr>
          <p:nvPr/>
        </p:nvPicPr>
        <p:blipFill>
          <a:blip r:embed="rId7"/>
          <a:srcRect l="20757" r="4583" b="6624"/>
          <a:stretch/>
        </p:blipFill>
        <p:spPr>
          <a:xfrm>
            <a:off x="5168532" y="1215085"/>
            <a:ext cx="3915687" cy="2261535"/>
          </a:xfrm>
          <a:prstGeom prst="rect">
            <a:avLst/>
          </a:prstGeom>
        </p:spPr>
      </p:pic>
      <p:grpSp>
        <p:nvGrpSpPr>
          <p:cNvPr id="52" name="グループ化 51">
            <a:extLst>
              <a:ext uri="{FF2B5EF4-FFF2-40B4-BE49-F238E27FC236}">
                <a16:creationId xmlns:a16="http://schemas.microsoft.com/office/drawing/2014/main" id="{94EC0E03-1C06-E1F7-FC7B-0751A9CCF427}"/>
              </a:ext>
            </a:extLst>
          </p:cNvPr>
          <p:cNvGrpSpPr/>
          <p:nvPr/>
        </p:nvGrpSpPr>
        <p:grpSpPr>
          <a:xfrm>
            <a:off x="2907732" y="1221167"/>
            <a:ext cx="2020207" cy="2168817"/>
            <a:chOff x="2230421" y="1627323"/>
            <a:chExt cx="2811117" cy="3087085"/>
          </a:xfrm>
        </p:grpSpPr>
        <p:pic>
          <p:nvPicPr>
            <p:cNvPr id="61" name="Picture 2">
              <a:extLst>
                <a:ext uri="{FF2B5EF4-FFF2-40B4-BE49-F238E27FC236}">
                  <a16:creationId xmlns:a16="http://schemas.microsoft.com/office/drawing/2014/main" id="{5E0D5B27-B07B-C13E-2C51-C409180B264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251" t="1922" r="3581" b="2610"/>
            <a:stretch/>
          </p:blipFill>
          <p:spPr bwMode="auto">
            <a:xfrm>
              <a:off x="2337260" y="2005203"/>
              <a:ext cx="2523962" cy="2570177"/>
            </a:xfrm>
            <a:prstGeom prst="rect">
              <a:avLst/>
            </a:prstGeom>
            <a:noFill/>
            <a:extLst>
              <a:ext uri="{909E8E84-426E-40DD-AFC4-6F175D3DCCD1}">
                <a14:hiddenFill xmlns:a14="http://schemas.microsoft.com/office/drawing/2010/main">
                  <a:solidFill>
                    <a:srgbClr val="FFFFFF"/>
                  </a:solidFill>
                </a14:hiddenFill>
              </a:ext>
            </a:extLst>
          </p:spPr>
        </p:pic>
        <p:sp>
          <p:nvSpPr>
            <p:cNvPr id="63" name="四角形: 角を丸くする 62">
              <a:extLst>
                <a:ext uri="{FF2B5EF4-FFF2-40B4-BE49-F238E27FC236}">
                  <a16:creationId xmlns:a16="http://schemas.microsoft.com/office/drawing/2014/main" id="{B49E758E-AC55-57AF-E67F-FB7A7C196A22}"/>
                </a:ext>
              </a:extLst>
            </p:cNvPr>
            <p:cNvSpPr/>
            <p:nvPr/>
          </p:nvSpPr>
          <p:spPr>
            <a:xfrm>
              <a:off x="2309841" y="1627323"/>
              <a:ext cx="2478341" cy="37149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dirty="0">
                  <a:solidFill>
                    <a:schemeClr val="bg1"/>
                  </a:solidFill>
                </a:rPr>
                <a:t>イメージ図</a:t>
              </a:r>
              <a:endParaRPr lang="en-US" altLang="ja-JP" sz="1600" dirty="0">
                <a:solidFill>
                  <a:schemeClr val="bg1"/>
                </a:solidFill>
              </a:endParaRPr>
            </a:p>
          </p:txBody>
        </p:sp>
        <p:grpSp>
          <p:nvGrpSpPr>
            <p:cNvPr id="64" name="グループ化 63">
              <a:extLst>
                <a:ext uri="{FF2B5EF4-FFF2-40B4-BE49-F238E27FC236}">
                  <a16:creationId xmlns:a16="http://schemas.microsoft.com/office/drawing/2014/main" id="{079EFED3-772D-12B5-3521-0B9C9032ADCA}"/>
                </a:ext>
              </a:extLst>
            </p:cNvPr>
            <p:cNvGrpSpPr/>
            <p:nvPr/>
          </p:nvGrpSpPr>
          <p:grpSpPr>
            <a:xfrm>
              <a:off x="3432498" y="2073549"/>
              <a:ext cx="1609040" cy="1291965"/>
              <a:chOff x="3607226" y="2312377"/>
              <a:chExt cx="1609040" cy="1291965"/>
            </a:xfrm>
          </p:grpSpPr>
          <p:sp>
            <p:nvSpPr>
              <p:cNvPr id="111" name="円弧 110">
                <a:extLst>
                  <a:ext uri="{FF2B5EF4-FFF2-40B4-BE49-F238E27FC236}">
                    <a16:creationId xmlns:a16="http://schemas.microsoft.com/office/drawing/2014/main" id="{D80671DA-D530-EACA-B462-7FEC9EF41EBE}"/>
                  </a:ext>
                </a:extLst>
              </p:cNvPr>
              <p:cNvSpPr/>
              <p:nvPr/>
            </p:nvSpPr>
            <p:spPr>
              <a:xfrm rot="1702526">
                <a:off x="3607226" y="2395968"/>
                <a:ext cx="1552415" cy="1208374"/>
              </a:xfrm>
              <a:prstGeom prst="arc">
                <a:avLst>
                  <a:gd name="adj1" fmla="val 16200000"/>
                  <a:gd name="adj2" fmla="val 19851341"/>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nvGrpSpPr>
              <p:cNvPr id="112" name="グループ化 111">
                <a:extLst>
                  <a:ext uri="{FF2B5EF4-FFF2-40B4-BE49-F238E27FC236}">
                    <a16:creationId xmlns:a16="http://schemas.microsoft.com/office/drawing/2014/main" id="{7BF146FD-76D4-DAA9-BF78-0F8F2A852CB3}"/>
                  </a:ext>
                </a:extLst>
              </p:cNvPr>
              <p:cNvGrpSpPr/>
              <p:nvPr/>
            </p:nvGrpSpPr>
            <p:grpSpPr>
              <a:xfrm>
                <a:off x="4573559" y="2312377"/>
                <a:ext cx="642707" cy="819412"/>
                <a:chOff x="4573559" y="2312377"/>
                <a:chExt cx="642707" cy="819412"/>
              </a:xfrm>
            </p:grpSpPr>
            <p:sp>
              <p:nvSpPr>
                <p:cNvPr id="113" name="二等辺三角形 112">
                  <a:extLst>
                    <a:ext uri="{FF2B5EF4-FFF2-40B4-BE49-F238E27FC236}">
                      <a16:creationId xmlns:a16="http://schemas.microsoft.com/office/drawing/2014/main" id="{0B86C7F7-9B05-AB10-5863-E71286218CED}"/>
                    </a:ext>
                  </a:extLst>
                </p:cNvPr>
                <p:cNvSpPr/>
                <p:nvPr/>
              </p:nvSpPr>
              <p:spPr>
                <a:xfrm rot="18760042">
                  <a:off x="4564993" y="2320943"/>
                  <a:ext cx="280402" cy="263270"/>
                </a:xfrm>
                <a:prstGeom prst="triangl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4" name="二等辺三角形 113">
                  <a:extLst>
                    <a:ext uri="{FF2B5EF4-FFF2-40B4-BE49-F238E27FC236}">
                      <a16:creationId xmlns:a16="http://schemas.microsoft.com/office/drawing/2014/main" id="{C497C007-42DC-0FE5-2A2E-C20718B4300B}"/>
                    </a:ext>
                  </a:extLst>
                </p:cNvPr>
                <p:cNvSpPr/>
                <p:nvPr/>
              </p:nvSpPr>
              <p:spPr>
                <a:xfrm rot="10086140">
                  <a:off x="4935864" y="2868519"/>
                  <a:ext cx="280402" cy="263270"/>
                </a:xfrm>
                <a:prstGeom prst="triangl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74" name="グループ化 73">
              <a:extLst>
                <a:ext uri="{FF2B5EF4-FFF2-40B4-BE49-F238E27FC236}">
                  <a16:creationId xmlns:a16="http://schemas.microsoft.com/office/drawing/2014/main" id="{99772E03-841C-57B3-8077-597DCC470C63}"/>
                </a:ext>
              </a:extLst>
            </p:cNvPr>
            <p:cNvGrpSpPr/>
            <p:nvPr/>
          </p:nvGrpSpPr>
          <p:grpSpPr>
            <a:xfrm rot="14858165">
              <a:off x="2071884" y="2275398"/>
              <a:ext cx="1609040" cy="1291965"/>
              <a:chOff x="3607226" y="2312377"/>
              <a:chExt cx="1609040" cy="1291965"/>
            </a:xfrm>
          </p:grpSpPr>
          <p:sp>
            <p:nvSpPr>
              <p:cNvPr id="85" name="円弧 84">
                <a:extLst>
                  <a:ext uri="{FF2B5EF4-FFF2-40B4-BE49-F238E27FC236}">
                    <a16:creationId xmlns:a16="http://schemas.microsoft.com/office/drawing/2014/main" id="{62DC1163-6D25-4644-289A-719A9CC6FBA5}"/>
                  </a:ext>
                </a:extLst>
              </p:cNvPr>
              <p:cNvSpPr/>
              <p:nvPr/>
            </p:nvSpPr>
            <p:spPr>
              <a:xfrm rot="1702526">
                <a:off x="3607226" y="2395968"/>
                <a:ext cx="1552415" cy="1208374"/>
              </a:xfrm>
              <a:prstGeom prst="arc">
                <a:avLst>
                  <a:gd name="adj1" fmla="val 16200000"/>
                  <a:gd name="adj2" fmla="val 19851341"/>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nvGrpSpPr>
              <p:cNvPr id="94" name="グループ化 93">
                <a:extLst>
                  <a:ext uri="{FF2B5EF4-FFF2-40B4-BE49-F238E27FC236}">
                    <a16:creationId xmlns:a16="http://schemas.microsoft.com/office/drawing/2014/main" id="{A4AA9166-24B6-109C-0C7D-48D344611745}"/>
                  </a:ext>
                </a:extLst>
              </p:cNvPr>
              <p:cNvGrpSpPr/>
              <p:nvPr/>
            </p:nvGrpSpPr>
            <p:grpSpPr>
              <a:xfrm>
                <a:off x="4573559" y="2312377"/>
                <a:ext cx="642707" cy="819411"/>
                <a:chOff x="4573559" y="2312377"/>
                <a:chExt cx="642707" cy="819411"/>
              </a:xfrm>
            </p:grpSpPr>
            <p:sp>
              <p:nvSpPr>
                <p:cNvPr id="101" name="二等辺三角形 100">
                  <a:extLst>
                    <a:ext uri="{FF2B5EF4-FFF2-40B4-BE49-F238E27FC236}">
                      <a16:creationId xmlns:a16="http://schemas.microsoft.com/office/drawing/2014/main" id="{D9CAC7A7-3AEC-ACE2-29D3-5E454BDA4E43}"/>
                    </a:ext>
                  </a:extLst>
                </p:cNvPr>
                <p:cNvSpPr/>
                <p:nvPr/>
              </p:nvSpPr>
              <p:spPr>
                <a:xfrm rot="18760042">
                  <a:off x="4564993" y="2320943"/>
                  <a:ext cx="280402" cy="263270"/>
                </a:xfrm>
                <a:prstGeom prst="triangl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2" name="二等辺三角形 101">
                  <a:extLst>
                    <a:ext uri="{FF2B5EF4-FFF2-40B4-BE49-F238E27FC236}">
                      <a16:creationId xmlns:a16="http://schemas.microsoft.com/office/drawing/2014/main" id="{309EE8EC-6DB1-45B8-093C-7BBC3177DE78}"/>
                    </a:ext>
                  </a:extLst>
                </p:cNvPr>
                <p:cNvSpPr/>
                <p:nvPr/>
              </p:nvSpPr>
              <p:spPr>
                <a:xfrm rot="10086140">
                  <a:off x="4935864" y="2868518"/>
                  <a:ext cx="280402" cy="263270"/>
                </a:xfrm>
                <a:prstGeom prst="triangl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79" name="グループ化 78">
              <a:extLst>
                <a:ext uri="{FF2B5EF4-FFF2-40B4-BE49-F238E27FC236}">
                  <a16:creationId xmlns:a16="http://schemas.microsoft.com/office/drawing/2014/main" id="{F7FD8735-4A97-D3E1-8EE0-05EB14CDEEE1}"/>
                </a:ext>
              </a:extLst>
            </p:cNvPr>
            <p:cNvGrpSpPr/>
            <p:nvPr/>
          </p:nvGrpSpPr>
          <p:grpSpPr>
            <a:xfrm rot="6940868">
              <a:off x="3075669" y="3263905"/>
              <a:ext cx="1609040" cy="1291965"/>
              <a:chOff x="3607226" y="2312377"/>
              <a:chExt cx="1609040" cy="1291965"/>
            </a:xfrm>
          </p:grpSpPr>
          <p:sp>
            <p:nvSpPr>
              <p:cNvPr id="80" name="円弧 79">
                <a:extLst>
                  <a:ext uri="{FF2B5EF4-FFF2-40B4-BE49-F238E27FC236}">
                    <a16:creationId xmlns:a16="http://schemas.microsoft.com/office/drawing/2014/main" id="{B90178CC-892D-AAD3-94C3-96033D9ABEE4}"/>
                  </a:ext>
                </a:extLst>
              </p:cNvPr>
              <p:cNvSpPr/>
              <p:nvPr/>
            </p:nvSpPr>
            <p:spPr>
              <a:xfrm rot="1702526">
                <a:off x="3607226" y="2395968"/>
                <a:ext cx="1552415" cy="1208374"/>
              </a:xfrm>
              <a:prstGeom prst="arc">
                <a:avLst>
                  <a:gd name="adj1" fmla="val 16200000"/>
                  <a:gd name="adj2" fmla="val 19851341"/>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nvGrpSpPr>
              <p:cNvPr id="81" name="グループ化 80">
                <a:extLst>
                  <a:ext uri="{FF2B5EF4-FFF2-40B4-BE49-F238E27FC236}">
                    <a16:creationId xmlns:a16="http://schemas.microsoft.com/office/drawing/2014/main" id="{6B8A385D-E306-58CD-2920-781972552F24}"/>
                  </a:ext>
                </a:extLst>
              </p:cNvPr>
              <p:cNvGrpSpPr/>
              <p:nvPr/>
            </p:nvGrpSpPr>
            <p:grpSpPr>
              <a:xfrm>
                <a:off x="4573559" y="2312377"/>
                <a:ext cx="642707" cy="819412"/>
                <a:chOff x="4573559" y="2312377"/>
                <a:chExt cx="642707" cy="819412"/>
              </a:xfrm>
            </p:grpSpPr>
            <p:sp>
              <p:nvSpPr>
                <p:cNvPr id="83" name="二等辺三角形 82">
                  <a:extLst>
                    <a:ext uri="{FF2B5EF4-FFF2-40B4-BE49-F238E27FC236}">
                      <a16:creationId xmlns:a16="http://schemas.microsoft.com/office/drawing/2014/main" id="{67F0045E-9F15-AB9E-2FD4-F1D62208177A}"/>
                    </a:ext>
                  </a:extLst>
                </p:cNvPr>
                <p:cNvSpPr/>
                <p:nvPr/>
              </p:nvSpPr>
              <p:spPr>
                <a:xfrm rot="18760042">
                  <a:off x="4564993" y="2320943"/>
                  <a:ext cx="280402" cy="263270"/>
                </a:xfrm>
                <a:prstGeom prst="triangl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4" name="二等辺三角形 83">
                  <a:extLst>
                    <a:ext uri="{FF2B5EF4-FFF2-40B4-BE49-F238E27FC236}">
                      <a16:creationId xmlns:a16="http://schemas.microsoft.com/office/drawing/2014/main" id="{C5834116-8859-7BC3-EA14-B466C93538FE}"/>
                    </a:ext>
                  </a:extLst>
                </p:cNvPr>
                <p:cNvSpPr/>
                <p:nvPr/>
              </p:nvSpPr>
              <p:spPr>
                <a:xfrm rot="10086140">
                  <a:off x="4935864" y="2868519"/>
                  <a:ext cx="280402" cy="263270"/>
                </a:xfrm>
                <a:prstGeom prst="triangl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sp>
        <p:nvSpPr>
          <p:cNvPr id="149" name="右中かっこ 148">
            <a:extLst>
              <a:ext uri="{FF2B5EF4-FFF2-40B4-BE49-F238E27FC236}">
                <a16:creationId xmlns:a16="http://schemas.microsoft.com/office/drawing/2014/main" id="{B56C3AC7-CE7A-1AEE-F126-19E4AD61117D}"/>
              </a:ext>
            </a:extLst>
          </p:cNvPr>
          <p:cNvSpPr/>
          <p:nvPr/>
        </p:nvSpPr>
        <p:spPr>
          <a:xfrm>
            <a:off x="3498238" y="3871971"/>
            <a:ext cx="203116" cy="1131723"/>
          </a:xfrm>
          <a:prstGeom prst="rightBrace">
            <a:avLst>
              <a:gd name="adj1" fmla="val 28023"/>
              <a:gd name="adj2" fmla="val 53334"/>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2" name="直線矢印コネクタ 61">
            <a:extLst>
              <a:ext uri="{FF2B5EF4-FFF2-40B4-BE49-F238E27FC236}">
                <a16:creationId xmlns:a16="http://schemas.microsoft.com/office/drawing/2014/main" id="{EBC1497D-3C6D-0E9D-2D5E-4E66FAE7E487}"/>
              </a:ext>
            </a:extLst>
          </p:cNvPr>
          <p:cNvCxnSpPr>
            <a:cxnSpLocks/>
          </p:cNvCxnSpPr>
          <p:nvPr/>
        </p:nvCxnSpPr>
        <p:spPr>
          <a:xfrm flipH="1" flipV="1">
            <a:off x="3017412" y="4790073"/>
            <a:ext cx="2944847" cy="15859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54" name="直線矢印コネクタ 53">
            <a:extLst>
              <a:ext uri="{FF2B5EF4-FFF2-40B4-BE49-F238E27FC236}">
                <a16:creationId xmlns:a16="http://schemas.microsoft.com/office/drawing/2014/main" id="{6BA86C4E-DF80-17EB-DEC7-E54F7595ADED}"/>
              </a:ext>
            </a:extLst>
          </p:cNvPr>
          <p:cNvCxnSpPr>
            <a:cxnSpLocks/>
          </p:cNvCxnSpPr>
          <p:nvPr/>
        </p:nvCxnSpPr>
        <p:spPr>
          <a:xfrm flipH="1">
            <a:off x="3077835" y="2474846"/>
            <a:ext cx="3062084" cy="167343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82" name="四角形: 角を丸くする 181">
            <a:extLst>
              <a:ext uri="{FF2B5EF4-FFF2-40B4-BE49-F238E27FC236}">
                <a16:creationId xmlns:a16="http://schemas.microsoft.com/office/drawing/2014/main" id="{4BDFF4DE-6E2A-EF55-F6A6-2B1DFAF4B1A4}"/>
              </a:ext>
            </a:extLst>
          </p:cNvPr>
          <p:cNvSpPr/>
          <p:nvPr/>
        </p:nvSpPr>
        <p:spPr>
          <a:xfrm>
            <a:off x="1776727" y="4063314"/>
            <a:ext cx="1259443" cy="30577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a:solidFill>
                  <a:schemeClr val="tx1"/>
                </a:solidFill>
              </a:rPr>
              <a:t>シャフト側</a:t>
            </a:r>
            <a:endParaRPr lang="en-US" altLang="ja-JP" sz="1600" dirty="0">
              <a:solidFill>
                <a:schemeClr val="tx1"/>
              </a:solidFill>
            </a:endParaRPr>
          </a:p>
        </p:txBody>
      </p:sp>
      <p:sp>
        <p:nvSpPr>
          <p:cNvPr id="183" name="四角形: 角を丸くする 182">
            <a:extLst>
              <a:ext uri="{FF2B5EF4-FFF2-40B4-BE49-F238E27FC236}">
                <a16:creationId xmlns:a16="http://schemas.microsoft.com/office/drawing/2014/main" id="{CD49F0E7-9A65-8B6A-E3D0-4B92E90C7683}"/>
              </a:ext>
            </a:extLst>
          </p:cNvPr>
          <p:cNvSpPr/>
          <p:nvPr/>
        </p:nvSpPr>
        <p:spPr>
          <a:xfrm>
            <a:off x="1789297" y="4534278"/>
            <a:ext cx="1259443" cy="30577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dirty="0">
                <a:solidFill>
                  <a:schemeClr val="tx1"/>
                </a:solidFill>
              </a:rPr>
              <a:t>プレート側</a:t>
            </a:r>
            <a:endParaRPr lang="en-US" altLang="ja-JP" sz="1600" dirty="0">
              <a:solidFill>
                <a:schemeClr val="tx1"/>
              </a:solidFill>
            </a:endParaRPr>
          </a:p>
        </p:txBody>
      </p:sp>
      <p:sp>
        <p:nvSpPr>
          <p:cNvPr id="184" name="正方形/長方形 183">
            <a:extLst>
              <a:ext uri="{FF2B5EF4-FFF2-40B4-BE49-F238E27FC236}">
                <a16:creationId xmlns:a16="http://schemas.microsoft.com/office/drawing/2014/main" id="{1ED14CEC-A1C3-744D-4D9F-32CF2CBDE5F0}"/>
              </a:ext>
            </a:extLst>
          </p:cNvPr>
          <p:cNvSpPr/>
          <p:nvPr/>
        </p:nvSpPr>
        <p:spPr>
          <a:xfrm>
            <a:off x="2282393" y="3698825"/>
            <a:ext cx="271763" cy="257347"/>
          </a:xfrm>
          <a:prstGeom prst="rect">
            <a:avLst/>
          </a:prstGeom>
          <a:noFill/>
          <a:ln w="1905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5" name="正方形/長方形 184">
            <a:extLst>
              <a:ext uri="{FF2B5EF4-FFF2-40B4-BE49-F238E27FC236}">
                <a16:creationId xmlns:a16="http://schemas.microsoft.com/office/drawing/2014/main" id="{6F1ACDB0-9C65-2B98-F977-D93E1CB4DBAF}"/>
              </a:ext>
            </a:extLst>
          </p:cNvPr>
          <p:cNvSpPr/>
          <p:nvPr/>
        </p:nvSpPr>
        <p:spPr>
          <a:xfrm>
            <a:off x="2268299" y="5073015"/>
            <a:ext cx="271763" cy="257347"/>
          </a:xfrm>
          <a:prstGeom prst="rect">
            <a:avLst/>
          </a:prstGeom>
          <a:noFill/>
          <a:ln w="1905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6" name="正方形/長方形 185">
            <a:extLst>
              <a:ext uri="{FF2B5EF4-FFF2-40B4-BE49-F238E27FC236}">
                <a16:creationId xmlns:a16="http://schemas.microsoft.com/office/drawing/2014/main" id="{66E74B81-E24C-9D09-C9AC-6E370C6276C6}"/>
              </a:ext>
            </a:extLst>
          </p:cNvPr>
          <p:cNvSpPr/>
          <p:nvPr/>
        </p:nvSpPr>
        <p:spPr>
          <a:xfrm>
            <a:off x="2929274" y="3961692"/>
            <a:ext cx="135132" cy="692511"/>
          </a:xfrm>
          <a:prstGeom prst="rect">
            <a:avLst/>
          </a:prstGeom>
          <a:noFill/>
          <a:ln w="1905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8" name="正方形/長方形 187">
            <a:extLst>
              <a:ext uri="{FF2B5EF4-FFF2-40B4-BE49-F238E27FC236}">
                <a16:creationId xmlns:a16="http://schemas.microsoft.com/office/drawing/2014/main" id="{4979AD66-1694-1DFD-F450-56058A29F518}"/>
              </a:ext>
            </a:extLst>
          </p:cNvPr>
          <p:cNvSpPr/>
          <p:nvPr/>
        </p:nvSpPr>
        <p:spPr>
          <a:xfrm>
            <a:off x="1764431" y="3972840"/>
            <a:ext cx="135132" cy="692511"/>
          </a:xfrm>
          <a:prstGeom prst="rect">
            <a:avLst/>
          </a:prstGeom>
          <a:noFill/>
          <a:ln w="1905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 name="楕円 44">
            <a:extLst>
              <a:ext uri="{FF2B5EF4-FFF2-40B4-BE49-F238E27FC236}">
                <a16:creationId xmlns:a16="http://schemas.microsoft.com/office/drawing/2014/main" id="{C9EB2FF2-7498-EB11-015B-2C076F229718}"/>
              </a:ext>
            </a:extLst>
          </p:cNvPr>
          <p:cNvSpPr/>
          <p:nvPr/>
        </p:nvSpPr>
        <p:spPr>
          <a:xfrm>
            <a:off x="6289319" y="2398791"/>
            <a:ext cx="244616" cy="257635"/>
          </a:xfrm>
          <a:prstGeom prst="ellips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2" name="グループ化 11">
            <a:extLst>
              <a:ext uri="{FF2B5EF4-FFF2-40B4-BE49-F238E27FC236}">
                <a16:creationId xmlns:a16="http://schemas.microsoft.com/office/drawing/2014/main" id="{1ACB10A4-7CB0-8E86-B921-F58AD6B33184}"/>
              </a:ext>
            </a:extLst>
          </p:cNvPr>
          <p:cNvGrpSpPr/>
          <p:nvPr/>
        </p:nvGrpSpPr>
        <p:grpSpPr>
          <a:xfrm flipV="1">
            <a:off x="46495" y="558583"/>
            <a:ext cx="2601015" cy="123299"/>
            <a:chOff x="4061460" y="1183703"/>
            <a:chExt cx="4069080" cy="0"/>
          </a:xfrm>
        </p:grpSpPr>
        <p:cxnSp>
          <p:nvCxnSpPr>
            <p:cNvPr id="14" name="直線コネクタ 13">
              <a:extLst>
                <a:ext uri="{FF2B5EF4-FFF2-40B4-BE49-F238E27FC236}">
                  <a16:creationId xmlns:a16="http://schemas.microsoft.com/office/drawing/2014/main" id="{97E086BD-8822-21A1-9D0B-C4F7807DE18F}"/>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5" name="直線コネクタ 14">
              <a:extLst>
                <a:ext uri="{FF2B5EF4-FFF2-40B4-BE49-F238E27FC236}">
                  <a16:creationId xmlns:a16="http://schemas.microsoft.com/office/drawing/2014/main" id="{4AFF9EF0-D6B7-BB16-09E2-FC8E29FB578D}"/>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7" name="テキスト ボックス 16">
            <a:extLst>
              <a:ext uri="{FF2B5EF4-FFF2-40B4-BE49-F238E27FC236}">
                <a16:creationId xmlns:a16="http://schemas.microsoft.com/office/drawing/2014/main" id="{4B684321-1CCE-81D8-C0AE-76F3A522201E}"/>
              </a:ext>
            </a:extLst>
          </p:cNvPr>
          <p:cNvSpPr txBox="1"/>
          <p:nvPr/>
        </p:nvSpPr>
        <p:spPr>
          <a:xfrm>
            <a:off x="71691" y="-50200"/>
            <a:ext cx="2236510"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対策立案②</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3" name="四角形: 角を丸くする 2">
            <a:extLst>
              <a:ext uri="{FF2B5EF4-FFF2-40B4-BE49-F238E27FC236}">
                <a16:creationId xmlns:a16="http://schemas.microsoft.com/office/drawing/2014/main" id="{C11CDE06-FF65-C0BC-2DFA-0E20820D4C96}"/>
              </a:ext>
            </a:extLst>
          </p:cNvPr>
          <p:cNvSpPr/>
          <p:nvPr/>
        </p:nvSpPr>
        <p:spPr>
          <a:xfrm>
            <a:off x="7884307" y="5812995"/>
            <a:ext cx="773719" cy="23780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万代</a:t>
            </a:r>
          </a:p>
        </p:txBody>
      </p:sp>
      <p:pic>
        <p:nvPicPr>
          <p:cNvPr id="7" name="図 6">
            <a:extLst>
              <a:ext uri="{FF2B5EF4-FFF2-40B4-BE49-F238E27FC236}">
                <a16:creationId xmlns:a16="http://schemas.microsoft.com/office/drawing/2014/main" id="{E6CB36C3-A47F-3681-99DF-CF728514D333}"/>
              </a:ext>
            </a:extLst>
          </p:cNvPr>
          <p:cNvPicPr>
            <a:picLocks noChangeAspect="1"/>
          </p:cNvPicPr>
          <p:nvPr/>
        </p:nvPicPr>
        <p:blipFill>
          <a:blip r:embed="rId9"/>
          <a:srcRect l="24403" t="6019" r="27062" b="57115"/>
          <a:stretch>
            <a:fillRect/>
          </a:stretch>
        </p:blipFill>
        <p:spPr>
          <a:xfrm>
            <a:off x="247781" y="1096511"/>
            <a:ext cx="986987" cy="1224660"/>
          </a:xfrm>
          <a:prstGeom prst="rect">
            <a:avLst/>
          </a:prstGeom>
        </p:spPr>
      </p:pic>
      <p:pic>
        <p:nvPicPr>
          <p:cNvPr id="10" name="図 9">
            <a:extLst>
              <a:ext uri="{FF2B5EF4-FFF2-40B4-BE49-F238E27FC236}">
                <a16:creationId xmlns:a16="http://schemas.microsoft.com/office/drawing/2014/main" id="{5F366836-2402-505D-E045-9F3D8136E0B6}"/>
              </a:ext>
            </a:extLst>
          </p:cNvPr>
          <p:cNvPicPr>
            <a:picLocks noChangeAspect="1"/>
          </p:cNvPicPr>
          <p:nvPr/>
        </p:nvPicPr>
        <p:blipFill>
          <a:blip r:embed="rId10"/>
          <a:srcRect l="27101" t="8534" r="27233" b="59185"/>
          <a:stretch>
            <a:fillRect/>
          </a:stretch>
        </p:blipFill>
        <p:spPr>
          <a:xfrm>
            <a:off x="7512789" y="4662735"/>
            <a:ext cx="1079999" cy="1145171"/>
          </a:xfrm>
          <a:prstGeom prst="rect">
            <a:avLst/>
          </a:prstGeom>
        </p:spPr>
      </p:pic>
      <p:sp>
        <p:nvSpPr>
          <p:cNvPr id="87" name="四角形: 角を丸くする 86">
            <a:extLst>
              <a:ext uri="{FF2B5EF4-FFF2-40B4-BE49-F238E27FC236}">
                <a16:creationId xmlns:a16="http://schemas.microsoft.com/office/drawing/2014/main" id="{5F024607-614B-6F14-386B-EAC6B2BFF3E4}"/>
              </a:ext>
            </a:extLst>
          </p:cNvPr>
          <p:cNvSpPr/>
          <p:nvPr/>
        </p:nvSpPr>
        <p:spPr>
          <a:xfrm>
            <a:off x="423541" y="2261376"/>
            <a:ext cx="886591" cy="313261"/>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a:solidFill>
                  <a:sysClr val="windowText" lastClr="000000"/>
                </a:solidFill>
              </a:rPr>
              <a:t>神河</a:t>
            </a:r>
          </a:p>
        </p:txBody>
      </p:sp>
      <p:pic>
        <p:nvPicPr>
          <p:cNvPr id="22" name="図 21">
            <a:extLst>
              <a:ext uri="{FF2B5EF4-FFF2-40B4-BE49-F238E27FC236}">
                <a16:creationId xmlns:a16="http://schemas.microsoft.com/office/drawing/2014/main" id="{55FC32A4-7802-E40E-ACC6-649C2C355182}"/>
              </a:ext>
            </a:extLst>
          </p:cNvPr>
          <p:cNvPicPr>
            <a:picLocks noChangeAspect="1"/>
          </p:cNvPicPr>
          <p:nvPr/>
        </p:nvPicPr>
        <p:blipFill>
          <a:blip r:embed="rId11"/>
          <a:srcRect l="21911" t="6018" r="23750" b="56114"/>
          <a:stretch>
            <a:fillRect/>
          </a:stretch>
        </p:blipFill>
        <p:spPr>
          <a:xfrm>
            <a:off x="10730121" y="4632421"/>
            <a:ext cx="1192865" cy="1246943"/>
          </a:xfrm>
          <a:prstGeom prst="rect">
            <a:avLst/>
          </a:prstGeom>
        </p:spPr>
      </p:pic>
      <p:grpSp>
        <p:nvGrpSpPr>
          <p:cNvPr id="115" name="グループ化 114">
            <a:extLst>
              <a:ext uri="{FF2B5EF4-FFF2-40B4-BE49-F238E27FC236}">
                <a16:creationId xmlns:a16="http://schemas.microsoft.com/office/drawing/2014/main" id="{6858878A-4D01-E749-290F-B96EB3B097AA}"/>
              </a:ext>
            </a:extLst>
          </p:cNvPr>
          <p:cNvGrpSpPr/>
          <p:nvPr/>
        </p:nvGrpSpPr>
        <p:grpSpPr>
          <a:xfrm>
            <a:off x="8799091" y="4958745"/>
            <a:ext cx="2061065" cy="388166"/>
            <a:chOff x="9307984" y="4851940"/>
            <a:chExt cx="2061065" cy="388166"/>
          </a:xfrm>
        </p:grpSpPr>
        <p:sp>
          <p:nvSpPr>
            <p:cNvPr id="88" name="吹き出し: 角を丸めた四角形 87">
              <a:extLst>
                <a:ext uri="{FF2B5EF4-FFF2-40B4-BE49-F238E27FC236}">
                  <a16:creationId xmlns:a16="http://schemas.microsoft.com/office/drawing/2014/main" id="{4BAC0D6C-A743-B5DB-D545-F5005E4A776A}"/>
                </a:ext>
              </a:extLst>
            </p:cNvPr>
            <p:cNvSpPr/>
            <p:nvPr/>
          </p:nvSpPr>
          <p:spPr>
            <a:xfrm>
              <a:off x="9307984" y="4851940"/>
              <a:ext cx="1918320" cy="387423"/>
            </a:xfrm>
            <a:prstGeom prst="wedgeRoundRectCallout">
              <a:avLst>
                <a:gd name="adj1" fmla="val -67630"/>
                <a:gd name="adj2" fmla="val -8540"/>
                <a:gd name="adj3"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89" name="テキスト ボックス 88">
              <a:extLst>
                <a:ext uri="{FF2B5EF4-FFF2-40B4-BE49-F238E27FC236}">
                  <a16:creationId xmlns:a16="http://schemas.microsoft.com/office/drawing/2014/main" id="{12ED84A5-D071-B92B-2C00-038ACE2788ED}"/>
                </a:ext>
              </a:extLst>
            </p:cNvPr>
            <p:cNvSpPr txBox="1"/>
            <p:nvPr/>
          </p:nvSpPr>
          <p:spPr>
            <a:xfrm>
              <a:off x="9307984" y="4901552"/>
              <a:ext cx="2061065" cy="338554"/>
            </a:xfrm>
            <a:prstGeom prst="rect">
              <a:avLst/>
            </a:prstGeom>
            <a:noFill/>
          </p:spPr>
          <p:txBody>
            <a:bodyPr wrap="square" rtlCol="0">
              <a:spAutoFit/>
            </a:bodyPr>
            <a:lstStyle/>
            <a:p>
              <a:r>
                <a:rPr lang="ja-JP" altLang="en-US" sz="1600" dirty="0"/>
                <a:t>強度的に問題無し！</a:t>
              </a:r>
              <a:endParaRPr lang="en-US" altLang="ja-JP" sz="1600" dirty="0"/>
            </a:p>
          </p:txBody>
        </p:sp>
      </p:grpSp>
      <p:grpSp>
        <p:nvGrpSpPr>
          <p:cNvPr id="125" name="グループ化 124">
            <a:extLst>
              <a:ext uri="{FF2B5EF4-FFF2-40B4-BE49-F238E27FC236}">
                <a16:creationId xmlns:a16="http://schemas.microsoft.com/office/drawing/2014/main" id="{27F01989-F842-C2C3-94F4-E351874E9197}"/>
              </a:ext>
            </a:extLst>
          </p:cNvPr>
          <p:cNvGrpSpPr/>
          <p:nvPr/>
        </p:nvGrpSpPr>
        <p:grpSpPr>
          <a:xfrm>
            <a:off x="8772130" y="5438397"/>
            <a:ext cx="2753155" cy="361299"/>
            <a:chOff x="8865259" y="5349147"/>
            <a:chExt cx="2504474" cy="361300"/>
          </a:xfrm>
        </p:grpSpPr>
        <p:sp>
          <p:nvSpPr>
            <p:cNvPr id="92" name="吹き出し: 角を丸めた四角形 91">
              <a:extLst>
                <a:ext uri="{FF2B5EF4-FFF2-40B4-BE49-F238E27FC236}">
                  <a16:creationId xmlns:a16="http://schemas.microsoft.com/office/drawing/2014/main" id="{9D4CF51D-E6EF-4E7C-8BFC-932A1CE503BA}"/>
                </a:ext>
              </a:extLst>
            </p:cNvPr>
            <p:cNvSpPr/>
            <p:nvPr/>
          </p:nvSpPr>
          <p:spPr>
            <a:xfrm>
              <a:off x="8881311" y="5349147"/>
              <a:ext cx="1877117" cy="338555"/>
            </a:xfrm>
            <a:prstGeom prst="wedgeRoundRectCallout">
              <a:avLst>
                <a:gd name="adj1" fmla="val 62692"/>
                <a:gd name="adj2" fmla="val -33828"/>
                <a:gd name="adj3"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93" name="テキスト ボックス 92">
              <a:extLst>
                <a:ext uri="{FF2B5EF4-FFF2-40B4-BE49-F238E27FC236}">
                  <a16:creationId xmlns:a16="http://schemas.microsoft.com/office/drawing/2014/main" id="{A0E7295D-3256-1CDB-15D1-99E31D22F1E8}"/>
                </a:ext>
              </a:extLst>
            </p:cNvPr>
            <p:cNvSpPr txBox="1"/>
            <p:nvPr/>
          </p:nvSpPr>
          <p:spPr>
            <a:xfrm>
              <a:off x="8865259" y="5371892"/>
              <a:ext cx="2504474" cy="338555"/>
            </a:xfrm>
            <a:prstGeom prst="rect">
              <a:avLst/>
            </a:prstGeom>
            <a:noFill/>
          </p:spPr>
          <p:txBody>
            <a:bodyPr wrap="square" rtlCol="0">
              <a:spAutoFit/>
            </a:bodyPr>
            <a:lstStyle/>
            <a:p>
              <a:r>
                <a:rPr lang="ja-JP" altLang="en-US" sz="1600" dirty="0"/>
                <a:t>フレキシブルに調整！</a:t>
              </a:r>
              <a:endParaRPr lang="en-US" altLang="ja-JP" sz="1600" dirty="0"/>
            </a:p>
          </p:txBody>
        </p:sp>
      </p:grpSp>
      <p:sp>
        <p:nvSpPr>
          <p:cNvPr id="42" name="四角形: 角を丸くする 41">
            <a:extLst>
              <a:ext uri="{FF2B5EF4-FFF2-40B4-BE49-F238E27FC236}">
                <a16:creationId xmlns:a16="http://schemas.microsoft.com/office/drawing/2014/main" id="{C11CDE06-FF65-C0BC-2DFA-0E20820D4C96}"/>
              </a:ext>
            </a:extLst>
          </p:cNvPr>
          <p:cNvSpPr/>
          <p:nvPr/>
        </p:nvSpPr>
        <p:spPr>
          <a:xfrm>
            <a:off x="11194598" y="5765316"/>
            <a:ext cx="773719" cy="28548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a:solidFill>
                  <a:sysClr val="windowText" lastClr="000000"/>
                </a:solidFill>
              </a:rPr>
              <a:t>溝上</a:t>
            </a:r>
            <a:endParaRPr kumimoji="1" lang="ja-JP" altLang="en-US" sz="1600">
              <a:solidFill>
                <a:sysClr val="windowText" lastClr="000000"/>
              </a:solidFill>
            </a:endParaRPr>
          </a:p>
        </p:txBody>
      </p:sp>
      <p:sp>
        <p:nvSpPr>
          <p:cNvPr id="2" name="テキスト ボックス 1">
            <a:extLst>
              <a:ext uri="{FF2B5EF4-FFF2-40B4-BE49-F238E27FC236}">
                <a16:creationId xmlns:a16="http://schemas.microsoft.com/office/drawing/2014/main" id="{83312F9A-B0E1-F558-07A5-D32553928882}"/>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50/59</a:t>
            </a:r>
          </a:p>
        </p:txBody>
      </p:sp>
    </p:spTree>
    <p:extLst>
      <p:ext uri="{BB962C8B-B14F-4D97-AF65-F5344CB8AC3E}">
        <p14:creationId xmlns:p14="http://schemas.microsoft.com/office/powerpoint/2010/main" val="42885815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107A0D8F-DCAB-D61C-9848-E23A5CD54429}"/>
              </a:ext>
            </a:extLst>
          </p:cNvPr>
          <p:cNvPicPr>
            <a:picLocks noChangeAspect="1"/>
          </p:cNvPicPr>
          <p:nvPr/>
        </p:nvPicPr>
        <p:blipFill rotWithShape="1">
          <a:blip r:embed="rId3"/>
          <a:srcRect t="19"/>
          <a:stretch/>
        </p:blipFill>
        <p:spPr>
          <a:xfrm>
            <a:off x="21" y="3"/>
            <a:ext cx="12191980" cy="6873891"/>
          </a:xfrm>
          <a:prstGeom prst="rect">
            <a:avLst/>
          </a:prstGeom>
        </p:spPr>
      </p:pic>
      <p:graphicFrame>
        <p:nvGraphicFramePr>
          <p:cNvPr id="88" name="Table 2">
            <a:extLst>
              <a:ext uri="{FF2B5EF4-FFF2-40B4-BE49-F238E27FC236}">
                <a16:creationId xmlns:a16="http://schemas.microsoft.com/office/drawing/2014/main" id="{8027279D-260B-7732-6AAB-B28D56189EE5}"/>
              </a:ext>
            </a:extLst>
          </p:cNvPr>
          <p:cNvGraphicFramePr>
            <a:graphicFrameLocks noGrp="1"/>
          </p:cNvGraphicFramePr>
          <p:nvPr>
            <p:extLst>
              <p:ext uri="{D42A27DB-BD31-4B8C-83A1-F6EECF244321}">
                <p14:modId xmlns:p14="http://schemas.microsoft.com/office/powerpoint/2010/main" val="801702382"/>
              </p:ext>
            </p:extLst>
          </p:nvPr>
        </p:nvGraphicFramePr>
        <p:xfrm>
          <a:off x="587273" y="1473666"/>
          <a:ext cx="5034483" cy="1951579"/>
        </p:xfrm>
        <a:graphic>
          <a:graphicData uri="http://schemas.openxmlformats.org/drawingml/2006/table">
            <a:tbl>
              <a:tblPr firstRow="1" bandRow="1">
                <a:tableStyleId>{5C22544A-7EE6-4342-B048-85BDC9FD1C3A}</a:tableStyleId>
              </a:tblPr>
              <a:tblGrid>
                <a:gridCol w="1074995">
                  <a:extLst>
                    <a:ext uri="{9D8B030D-6E8A-4147-A177-3AD203B41FA5}">
                      <a16:colId xmlns:a16="http://schemas.microsoft.com/office/drawing/2014/main" val="20000"/>
                    </a:ext>
                  </a:extLst>
                </a:gridCol>
                <a:gridCol w="1049457">
                  <a:extLst>
                    <a:ext uri="{9D8B030D-6E8A-4147-A177-3AD203B41FA5}">
                      <a16:colId xmlns:a16="http://schemas.microsoft.com/office/drawing/2014/main" val="20001"/>
                    </a:ext>
                  </a:extLst>
                </a:gridCol>
                <a:gridCol w="957501">
                  <a:extLst>
                    <a:ext uri="{9D8B030D-6E8A-4147-A177-3AD203B41FA5}">
                      <a16:colId xmlns:a16="http://schemas.microsoft.com/office/drawing/2014/main" val="20003"/>
                    </a:ext>
                  </a:extLst>
                </a:gridCol>
                <a:gridCol w="1046807">
                  <a:extLst>
                    <a:ext uri="{9D8B030D-6E8A-4147-A177-3AD203B41FA5}">
                      <a16:colId xmlns:a16="http://schemas.microsoft.com/office/drawing/2014/main" val="20004"/>
                    </a:ext>
                  </a:extLst>
                </a:gridCol>
                <a:gridCol w="905723">
                  <a:extLst>
                    <a:ext uri="{9D8B030D-6E8A-4147-A177-3AD203B41FA5}">
                      <a16:colId xmlns:a16="http://schemas.microsoft.com/office/drawing/2014/main" val="20005"/>
                    </a:ext>
                  </a:extLst>
                </a:gridCol>
              </a:tblGrid>
              <a:tr h="416137">
                <a:tc>
                  <a:txBody>
                    <a:bodyPr/>
                    <a:lstStyle/>
                    <a:p>
                      <a:pPr algn="ctr">
                        <a:defRPr b="1"/>
                      </a:pPr>
                      <a:r>
                        <a:rPr lang="ja-JP" altLang="en-US" sz="1300"/>
                        <a:t>種類</a:t>
                      </a:r>
                      <a:endParaRPr sz="1300" dirty="0"/>
                    </a:p>
                  </a:txBody>
                  <a:tcPr anchor="ctr"/>
                </a:tc>
                <a:tc>
                  <a:txBody>
                    <a:bodyPr/>
                    <a:lstStyle/>
                    <a:p>
                      <a:pPr algn="ctr">
                        <a:defRPr b="1"/>
                      </a:pPr>
                      <a:r>
                        <a:rPr sz="1300" dirty="0" err="1"/>
                        <a:t>加工性</a:t>
                      </a:r>
                      <a:endParaRPr sz="1300" dirty="0"/>
                    </a:p>
                  </a:txBody>
                  <a:tcPr anchor="ctr"/>
                </a:tc>
                <a:tc>
                  <a:txBody>
                    <a:bodyPr/>
                    <a:lstStyle/>
                    <a:p>
                      <a:pPr algn="ctr">
                        <a:defRPr b="1"/>
                      </a:pPr>
                      <a:r>
                        <a:rPr sz="1300" err="1"/>
                        <a:t>コスト</a:t>
                      </a:r>
                      <a:endParaRPr sz="1300"/>
                    </a:p>
                  </a:txBody>
                  <a:tcPr anchor="ctr"/>
                </a:tc>
                <a:tc>
                  <a:txBody>
                    <a:bodyPr/>
                    <a:lstStyle/>
                    <a:p>
                      <a:pPr algn="ctr">
                        <a:defRPr b="1"/>
                      </a:pPr>
                      <a:r>
                        <a:rPr sz="1300" dirty="0" err="1"/>
                        <a:t>耐食性</a:t>
                      </a:r>
                      <a:endParaRPr sz="1300" dirty="0"/>
                    </a:p>
                  </a:txBody>
                  <a:tcPr anchor="ctr"/>
                </a:tc>
                <a:tc>
                  <a:txBody>
                    <a:bodyPr/>
                    <a:lstStyle/>
                    <a:p>
                      <a:pPr algn="ctr">
                        <a:defRPr b="1"/>
                      </a:pPr>
                      <a:r>
                        <a:rPr lang="ja-JP" altLang="en-US" sz="1300"/>
                        <a:t>評点</a:t>
                      </a:r>
                      <a:endParaRPr sz="1300"/>
                    </a:p>
                  </a:txBody>
                  <a:tcPr anchor="ctr"/>
                </a:tc>
                <a:extLst>
                  <a:ext uri="{0D108BD9-81ED-4DB2-BD59-A6C34878D82A}">
                    <a16:rowId xmlns:a16="http://schemas.microsoft.com/office/drawing/2014/main" val="10000"/>
                  </a:ext>
                </a:extLst>
              </a:tr>
              <a:tr h="502176">
                <a:tc>
                  <a:txBody>
                    <a:bodyPr/>
                    <a:lstStyle/>
                    <a:p>
                      <a:pPr algn="ctr"/>
                      <a:r>
                        <a:rPr lang="en-US" sz="1300"/>
                        <a:t>SUS303</a:t>
                      </a:r>
                    </a:p>
                  </a:txBody>
                  <a:tcPr anchor="ctr"/>
                </a:tc>
                <a:tc>
                  <a:txBody>
                    <a:bodyPr/>
                    <a:lstStyle/>
                    <a:p>
                      <a:pPr algn="ctr"/>
                      <a:r>
                        <a:rPr lang="ja-JP" altLang="en-US" sz="1300"/>
                        <a:t>◎</a:t>
                      </a:r>
                    </a:p>
                  </a:txBody>
                  <a:tcPr anchor="ctr"/>
                </a:tc>
                <a:tc>
                  <a:txBody>
                    <a:bodyPr/>
                    <a:lstStyle/>
                    <a:p>
                      <a:pPr algn="ctr"/>
                      <a:r>
                        <a:rPr lang="ja-JP" altLang="en-US" sz="1300"/>
                        <a:t>◎</a:t>
                      </a:r>
                    </a:p>
                  </a:txBody>
                  <a:tcPr anchor="ctr"/>
                </a:tc>
                <a:tc>
                  <a:txBody>
                    <a:bodyPr/>
                    <a:lstStyle/>
                    <a:p>
                      <a:pPr algn="ctr"/>
                      <a:r>
                        <a:rPr lang="ja-JP" altLang="en-US" sz="1300" dirty="0"/>
                        <a:t>△</a:t>
                      </a:r>
                    </a:p>
                  </a:txBody>
                  <a:tcPr anchor="ctr"/>
                </a:tc>
                <a:tc>
                  <a:txBody>
                    <a:bodyPr/>
                    <a:lstStyle/>
                    <a:p>
                      <a:pPr algn="ctr"/>
                      <a:r>
                        <a:rPr lang="en-US" sz="1300"/>
                        <a:t>7</a:t>
                      </a:r>
                    </a:p>
                  </a:txBody>
                  <a:tcPr anchor="ctr"/>
                </a:tc>
                <a:extLst>
                  <a:ext uri="{0D108BD9-81ED-4DB2-BD59-A6C34878D82A}">
                    <a16:rowId xmlns:a16="http://schemas.microsoft.com/office/drawing/2014/main" val="10001"/>
                  </a:ext>
                </a:extLst>
              </a:tr>
              <a:tr h="518915">
                <a:tc>
                  <a:txBody>
                    <a:bodyPr/>
                    <a:lstStyle/>
                    <a:p>
                      <a:pPr algn="ctr"/>
                      <a:r>
                        <a:rPr lang="en-US" sz="1300"/>
                        <a:t>SUS304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300"/>
                        <a:t>○</a:t>
                      </a:r>
                    </a:p>
                  </a:txBody>
                  <a:tcPr anchor="ctr"/>
                </a:tc>
                <a:tc>
                  <a:txBody>
                    <a:bodyPr/>
                    <a:lstStyle/>
                    <a:p>
                      <a:pPr algn="ctr"/>
                      <a:r>
                        <a:rPr lang="ja-JP" altLang="en-US" sz="1300"/>
                        <a:t>○</a:t>
                      </a:r>
                    </a:p>
                  </a:txBody>
                  <a:tcPr anchor="ctr"/>
                </a:tc>
                <a:tc>
                  <a:txBody>
                    <a:bodyPr/>
                    <a:lstStyle/>
                    <a:p>
                      <a:pPr algn="ctr"/>
                      <a:r>
                        <a:rPr lang="ja-JP" altLang="en-US" sz="1300" dirty="0"/>
                        <a:t>○</a:t>
                      </a:r>
                    </a:p>
                  </a:txBody>
                  <a:tcPr anchor="ctr"/>
                </a:tc>
                <a:tc>
                  <a:txBody>
                    <a:bodyPr/>
                    <a:lstStyle/>
                    <a:p>
                      <a:pPr algn="ctr"/>
                      <a:r>
                        <a:rPr lang="en-US" sz="1300"/>
                        <a:t>6</a:t>
                      </a:r>
                    </a:p>
                  </a:txBody>
                  <a:tcPr anchor="ctr"/>
                </a:tc>
                <a:extLst>
                  <a:ext uri="{0D108BD9-81ED-4DB2-BD59-A6C34878D82A}">
                    <a16:rowId xmlns:a16="http://schemas.microsoft.com/office/drawing/2014/main" val="10002"/>
                  </a:ext>
                </a:extLst>
              </a:tr>
              <a:tr h="514351">
                <a:tc>
                  <a:txBody>
                    <a:bodyPr/>
                    <a:lstStyle/>
                    <a:p>
                      <a:pPr algn="ctr"/>
                      <a:r>
                        <a:rPr lang="en-US" sz="1300"/>
                        <a:t>SUS316</a:t>
                      </a:r>
                    </a:p>
                  </a:txBody>
                  <a:tcPr anchor="ctr"/>
                </a:tc>
                <a:tc>
                  <a:txBody>
                    <a:bodyPr/>
                    <a:lstStyle/>
                    <a:p>
                      <a:pPr algn="ctr"/>
                      <a:r>
                        <a:rPr lang="ja-JP" altLang="en-US" sz="1300"/>
                        <a:t>△</a:t>
                      </a:r>
                    </a:p>
                  </a:txBody>
                  <a:tcPr anchor="ctr"/>
                </a:tc>
                <a:tc>
                  <a:txBody>
                    <a:bodyPr/>
                    <a:lstStyle/>
                    <a:p>
                      <a:pPr algn="ctr"/>
                      <a:r>
                        <a:rPr lang="ja-JP" altLang="en-US" sz="1300"/>
                        <a:t>△</a:t>
                      </a:r>
                    </a:p>
                  </a:txBody>
                  <a:tcPr anchor="ctr"/>
                </a:tc>
                <a:tc>
                  <a:txBody>
                    <a:bodyPr/>
                    <a:lstStyle/>
                    <a:p>
                      <a:pPr algn="ctr"/>
                      <a:r>
                        <a:rPr lang="ja-JP" altLang="en-US" sz="1300" dirty="0"/>
                        <a:t>◎</a:t>
                      </a:r>
                    </a:p>
                  </a:txBody>
                  <a:tcPr anchor="ctr"/>
                </a:tc>
                <a:tc>
                  <a:txBody>
                    <a:bodyPr/>
                    <a:lstStyle/>
                    <a:p>
                      <a:pPr algn="ctr"/>
                      <a:r>
                        <a:rPr lang="en-US" altLang="ja-JP" sz="1300" dirty="0"/>
                        <a:t>5</a:t>
                      </a:r>
                      <a:endParaRPr lang="ja-JP" altLang="en-US" sz="1300" dirty="0"/>
                    </a:p>
                  </a:txBody>
                  <a:tcPr anchor="ctr"/>
                </a:tc>
                <a:extLst>
                  <a:ext uri="{0D108BD9-81ED-4DB2-BD59-A6C34878D82A}">
                    <a16:rowId xmlns:a16="http://schemas.microsoft.com/office/drawing/2014/main" val="10005"/>
                  </a:ext>
                </a:extLst>
              </a:tr>
            </a:tbl>
          </a:graphicData>
        </a:graphic>
      </p:graphicFrame>
      <p:sp>
        <p:nvSpPr>
          <p:cNvPr id="45" name="吹き出し: 角を丸めた四角形 44">
            <a:extLst>
              <a:ext uri="{FF2B5EF4-FFF2-40B4-BE49-F238E27FC236}">
                <a16:creationId xmlns:a16="http://schemas.microsoft.com/office/drawing/2014/main" id="{DE3B0153-17BE-AFCC-B07D-E8DB85E23D87}"/>
              </a:ext>
            </a:extLst>
          </p:cNvPr>
          <p:cNvSpPr/>
          <p:nvPr/>
        </p:nvSpPr>
        <p:spPr>
          <a:xfrm>
            <a:off x="2691676" y="3455274"/>
            <a:ext cx="1052495" cy="313547"/>
          </a:xfrm>
          <a:prstGeom prst="wedgeRoundRectCallout">
            <a:avLst>
              <a:gd name="adj1" fmla="val 60799"/>
              <a:gd name="adj2" fmla="val -103341"/>
              <a:gd name="adj3"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5" name="雲 84">
            <a:extLst>
              <a:ext uri="{FF2B5EF4-FFF2-40B4-BE49-F238E27FC236}">
                <a16:creationId xmlns:a16="http://schemas.microsoft.com/office/drawing/2014/main" id="{BB4371EC-6ABE-F72B-2EE9-5D5F29E5634B}"/>
              </a:ext>
            </a:extLst>
          </p:cNvPr>
          <p:cNvSpPr/>
          <p:nvPr/>
        </p:nvSpPr>
        <p:spPr>
          <a:xfrm>
            <a:off x="568490" y="3868729"/>
            <a:ext cx="3037259" cy="2202015"/>
          </a:xfrm>
          <a:prstGeom prst="cloud">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ボックス 6">
            <a:extLst>
              <a:ext uri="{FF2B5EF4-FFF2-40B4-BE49-F238E27FC236}">
                <a16:creationId xmlns:a16="http://schemas.microsoft.com/office/drawing/2014/main" id="{8854C459-3620-F171-FE87-A6F7B8083B67}"/>
              </a:ext>
            </a:extLst>
          </p:cNvPr>
          <p:cNvSpPr txBox="1"/>
          <p:nvPr/>
        </p:nvSpPr>
        <p:spPr>
          <a:xfrm>
            <a:off x="2978850" y="1169097"/>
            <a:ext cx="2510557" cy="313932"/>
          </a:xfrm>
          <a:prstGeom prst="rect">
            <a:avLst/>
          </a:prstGeom>
          <a:noFill/>
        </p:spPr>
        <p:txBody>
          <a:bodyPr wrap="square" rtlCol="0">
            <a:spAutoFit/>
          </a:bodyPr>
          <a:lstStyle/>
          <a:p>
            <a:pPr algn="ctr">
              <a:lnSpc>
                <a:spcPct val="90000"/>
              </a:lnSpc>
              <a:spcAft>
                <a:spcPts val="600"/>
              </a:spcAft>
            </a:pPr>
            <a:r>
              <a:rPr lang="ja-JP" altLang="en-US" sz="1600">
                <a:solidFill>
                  <a:schemeClr val="bg1"/>
                </a:solidFill>
              </a:rPr>
              <a:t>◎</a:t>
            </a:r>
            <a:r>
              <a:rPr lang="en-US" altLang="ja-JP" sz="1600">
                <a:solidFill>
                  <a:schemeClr val="bg1"/>
                </a:solidFill>
              </a:rPr>
              <a:t>=3</a:t>
            </a:r>
            <a:r>
              <a:rPr lang="ja-JP" altLang="en-US" sz="1600">
                <a:solidFill>
                  <a:schemeClr val="bg1"/>
                </a:solidFill>
              </a:rPr>
              <a:t>点　〇</a:t>
            </a:r>
            <a:r>
              <a:rPr lang="en-US" altLang="ja-JP" sz="1600">
                <a:solidFill>
                  <a:schemeClr val="bg1"/>
                </a:solidFill>
              </a:rPr>
              <a:t>=2</a:t>
            </a:r>
            <a:r>
              <a:rPr lang="ja-JP" altLang="en-US" sz="1600">
                <a:solidFill>
                  <a:schemeClr val="bg1"/>
                </a:solidFill>
              </a:rPr>
              <a:t>点　△</a:t>
            </a:r>
            <a:r>
              <a:rPr lang="en-US" altLang="ja-JP" sz="1600">
                <a:solidFill>
                  <a:schemeClr val="bg1"/>
                </a:solidFill>
              </a:rPr>
              <a:t>=1</a:t>
            </a:r>
            <a:r>
              <a:rPr lang="ja-JP" altLang="en-US" sz="1600">
                <a:solidFill>
                  <a:schemeClr val="bg1"/>
                </a:solidFill>
              </a:rPr>
              <a:t>点</a:t>
            </a:r>
            <a:endParaRPr kumimoji="1" lang="en-US" altLang="ja-JP" sz="1600">
              <a:solidFill>
                <a:schemeClr val="bg1"/>
              </a:solidFill>
            </a:endParaRPr>
          </a:p>
        </p:txBody>
      </p:sp>
      <p:sp>
        <p:nvSpPr>
          <p:cNvPr id="21" name="テキスト ボックス 20">
            <a:extLst>
              <a:ext uri="{FF2B5EF4-FFF2-40B4-BE49-F238E27FC236}">
                <a16:creationId xmlns:a16="http://schemas.microsoft.com/office/drawing/2014/main" id="{742B1DEB-09F8-6B59-FE1C-FFD8725D4B0C}"/>
              </a:ext>
            </a:extLst>
          </p:cNvPr>
          <p:cNvSpPr txBox="1"/>
          <p:nvPr/>
        </p:nvSpPr>
        <p:spPr>
          <a:xfrm>
            <a:off x="2684837" y="955425"/>
            <a:ext cx="2927404" cy="286232"/>
          </a:xfrm>
          <a:prstGeom prst="rect">
            <a:avLst/>
          </a:prstGeom>
          <a:noFill/>
        </p:spPr>
        <p:txBody>
          <a:bodyPr wrap="square" rtlCol="0">
            <a:spAutoFit/>
          </a:bodyPr>
          <a:lstStyle/>
          <a:p>
            <a:pPr algn="ctr">
              <a:lnSpc>
                <a:spcPct val="90000"/>
              </a:lnSpc>
              <a:spcAft>
                <a:spcPts val="600"/>
              </a:spcAft>
            </a:pPr>
            <a:r>
              <a:rPr lang="ja-JP" altLang="en-US" sz="1400" dirty="0">
                <a:solidFill>
                  <a:schemeClr val="bg1"/>
                </a:solidFill>
              </a:rPr>
              <a:t>作成日：</a:t>
            </a:r>
            <a:r>
              <a:rPr lang="en-US" altLang="ja-JP" sz="1400" dirty="0">
                <a:solidFill>
                  <a:schemeClr val="bg1"/>
                </a:solidFill>
              </a:rPr>
              <a:t>8</a:t>
            </a:r>
            <a:r>
              <a:rPr lang="ja-JP" altLang="en-US" sz="1400" dirty="0">
                <a:solidFill>
                  <a:schemeClr val="bg1"/>
                </a:solidFill>
              </a:rPr>
              <a:t>月</a:t>
            </a:r>
            <a:r>
              <a:rPr lang="en-US" altLang="ja-JP" sz="1400" dirty="0">
                <a:solidFill>
                  <a:schemeClr val="bg1"/>
                </a:solidFill>
              </a:rPr>
              <a:t>18</a:t>
            </a:r>
            <a:r>
              <a:rPr lang="ja-JP" altLang="en-US" sz="1400" dirty="0">
                <a:solidFill>
                  <a:schemeClr val="bg1"/>
                </a:solidFill>
              </a:rPr>
              <a:t>日　作成者：万代</a:t>
            </a:r>
            <a:endParaRPr lang="en-US" altLang="ja-JP" sz="1400" dirty="0">
              <a:solidFill>
                <a:schemeClr val="bg1"/>
              </a:solidFill>
            </a:endParaRPr>
          </a:p>
        </p:txBody>
      </p:sp>
      <p:sp>
        <p:nvSpPr>
          <p:cNvPr id="22" name="テキスト ボックス 21">
            <a:extLst>
              <a:ext uri="{FF2B5EF4-FFF2-40B4-BE49-F238E27FC236}">
                <a16:creationId xmlns:a16="http://schemas.microsoft.com/office/drawing/2014/main" id="{B3D879F0-8950-8F4F-1555-12290DDA7FB4}"/>
              </a:ext>
            </a:extLst>
          </p:cNvPr>
          <p:cNvSpPr txBox="1"/>
          <p:nvPr/>
        </p:nvSpPr>
        <p:spPr>
          <a:xfrm>
            <a:off x="199742" y="955189"/>
            <a:ext cx="3284732" cy="286232"/>
          </a:xfrm>
          <a:prstGeom prst="rect">
            <a:avLst/>
          </a:prstGeom>
          <a:noFill/>
        </p:spPr>
        <p:txBody>
          <a:bodyPr wrap="square" rtlCol="0">
            <a:spAutoFit/>
          </a:bodyPr>
          <a:lstStyle/>
          <a:p>
            <a:pPr algn="ctr">
              <a:lnSpc>
                <a:spcPct val="90000"/>
              </a:lnSpc>
              <a:spcAft>
                <a:spcPts val="600"/>
              </a:spcAft>
            </a:pPr>
            <a:r>
              <a:rPr lang="ja-JP" altLang="en-US" sz="1400" dirty="0">
                <a:solidFill>
                  <a:schemeClr val="bg1"/>
                </a:solidFill>
                <a:latin typeface="+mn-ea"/>
              </a:rPr>
              <a:t>表</a:t>
            </a:r>
            <a:r>
              <a:rPr lang="en-US" altLang="ja-JP" sz="1400" dirty="0">
                <a:solidFill>
                  <a:schemeClr val="bg1"/>
                </a:solidFill>
                <a:latin typeface="+mn-ea"/>
              </a:rPr>
              <a:t>6,</a:t>
            </a:r>
            <a:r>
              <a:rPr lang="ja-JP" altLang="en-US" sz="1400" dirty="0">
                <a:solidFill>
                  <a:schemeClr val="bg1"/>
                </a:solidFill>
                <a:latin typeface="+mn-ea"/>
              </a:rPr>
              <a:t>材料選定　マトリックス図</a:t>
            </a:r>
            <a:endParaRPr lang="en-US" altLang="ja-JP" sz="1400" dirty="0">
              <a:solidFill>
                <a:schemeClr val="bg1"/>
              </a:solidFill>
              <a:latin typeface="+mn-ea"/>
            </a:endParaRPr>
          </a:p>
        </p:txBody>
      </p:sp>
      <p:pic>
        <p:nvPicPr>
          <p:cNvPr id="1028" name="Picture 4">
            <a:extLst>
              <a:ext uri="{FF2B5EF4-FFF2-40B4-BE49-F238E27FC236}">
                <a16:creationId xmlns:a16="http://schemas.microsoft.com/office/drawing/2014/main" id="{E953810A-1372-1DE2-8890-E5D6003BF5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9176" y="4742045"/>
            <a:ext cx="799743" cy="1066324"/>
          </a:xfrm>
          <a:prstGeom prst="rect">
            <a:avLst/>
          </a:prstGeom>
          <a:noFill/>
          <a:extLst>
            <a:ext uri="{909E8E84-426E-40DD-AFC4-6F175D3DCCD1}">
              <a14:hiddenFill xmlns:a14="http://schemas.microsoft.com/office/drawing/2010/main">
                <a:solidFill>
                  <a:srgbClr val="FFFFFF"/>
                </a:solidFill>
              </a14:hiddenFill>
            </a:ext>
          </a:extLst>
        </p:spPr>
      </p:pic>
      <p:pic>
        <p:nvPicPr>
          <p:cNvPr id="57" name="図 56" descr="座る, フライパン, テーブル, 木製 が含まれている画像&#10;&#10;自動的に生成された説明">
            <a:extLst>
              <a:ext uri="{FF2B5EF4-FFF2-40B4-BE49-F238E27FC236}">
                <a16:creationId xmlns:a16="http://schemas.microsoft.com/office/drawing/2014/main" id="{8822FDDC-A2E6-58A7-68AB-53B79415E5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465773">
            <a:off x="2036089" y="4513904"/>
            <a:ext cx="1168679" cy="1168679"/>
          </a:xfrm>
          <a:prstGeom prst="rect">
            <a:avLst/>
          </a:prstGeom>
        </p:spPr>
      </p:pic>
      <p:sp>
        <p:nvSpPr>
          <p:cNvPr id="17" name="正方形/長方形 16">
            <a:extLst>
              <a:ext uri="{FF2B5EF4-FFF2-40B4-BE49-F238E27FC236}">
                <a16:creationId xmlns:a16="http://schemas.microsoft.com/office/drawing/2014/main" id="{E75A0AFD-0018-F6FA-C16E-3BF8677B8B04}"/>
              </a:ext>
            </a:extLst>
          </p:cNvPr>
          <p:cNvSpPr/>
          <p:nvPr/>
        </p:nvSpPr>
        <p:spPr>
          <a:xfrm>
            <a:off x="597185" y="1873585"/>
            <a:ext cx="5024568" cy="50478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81" name="グループ化 80">
            <a:extLst>
              <a:ext uri="{FF2B5EF4-FFF2-40B4-BE49-F238E27FC236}">
                <a16:creationId xmlns:a16="http://schemas.microsoft.com/office/drawing/2014/main" id="{048DBCBF-0B5F-1AC9-CEFD-B427FC001480}"/>
              </a:ext>
            </a:extLst>
          </p:cNvPr>
          <p:cNvGrpSpPr/>
          <p:nvPr/>
        </p:nvGrpSpPr>
        <p:grpSpPr>
          <a:xfrm>
            <a:off x="597187" y="3457214"/>
            <a:ext cx="3937863" cy="349742"/>
            <a:chOff x="2047454" y="3414585"/>
            <a:chExt cx="3662481" cy="435989"/>
          </a:xfrm>
        </p:grpSpPr>
        <p:sp>
          <p:nvSpPr>
            <p:cNvPr id="74" name="吹き出し: 角を丸めた四角形 73">
              <a:extLst>
                <a:ext uri="{FF2B5EF4-FFF2-40B4-BE49-F238E27FC236}">
                  <a16:creationId xmlns:a16="http://schemas.microsoft.com/office/drawing/2014/main" id="{26D21A43-5F4A-0FE3-D0CC-7B4AEC03F588}"/>
                </a:ext>
              </a:extLst>
            </p:cNvPr>
            <p:cNvSpPr/>
            <p:nvPr/>
          </p:nvSpPr>
          <p:spPr>
            <a:xfrm>
              <a:off x="2094940" y="3414585"/>
              <a:ext cx="3110243" cy="390868"/>
            </a:xfrm>
            <a:prstGeom prst="wedgeRoundRectCallout">
              <a:avLst>
                <a:gd name="adj1" fmla="val 48910"/>
                <a:gd name="adj2" fmla="val 19451"/>
                <a:gd name="adj3"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0" name="テキスト ボックス 79">
              <a:extLst>
                <a:ext uri="{FF2B5EF4-FFF2-40B4-BE49-F238E27FC236}">
                  <a16:creationId xmlns:a16="http://schemas.microsoft.com/office/drawing/2014/main" id="{07E24604-C071-53FF-B43F-81BBA936E1AA}"/>
                </a:ext>
              </a:extLst>
            </p:cNvPr>
            <p:cNvSpPr txBox="1"/>
            <p:nvPr/>
          </p:nvSpPr>
          <p:spPr>
            <a:xfrm>
              <a:off x="2047454" y="3466899"/>
              <a:ext cx="3662481" cy="383675"/>
            </a:xfrm>
            <a:prstGeom prst="rect">
              <a:avLst/>
            </a:prstGeom>
            <a:noFill/>
          </p:spPr>
          <p:txBody>
            <a:bodyPr wrap="square" rtlCol="0">
              <a:spAutoFit/>
            </a:bodyPr>
            <a:lstStyle/>
            <a:p>
              <a:r>
                <a:rPr lang="ja-JP" altLang="en-US" sz="1400" dirty="0"/>
                <a:t>使用環境</a:t>
              </a:r>
              <a:r>
                <a:rPr lang="en-US" altLang="ja-JP" sz="1400" dirty="0"/>
                <a:t>( -30°~120° )</a:t>
              </a:r>
              <a:r>
                <a:rPr lang="ja-JP" altLang="en-US" sz="1400" dirty="0"/>
                <a:t>に耐える必要あり</a:t>
              </a:r>
              <a:endParaRPr lang="en-US" altLang="ja-JP" sz="1400" dirty="0"/>
            </a:p>
          </p:txBody>
        </p:sp>
      </p:grpSp>
      <p:grpSp>
        <p:nvGrpSpPr>
          <p:cNvPr id="9" name="グループ化 8">
            <a:extLst>
              <a:ext uri="{FF2B5EF4-FFF2-40B4-BE49-F238E27FC236}">
                <a16:creationId xmlns:a16="http://schemas.microsoft.com/office/drawing/2014/main" id="{1BA1D783-07FF-A674-5CFA-A97BF625786E}"/>
              </a:ext>
            </a:extLst>
          </p:cNvPr>
          <p:cNvGrpSpPr/>
          <p:nvPr/>
        </p:nvGrpSpPr>
        <p:grpSpPr>
          <a:xfrm>
            <a:off x="3903175" y="3724371"/>
            <a:ext cx="2173031" cy="581413"/>
            <a:chOff x="3131196" y="3725421"/>
            <a:chExt cx="2173031" cy="581413"/>
          </a:xfrm>
        </p:grpSpPr>
        <p:sp>
          <p:nvSpPr>
            <p:cNvPr id="62" name="吹き出し: 円形 61">
              <a:extLst>
                <a:ext uri="{FF2B5EF4-FFF2-40B4-BE49-F238E27FC236}">
                  <a16:creationId xmlns:a16="http://schemas.microsoft.com/office/drawing/2014/main" id="{AF1193AD-FCAF-15F6-0B84-4B2956D7DF4A}"/>
                </a:ext>
              </a:extLst>
            </p:cNvPr>
            <p:cNvSpPr/>
            <p:nvPr/>
          </p:nvSpPr>
          <p:spPr>
            <a:xfrm>
              <a:off x="3131196" y="3725421"/>
              <a:ext cx="1875608" cy="581413"/>
            </a:xfrm>
            <a:prstGeom prst="wedgeEllipseCallout">
              <a:avLst>
                <a:gd name="adj1" fmla="val 3049"/>
                <a:gd name="adj2" fmla="val 87024"/>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2" name="テキスト ボックス 91">
              <a:extLst>
                <a:ext uri="{FF2B5EF4-FFF2-40B4-BE49-F238E27FC236}">
                  <a16:creationId xmlns:a16="http://schemas.microsoft.com/office/drawing/2014/main" id="{C47273F7-FDE4-0AB9-137C-4BF65400E7EE}"/>
                </a:ext>
              </a:extLst>
            </p:cNvPr>
            <p:cNvSpPr txBox="1"/>
            <p:nvPr/>
          </p:nvSpPr>
          <p:spPr>
            <a:xfrm>
              <a:off x="3231517" y="3875993"/>
              <a:ext cx="2072710" cy="338554"/>
            </a:xfrm>
            <a:prstGeom prst="rect">
              <a:avLst/>
            </a:prstGeom>
            <a:noFill/>
          </p:spPr>
          <p:txBody>
            <a:bodyPr wrap="square" rtlCol="0">
              <a:spAutoFit/>
            </a:bodyPr>
            <a:lstStyle/>
            <a:p>
              <a:r>
                <a:rPr lang="ja-JP" altLang="en-US" sz="1600" dirty="0"/>
                <a:t>フッ素が守ってる</a:t>
              </a:r>
              <a:endParaRPr lang="en-US" altLang="ja-JP" sz="1600" dirty="0"/>
            </a:p>
          </p:txBody>
        </p:sp>
      </p:grpSp>
      <p:sp>
        <p:nvSpPr>
          <p:cNvPr id="16" name="テキスト ボックス 15">
            <a:extLst>
              <a:ext uri="{FF2B5EF4-FFF2-40B4-BE49-F238E27FC236}">
                <a16:creationId xmlns:a16="http://schemas.microsoft.com/office/drawing/2014/main" id="{3A17A882-0E37-549E-2060-C5608FA60BC0}"/>
              </a:ext>
            </a:extLst>
          </p:cNvPr>
          <p:cNvSpPr txBox="1"/>
          <p:nvPr/>
        </p:nvSpPr>
        <p:spPr>
          <a:xfrm>
            <a:off x="1167257" y="4124617"/>
            <a:ext cx="2534173" cy="338554"/>
          </a:xfrm>
          <a:prstGeom prst="rect">
            <a:avLst/>
          </a:prstGeom>
          <a:noFill/>
        </p:spPr>
        <p:txBody>
          <a:bodyPr wrap="square" rtlCol="0">
            <a:spAutoFit/>
          </a:bodyPr>
          <a:lstStyle/>
          <a:p>
            <a:r>
              <a:rPr lang="ja-JP" altLang="en-US" sz="1600" b="1" dirty="0"/>
              <a:t>フライパンは錆びてない</a:t>
            </a:r>
            <a:endParaRPr lang="en-US" altLang="ja-JP" sz="1600" b="1" dirty="0"/>
          </a:p>
        </p:txBody>
      </p:sp>
      <p:sp>
        <p:nvSpPr>
          <p:cNvPr id="89" name="四角形: 角を丸くする 88">
            <a:extLst>
              <a:ext uri="{FF2B5EF4-FFF2-40B4-BE49-F238E27FC236}">
                <a16:creationId xmlns:a16="http://schemas.microsoft.com/office/drawing/2014/main" id="{27686FC5-9124-7852-3705-3CC8C49111BB}"/>
              </a:ext>
            </a:extLst>
          </p:cNvPr>
          <p:cNvSpPr/>
          <p:nvPr/>
        </p:nvSpPr>
        <p:spPr>
          <a:xfrm>
            <a:off x="1259392" y="5599228"/>
            <a:ext cx="957015" cy="27699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森田</a:t>
            </a:r>
            <a:r>
              <a:rPr kumimoji="1" lang="en-US" altLang="ja-JP" sz="1600" dirty="0">
                <a:solidFill>
                  <a:sysClr val="windowText" lastClr="000000"/>
                </a:solidFill>
              </a:rPr>
              <a:t>EX</a:t>
            </a:r>
            <a:endParaRPr kumimoji="1" lang="ja-JP" altLang="en-US" sz="1600" dirty="0">
              <a:solidFill>
                <a:sysClr val="windowText" lastClr="000000"/>
              </a:solidFill>
            </a:endParaRPr>
          </a:p>
        </p:txBody>
      </p:sp>
      <p:sp>
        <p:nvSpPr>
          <p:cNvPr id="94" name="テキスト ボックス 93">
            <a:extLst>
              <a:ext uri="{FF2B5EF4-FFF2-40B4-BE49-F238E27FC236}">
                <a16:creationId xmlns:a16="http://schemas.microsoft.com/office/drawing/2014/main" id="{4A18690A-EE6D-0A91-237B-C9DC983F25B9}"/>
              </a:ext>
            </a:extLst>
          </p:cNvPr>
          <p:cNvSpPr txBox="1"/>
          <p:nvPr/>
        </p:nvSpPr>
        <p:spPr>
          <a:xfrm>
            <a:off x="2032025" y="4620854"/>
            <a:ext cx="957015" cy="276999"/>
          </a:xfrm>
          <a:prstGeom prst="rect">
            <a:avLst/>
          </a:prstGeom>
          <a:noFill/>
        </p:spPr>
        <p:txBody>
          <a:bodyPr wrap="square" rtlCol="0">
            <a:spAutoFit/>
          </a:bodyPr>
          <a:lstStyle/>
          <a:p>
            <a:r>
              <a:rPr lang="ja-JP" altLang="en-US" sz="1200" dirty="0"/>
              <a:t>フライパン</a:t>
            </a:r>
            <a:endParaRPr lang="en-US" altLang="ja-JP" sz="1200" dirty="0"/>
          </a:p>
        </p:txBody>
      </p:sp>
      <p:grpSp>
        <p:nvGrpSpPr>
          <p:cNvPr id="14" name="グループ化 13">
            <a:extLst>
              <a:ext uri="{FF2B5EF4-FFF2-40B4-BE49-F238E27FC236}">
                <a16:creationId xmlns:a16="http://schemas.microsoft.com/office/drawing/2014/main" id="{FA033CEE-01BE-BB34-CFE4-A3BBFBBFCD32}"/>
              </a:ext>
            </a:extLst>
          </p:cNvPr>
          <p:cNvGrpSpPr/>
          <p:nvPr/>
        </p:nvGrpSpPr>
        <p:grpSpPr>
          <a:xfrm flipV="1">
            <a:off x="46495" y="558583"/>
            <a:ext cx="2601015" cy="123299"/>
            <a:chOff x="4061460" y="1183703"/>
            <a:chExt cx="4069080" cy="0"/>
          </a:xfrm>
        </p:grpSpPr>
        <p:cxnSp>
          <p:nvCxnSpPr>
            <p:cNvPr id="15" name="直線コネクタ 14">
              <a:extLst>
                <a:ext uri="{FF2B5EF4-FFF2-40B4-BE49-F238E27FC236}">
                  <a16:creationId xmlns:a16="http://schemas.microsoft.com/office/drawing/2014/main" id="{D4D0C41A-2BF4-7128-C57B-6D7C20EE3B0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8" name="直線コネクタ 17">
              <a:extLst>
                <a:ext uri="{FF2B5EF4-FFF2-40B4-BE49-F238E27FC236}">
                  <a16:creationId xmlns:a16="http://schemas.microsoft.com/office/drawing/2014/main" id="{75E7710C-9B05-9091-6A08-775F2A0F29E7}"/>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23" name="テキスト ボックス 22">
            <a:extLst>
              <a:ext uri="{FF2B5EF4-FFF2-40B4-BE49-F238E27FC236}">
                <a16:creationId xmlns:a16="http://schemas.microsoft.com/office/drawing/2014/main" id="{D8D8DCD3-D89A-D4D2-73BF-4F9EF837CB90}"/>
              </a:ext>
            </a:extLst>
          </p:cNvPr>
          <p:cNvSpPr txBox="1"/>
          <p:nvPr/>
        </p:nvSpPr>
        <p:spPr>
          <a:xfrm>
            <a:off x="71691" y="-50200"/>
            <a:ext cx="2236510"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対策検討②</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0" name="グループ化 9">
            <a:extLst>
              <a:ext uri="{FF2B5EF4-FFF2-40B4-BE49-F238E27FC236}">
                <a16:creationId xmlns:a16="http://schemas.microsoft.com/office/drawing/2014/main" id="{78141951-D7C8-1657-6F04-548FD34C83FF}"/>
              </a:ext>
            </a:extLst>
          </p:cNvPr>
          <p:cNvGrpSpPr/>
          <p:nvPr/>
        </p:nvGrpSpPr>
        <p:grpSpPr>
          <a:xfrm>
            <a:off x="188041" y="835999"/>
            <a:ext cx="11815921" cy="5929144"/>
            <a:chOff x="188038" y="835998"/>
            <a:chExt cx="11815921" cy="5929144"/>
          </a:xfrm>
        </p:grpSpPr>
        <p:sp>
          <p:nvSpPr>
            <p:cNvPr id="8" name="四角形: 角を丸くする 7">
              <a:extLst>
                <a:ext uri="{FF2B5EF4-FFF2-40B4-BE49-F238E27FC236}">
                  <a16:creationId xmlns:a16="http://schemas.microsoft.com/office/drawing/2014/main" id="{E37AB48C-1419-3109-C927-834C754BD677}"/>
                </a:ext>
              </a:extLst>
            </p:cNvPr>
            <p:cNvSpPr/>
            <p:nvPr/>
          </p:nvSpPr>
          <p:spPr>
            <a:xfrm>
              <a:off x="188038" y="6143016"/>
              <a:ext cx="11815921" cy="622126"/>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ja-JP" altLang="en-US" sz="3800" b="1" dirty="0">
                  <a:solidFill>
                    <a:schemeClr val="bg1"/>
                  </a:solidFill>
                </a:rPr>
                <a:t>材質選定ではﾍﾞﾃﾗﾝが活躍</a:t>
              </a:r>
              <a:r>
                <a:rPr lang="en-US" altLang="ja-JP" sz="3800" b="1" dirty="0">
                  <a:solidFill>
                    <a:schemeClr val="bg1"/>
                  </a:solidFill>
                </a:rPr>
                <a:t>｡</a:t>
              </a:r>
              <a:r>
                <a:rPr lang="ja-JP" altLang="en-US" sz="3800" b="1" dirty="0">
                  <a:solidFill>
                    <a:schemeClr val="bg1"/>
                  </a:solidFill>
                </a:rPr>
                <a:t>治具作製へ！</a:t>
              </a:r>
              <a:endParaRPr kumimoji="1" lang="en-US" altLang="ja-JP" sz="3800" b="1" dirty="0">
                <a:solidFill>
                  <a:schemeClr val="bg1"/>
                </a:solidFill>
              </a:endParaRPr>
            </a:p>
          </p:txBody>
        </p:sp>
        <p:grpSp>
          <p:nvGrpSpPr>
            <p:cNvPr id="6" name="グループ化 5">
              <a:extLst>
                <a:ext uri="{FF2B5EF4-FFF2-40B4-BE49-F238E27FC236}">
                  <a16:creationId xmlns:a16="http://schemas.microsoft.com/office/drawing/2014/main" id="{518CC467-4E5B-230C-77E4-075B5063E91C}"/>
                </a:ext>
              </a:extLst>
            </p:cNvPr>
            <p:cNvGrpSpPr/>
            <p:nvPr/>
          </p:nvGrpSpPr>
          <p:grpSpPr>
            <a:xfrm>
              <a:off x="6765808" y="835998"/>
              <a:ext cx="4801137" cy="5203202"/>
              <a:chOff x="6765808" y="835998"/>
              <a:chExt cx="4801137" cy="5203202"/>
            </a:xfrm>
          </p:grpSpPr>
          <p:pic>
            <p:nvPicPr>
              <p:cNvPr id="11" name="図 10">
                <a:extLst>
                  <a:ext uri="{FF2B5EF4-FFF2-40B4-BE49-F238E27FC236}">
                    <a16:creationId xmlns:a16="http://schemas.microsoft.com/office/drawing/2014/main" id="{E7752D0D-6E60-217C-E09E-1829FBD9B12D}"/>
                  </a:ext>
                </a:extLst>
              </p:cNvPr>
              <p:cNvPicPr>
                <a:picLocks noChangeAspect="1"/>
              </p:cNvPicPr>
              <p:nvPr/>
            </p:nvPicPr>
            <p:blipFill>
              <a:blip r:embed="rId6"/>
              <a:stretch>
                <a:fillRect/>
              </a:stretch>
            </p:blipFill>
            <p:spPr>
              <a:xfrm>
                <a:off x="6998969" y="1418649"/>
                <a:ext cx="3937862" cy="3937862"/>
              </a:xfrm>
              <a:prstGeom prst="rect">
                <a:avLst/>
              </a:prstGeom>
              <a:ln>
                <a:noFill/>
              </a:ln>
              <a:effectLst>
                <a:softEdge rad="112500"/>
              </a:effectLst>
            </p:spPr>
          </p:pic>
          <p:sp>
            <p:nvSpPr>
              <p:cNvPr id="25" name="テキスト ボックス 24">
                <a:extLst>
                  <a:ext uri="{FF2B5EF4-FFF2-40B4-BE49-F238E27FC236}">
                    <a16:creationId xmlns:a16="http://schemas.microsoft.com/office/drawing/2014/main" id="{45A4193D-C843-B141-301A-922D7CCEE1F0}"/>
                  </a:ext>
                </a:extLst>
              </p:cNvPr>
              <p:cNvSpPr txBox="1"/>
              <p:nvPr/>
            </p:nvSpPr>
            <p:spPr>
              <a:xfrm>
                <a:off x="6998969" y="835998"/>
                <a:ext cx="2051484" cy="523220"/>
              </a:xfrm>
              <a:prstGeom prst="rect">
                <a:avLst/>
              </a:prstGeom>
              <a:noFill/>
            </p:spPr>
            <p:txBody>
              <a:bodyPr wrap="square" rtlCol="0">
                <a:spAutoFit/>
              </a:bodyPr>
              <a:lstStyle/>
              <a:p>
                <a:r>
                  <a:rPr kumimoji="1" lang="ja-JP" altLang="en-US" sz="2800" b="1" dirty="0">
                    <a:solidFill>
                      <a:schemeClr val="bg1"/>
                    </a:solidFill>
                  </a:rPr>
                  <a:t>私の予想</a:t>
                </a:r>
                <a:r>
                  <a:rPr kumimoji="1" lang="en-US" altLang="ja-JP" sz="2800" b="1" dirty="0">
                    <a:solidFill>
                      <a:schemeClr val="bg1"/>
                    </a:solidFill>
                  </a:rPr>
                  <a:t>!</a:t>
                </a:r>
              </a:p>
            </p:txBody>
          </p:sp>
          <p:sp>
            <p:nvSpPr>
              <p:cNvPr id="27" name="テキスト ボックス 26">
                <a:extLst>
                  <a:ext uri="{FF2B5EF4-FFF2-40B4-BE49-F238E27FC236}">
                    <a16:creationId xmlns:a16="http://schemas.microsoft.com/office/drawing/2014/main" id="{F80DD79E-5237-EE22-DCBE-61C5719EBC7F}"/>
                  </a:ext>
                </a:extLst>
              </p:cNvPr>
              <p:cNvSpPr txBox="1"/>
              <p:nvPr/>
            </p:nvSpPr>
            <p:spPr>
              <a:xfrm>
                <a:off x="6765808" y="5577535"/>
                <a:ext cx="4801137" cy="461665"/>
              </a:xfrm>
              <a:prstGeom prst="rect">
                <a:avLst/>
              </a:prstGeom>
              <a:noFill/>
            </p:spPr>
            <p:txBody>
              <a:bodyPr wrap="square" rtlCol="0">
                <a:spAutoFit/>
              </a:bodyPr>
              <a:lstStyle/>
              <a:p>
                <a:pPr algn="ctr"/>
                <a:r>
                  <a:rPr kumimoji="1" lang="ja-JP" altLang="en-US" sz="2400" b="1" dirty="0">
                    <a:solidFill>
                      <a:schemeClr val="bg1"/>
                    </a:solidFill>
                  </a:rPr>
                  <a:t>多分自分でやっちゃうんだろう・・・</a:t>
                </a:r>
                <a:endParaRPr kumimoji="1" lang="en-US" altLang="ja-JP" sz="2400" b="1" dirty="0">
                  <a:solidFill>
                    <a:schemeClr val="bg1"/>
                  </a:solidFill>
                </a:endParaRPr>
              </a:p>
            </p:txBody>
          </p:sp>
        </p:grpSp>
      </p:grpSp>
      <p:sp>
        <p:nvSpPr>
          <p:cNvPr id="3" name="四角形: 角を丸くする 2">
            <a:extLst>
              <a:ext uri="{FF2B5EF4-FFF2-40B4-BE49-F238E27FC236}">
                <a16:creationId xmlns:a16="http://schemas.microsoft.com/office/drawing/2014/main" id="{1A77A901-9109-87FB-CC77-7A8A8981D85D}"/>
              </a:ext>
            </a:extLst>
          </p:cNvPr>
          <p:cNvSpPr/>
          <p:nvPr/>
        </p:nvSpPr>
        <p:spPr>
          <a:xfrm>
            <a:off x="3801576" y="5637255"/>
            <a:ext cx="957015" cy="27699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瀬戸</a:t>
            </a:r>
            <a:r>
              <a:rPr kumimoji="1" lang="en-US" altLang="ja-JP" sz="1600" dirty="0">
                <a:solidFill>
                  <a:sysClr val="windowText" lastClr="000000"/>
                </a:solidFill>
              </a:rPr>
              <a:t>EX</a:t>
            </a:r>
            <a:endParaRPr kumimoji="1" lang="ja-JP" altLang="en-US" sz="1600" dirty="0">
              <a:solidFill>
                <a:sysClr val="windowText" lastClr="000000"/>
              </a:solidFill>
            </a:endParaRPr>
          </a:p>
        </p:txBody>
      </p:sp>
      <p:pic>
        <p:nvPicPr>
          <p:cNvPr id="13" name="図 12">
            <a:extLst>
              <a:ext uri="{FF2B5EF4-FFF2-40B4-BE49-F238E27FC236}">
                <a16:creationId xmlns:a16="http://schemas.microsoft.com/office/drawing/2014/main" id="{9E4F3D45-22D0-A445-AADB-A308232EE25A}"/>
              </a:ext>
            </a:extLst>
          </p:cNvPr>
          <p:cNvPicPr>
            <a:picLocks noChangeAspect="1"/>
          </p:cNvPicPr>
          <p:nvPr/>
        </p:nvPicPr>
        <p:blipFill>
          <a:blip r:embed="rId7"/>
          <a:srcRect l="11283" t="1354" r="16873" b="51468"/>
          <a:stretch>
            <a:fillRect/>
          </a:stretch>
        </p:blipFill>
        <p:spPr>
          <a:xfrm>
            <a:off x="869834" y="4321545"/>
            <a:ext cx="1197668" cy="1179711"/>
          </a:xfrm>
          <a:prstGeom prst="rect">
            <a:avLst/>
          </a:prstGeom>
        </p:spPr>
      </p:pic>
      <p:pic>
        <p:nvPicPr>
          <p:cNvPr id="20" name="図 19">
            <a:extLst>
              <a:ext uri="{FF2B5EF4-FFF2-40B4-BE49-F238E27FC236}">
                <a16:creationId xmlns:a16="http://schemas.microsoft.com/office/drawing/2014/main" id="{03ABF522-C6A4-D3FF-9C06-7F99886C4E4A}"/>
              </a:ext>
            </a:extLst>
          </p:cNvPr>
          <p:cNvPicPr>
            <a:picLocks noChangeAspect="1"/>
          </p:cNvPicPr>
          <p:nvPr/>
        </p:nvPicPr>
        <p:blipFill>
          <a:blip r:embed="rId8"/>
          <a:srcRect l="11282" t="6666" r="19143" b="42580"/>
          <a:stretch>
            <a:fillRect/>
          </a:stretch>
        </p:blipFill>
        <p:spPr>
          <a:xfrm>
            <a:off x="3527003" y="4256116"/>
            <a:ext cx="1219433" cy="1334303"/>
          </a:xfrm>
          <a:prstGeom prst="rect">
            <a:avLst/>
          </a:prstGeom>
        </p:spPr>
      </p:pic>
      <p:sp>
        <p:nvSpPr>
          <p:cNvPr id="2" name="テキスト ボックス 1">
            <a:extLst>
              <a:ext uri="{FF2B5EF4-FFF2-40B4-BE49-F238E27FC236}">
                <a16:creationId xmlns:a16="http://schemas.microsoft.com/office/drawing/2014/main" id="{AAAF1054-56BD-4955-6F7D-E775BAC543BA}"/>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51/59</a:t>
            </a:r>
          </a:p>
        </p:txBody>
      </p:sp>
    </p:spTree>
    <p:extLst>
      <p:ext uri="{BB962C8B-B14F-4D97-AF65-F5344CB8AC3E}">
        <p14:creationId xmlns:p14="http://schemas.microsoft.com/office/powerpoint/2010/main" val="3322822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690F7C93-71DF-D722-B080-31F53BC4CA90}"/>
              </a:ext>
            </a:extLst>
          </p:cNvPr>
          <p:cNvPicPr>
            <a:picLocks noChangeAspect="1"/>
          </p:cNvPicPr>
          <p:nvPr/>
        </p:nvPicPr>
        <p:blipFill rotWithShape="1">
          <a:blip r:embed="rId3"/>
          <a:srcRect t="19"/>
          <a:stretch/>
        </p:blipFill>
        <p:spPr>
          <a:xfrm>
            <a:off x="21" y="3"/>
            <a:ext cx="12191980" cy="6873891"/>
          </a:xfrm>
          <a:prstGeom prst="rect">
            <a:avLst/>
          </a:prstGeom>
        </p:spPr>
      </p:pic>
      <p:grpSp>
        <p:nvGrpSpPr>
          <p:cNvPr id="18" name="グループ化 17">
            <a:extLst>
              <a:ext uri="{FF2B5EF4-FFF2-40B4-BE49-F238E27FC236}">
                <a16:creationId xmlns:a16="http://schemas.microsoft.com/office/drawing/2014/main" id="{1C9F1B01-1818-D78F-7409-7C6ACFFE8FB4}"/>
              </a:ext>
            </a:extLst>
          </p:cNvPr>
          <p:cNvGrpSpPr/>
          <p:nvPr/>
        </p:nvGrpSpPr>
        <p:grpSpPr>
          <a:xfrm>
            <a:off x="188041" y="546475"/>
            <a:ext cx="11854531" cy="6239863"/>
            <a:chOff x="188039" y="546471"/>
            <a:chExt cx="11854531" cy="6239863"/>
          </a:xfrm>
        </p:grpSpPr>
        <p:sp>
          <p:nvSpPr>
            <p:cNvPr id="48" name="四角形: 角を丸くする 47">
              <a:extLst>
                <a:ext uri="{FF2B5EF4-FFF2-40B4-BE49-F238E27FC236}">
                  <a16:creationId xmlns:a16="http://schemas.microsoft.com/office/drawing/2014/main" id="{53B965F1-964E-A8D9-AF78-114C9101611F}"/>
                </a:ext>
              </a:extLst>
            </p:cNvPr>
            <p:cNvSpPr/>
            <p:nvPr/>
          </p:nvSpPr>
          <p:spPr>
            <a:xfrm>
              <a:off x="188039" y="6164208"/>
              <a:ext cx="11815921" cy="622126"/>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4000" b="1" dirty="0">
                  <a:solidFill>
                    <a:schemeClr val="bg1"/>
                  </a:solidFill>
                </a:rPr>
                <a:t>PP</a:t>
              </a:r>
              <a:r>
                <a:rPr kumimoji="1" lang="ja-JP" altLang="en-US" sz="4000" b="1" dirty="0">
                  <a:solidFill>
                    <a:schemeClr val="bg1"/>
                  </a:solidFill>
                </a:rPr>
                <a:t>ｻｰｸﾙの皆で作り上げた治具が完成！</a:t>
              </a:r>
            </a:p>
          </p:txBody>
        </p:sp>
        <p:grpSp>
          <p:nvGrpSpPr>
            <p:cNvPr id="10" name="グループ化 9">
              <a:extLst>
                <a:ext uri="{FF2B5EF4-FFF2-40B4-BE49-F238E27FC236}">
                  <a16:creationId xmlns:a16="http://schemas.microsoft.com/office/drawing/2014/main" id="{327883C8-113E-937A-0E55-69D99A285ABF}"/>
                </a:ext>
              </a:extLst>
            </p:cNvPr>
            <p:cNvGrpSpPr/>
            <p:nvPr/>
          </p:nvGrpSpPr>
          <p:grpSpPr>
            <a:xfrm>
              <a:off x="4927170" y="546471"/>
              <a:ext cx="7115400" cy="5536668"/>
              <a:chOff x="4927170" y="546471"/>
              <a:chExt cx="7115400" cy="5536668"/>
            </a:xfrm>
          </p:grpSpPr>
          <p:grpSp>
            <p:nvGrpSpPr>
              <p:cNvPr id="22" name="グループ化 21">
                <a:extLst>
                  <a:ext uri="{FF2B5EF4-FFF2-40B4-BE49-F238E27FC236}">
                    <a16:creationId xmlns:a16="http://schemas.microsoft.com/office/drawing/2014/main" id="{EED30E26-0CE7-0093-B1CE-3258C747E18E}"/>
                  </a:ext>
                </a:extLst>
              </p:cNvPr>
              <p:cNvGrpSpPr/>
              <p:nvPr/>
            </p:nvGrpSpPr>
            <p:grpSpPr>
              <a:xfrm>
                <a:off x="9427743" y="3707539"/>
                <a:ext cx="2161250" cy="1779824"/>
                <a:chOff x="7340900" y="3899078"/>
                <a:chExt cx="2161250" cy="1779824"/>
              </a:xfrm>
            </p:grpSpPr>
            <p:pic>
              <p:nvPicPr>
                <p:cNvPr id="1140" name="図 1139">
                  <a:extLst>
                    <a:ext uri="{FF2B5EF4-FFF2-40B4-BE49-F238E27FC236}">
                      <a16:creationId xmlns:a16="http://schemas.microsoft.com/office/drawing/2014/main" id="{F5E210BC-0149-90FD-E683-1A65F7F8C29A}"/>
                    </a:ext>
                  </a:extLst>
                </p:cNvPr>
                <p:cNvPicPr>
                  <a:picLocks noChangeAspect="1"/>
                </p:cNvPicPr>
                <p:nvPr/>
              </p:nvPicPr>
              <p:blipFill>
                <a:blip r:embed="rId4"/>
                <a:stretch>
                  <a:fillRect/>
                </a:stretch>
              </p:blipFill>
              <p:spPr>
                <a:xfrm>
                  <a:off x="7340900" y="3899078"/>
                  <a:ext cx="2161250" cy="1709196"/>
                </a:xfrm>
                <a:prstGeom prst="rect">
                  <a:avLst/>
                </a:prstGeom>
              </p:spPr>
            </p:pic>
            <p:cxnSp>
              <p:nvCxnSpPr>
                <p:cNvPr id="1130" name="直線コネクタ 1129">
                  <a:extLst>
                    <a:ext uri="{FF2B5EF4-FFF2-40B4-BE49-F238E27FC236}">
                      <a16:creationId xmlns:a16="http://schemas.microsoft.com/office/drawing/2014/main" id="{617A5E34-CB1A-F05A-3187-71B1FFE1C27C}"/>
                    </a:ext>
                  </a:extLst>
                </p:cNvPr>
                <p:cNvCxnSpPr>
                  <a:cxnSpLocks/>
                </p:cNvCxnSpPr>
                <p:nvPr/>
              </p:nvCxnSpPr>
              <p:spPr>
                <a:xfrm flipH="1" flipV="1">
                  <a:off x="7694924" y="4440357"/>
                  <a:ext cx="811293" cy="194266"/>
                </a:xfrm>
                <a:prstGeom prst="line">
                  <a:avLst/>
                </a:prstGeom>
                <a:ln w="6350">
                  <a:solidFill>
                    <a:schemeClr val="tx1"/>
                  </a:solidFill>
                  <a:prstDash val="dash"/>
                </a:ln>
              </p:spPr>
              <p:style>
                <a:lnRef idx="2">
                  <a:schemeClr val="accent1"/>
                </a:lnRef>
                <a:fillRef idx="0">
                  <a:schemeClr val="accent1"/>
                </a:fillRef>
                <a:effectRef idx="1">
                  <a:schemeClr val="accent1"/>
                </a:effectRef>
                <a:fontRef idx="minor">
                  <a:schemeClr val="tx1"/>
                </a:fontRef>
              </p:style>
            </p:cxnSp>
            <p:cxnSp>
              <p:nvCxnSpPr>
                <p:cNvPr id="1131" name="直線コネクタ 1130">
                  <a:extLst>
                    <a:ext uri="{FF2B5EF4-FFF2-40B4-BE49-F238E27FC236}">
                      <a16:creationId xmlns:a16="http://schemas.microsoft.com/office/drawing/2014/main" id="{D4CD516F-8921-886D-B56A-1814A1C66A96}"/>
                    </a:ext>
                  </a:extLst>
                </p:cNvPr>
                <p:cNvCxnSpPr>
                  <a:cxnSpLocks/>
                </p:cNvCxnSpPr>
                <p:nvPr/>
              </p:nvCxnSpPr>
              <p:spPr>
                <a:xfrm flipH="1">
                  <a:off x="8208576" y="4679296"/>
                  <a:ext cx="327943" cy="999606"/>
                </a:xfrm>
                <a:prstGeom prst="line">
                  <a:avLst/>
                </a:prstGeom>
                <a:ln w="6350">
                  <a:solidFill>
                    <a:schemeClr val="tx1"/>
                  </a:solidFill>
                  <a:prstDash val="dash"/>
                </a:ln>
              </p:spPr>
              <p:style>
                <a:lnRef idx="2">
                  <a:schemeClr val="accent1"/>
                </a:lnRef>
                <a:fillRef idx="0">
                  <a:schemeClr val="accent1"/>
                </a:fillRef>
                <a:effectRef idx="1">
                  <a:schemeClr val="accent1"/>
                </a:effectRef>
                <a:fontRef idx="minor">
                  <a:schemeClr val="tx1"/>
                </a:fontRef>
              </p:style>
            </p:cxnSp>
            <p:sp>
              <p:nvSpPr>
                <p:cNvPr id="1132" name="テキスト ボックス 1131">
                  <a:extLst>
                    <a:ext uri="{FF2B5EF4-FFF2-40B4-BE49-F238E27FC236}">
                      <a16:creationId xmlns:a16="http://schemas.microsoft.com/office/drawing/2014/main" id="{25CB02D7-D542-5A70-7C2D-83D8CE62A2CF}"/>
                    </a:ext>
                  </a:extLst>
                </p:cNvPr>
                <p:cNvSpPr txBox="1"/>
                <p:nvPr/>
              </p:nvSpPr>
              <p:spPr>
                <a:xfrm>
                  <a:off x="8084565" y="4591631"/>
                  <a:ext cx="671978" cy="369332"/>
                </a:xfrm>
                <a:prstGeom prst="rect">
                  <a:avLst/>
                </a:prstGeom>
                <a:noFill/>
              </p:spPr>
              <p:txBody>
                <a:bodyPr wrap="square" rtlCol="0">
                  <a:spAutoFit/>
                </a:bodyPr>
                <a:lstStyle/>
                <a:p>
                  <a:r>
                    <a:rPr lang="en-US" altLang="ja-JP" dirty="0"/>
                    <a:t>60</a:t>
                  </a:r>
                  <a:r>
                    <a:rPr kumimoji="1" lang="en-US" altLang="ja-JP" dirty="0"/>
                    <a:t>°</a:t>
                  </a:r>
                  <a:endParaRPr kumimoji="1" lang="ja-JP" altLang="en-US" dirty="0"/>
                </a:p>
              </p:txBody>
            </p:sp>
            <p:sp>
              <p:nvSpPr>
                <p:cNvPr id="1133" name="円弧 1132">
                  <a:extLst>
                    <a:ext uri="{FF2B5EF4-FFF2-40B4-BE49-F238E27FC236}">
                      <a16:creationId xmlns:a16="http://schemas.microsoft.com/office/drawing/2014/main" id="{92A54BD2-F120-C0DC-D2F6-9B9A09F39AE3}"/>
                    </a:ext>
                  </a:extLst>
                </p:cNvPr>
                <p:cNvSpPr/>
                <p:nvPr/>
              </p:nvSpPr>
              <p:spPr>
                <a:xfrm rot="12610262">
                  <a:off x="8089771" y="4238625"/>
                  <a:ext cx="914400" cy="914400"/>
                </a:xfrm>
                <a:prstGeom prst="arc">
                  <a:avLst>
                    <a:gd name="adj1" fmla="val 16906318"/>
                    <a:gd name="adj2" fmla="val 20389761"/>
                  </a:avLst>
                </a:prstGeom>
                <a:ln w="6350">
                  <a:solidFill>
                    <a:schemeClr val="tx1"/>
                  </a:solidFill>
                  <a:headEnd type="arrow" w="med" len="med"/>
                  <a:tailEnd type="arrow"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kumimoji="1" lang="ja-JP" altLang="en-US"/>
                </a:p>
              </p:txBody>
            </p:sp>
          </p:grpSp>
          <p:sp>
            <p:nvSpPr>
              <p:cNvPr id="33" name="四角形: 角を丸くする 32">
                <a:extLst>
                  <a:ext uri="{FF2B5EF4-FFF2-40B4-BE49-F238E27FC236}">
                    <a16:creationId xmlns:a16="http://schemas.microsoft.com/office/drawing/2014/main" id="{1162FCA3-061D-B8F3-55D3-11D6A4F4CD68}"/>
                  </a:ext>
                </a:extLst>
              </p:cNvPr>
              <p:cNvSpPr/>
              <p:nvPr/>
            </p:nvSpPr>
            <p:spPr>
              <a:xfrm>
                <a:off x="6404119" y="868466"/>
                <a:ext cx="1640292" cy="868092"/>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8000" b="1" dirty="0">
                    <a:solidFill>
                      <a:schemeClr val="bg1"/>
                    </a:solidFill>
                  </a:rPr>
                  <a:t>+</a:t>
                </a:r>
                <a:endParaRPr kumimoji="1" lang="ja-JP" altLang="en-US" sz="8000" b="1" dirty="0">
                  <a:solidFill>
                    <a:schemeClr val="bg1"/>
                  </a:solidFill>
                </a:endParaRPr>
              </a:p>
            </p:txBody>
          </p:sp>
          <p:pic>
            <p:nvPicPr>
              <p:cNvPr id="45" name="図 44" descr="座る, 消火栓, 古い, 汚い が含まれている画像&#10;&#10;自動的に生成された説明">
                <a:extLst>
                  <a:ext uri="{FF2B5EF4-FFF2-40B4-BE49-F238E27FC236}">
                    <a16:creationId xmlns:a16="http://schemas.microsoft.com/office/drawing/2014/main" id="{EE4D8735-6454-0C9A-8010-9F5CD4EBBA65}"/>
                  </a:ext>
                </a:extLst>
              </p:cNvPr>
              <p:cNvPicPr>
                <a:picLocks noChangeAspect="1"/>
              </p:cNvPicPr>
              <p:nvPr/>
            </p:nvPicPr>
            <p:blipFill>
              <a:blip r:embed="rId5">
                <a:extLst>
                  <a:ext uri="{28A0092B-C50C-407E-A947-70E740481C1C}">
                    <a14:useLocalDpi xmlns:a14="http://schemas.microsoft.com/office/drawing/2010/main" val="0"/>
                  </a:ext>
                </a:extLst>
              </a:blip>
              <a:srcRect l="20062" t="7223" r="29471" b="7916"/>
              <a:stretch/>
            </p:blipFill>
            <p:spPr>
              <a:xfrm rot="5400000">
                <a:off x="10372494" y="353579"/>
                <a:ext cx="1477184" cy="1862967"/>
              </a:xfrm>
              <a:prstGeom prst="rect">
                <a:avLst/>
              </a:prstGeom>
            </p:spPr>
          </p:pic>
          <p:pic>
            <p:nvPicPr>
              <p:cNvPr id="1028" name="Picture 4">
                <a:extLst>
                  <a:ext uri="{FF2B5EF4-FFF2-40B4-BE49-F238E27FC236}">
                    <a16:creationId xmlns:a16="http://schemas.microsoft.com/office/drawing/2014/main" id="{64FE9407-FA52-6325-21ED-B80E3F37B0B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538" r="17698" b="27236"/>
              <a:stretch/>
            </p:blipFill>
            <p:spPr bwMode="auto">
              <a:xfrm>
                <a:off x="7587348" y="569428"/>
                <a:ext cx="1969577" cy="147718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24A35005-C035-E9BC-5D8E-EFD122C7AFA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2477" t="11061" r="15590" b="16788"/>
              <a:stretch/>
            </p:blipFill>
            <p:spPr bwMode="auto">
              <a:xfrm>
                <a:off x="4927170" y="548951"/>
                <a:ext cx="1963638" cy="1477183"/>
              </a:xfrm>
              <a:prstGeom prst="rect">
                <a:avLst/>
              </a:prstGeom>
              <a:noFill/>
              <a:extLst>
                <a:ext uri="{909E8E84-426E-40DD-AFC4-6F175D3DCCD1}">
                  <a14:hiddenFill xmlns:a14="http://schemas.microsoft.com/office/drawing/2010/main">
                    <a:solidFill>
                      <a:srgbClr val="FFFFFF"/>
                    </a:solidFill>
                  </a14:hiddenFill>
                </a:ext>
              </a:extLst>
            </p:spPr>
          </p:pic>
          <p:sp>
            <p:nvSpPr>
              <p:cNvPr id="25" name="四角形: 角を丸くする 24">
                <a:extLst>
                  <a:ext uri="{FF2B5EF4-FFF2-40B4-BE49-F238E27FC236}">
                    <a16:creationId xmlns:a16="http://schemas.microsoft.com/office/drawing/2014/main" id="{5BE7514A-D432-B2DA-A018-C35B8872C354}"/>
                  </a:ext>
                </a:extLst>
              </p:cNvPr>
              <p:cNvSpPr/>
              <p:nvPr/>
            </p:nvSpPr>
            <p:spPr>
              <a:xfrm>
                <a:off x="5155436" y="2076807"/>
                <a:ext cx="1526053" cy="374846"/>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dirty="0">
                    <a:solidFill>
                      <a:schemeClr val="tx1"/>
                    </a:solidFill>
                  </a:rPr>
                  <a:t>シャフト側</a:t>
                </a:r>
                <a:endParaRPr kumimoji="1" lang="ja-JP" altLang="en-US" dirty="0">
                  <a:solidFill>
                    <a:schemeClr val="tx1"/>
                  </a:solidFill>
                </a:endParaRPr>
              </a:p>
            </p:txBody>
          </p:sp>
          <p:sp>
            <p:nvSpPr>
              <p:cNvPr id="26" name="四角形: 角を丸くする 25">
                <a:extLst>
                  <a:ext uri="{FF2B5EF4-FFF2-40B4-BE49-F238E27FC236}">
                    <a16:creationId xmlns:a16="http://schemas.microsoft.com/office/drawing/2014/main" id="{AEC18A84-D18D-48B6-4BD6-1A66C968AF0B}"/>
                  </a:ext>
                </a:extLst>
              </p:cNvPr>
              <p:cNvSpPr/>
              <p:nvPr/>
            </p:nvSpPr>
            <p:spPr>
              <a:xfrm>
                <a:off x="7881991" y="2096923"/>
                <a:ext cx="1469395" cy="355535"/>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dirty="0">
                    <a:solidFill>
                      <a:schemeClr val="tx1"/>
                    </a:solidFill>
                  </a:rPr>
                  <a:t>プレート側</a:t>
                </a:r>
                <a:endParaRPr kumimoji="1" lang="ja-JP" altLang="en-US" dirty="0">
                  <a:solidFill>
                    <a:schemeClr val="tx1"/>
                  </a:solidFill>
                </a:endParaRPr>
              </a:p>
            </p:txBody>
          </p:sp>
          <p:sp>
            <p:nvSpPr>
              <p:cNvPr id="13" name="四角形: 角を丸くする 12">
                <a:extLst>
                  <a:ext uri="{FF2B5EF4-FFF2-40B4-BE49-F238E27FC236}">
                    <a16:creationId xmlns:a16="http://schemas.microsoft.com/office/drawing/2014/main" id="{91FA1254-2740-A905-0D84-809930C1C854}"/>
                  </a:ext>
                </a:extLst>
              </p:cNvPr>
              <p:cNvSpPr/>
              <p:nvPr/>
            </p:nvSpPr>
            <p:spPr>
              <a:xfrm>
                <a:off x="8990783" y="5461408"/>
                <a:ext cx="3032226" cy="515376"/>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dirty="0">
                    <a:solidFill>
                      <a:schemeClr val="bg1"/>
                    </a:solidFill>
                  </a:rPr>
                  <a:t>強度を保ちつつ</a:t>
                </a:r>
                <a:endParaRPr lang="en-US" altLang="ja-JP" dirty="0">
                  <a:solidFill>
                    <a:schemeClr val="bg1"/>
                  </a:solidFill>
                </a:endParaRPr>
              </a:p>
              <a:p>
                <a:pPr algn="ctr"/>
                <a:r>
                  <a:rPr lang="ja-JP" altLang="en-US" dirty="0">
                    <a:solidFill>
                      <a:schemeClr val="bg1"/>
                    </a:solidFill>
                  </a:rPr>
                  <a:t>どこからでも調整可能</a:t>
                </a:r>
                <a:endParaRPr lang="en-US" altLang="ja-JP" dirty="0">
                  <a:solidFill>
                    <a:schemeClr val="bg1"/>
                  </a:solidFill>
                </a:endParaRPr>
              </a:p>
            </p:txBody>
          </p:sp>
          <p:sp>
            <p:nvSpPr>
              <p:cNvPr id="16" name="四角形: 角を丸くする 15">
                <a:extLst>
                  <a:ext uri="{FF2B5EF4-FFF2-40B4-BE49-F238E27FC236}">
                    <a16:creationId xmlns:a16="http://schemas.microsoft.com/office/drawing/2014/main" id="{35F0A0DC-AA77-16FA-F596-614F1F0C947D}"/>
                  </a:ext>
                </a:extLst>
              </p:cNvPr>
              <p:cNvSpPr/>
              <p:nvPr/>
            </p:nvSpPr>
            <p:spPr>
              <a:xfrm>
                <a:off x="4927170" y="3057584"/>
                <a:ext cx="7115400" cy="3025555"/>
              </a:xfrm>
              <a:prstGeom prst="roundRect">
                <a:avLst>
                  <a:gd name="adj" fmla="val 5788"/>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四角形: 角を丸くする 33">
                <a:extLst>
                  <a:ext uri="{FF2B5EF4-FFF2-40B4-BE49-F238E27FC236}">
                    <a16:creationId xmlns:a16="http://schemas.microsoft.com/office/drawing/2014/main" id="{B5CC6187-4AF7-AEBA-E372-D5B999EAC2F0}"/>
                  </a:ext>
                </a:extLst>
              </p:cNvPr>
              <p:cNvSpPr/>
              <p:nvPr/>
            </p:nvSpPr>
            <p:spPr>
              <a:xfrm>
                <a:off x="9054853" y="861941"/>
                <a:ext cx="1640292" cy="868092"/>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8000" b="1" dirty="0">
                    <a:solidFill>
                      <a:schemeClr val="bg1"/>
                    </a:solidFill>
                  </a:rPr>
                  <a:t>=</a:t>
                </a:r>
                <a:endParaRPr kumimoji="1" lang="ja-JP" altLang="en-US" sz="8000" b="1" dirty="0">
                  <a:solidFill>
                    <a:schemeClr val="bg1"/>
                  </a:solidFill>
                </a:endParaRPr>
              </a:p>
            </p:txBody>
          </p:sp>
          <p:grpSp>
            <p:nvGrpSpPr>
              <p:cNvPr id="1193" name="グループ化 1192">
                <a:extLst>
                  <a:ext uri="{FF2B5EF4-FFF2-40B4-BE49-F238E27FC236}">
                    <a16:creationId xmlns:a16="http://schemas.microsoft.com/office/drawing/2014/main" id="{0B857B3B-B393-E42E-507E-66ED4D8884F6}"/>
                  </a:ext>
                </a:extLst>
              </p:cNvPr>
              <p:cNvGrpSpPr/>
              <p:nvPr/>
            </p:nvGrpSpPr>
            <p:grpSpPr>
              <a:xfrm>
                <a:off x="5542810" y="3763506"/>
                <a:ext cx="2097793" cy="1689450"/>
                <a:chOff x="4067551" y="3973191"/>
                <a:chExt cx="2097793" cy="1689450"/>
              </a:xfrm>
            </p:grpSpPr>
            <p:sp>
              <p:nvSpPr>
                <p:cNvPr id="1150" name="楕円 1149">
                  <a:extLst>
                    <a:ext uri="{FF2B5EF4-FFF2-40B4-BE49-F238E27FC236}">
                      <a16:creationId xmlns:a16="http://schemas.microsoft.com/office/drawing/2014/main" id="{36739653-2E5F-9620-15F5-502A382DC13A}"/>
                    </a:ext>
                  </a:extLst>
                </p:cNvPr>
                <p:cNvSpPr/>
                <p:nvPr/>
              </p:nvSpPr>
              <p:spPr>
                <a:xfrm>
                  <a:off x="4067551" y="4055120"/>
                  <a:ext cx="1626650" cy="1566004"/>
                </a:xfrm>
                <a:prstGeom prst="ellipse">
                  <a:avLst/>
                </a:prstGeom>
                <a:solidFill>
                  <a:schemeClr val="bg1">
                    <a:lumMod val="75000"/>
                  </a:schemeClr>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151" name="楕円 1150">
                  <a:extLst>
                    <a:ext uri="{FF2B5EF4-FFF2-40B4-BE49-F238E27FC236}">
                      <a16:creationId xmlns:a16="http://schemas.microsoft.com/office/drawing/2014/main" id="{C275FBFA-C7C3-AAA9-A61C-0C08D0078A31}"/>
                    </a:ext>
                  </a:extLst>
                </p:cNvPr>
                <p:cNvSpPr/>
                <p:nvPr/>
              </p:nvSpPr>
              <p:spPr>
                <a:xfrm>
                  <a:off x="4505344" y="4463001"/>
                  <a:ext cx="755300" cy="750785"/>
                </a:xfrm>
                <a:prstGeom prst="ellipse">
                  <a:avLst/>
                </a:prstGeom>
                <a:solidFill>
                  <a:schemeClr val="bg1">
                    <a:lumMod val="75000"/>
                  </a:schemeClr>
                </a:solidFill>
                <a:ln w="635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53" name="楕円 1152">
                  <a:extLst>
                    <a:ext uri="{FF2B5EF4-FFF2-40B4-BE49-F238E27FC236}">
                      <a16:creationId xmlns:a16="http://schemas.microsoft.com/office/drawing/2014/main" id="{5F113B32-3B8C-DE3A-B6D6-ACDD3497578D}"/>
                    </a:ext>
                  </a:extLst>
                </p:cNvPr>
                <p:cNvSpPr/>
                <p:nvPr/>
              </p:nvSpPr>
              <p:spPr>
                <a:xfrm>
                  <a:off x="4271393" y="5071631"/>
                  <a:ext cx="168885" cy="161263"/>
                </a:xfrm>
                <a:prstGeom prst="ellipse">
                  <a:avLst/>
                </a:prstGeom>
                <a:solidFill>
                  <a:schemeClr val="bg1"/>
                </a:solidFill>
                <a:ln w="63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54" name="楕円 1153">
                  <a:extLst>
                    <a:ext uri="{FF2B5EF4-FFF2-40B4-BE49-F238E27FC236}">
                      <a16:creationId xmlns:a16="http://schemas.microsoft.com/office/drawing/2014/main" id="{956B6EAE-0575-809E-9A11-44241B520E69}"/>
                    </a:ext>
                  </a:extLst>
                </p:cNvPr>
                <p:cNvSpPr/>
                <p:nvPr/>
              </p:nvSpPr>
              <p:spPr>
                <a:xfrm>
                  <a:off x="5339622" y="5085816"/>
                  <a:ext cx="168885" cy="161263"/>
                </a:xfrm>
                <a:prstGeom prst="ellipse">
                  <a:avLst/>
                </a:prstGeom>
                <a:solidFill>
                  <a:schemeClr val="bg1"/>
                </a:solidFill>
                <a:ln w="63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156" name="直線コネクタ 1155">
                  <a:extLst>
                    <a:ext uri="{FF2B5EF4-FFF2-40B4-BE49-F238E27FC236}">
                      <a16:creationId xmlns:a16="http://schemas.microsoft.com/office/drawing/2014/main" id="{3915C15C-D022-9099-2199-A93FE5CC7D1E}"/>
                    </a:ext>
                  </a:extLst>
                </p:cNvPr>
                <p:cNvCxnSpPr>
                  <a:cxnSpLocks/>
                </p:cNvCxnSpPr>
                <p:nvPr/>
              </p:nvCxnSpPr>
              <p:spPr>
                <a:xfrm>
                  <a:off x="4922272" y="3973191"/>
                  <a:ext cx="0" cy="1689450"/>
                </a:xfrm>
                <a:prstGeom prst="line">
                  <a:avLst/>
                </a:prstGeom>
                <a:ln w="6350">
                  <a:solidFill>
                    <a:schemeClr val="accent5">
                      <a:lumMod val="60000"/>
                      <a:lumOff val="40000"/>
                    </a:schemeClr>
                  </a:solidFill>
                  <a:prstDash val="dashDot"/>
                </a:ln>
              </p:spPr>
              <p:style>
                <a:lnRef idx="2">
                  <a:schemeClr val="accent1"/>
                </a:lnRef>
                <a:fillRef idx="0">
                  <a:schemeClr val="accent1"/>
                </a:fillRef>
                <a:effectRef idx="1">
                  <a:schemeClr val="accent1"/>
                </a:effectRef>
                <a:fontRef idx="minor">
                  <a:schemeClr val="tx1"/>
                </a:fontRef>
              </p:style>
            </p:cxnSp>
            <p:sp>
              <p:nvSpPr>
                <p:cNvPr id="1180" name="楕円 1179">
                  <a:extLst>
                    <a:ext uri="{FF2B5EF4-FFF2-40B4-BE49-F238E27FC236}">
                      <a16:creationId xmlns:a16="http://schemas.microsoft.com/office/drawing/2014/main" id="{E83921AF-1603-1DF6-B33F-4473A1292854}"/>
                    </a:ext>
                  </a:extLst>
                </p:cNvPr>
                <p:cNvSpPr/>
                <p:nvPr/>
              </p:nvSpPr>
              <p:spPr>
                <a:xfrm>
                  <a:off x="4794220" y="4157839"/>
                  <a:ext cx="168885" cy="161263"/>
                </a:xfrm>
                <a:prstGeom prst="ellipse">
                  <a:avLst/>
                </a:prstGeom>
                <a:solidFill>
                  <a:schemeClr val="bg1"/>
                </a:solidFill>
                <a:ln w="63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55" name="楕円 1154">
                  <a:extLst>
                    <a:ext uri="{FF2B5EF4-FFF2-40B4-BE49-F238E27FC236}">
                      <a16:creationId xmlns:a16="http://schemas.microsoft.com/office/drawing/2014/main" id="{C66205B4-7638-8B6C-6085-611FB309769C}"/>
                    </a:ext>
                  </a:extLst>
                </p:cNvPr>
                <p:cNvSpPr/>
                <p:nvPr/>
              </p:nvSpPr>
              <p:spPr>
                <a:xfrm>
                  <a:off x="4245680" y="4230158"/>
                  <a:ext cx="1266635" cy="1209465"/>
                </a:xfrm>
                <a:prstGeom prst="ellipse">
                  <a:avLst/>
                </a:prstGeom>
                <a:noFill/>
                <a:ln w="635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181" name="直線コネクタ 1180">
                  <a:extLst>
                    <a:ext uri="{FF2B5EF4-FFF2-40B4-BE49-F238E27FC236}">
                      <a16:creationId xmlns:a16="http://schemas.microsoft.com/office/drawing/2014/main" id="{06A0BDCB-AAC8-E4DD-DCCD-13F0E2CF008C}"/>
                    </a:ext>
                  </a:extLst>
                </p:cNvPr>
                <p:cNvCxnSpPr>
                  <a:cxnSpLocks/>
                </p:cNvCxnSpPr>
                <p:nvPr/>
              </p:nvCxnSpPr>
              <p:spPr>
                <a:xfrm>
                  <a:off x="4803818" y="4225320"/>
                  <a:ext cx="1047439"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82" name="直線コネクタ 1181">
                  <a:extLst>
                    <a:ext uri="{FF2B5EF4-FFF2-40B4-BE49-F238E27FC236}">
                      <a16:creationId xmlns:a16="http://schemas.microsoft.com/office/drawing/2014/main" id="{C5A277AE-0FC3-E4B7-EE55-C8BF6E22D43F}"/>
                    </a:ext>
                  </a:extLst>
                </p:cNvPr>
                <p:cNvCxnSpPr>
                  <a:cxnSpLocks/>
                </p:cNvCxnSpPr>
                <p:nvPr/>
              </p:nvCxnSpPr>
              <p:spPr>
                <a:xfrm>
                  <a:off x="4809103" y="4852530"/>
                  <a:ext cx="1060627"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83" name="直線矢印コネクタ 1182">
                  <a:extLst>
                    <a:ext uri="{FF2B5EF4-FFF2-40B4-BE49-F238E27FC236}">
                      <a16:creationId xmlns:a16="http://schemas.microsoft.com/office/drawing/2014/main" id="{FA2F2AD7-33F7-C33D-093E-02027605283C}"/>
                    </a:ext>
                  </a:extLst>
                </p:cNvPr>
                <p:cNvCxnSpPr>
                  <a:cxnSpLocks/>
                </p:cNvCxnSpPr>
                <p:nvPr/>
              </p:nvCxnSpPr>
              <p:spPr>
                <a:xfrm>
                  <a:off x="5817170" y="4238470"/>
                  <a:ext cx="0" cy="592123"/>
                </a:xfrm>
                <a:prstGeom prst="straightConnector1">
                  <a:avLst/>
                </a:prstGeom>
                <a:ln w="6350">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1184" name="テキスト ボックス 1183">
                  <a:extLst>
                    <a:ext uri="{FF2B5EF4-FFF2-40B4-BE49-F238E27FC236}">
                      <a16:creationId xmlns:a16="http://schemas.microsoft.com/office/drawing/2014/main" id="{95D6CE38-ADE4-945B-D0A9-ADC3EFA116DB}"/>
                    </a:ext>
                  </a:extLst>
                </p:cNvPr>
                <p:cNvSpPr txBox="1"/>
                <p:nvPr/>
              </p:nvSpPr>
              <p:spPr>
                <a:xfrm>
                  <a:off x="5746640" y="4340302"/>
                  <a:ext cx="418704" cy="369332"/>
                </a:xfrm>
                <a:prstGeom prst="rect">
                  <a:avLst/>
                </a:prstGeom>
                <a:noFill/>
              </p:spPr>
              <p:txBody>
                <a:bodyPr wrap="none" rtlCol="0">
                  <a:spAutoFit/>
                </a:bodyPr>
                <a:lstStyle/>
                <a:p>
                  <a:r>
                    <a:rPr kumimoji="1" lang="en-US" altLang="ja-JP" dirty="0"/>
                    <a:t>45</a:t>
                  </a:r>
                  <a:endParaRPr kumimoji="1" lang="ja-JP" altLang="en-US" dirty="0"/>
                </a:p>
              </p:txBody>
            </p:sp>
          </p:grpSp>
          <p:sp>
            <p:nvSpPr>
              <p:cNvPr id="1195" name="四角形: 角を丸くする 1194">
                <a:extLst>
                  <a:ext uri="{FF2B5EF4-FFF2-40B4-BE49-F238E27FC236}">
                    <a16:creationId xmlns:a16="http://schemas.microsoft.com/office/drawing/2014/main" id="{9A579276-D498-B439-ABF7-9894DF0F1072}"/>
                  </a:ext>
                </a:extLst>
              </p:cNvPr>
              <p:cNvSpPr/>
              <p:nvPr/>
            </p:nvSpPr>
            <p:spPr>
              <a:xfrm>
                <a:off x="5432507" y="5549582"/>
                <a:ext cx="3659839" cy="515376"/>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dirty="0">
                    <a:solidFill>
                      <a:schemeClr val="bg1"/>
                    </a:solidFill>
                  </a:rPr>
                  <a:t>均等に配置し、面当たりを均一化</a:t>
                </a:r>
                <a:endParaRPr lang="en-US" altLang="ja-JP" dirty="0">
                  <a:solidFill>
                    <a:schemeClr val="bg1"/>
                  </a:solidFill>
                </a:endParaRPr>
              </a:p>
            </p:txBody>
          </p:sp>
          <p:grpSp>
            <p:nvGrpSpPr>
              <p:cNvPr id="1042" name="グループ化 1041">
                <a:extLst>
                  <a:ext uri="{FF2B5EF4-FFF2-40B4-BE49-F238E27FC236}">
                    <a16:creationId xmlns:a16="http://schemas.microsoft.com/office/drawing/2014/main" id="{93BECAA4-7725-7FD1-5032-E4E19C0316AD}"/>
                  </a:ext>
                </a:extLst>
              </p:cNvPr>
              <p:cNvGrpSpPr/>
              <p:nvPr/>
            </p:nvGrpSpPr>
            <p:grpSpPr>
              <a:xfrm>
                <a:off x="7520665" y="4080450"/>
                <a:ext cx="1230571" cy="1227467"/>
                <a:chOff x="6131913" y="4194903"/>
                <a:chExt cx="1230571" cy="1227467"/>
              </a:xfrm>
            </p:grpSpPr>
            <p:sp>
              <p:nvSpPr>
                <p:cNvPr id="1191" name="四角形: 角を丸くする 1190">
                  <a:extLst>
                    <a:ext uri="{FF2B5EF4-FFF2-40B4-BE49-F238E27FC236}">
                      <a16:creationId xmlns:a16="http://schemas.microsoft.com/office/drawing/2014/main" id="{142BB11C-7563-482B-975A-35CBF16192C7}"/>
                    </a:ext>
                  </a:extLst>
                </p:cNvPr>
                <p:cNvSpPr/>
                <p:nvPr/>
              </p:nvSpPr>
              <p:spPr>
                <a:xfrm>
                  <a:off x="7082019" y="4194903"/>
                  <a:ext cx="148388" cy="248277"/>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48" name="四角形: 角を丸くする 1147">
                  <a:extLst>
                    <a:ext uri="{FF2B5EF4-FFF2-40B4-BE49-F238E27FC236}">
                      <a16:creationId xmlns:a16="http://schemas.microsoft.com/office/drawing/2014/main" id="{E76AEA4F-FC3B-A050-1108-C379334768AF}"/>
                    </a:ext>
                  </a:extLst>
                </p:cNvPr>
                <p:cNvSpPr/>
                <p:nvPr/>
              </p:nvSpPr>
              <p:spPr>
                <a:xfrm>
                  <a:off x="6271373" y="4406689"/>
                  <a:ext cx="1014597" cy="248278"/>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49" name="四角形: 角を丸くする 1148">
                  <a:extLst>
                    <a:ext uri="{FF2B5EF4-FFF2-40B4-BE49-F238E27FC236}">
                      <a16:creationId xmlns:a16="http://schemas.microsoft.com/office/drawing/2014/main" id="{A4A904F4-16F5-29F6-905D-AF6C733393D9}"/>
                    </a:ext>
                  </a:extLst>
                </p:cNvPr>
                <p:cNvSpPr/>
                <p:nvPr/>
              </p:nvSpPr>
              <p:spPr>
                <a:xfrm>
                  <a:off x="6282470" y="5147794"/>
                  <a:ext cx="928531" cy="233486"/>
                </a:xfrm>
                <a:prstGeom prst="round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89" name="四角形: 角を丸くする 1188">
                  <a:extLst>
                    <a:ext uri="{FF2B5EF4-FFF2-40B4-BE49-F238E27FC236}">
                      <a16:creationId xmlns:a16="http://schemas.microsoft.com/office/drawing/2014/main" id="{999821D3-B5D2-334F-B1D2-1E6D858EBBAA}"/>
                    </a:ext>
                  </a:extLst>
                </p:cNvPr>
                <p:cNvSpPr/>
                <p:nvPr/>
              </p:nvSpPr>
              <p:spPr>
                <a:xfrm>
                  <a:off x="6307577" y="4203947"/>
                  <a:ext cx="148388" cy="19836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90" name="四角形: 角を丸くする 1189">
                  <a:extLst>
                    <a:ext uri="{FF2B5EF4-FFF2-40B4-BE49-F238E27FC236}">
                      <a16:creationId xmlns:a16="http://schemas.microsoft.com/office/drawing/2014/main" id="{ECC7F502-F331-1F48-414D-E3DDC7072166}"/>
                    </a:ext>
                  </a:extLst>
                </p:cNvPr>
                <p:cNvSpPr/>
                <p:nvPr/>
              </p:nvSpPr>
              <p:spPr>
                <a:xfrm>
                  <a:off x="6688951" y="4201201"/>
                  <a:ext cx="148388" cy="19836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92" name="四角形: 角を丸くする 1191">
                  <a:extLst>
                    <a:ext uri="{FF2B5EF4-FFF2-40B4-BE49-F238E27FC236}">
                      <a16:creationId xmlns:a16="http://schemas.microsoft.com/office/drawing/2014/main" id="{FDDE053A-DCB1-1F8E-DDB1-E7FF5C379A72}"/>
                    </a:ext>
                  </a:extLst>
                </p:cNvPr>
                <p:cNvSpPr/>
                <p:nvPr/>
              </p:nvSpPr>
              <p:spPr>
                <a:xfrm>
                  <a:off x="6266916" y="4656414"/>
                  <a:ext cx="1014597" cy="248278"/>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96" name="正方形/長方形 1195">
                  <a:extLst>
                    <a:ext uri="{FF2B5EF4-FFF2-40B4-BE49-F238E27FC236}">
                      <a16:creationId xmlns:a16="http://schemas.microsoft.com/office/drawing/2014/main" id="{E7ECFEE9-2F37-8F23-F6A6-8707AF029EF6}"/>
                    </a:ext>
                  </a:extLst>
                </p:cNvPr>
                <p:cNvSpPr/>
                <p:nvPr/>
              </p:nvSpPr>
              <p:spPr>
                <a:xfrm>
                  <a:off x="6131913" y="4879945"/>
                  <a:ext cx="1230571" cy="266412"/>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97" name="テキスト ボックス 1196">
                  <a:extLst>
                    <a:ext uri="{FF2B5EF4-FFF2-40B4-BE49-F238E27FC236}">
                      <a16:creationId xmlns:a16="http://schemas.microsoft.com/office/drawing/2014/main" id="{0F7BCAAE-8B07-E7B2-3582-19A8196C07D1}"/>
                    </a:ext>
                  </a:extLst>
                </p:cNvPr>
                <p:cNvSpPr txBox="1"/>
                <p:nvPr/>
              </p:nvSpPr>
              <p:spPr>
                <a:xfrm>
                  <a:off x="6455149" y="5145371"/>
                  <a:ext cx="479618" cy="276999"/>
                </a:xfrm>
                <a:prstGeom prst="rect">
                  <a:avLst/>
                </a:prstGeom>
                <a:noFill/>
              </p:spPr>
              <p:txBody>
                <a:bodyPr wrap="none" rtlCol="0">
                  <a:spAutoFit/>
                </a:bodyPr>
                <a:lstStyle/>
                <a:p>
                  <a:r>
                    <a:rPr kumimoji="1" lang="ja-JP" altLang="en-US" sz="1200" dirty="0"/>
                    <a:t>セル</a:t>
                  </a:r>
                </a:p>
              </p:txBody>
            </p:sp>
            <p:sp>
              <p:nvSpPr>
                <p:cNvPr id="1198" name="テキスト ボックス 1197">
                  <a:extLst>
                    <a:ext uri="{FF2B5EF4-FFF2-40B4-BE49-F238E27FC236}">
                      <a16:creationId xmlns:a16="http://schemas.microsoft.com/office/drawing/2014/main" id="{FC3F6C2A-8BBF-0DF1-C6FD-232E6CA1AFD8}"/>
                    </a:ext>
                  </a:extLst>
                </p:cNvPr>
                <p:cNvSpPr txBox="1"/>
                <p:nvPr/>
              </p:nvSpPr>
              <p:spPr>
                <a:xfrm>
                  <a:off x="6391346" y="4900691"/>
                  <a:ext cx="699230" cy="276999"/>
                </a:xfrm>
                <a:prstGeom prst="rect">
                  <a:avLst/>
                </a:prstGeom>
                <a:noFill/>
              </p:spPr>
              <p:txBody>
                <a:bodyPr wrap="none" rtlCol="0">
                  <a:spAutoFit/>
                </a:bodyPr>
                <a:lstStyle/>
                <a:p>
                  <a:r>
                    <a:rPr lang="ja-JP" altLang="en-US" sz="1200" dirty="0"/>
                    <a:t>プレート</a:t>
                  </a:r>
                  <a:endParaRPr kumimoji="1" lang="ja-JP" altLang="en-US" sz="1200" dirty="0"/>
                </a:p>
              </p:txBody>
            </p:sp>
            <p:sp>
              <p:nvSpPr>
                <p:cNvPr id="1199" name="矢印: 下 1198">
                  <a:extLst>
                    <a:ext uri="{FF2B5EF4-FFF2-40B4-BE49-F238E27FC236}">
                      <a16:creationId xmlns:a16="http://schemas.microsoft.com/office/drawing/2014/main" id="{E6C99363-AAF4-9257-C371-B11172B8A8DD}"/>
                    </a:ext>
                  </a:extLst>
                </p:cNvPr>
                <p:cNvSpPr/>
                <p:nvPr/>
              </p:nvSpPr>
              <p:spPr>
                <a:xfrm>
                  <a:off x="6260050" y="4316991"/>
                  <a:ext cx="292926" cy="607269"/>
                </a:xfrm>
                <a:prstGeom prst="downArrow">
                  <a:avLst>
                    <a:gd name="adj1" fmla="val 41785"/>
                    <a:gd name="adj2" fmla="val 50000"/>
                  </a:avLst>
                </a:pr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00" name="矢印: 下 1199">
                  <a:extLst>
                    <a:ext uri="{FF2B5EF4-FFF2-40B4-BE49-F238E27FC236}">
                      <a16:creationId xmlns:a16="http://schemas.microsoft.com/office/drawing/2014/main" id="{14658909-3984-D355-93D2-1CE4944AEC4B}"/>
                    </a:ext>
                  </a:extLst>
                </p:cNvPr>
                <p:cNvSpPr/>
                <p:nvPr/>
              </p:nvSpPr>
              <p:spPr>
                <a:xfrm>
                  <a:off x="6616521" y="4300381"/>
                  <a:ext cx="292926" cy="607269"/>
                </a:xfrm>
                <a:prstGeom prst="downArrow">
                  <a:avLst>
                    <a:gd name="adj1" fmla="val 41785"/>
                    <a:gd name="adj2" fmla="val 50000"/>
                  </a:avLst>
                </a:pr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01" name="矢印: 下 1200">
                  <a:extLst>
                    <a:ext uri="{FF2B5EF4-FFF2-40B4-BE49-F238E27FC236}">
                      <a16:creationId xmlns:a16="http://schemas.microsoft.com/office/drawing/2014/main" id="{18A9C750-FB10-0116-45C9-FA3649500732}"/>
                    </a:ext>
                  </a:extLst>
                </p:cNvPr>
                <p:cNvSpPr/>
                <p:nvPr/>
              </p:nvSpPr>
              <p:spPr>
                <a:xfrm>
                  <a:off x="7022889" y="4332833"/>
                  <a:ext cx="292926" cy="607269"/>
                </a:xfrm>
                <a:prstGeom prst="downArrow">
                  <a:avLst>
                    <a:gd name="adj1" fmla="val 41785"/>
                    <a:gd name="adj2" fmla="val 50000"/>
                  </a:avLst>
                </a:pr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4" name="四角形: 角を丸くする 3">
                <a:extLst>
                  <a:ext uri="{FF2B5EF4-FFF2-40B4-BE49-F238E27FC236}">
                    <a16:creationId xmlns:a16="http://schemas.microsoft.com/office/drawing/2014/main" id="{C8D7A52D-9C83-EFF3-0A2F-DC20A5AD310A}"/>
                  </a:ext>
                </a:extLst>
              </p:cNvPr>
              <p:cNvSpPr/>
              <p:nvPr/>
            </p:nvSpPr>
            <p:spPr>
              <a:xfrm>
                <a:off x="10281197" y="2075814"/>
                <a:ext cx="1724272" cy="345813"/>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chemeClr val="tx1"/>
                    </a:solidFill>
                  </a:rPr>
                  <a:t>合わせて運用</a:t>
                </a:r>
              </a:p>
            </p:txBody>
          </p:sp>
          <p:cxnSp>
            <p:nvCxnSpPr>
              <p:cNvPr id="7" name="直線コネクタ 6">
                <a:extLst>
                  <a:ext uri="{FF2B5EF4-FFF2-40B4-BE49-F238E27FC236}">
                    <a16:creationId xmlns:a16="http://schemas.microsoft.com/office/drawing/2014/main" id="{E6B9FF1F-68BA-92F7-1CC3-43530C8EBBA9}"/>
                  </a:ext>
                </a:extLst>
              </p:cNvPr>
              <p:cNvCxnSpPr>
                <a:cxnSpLocks/>
              </p:cNvCxnSpPr>
              <p:nvPr/>
            </p:nvCxnSpPr>
            <p:spPr>
              <a:xfrm>
                <a:off x="8996935" y="3163276"/>
                <a:ext cx="0" cy="2590461"/>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026" name="四角形: 角を丸くする 1025">
                <a:extLst>
                  <a:ext uri="{FF2B5EF4-FFF2-40B4-BE49-F238E27FC236}">
                    <a16:creationId xmlns:a16="http://schemas.microsoft.com/office/drawing/2014/main" id="{3534A249-5A49-AFD1-1FDC-8535683C3910}"/>
                  </a:ext>
                </a:extLst>
              </p:cNvPr>
              <p:cNvSpPr/>
              <p:nvPr/>
            </p:nvSpPr>
            <p:spPr>
              <a:xfrm>
                <a:off x="5004749" y="2791696"/>
                <a:ext cx="2021854" cy="406434"/>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kumimoji="1" lang="en-US" altLang="ja-JP" sz="2000" b="1" dirty="0">
                  <a:solidFill>
                    <a:schemeClr val="tx1"/>
                  </a:solidFill>
                </a:endParaRPr>
              </a:p>
            </p:txBody>
          </p:sp>
          <p:sp>
            <p:nvSpPr>
              <p:cNvPr id="6" name="四角形: 角を丸くする 5">
                <a:extLst>
                  <a:ext uri="{FF2B5EF4-FFF2-40B4-BE49-F238E27FC236}">
                    <a16:creationId xmlns:a16="http://schemas.microsoft.com/office/drawing/2014/main" id="{8FAC1CEF-FC93-E093-CDD5-A4357BA01DAD}"/>
                  </a:ext>
                </a:extLst>
              </p:cNvPr>
              <p:cNvSpPr/>
              <p:nvPr/>
            </p:nvSpPr>
            <p:spPr>
              <a:xfrm>
                <a:off x="5083170" y="2821287"/>
                <a:ext cx="2034769" cy="37191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ja-JP" altLang="en-US" sz="2000" b="1" dirty="0">
                    <a:solidFill>
                      <a:schemeClr val="tx1"/>
                    </a:solidFill>
                  </a:rPr>
                  <a:t>こだわりポイント</a:t>
                </a:r>
                <a:endParaRPr kumimoji="1" lang="en-US" altLang="ja-JP" sz="2000" b="1" dirty="0">
                  <a:solidFill>
                    <a:schemeClr val="tx1"/>
                  </a:solidFill>
                </a:endParaRPr>
              </a:p>
            </p:txBody>
          </p:sp>
          <p:sp>
            <p:nvSpPr>
              <p:cNvPr id="14" name="四角形: 角を丸くする 13">
                <a:extLst>
                  <a:ext uri="{FF2B5EF4-FFF2-40B4-BE49-F238E27FC236}">
                    <a16:creationId xmlns:a16="http://schemas.microsoft.com/office/drawing/2014/main" id="{CE601C6D-4CD8-1460-527B-6702E9D77C88}"/>
                  </a:ext>
                </a:extLst>
              </p:cNvPr>
              <p:cNvSpPr/>
              <p:nvPr/>
            </p:nvSpPr>
            <p:spPr>
              <a:xfrm>
                <a:off x="5591525" y="3252657"/>
                <a:ext cx="1987943" cy="387412"/>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dirty="0">
                    <a:solidFill>
                      <a:schemeClr val="bg1"/>
                    </a:solidFill>
                  </a:rPr>
                  <a:t>①ボルトの位置</a:t>
                </a:r>
                <a:endParaRPr lang="en-US" altLang="ja-JP" dirty="0">
                  <a:solidFill>
                    <a:schemeClr val="bg1"/>
                  </a:solidFill>
                </a:endParaRPr>
              </a:p>
            </p:txBody>
          </p:sp>
          <p:sp>
            <p:nvSpPr>
              <p:cNvPr id="30" name="四角形: 角を丸くする 29">
                <a:extLst>
                  <a:ext uri="{FF2B5EF4-FFF2-40B4-BE49-F238E27FC236}">
                    <a16:creationId xmlns:a16="http://schemas.microsoft.com/office/drawing/2014/main" id="{09CB413C-BA75-81C8-AFD3-484D699A7FDB}"/>
                  </a:ext>
                </a:extLst>
              </p:cNvPr>
              <p:cNvSpPr/>
              <p:nvPr/>
            </p:nvSpPr>
            <p:spPr>
              <a:xfrm>
                <a:off x="9179609" y="3148782"/>
                <a:ext cx="1928333" cy="40948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dirty="0">
                    <a:solidFill>
                      <a:schemeClr val="bg1"/>
                    </a:solidFill>
                  </a:rPr>
                  <a:t>②長溝の角度</a:t>
                </a:r>
                <a:endParaRPr lang="en-US" altLang="ja-JP" dirty="0">
                  <a:solidFill>
                    <a:schemeClr val="bg1"/>
                  </a:solidFill>
                </a:endParaRPr>
              </a:p>
            </p:txBody>
          </p:sp>
          <p:cxnSp>
            <p:nvCxnSpPr>
              <p:cNvPr id="1045" name="直線矢印コネクタ 1044">
                <a:extLst>
                  <a:ext uri="{FF2B5EF4-FFF2-40B4-BE49-F238E27FC236}">
                    <a16:creationId xmlns:a16="http://schemas.microsoft.com/office/drawing/2014/main" id="{0F4ED39D-1395-C8B2-EAF5-627BB39DB230}"/>
                  </a:ext>
                </a:extLst>
              </p:cNvPr>
              <p:cNvCxnSpPr>
                <a:cxnSpLocks/>
              </p:cNvCxnSpPr>
              <p:nvPr/>
            </p:nvCxnSpPr>
            <p:spPr>
              <a:xfrm>
                <a:off x="10950584" y="4402065"/>
                <a:ext cx="227003" cy="0"/>
              </a:xfrm>
              <a:prstGeom prst="straightConnector1">
                <a:avLst/>
              </a:prstGeom>
              <a:ln>
                <a:solidFill>
                  <a:schemeClr val="tx1"/>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1054" name="テキスト ボックス 1053">
                <a:extLst>
                  <a:ext uri="{FF2B5EF4-FFF2-40B4-BE49-F238E27FC236}">
                    <a16:creationId xmlns:a16="http://schemas.microsoft.com/office/drawing/2014/main" id="{27E87DBC-C41E-D0B6-7F61-B4E6A5EF88C9}"/>
                  </a:ext>
                </a:extLst>
              </p:cNvPr>
              <p:cNvSpPr txBox="1"/>
              <p:nvPr/>
            </p:nvSpPr>
            <p:spPr>
              <a:xfrm>
                <a:off x="10716478" y="4894728"/>
                <a:ext cx="897672" cy="369332"/>
              </a:xfrm>
              <a:prstGeom prst="rect">
                <a:avLst/>
              </a:prstGeom>
              <a:noFill/>
            </p:spPr>
            <p:txBody>
              <a:bodyPr wrap="square" rtlCol="0">
                <a:spAutoFit/>
              </a:bodyPr>
              <a:lstStyle/>
              <a:p>
                <a:r>
                  <a:rPr kumimoji="1" lang="en-US" altLang="ja-JP" dirty="0"/>
                  <a:t>13mm</a:t>
                </a:r>
                <a:endParaRPr kumimoji="1" lang="ja-JP" altLang="en-US" dirty="0"/>
              </a:p>
            </p:txBody>
          </p:sp>
        </p:grpSp>
      </p:grpSp>
      <p:grpSp>
        <p:nvGrpSpPr>
          <p:cNvPr id="11" name="グループ化 10">
            <a:extLst>
              <a:ext uri="{FF2B5EF4-FFF2-40B4-BE49-F238E27FC236}">
                <a16:creationId xmlns:a16="http://schemas.microsoft.com/office/drawing/2014/main" id="{0CA8D54F-0D62-FB70-7B8E-F15F1CB30FA9}"/>
              </a:ext>
            </a:extLst>
          </p:cNvPr>
          <p:cNvGrpSpPr/>
          <p:nvPr/>
        </p:nvGrpSpPr>
        <p:grpSpPr>
          <a:xfrm flipV="1">
            <a:off x="46495" y="558583"/>
            <a:ext cx="2601015" cy="123299"/>
            <a:chOff x="4061460" y="1183703"/>
            <a:chExt cx="4069080" cy="0"/>
          </a:xfrm>
        </p:grpSpPr>
        <p:cxnSp>
          <p:nvCxnSpPr>
            <p:cNvPr id="12" name="直線コネクタ 11">
              <a:extLst>
                <a:ext uri="{FF2B5EF4-FFF2-40B4-BE49-F238E27FC236}">
                  <a16:creationId xmlns:a16="http://schemas.microsoft.com/office/drawing/2014/main" id="{ABE8BDE9-8405-69EE-8196-9834D1DC2966}"/>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15" name="直線コネクタ 14">
              <a:extLst>
                <a:ext uri="{FF2B5EF4-FFF2-40B4-BE49-F238E27FC236}">
                  <a16:creationId xmlns:a16="http://schemas.microsoft.com/office/drawing/2014/main" id="{49A20D0B-8D8F-FE3B-6F6B-EDBE3E571CFD}"/>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7" name="テキスト ボックス 16">
            <a:extLst>
              <a:ext uri="{FF2B5EF4-FFF2-40B4-BE49-F238E27FC236}">
                <a16:creationId xmlns:a16="http://schemas.microsoft.com/office/drawing/2014/main" id="{F38D453B-1002-6C97-A61A-26411265FDDA}"/>
              </a:ext>
            </a:extLst>
          </p:cNvPr>
          <p:cNvSpPr txBox="1"/>
          <p:nvPr/>
        </p:nvSpPr>
        <p:spPr>
          <a:xfrm>
            <a:off x="71692" y="-50200"/>
            <a:ext cx="1826141"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対策実施</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pic>
        <p:nvPicPr>
          <p:cNvPr id="3" name="図 2">
            <a:extLst>
              <a:ext uri="{FF2B5EF4-FFF2-40B4-BE49-F238E27FC236}">
                <a16:creationId xmlns:a16="http://schemas.microsoft.com/office/drawing/2014/main" id="{7CAEC1F7-3AA4-7032-B1D9-17B628693C41}"/>
              </a:ext>
            </a:extLst>
          </p:cNvPr>
          <p:cNvPicPr>
            <a:picLocks noChangeAspect="1"/>
          </p:cNvPicPr>
          <p:nvPr/>
        </p:nvPicPr>
        <p:blipFill>
          <a:blip r:embed="rId8"/>
          <a:stretch>
            <a:fillRect/>
          </a:stretch>
        </p:blipFill>
        <p:spPr>
          <a:xfrm>
            <a:off x="569300" y="1238959"/>
            <a:ext cx="3890375" cy="3890375"/>
          </a:xfrm>
          <a:prstGeom prst="rect">
            <a:avLst/>
          </a:prstGeom>
          <a:ln>
            <a:noFill/>
          </a:ln>
          <a:effectLst>
            <a:softEdge rad="112500"/>
          </a:effectLst>
        </p:spPr>
      </p:pic>
      <p:sp>
        <p:nvSpPr>
          <p:cNvPr id="8" name="テキスト ボックス 7">
            <a:extLst>
              <a:ext uri="{FF2B5EF4-FFF2-40B4-BE49-F238E27FC236}">
                <a16:creationId xmlns:a16="http://schemas.microsoft.com/office/drawing/2014/main" id="{D64DFA86-9A3B-84BE-B806-BC0D79FAA0C2}"/>
              </a:ext>
            </a:extLst>
          </p:cNvPr>
          <p:cNvSpPr txBox="1"/>
          <p:nvPr/>
        </p:nvSpPr>
        <p:spPr>
          <a:xfrm>
            <a:off x="1531651" y="720301"/>
            <a:ext cx="2051484" cy="523220"/>
          </a:xfrm>
          <a:prstGeom prst="rect">
            <a:avLst/>
          </a:prstGeom>
          <a:noFill/>
        </p:spPr>
        <p:txBody>
          <a:bodyPr wrap="square" rtlCol="0">
            <a:spAutoFit/>
          </a:bodyPr>
          <a:lstStyle/>
          <a:p>
            <a:r>
              <a:rPr kumimoji="1" lang="ja-JP" altLang="en-US" sz="2800" b="1" dirty="0">
                <a:solidFill>
                  <a:schemeClr val="bg1"/>
                </a:solidFill>
              </a:rPr>
              <a:t>実際の状況</a:t>
            </a:r>
            <a:endParaRPr kumimoji="1" lang="en-US" altLang="ja-JP" sz="2800" b="1" dirty="0">
              <a:solidFill>
                <a:schemeClr val="bg1"/>
              </a:solidFill>
            </a:endParaRPr>
          </a:p>
        </p:txBody>
      </p:sp>
      <p:sp>
        <p:nvSpPr>
          <p:cNvPr id="9" name="テキスト ボックス 8">
            <a:extLst>
              <a:ext uri="{FF2B5EF4-FFF2-40B4-BE49-F238E27FC236}">
                <a16:creationId xmlns:a16="http://schemas.microsoft.com/office/drawing/2014/main" id="{1CE779B8-459F-923F-4240-E385E6BE2559}"/>
              </a:ext>
            </a:extLst>
          </p:cNvPr>
          <p:cNvSpPr txBox="1"/>
          <p:nvPr/>
        </p:nvSpPr>
        <p:spPr>
          <a:xfrm>
            <a:off x="13761" y="5201608"/>
            <a:ext cx="4801137" cy="954107"/>
          </a:xfrm>
          <a:prstGeom prst="rect">
            <a:avLst/>
          </a:prstGeom>
          <a:noFill/>
        </p:spPr>
        <p:txBody>
          <a:bodyPr wrap="square" rtlCol="0">
            <a:spAutoFit/>
          </a:bodyPr>
          <a:lstStyle/>
          <a:p>
            <a:pPr algn="ctr"/>
            <a:r>
              <a:rPr kumimoji="1" lang="ja-JP" altLang="en-US" sz="2800" b="1" dirty="0">
                <a:solidFill>
                  <a:schemeClr val="bg1"/>
                </a:solidFill>
              </a:rPr>
              <a:t>ﾍﾞﾃﾗﾝに頼って</a:t>
            </a:r>
            <a:r>
              <a:rPr kumimoji="1" lang="en-US" altLang="ja-JP" sz="2800" b="1" dirty="0">
                <a:solidFill>
                  <a:schemeClr val="bg1"/>
                </a:solidFill>
              </a:rPr>
              <a:t>､</a:t>
            </a:r>
          </a:p>
          <a:p>
            <a:pPr algn="ctr"/>
            <a:r>
              <a:rPr kumimoji="1" lang="ja-JP" altLang="en-US" sz="2800" b="1" dirty="0">
                <a:solidFill>
                  <a:schemeClr val="bg1"/>
                </a:solidFill>
              </a:rPr>
              <a:t>若手を成長させるを実践</a:t>
            </a:r>
            <a:r>
              <a:rPr kumimoji="1" lang="en-US" altLang="ja-JP" sz="2800" b="1" dirty="0">
                <a:solidFill>
                  <a:schemeClr val="bg1"/>
                </a:solidFill>
              </a:rPr>
              <a:t>!</a:t>
            </a:r>
          </a:p>
        </p:txBody>
      </p:sp>
      <p:sp>
        <p:nvSpPr>
          <p:cNvPr id="2" name="テキスト ボックス 1">
            <a:extLst>
              <a:ext uri="{FF2B5EF4-FFF2-40B4-BE49-F238E27FC236}">
                <a16:creationId xmlns:a16="http://schemas.microsoft.com/office/drawing/2014/main" id="{D0CF91A0-9C44-5C27-F8E0-B1F03285306F}"/>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52/59</a:t>
            </a:r>
          </a:p>
        </p:txBody>
      </p:sp>
      <p:sp>
        <p:nvSpPr>
          <p:cNvPr id="20" name="四角形: 角を丸くする 19">
            <a:extLst>
              <a:ext uri="{FF2B5EF4-FFF2-40B4-BE49-F238E27FC236}">
                <a16:creationId xmlns:a16="http://schemas.microsoft.com/office/drawing/2014/main" id="{94FCB3F2-DCA6-12ED-7382-CC3D81DC88C2}"/>
              </a:ext>
            </a:extLst>
          </p:cNvPr>
          <p:cNvSpPr/>
          <p:nvPr/>
        </p:nvSpPr>
        <p:spPr>
          <a:xfrm>
            <a:off x="3564321" y="4724137"/>
            <a:ext cx="713610"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ysClr val="windowText" lastClr="000000"/>
                </a:solidFill>
              </a:rPr>
              <a:t>矢田</a:t>
            </a:r>
          </a:p>
        </p:txBody>
      </p:sp>
      <p:sp>
        <p:nvSpPr>
          <p:cNvPr id="21" name="四角形: 角を丸くする 20">
            <a:extLst>
              <a:ext uri="{FF2B5EF4-FFF2-40B4-BE49-F238E27FC236}">
                <a16:creationId xmlns:a16="http://schemas.microsoft.com/office/drawing/2014/main" id="{5A91986C-2B5C-C7A6-9579-706BA669B580}"/>
              </a:ext>
            </a:extLst>
          </p:cNvPr>
          <p:cNvSpPr/>
          <p:nvPr/>
        </p:nvSpPr>
        <p:spPr>
          <a:xfrm>
            <a:off x="655533" y="4703065"/>
            <a:ext cx="876118" cy="31326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600" dirty="0">
                <a:solidFill>
                  <a:schemeClr val="tx1"/>
                </a:solidFill>
              </a:rPr>
              <a:t>森田</a:t>
            </a:r>
            <a:r>
              <a:rPr kumimoji="1" lang="en-US" altLang="ja-JP" sz="1600" dirty="0">
                <a:solidFill>
                  <a:schemeClr val="tx1"/>
                </a:solidFill>
              </a:rPr>
              <a:t>EX</a:t>
            </a:r>
            <a:endParaRPr kumimoji="1" lang="ja-JP" altLang="en-US" sz="1600" dirty="0">
              <a:solidFill>
                <a:schemeClr val="tx1"/>
              </a:solidFill>
            </a:endParaRPr>
          </a:p>
        </p:txBody>
      </p:sp>
    </p:spTree>
    <p:extLst>
      <p:ext uri="{BB962C8B-B14F-4D97-AF65-F5344CB8AC3E}">
        <p14:creationId xmlns:p14="http://schemas.microsoft.com/office/powerpoint/2010/main" val="856742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図 14">
            <a:extLst>
              <a:ext uri="{FF2B5EF4-FFF2-40B4-BE49-F238E27FC236}">
                <a16:creationId xmlns:a16="http://schemas.microsoft.com/office/drawing/2014/main" id="{FCAD4B5A-B84C-F733-DC4C-731A906DC6C4}"/>
              </a:ext>
            </a:extLst>
          </p:cNvPr>
          <p:cNvPicPr>
            <a:picLocks noChangeAspect="1"/>
          </p:cNvPicPr>
          <p:nvPr/>
        </p:nvPicPr>
        <p:blipFill rotWithShape="1">
          <a:blip r:embed="rId3"/>
          <a:srcRect t="19"/>
          <a:stretch/>
        </p:blipFill>
        <p:spPr>
          <a:xfrm>
            <a:off x="21" y="3"/>
            <a:ext cx="12191980" cy="6873891"/>
          </a:xfrm>
          <a:prstGeom prst="rect">
            <a:avLst/>
          </a:prstGeom>
        </p:spPr>
      </p:pic>
      <p:grpSp>
        <p:nvGrpSpPr>
          <p:cNvPr id="1047" name="グループ化 1046">
            <a:extLst>
              <a:ext uri="{FF2B5EF4-FFF2-40B4-BE49-F238E27FC236}">
                <a16:creationId xmlns:a16="http://schemas.microsoft.com/office/drawing/2014/main" id="{14BE7DAA-C194-687B-8B01-A25BD527C223}"/>
              </a:ext>
            </a:extLst>
          </p:cNvPr>
          <p:cNvGrpSpPr/>
          <p:nvPr/>
        </p:nvGrpSpPr>
        <p:grpSpPr>
          <a:xfrm>
            <a:off x="65259" y="815126"/>
            <a:ext cx="3643149" cy="4968332"/>
            <a:chOff x="-101134" y="-24292"/>
            <a:chExt cx="4137497" cy="6037103"/>
          </a:xfrm>
        </p:grpSpPr>
        <p:grpSp>
          <p:nvGrpSpPr>
            <p:cNvPr id="1030" name="グループ化 1029">
              <a:extLst>
                <a:ext uri="{FF2B5EF4-FFF2-40B4-BE49-F238E27FC236}">
                  <a16:creationId xmlns:a16="http://schemas.microsoft.com/office/drawing/2014/main" id="{A347C179-E25B-D87B-B082-F152EB72971C}"/>
                </a:ext>
              </a:extLst>
            </p:cNvPr>
            <p:cNvGrpSpPr/>
            <p:nvPr/>
          </p:nvGrpSpPr>
          <p:grpSpPr>
            <a:xfrm>
              <a:off x="-15073" y="-24292"/>
              <a:ext cx="4051436" cy="6037103"/>
              <a:chOff x="2813852" y="-24292"/>
              <a:chExt cx="4051436" cy="6037103"/>
            </a:xfrm>
          </p:grpSpPr>
          <p:grpSp>
            <p:nvGrpSpPr>
              <p:cNvPr id="17" name="グループ化 16">
                <a:extLst>
                  <a:ext uri="{FF2B5EF4-FFF2-40B4-BE49-F238E27FC236}">
                    <a16:creationId xmlns:a16="http://schemas.microsoft.com/office/drawing/2014/main" id="{36A1F8DB-8F30-4941-1998-EE693E58A324}"/>
                  </a:ext>
                </a:extLst>
              </p:cNvPr>
              <p:cNvGrpSpPr/>
              <p:nvPr/>
            </p:nvGrpSpPr>
            <p:grpSpPr>
              <a:xfrm>
                <a:off x="2813852" y="-24292"/>
                <a:ext cx="4051436" cy="6037103"/>
                <a:chOff x="2318552" y="26734"/>
                <a:chExt cx="4051436" cy="6037103"/>
              </a:xfrm>
            </p:grpSpPr>
            <p:sp>
              <p:nvSpPr>
                <p:cNvPr id="19" name="正方形/長方形 18">
                  <a:extLst>
                    <a:ext uri="{FF2B5EF4-FFF2-40B4-BE49-F238E27FC236}">
                      <a16:creationId xmlns:a16="http://schemas.microsoft.com/office/drawing/2014/main" id="{E91FF24D-069B-1353-1737-57FD682070C4}"/>
                    </a:ext>
                  </a:extLst>
                </p:cNvPr>
                <p:cNvSpPr/>
                <p:nvPr/>
              </p:nvSpPr>
              <p:spPr>
                <a:xfrm>
                  <a:off x="3720513" y="2168537"/>
                  <a:ext cx="1617984" cy="2482486"/>
                </a:xfrm>
                <a:prstGeom prst="rect">
                  <a:avLst/>
                </a:prstGeom>
                <a:solidFill>
                  <a:srgbClr val="ECED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20" name="正方形/長方形 19">
                  <a:extLst>
                    <a:ext uri="{FF2B5EF4-FFF2-40B4-BE49-F238E27FC236}">
                      <a16:creationId xmlns:a16="http://schemas.microsoft.com/office/drawing/2014/main" id="{5CB59341-E74C-A812-0E4A-6AD7C8E5B0DA}"/>
                    </a:ext>
                  </a:extLst>
                </p:cNvPr>
                <p:cNvSpPr/>
                <p:nvPr/>
              </p:nvSpPr>
              <p:spPr>
                <a:xfrm>
                  <a:off x="3073307" y="1124671"/>
                  <a:ext cx="2944411" cy="616352"/>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dirty="0">
                      <a:ln w="0"/>
                      <a:solidFill>
                        <a:schemeClr val="accent1"/>
                      </a:solidFill>
                      <a:effectLst>
                        <a:outerShdw blurRad="38100" dist="25400" dir="5400000" algn="ctr" rotWithShape="0">
                          <a:srgbClr val="6E747A">
                            <a:alpha val="43000"/>
                          </a:srgbClr>
                        </a:outerShdw>
                      </a:effectLst>
                    </a:rPr>
                    <a:t>AUTOGRAPH</a:t>
                  </a:r>
                  <a:endParaRPr kumimoji="1" lang="ja-JP" altLang="en-US" dirty="0">
                    <a:ln w="0"/>
                    <a:solidFill>
                      <a:schemeClr val="accent1"/>
                    </a:solidFill>
                    <a:effectLst>
                      <a:outerShdw blurRad="38100" dist="25400" dir="5400000" algn="ctr" rotWithShape="0">
                        <a:srgbClr val="6E747A">
                          <a:alpha val="43000"/>
                        </a:srgbClr>
                      </a:outerShdw>
                    </a:effectLst>
                  </a:endParaRPr>
                </a:p>
              </p:txBody>
            </p:sp>
            <p:sp>
              <p:nvSpPr>
                <p:cNvPr id="22" name="四角形: 角を丸くする 21">
                  <a:extLst>
                    <a:ext uri="{FF2B5EF4-FFF2-40B4-BE49-F238E27FC236}">
                      <a16:creationId xmlns:a16="http://schemas.microsoft.com/office/drawing/2014/main" id="{2C029EC8-9EE0-93FF-9589-E0FFEAAE775F}"/>
                    </a:ext>
                  </a:extLst>
                </p:cNvPr>
                <p:cNvSpPr/>
                <p:nvPr/>
              </p:nvSpPr>
              <p:spPr>
                <a:xfrm>
                  <a:off x="4151421" y="3857498"/>
                  <a:ext cx="803359" cy="229700"/>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正方形/長方形 24">
                  <a:extLst>
                    <a:ext uri="{FF2B5EF4-FFF2-40B4-BE49-F238E27FC236}">
                      <a16:creationId xmlns:a16="http://schemas.microsoft.com/office/drawing/2014/main" id="{B7610AAD-B61E-C8FA-46F4-AFB7CD4639C7}"/>
                    </a:ext>
                  </a:extLst>
                </p:cNvPr>
                <p:cNvSpPr/>
                <p:nvPr/>
              </p:nvSpPr>
              <p:spPr>
                <a:xfrm>
                  <a:off x="3456476" y="1906642"/>
                  <a:ext cx="273022" cy="274181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正方形/長方形 25">
                  <a:extLst>
                    <a:ext uri="{FF2B5EF4-FFF2-40B4-BE49-F238E27FC236}">
                      <a16:creationId xmlns:a16="http://schemas.microsoft.com/office/drawing/2014/main" id="{B6FAC4AB-58C1-24AE-51E7-2AEBB32A008C}"/>
                    </a:ext>
                  </a:extLst>
                </p:cNvPr>
                <p:cNvSpPr/>
                <p:nvPr/>
              </p:nvSpPr>
              <p:spPr>
                <a:xfrm>
                  <a:off x="3727639" y="1915289"/>
                  <a:ext cx="471700" cy="25130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正方形/長方形 27">
                  <a:extLst>
                    <a:ext uri="{FF2B5EF4-FFF2-40B4-BE49-F238E27FC236}">
                      <a16:creationId xmlns:a16="http://schemas.microsoft.com/office/drawing/2014/main" id="{7248D31C-AB36-2D25-BFBD-8E08FD163C9B}"/>
                    </a:ext>
                  </a:extLst>
                </p:cNvPr>
                <p:cNvSpPr/>
                <p:nvPr/>
              </p:nvSpPr>
              <p:spPr>
                <a:xfrm>
                  <a:off x="5338497" y="1902130"/>
                  <a:ext cx="242266" cy="2913065"/>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30" name="正方形/長方形 29">
                  <a:extLst>
                    <a:ext uri="{FF2B5EF4-FFF2-40B4-BE49-F238E27FC236}">
                      <a16:creationId xmlns:a16="http://schemas.microsoft.com/office/drawing/2014/main" id="{11B3A378-7924-3AF1-ECEB-9F5EF2E63E35}"/>
                    </a:ext>
                  </a:extLst>
                </p:cNvPr>
                <p:cNvSpPr/>
                <p:nvPr/>
              </p:nvSpPr>
              <p:spPr>
                <a:xfrm>
                  <a:off x="4866338" y="1904278"/>
                  <a:ext cx="471700" cy="262311"/>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正方形/長方形 31">
                  <a:extLst>
                    <a:ext uri="{FF2B5EF4-FFF2-40B4-BE49-F238E27FC236}">
                      <a16:creationId xmlns:a16="http://schemas.microsoft.com/office/drawing/2014/main" id="{B68C8B99-5DE1-A0D9-E45B-DFFAF33849BF}"/>
                    </a:ext>
                  </a:extLst>
                </p:cNvPr>
                <p:cNvSpPr/>
                <p:nvPr/>
              </p:nvSpPr>
              <p:spPr>
                <a:xfrm>
                  <a:off x="3729957" y="4565237"/>
                  <a:ext cx="471700" cy="262313"/>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33" name="正方形/長方形 32">
                  <a:extLst>
                    <a:ext uri="{FF2B5EF4-FFF2-40B4-BE49-F238E27FC236}">
                      <a16:creationId xmlns:a16="http://schemas.microsoft.com/office/drawing/2014/main" id="{973FF257-754D-FF87-4D46-4389767AD0A4}"/>
                    </a:ext>
                  </a:extLst>
                </p:cNvPr>
                <p:cNvSpPr/>
                <p:nvPr/>
              </p:nvSpPr>
              <p:spPr>
                <a:xfrm>
                  <a:off x="4865481" y="4550312"/>
                  <a:ext cx="471700" cy="264883"/>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4" name="グループ化 33">
                  <a:extLst>
                    <a:ext uri="{FF2B5EF4-FFF2-40B4-BE49-F238E27FC236}">
                      <a16:creationId xmlns:a16="http://schemas.microsoft.com/office/drawing/2014/main" id="{48738EA5-209F-9D52-467A-57012C44E8CA}"/>
                    </a:ext>
                  </a:extLst>
                </p:cNvPr>
                <p:cNvGrpSpPr/>
                <p:nvPr/>
              </p:nvGrpSpPr>
              <p:grpSpPr>
                <a:xfrm>
                  <a:off x="3774644" y="4125024"/>
                  <a:ext cx="1510409" cy="742028"/>
                  <a:chOff x="2367661" y="5848872"/>
                  <a:chExt cx="1510409" cy="742028"/>
                </a:xfrm>
              </p:grpSpPr>
              <p:sp>
                <p:nvSpPr>
                  <p:cNvPr id="35" name="台形 34">
                    <a:extLst>
                      <a:ext uri="{FF2B5EF4-FFF2-40B4-BE49-F238E27FC236}">
                        <a16:creationId xmlns:a16="http://schemas.microsoft.com/office/drawing/2014/main" id="{489A4A7A-3485-A2FA-2C59-3E05BA947587}"/>
                      </a:ext>
                    </a:extLst>
                  </p:cNvPr>
                  <p:cNvSpPr/>
                  <p:nvPr/>
                </p:nvSpPr>
                <p:spPr>
                  <a:xfrm>
                    <a:off x="2835676" y="5848872"/>
                    <a:ext cx="588025" cy="742028"/>
                  </a:xfrm>
                  <a:prstGeom prst="trapezoid">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36" name="正方形/長方形 35">
                    <a:extLst>
                      <a:ext uri="{FF2B5EF4-FFF2-40B4-BE49-F238E27FC236}">
                        <a16:creationId xmlns:a16="http://schemas.microsoft.com/office/drawing/2014/main" id="{981684C6-49F9-9882-2319-FAC99926303A}"/>
                      </a:ext>
                    </a:extLst>
                  </p:cNvPr>
                  <p:cNvSpPr/>
                  <p:nvPr/>
                </p:nvSpPr>
                <p:spPr>
                  <a:xfrm>
                    <a:off x="2367661" y="5904814"/>
                    <a:ext cx="1510409" cy="308175"/>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n w="0"/>
                      <a:solidFill>
                        <a:schemeClr val="accent1"/>
                      </a:solidFill>
                      <a:effectLst>
                        <a:outerShdw blurRad="38100" dist="25400" dir="5400000" algn="ctr" rotWithShape="0">
                          <a:srgbClr val="6E747A">
                            <a:alpha val="43000"/>
                          </a:srgbClr>
                        </a:outerShdw>
                      </a:effectLst>
                    </a:endParaRPr>
                  </a:p>
                </p:txBody>
              </p:sp>
              <p:sp>
                <p:nvSpPr>
                  <p:cNvPr id="37" name="正方形/長方形 36">
                    <a:extLst>
                      <a:ext uri="{FF2B5EF4-FFF2-40B4-BE49-F238E27FC236}">
                        <a16:creationId xmlns:a16="http://schemas.microsoft.com/office/drawing/2014/main" id="{35FB2106-DFD7-E083-E7EE-526E3CE8765F}"/>
                      </a:ext>
                    </a:extLst>
                  </p:cNvPr>
                  <p:cNvSpPr/>
                  <p:nvPr/>
                </p:nvSpPr>
                <p:spPr>
                  <a:xfrm>
                    <a:off x="2706472" y="5916471"/>
                    <a:ext cx="64161" cy="179585"/>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8" name="正方形/長方形 37">
                    <a:extLst>
                      <a:ext uri="{FF2B5EF4-FFF2-40B4-BE49-F238E27FC236}">
                        <a16:creationId xmlns:a16="http://schemas.microsoft.com/office/drawing/2014/main" id="{FBD261D7-C8C9-74D7-7D72-1AF8EC6E4295}"/>
                      </a:ext>
                    </a:extLst>
                  </p:cNvPr>
                  <p:cNvSpPr/>
                  <p:nvPr/>
                </p:nvSpPr>
                <p:spPr>
                  <a:xfrm>
                    <a:off x="3096236" y="5909462"/>
                    <a:ext cx="64161" cy="179585"/>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9" name="正方形/長方形 38">
                    <a:extLst>
                      <a:ext uri="{FF2B5EF4-FFF2-40B4-BE49-F238E27FC236}">
                        <a16:creationId xmlns:a16="http://schemas.microsoft.com/office/drawing/2014/main" id="{0D258036-1CEC-881A-8BEE-996C532F6E1F}"/>
                      </a:ext>
                    </a:extLst>
                  </p:cNvPr>
                  <p:cNvSpPr/>
                  <p:nvPr/>
                </p:nvSpPr>
                <p:spPr>
                  <a:xfrm>
                    <a:off x="3527488" y="5909461"/>
                    <a:ext cx="64161" cy="179585"/>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sp>
              <p:nvSpPr>
                <p:cNvPr id="42" name="正方形/長方形 41">
                  <a:extLst>
                    <a:ext uri="{FF2B5EF4-FFF2-40B4-BE49-F238E27FC236}">
                      <a16:creationId xmlns:a16="http://schemas.microsoft.com/office/drawing/2014/main" id="{E887392C-ACCB-37BA-F323-2DA557ADE887}"/>
                    </a:ext>
                  </a:extLst>
                </p:cNvPr>
                <p:cNvSpPr/>
                <p:nvPr/>
              </p:nvSpPr>
              <p:spPr>
                <a:xfrm>
                  <a:off x="3937186" y="4085663"/>
                  <a:ext cx="1210001" cy="102224"/>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四角形: 角を丸くする 42">
                  <a:extLst>
                    <a:ext uri="{FF2B5EF4-FFF2-40B4-BE49-F238E27FC236}">
                      <a16:creationId xmlns:a16="http://schemas.microsoft.com/office/drawing/2014/main" id="{105E0801-532F-3F0B-1507-8B1D29994E8E}"/>
                    </a:ext>
                  </a:extLst>
                </p:cNvPr>
                <p:cNvSpPr/>
                <p:nvPr/>
              </p:nvSpPr>
              <p:spPr>
                <a:xfrm>
                  <a:off x="4445154" y="1725612"/>
                  <a:ext cx="220161" cy="1775792"/>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45" name="正方形/長方形 44">
                  <a:extLst>
                    <a:ext uri="{FF2B5EF4-FFF2-40B4-BE49-F238E27FC236}">
                      <a16:creationId xmlns:a16="http://schemas.microsoft.com/office/drawing/2014/main" id="{CE564E7B-5854-1000-656E-D8EEBD6BB48E}"/>
                    </a:ext>
                  </a:extLst>
                </p:cNvPr>
                <p:cNvSpPr/>
                <p:nvPr/>
              </p:nvSpPr>
              <p:spPr>
                <a:xfrm>
                  <a:off x="3633514" y="4871544"/>
                  <a:ext cx="1855928" cy="140563"/>
                </a:xfrm>
                <a:prstGeom prst="rect">
                  <a:avLst/>
                </a:prstGeom>
                <a:solidFill>
                  <a:schemeClr val="bg1">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6" name="四角形: 角を丸くする 45">
                  <a:extLst>
                    <a:ext uri="{FF2B5EF4-FFF2-40B4-BE49-F238E27FC236}">
                      <a16:creationId xmlns:a16="http://schemas.microsoft.com/office/drawing/2014/main" id="{ED396243-EE05-961A-039E-83BE939661DF}"/>
                    </a:ext>
                  </a:extLst>
                </p:cNvPr>
                <p:cNvSpPr/>
                <p:nvPr/>
              </p:nvSpPr>
              <p:spPr>
                <a:xfrm>
                  <a:off x="4501261" y="1022563"/>
                  <a:ext cx="124291" cy="718459"/>
                </a:xfrm>
                <a:prstGeom prst="round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四角形: 角を丸くする 46">
                  <a:extLst>
                    <a:ext uri="{FF2B5EF4-FFF2-40B4-BE49-F238E27FC236}">
                      <a16:creationId xmlns:a16="http://schemas.microsoft.com/office/drawing/2014/main" id="{028FD88E-C91B-5A3F-582E-A3C36BBFB668}"/>
                    </a:ext>
                  </a:extLst>
                </p:cNvPr>
                <p:cNvSpPr/>
                <p:nvPr/>
              </p:nvSpPr>
              <p:spPr>
                <a:xfrm>
                  <a:off x="4325402" y="856944"/>
                  <a:ext cx="446217" cy="272287"/>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4" name="正方形/長方形 53">
                  <a:extLst>
                    <a:ext uri="{FF2B5EF4-FFF2-40B4-BE49-F238E27FC236}">
                      <a16:creationId xmlns:a16="http://schemas.microsoft.com/office/drawing/2014/main" id="{097B8298-DD93-FDE6-1446-28D4DDC5005B}"/>
                    </a:ext>
                  </a:extLst>
                </p:cNvPr>
                <p:cNvSpPr/>
                <p:nvPr/>
              </p:nvSpPr>
              <p:spPr>
                <a:xfrm>
                  <a:off x="5552669" y="5612615"/>
                  <a:ext cx="817319" cy="451222"/>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5" name="正方形/長方形 54">
                  <a:extLst>
                    <a:ext uri="{FF2B5EF4-FFF2-40B4-BE49-F238E27FC236}">
                      <a16:creationId xmlns:a16="http://schemas.microsoft.com/office/drawing/2014/main" id="{E1E74348-4FF7-ED1D-D0E7-1CC0D13BCA50}"/>
                    </a:ext>
                  </a:extLst>
                </p:cNvPr>
                <p:cNvSpPr/>
                <p:nvPr/>
              </p:nvSpPr>
              <p:spPr>
                <a:xfrm>
                  <a:off x="2928021" y="1124671"/>
                  <a:ext cx="395178" cy="4487396"/>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6" name="正方形/長方形 55">
                  <a:extLst>
                    <a:ext uri="{FF2B5EF4-FFF2-40B4-BE49-F238E27FC236}">
                      <a16:creationId xmlns:a16="http://schemas.microsoft.com/office/drawing/2014/main" id="{14FC8CC2-CCE0-1D88-03CC-17EBBF956142}"/>
                    </a:ext>
                  </a:extLst>
                </p:cNvPr>
                <p:cNvSpPr/>
                <p:nvPr/>
              </p:nvSpPr>
              <p:spPr>
                <a:xfrm>
                  <a:off x="2721507" y="5612066"/>
                  <a:ext cx="817319" cy="451222"/>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正方形/長方形 56">
                  <a:extLst>
                    <a:ext uri="{FF2B5EF4-FFF2-40B4-BE49-F238E27FC236}">
                      <a16:creationId xmlns:a16="http://schemas.microsoft.com/office/drawing/2014/main" id="{F1A79CA2-AB1E-B26D-0C22-EEF4D73BEAD8}"/>
                    </a:ext>
                  </a:extLst>
                </p:cNvPr>
                <p:cNvSpPr/>
                <p:nvPr/>
              </p:nvSpPr>
              <p:spPr>
                <a:xfrm>
                  <a:off x="3323200" y="5002809"/>
                  <a:ext cx="2437404" cy="451222"/>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59" name="テキスト ボックス 58">
                  <a:extLst>
                    <a:ext uri="{FF2B5EF4-FFF2-40B4-BE49-F238E27FC236}">
                      <a16:creationId xmlns:a16="http://schemas.microsoft.com/office/drawing/2014/main" id="{F3AAFB17-2F09-F08D-4CD8-7CEB4B41384C}"/>
                    </a:ext>
                  </a:extLst>
                </p:cNvPr>
                <p:cNvSpPr txBox="1"/>
                <p:nvPr/>
              </p:nvSpPr>
              <p:spPr>
                <a:xfrm>
                  <a:off x="2318552" y="26734"/>
                  <a:ext cx="2712523" cy="860164"/>
                </a:xfrm>
                <a:prstGeom prst="rect">
                  <a:avLst/>
                </a:prstGeom>
                <a:noFill/>
                <a:ln>
                  <a:noFill/>
                </a:ln>
              </p:spPr>
              <p:txBody>
                <a:bodyPr wrap="square" rtlCol="0" anchor="ctr">
                  <a:spAutoFit/>
                </a:bodyPr>
                <a:lstStyle/>
                <a:p>
                  <a:pPr algn="ctr"/>
                  <a:r>
                    <a:rPr lang="ja-JP" altLang="en-US" sz="2000" b="1" dirty="0">
                      <a:solidFill>
                        <a:srgbClr val="FF0000"/>
                      </a:solidFill>
                    </a:rPr>
                    <a:t>対策前</a:t>
                  </a:r>
                  <a:endParaRPr lang="en-US" altLang="ja-JP" sz="2000" b="1" dirty="0">
                    <a:solidFill>
                      <a:srgbClr val="FF0000"/>
                    </a:solidFill>
                  </a:endParaRPr>
                </a:p>
                <a:p>
                  <a:pPr algn="ctr"/>
                  <a:r>
                    <a:rPr lang="ja-JP" altLang="en-US" sz="2000" b="1" dirty="0">
                      <a:solidFill>
                        <a:srgbClr val="FF0000"/>
                      </a:solidFill>
                    </a:rPr>
                    <a:t>ナットを緩める位置　</a:t>
                  </a:r>
                  <a:endParaRPr lang="en-US" altLang="ja-JP" sz="2000" b="1" dirty="0">
                    <a:solidFill>
                      <a:srgbClr val="FF0000"/>
                    </a:solidFill>
                  </a:endParaRPr>
                </a:p>
              </p:txBody>
            </p:sp>
            <p:sp>
              <p:nvSpPr>
                <p:cNvPr id="50" name="正方形/長方形 49">
                  <a:extLst>
                    <a:ext uri="{FF2B5EF4-FFF2-40B4-BE49-F238E27FC236}">
                      <a16:creationId xmlns:a16="http://schemas.microsoft.com/office/drawing/2014/main" id="{B8C01FF6-620E-9EAE-5797-184C1245D988}"/>
                    </a:ext>
                  </a:extLst>
                </p:cNvPr>
                <p:cNvSpPr/>
                <p:nvPr/>
              </p:nvSpPr>
              <p:spPr>
                <a:xfrm>
                  <a:off x="5759183" y="1125220"/>
                  <a:ext cx="395178" cy="4487396"/>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40" name="テキスト ボックス 39">
                <a:extLst>
                  <a:ext uri="{FF2B5EF4-FFF2-40B4-BE49-F238E27FC236}">
                    <a16:creationId xmlns:a16="http://schemas.microsoft.com/office/drawing/2014/main" id="{0E63A03A-20E8-7A5F-D761-73D6A41B4F84}"/>
                  </a:ext>
                </a:extLst>
              </p:cNvPr>
              <p:cNvSpPr txBox="1"/>
              <p:nvPr/>
            </p:nvSpPr>
            <p:spPr>
              <a:xfrm>
                <a:off x="4840899" y="2067087"/>
                <a:ext cx="454402" cy="1106885"/>
              </a:xfrm>
              <a:prstGeom prst="rect">
                <a:avLst/>
              </a:prstGeom>
              <a:noFill/>
            </p:spPr>
            <p:txBody>
              <a:bodyPr vert="eaVert" wrap="square" rtlCol="0" anchor="ctr">
                <a:spAutoFit/>
              </a:bodyPr>
              <a:lstStyle/>
              <a:p>
                <a:r>
                  <a:rPr lang="ja-JP" altLang="en-US" sz="1400"/>
                  <a:t>大シャフト　</a:t>
                </a:r>
                <a:endParaRPr lang="en-US" altLang="ja-JP" sz="1400"/>
              </a:p>
            </p:txBody>
          </p:sp>
          <p:sp>
            <p:nvSpPr>
              <p:cNvPr id="1029" name="四角形: 角を丸くする 1028">
                <a:extLst>
                  <a:ext uri="{FF2B5EF4-FFF2-40B4-BE49-F238E27FC236}">
                    <a16:creationId xmlns:a16="http://schemas.microsoft.com/office/drawing/2014/main" id="{6E42F490-0BB4-B3AE-C2A5-9D3B6FC894BA}"/>
                  </a:ext>
                </a:extLst>
              </p:cNvPr>
              <p:cNvSpPr/>
              <p:nvPr/>
            </p:nvSpPr>
            <p:spPr>
              <a:xfrm>
                <a:off x="4434496" y="3788817"/>
                <a:ext cx="1259442" cy="30577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dirty="0">
                    <a:solidFill>
                      <a:schemeClr val="tx1"/>
                    </a:solidFill>
                  </a:rPr>
                  <a:t>プレート</a:t>
                </a:r>
                <a:endParaRPr lang="en-US" altLang="ja-JP" sz="1600" dirty="0">
                  <a:solidFill>
                    <a:schemeClr val="tx1"/>
                  </a:solidFill>
                </a:endParaRPr>
              </a:p>
            </p:txBody>
          </p:sp>
        </p:grpSp>
        <p:cxnSp>
          <p:nvCxnSpPr>
            <p:cNvPr id="1032" name="直線コネクタ 1031">
              <a:extLst>
                <a:ext uri="{FF2B5EF4-FFF2-40B4-BE49-F238E27FC236}">
                  <a16:creationId xmlns:a16="http://schemas.microsoft.com/office/drawing/2014/main" id="{D714DAB1-1B4E-F1BB-E229-D798379C07E5}"/>
                </a:ext>
              </a:extLst>
            </p:cNvPr>
            <p:cNvCxnSpPr>
              <a:cxnSpLocks/>
            </p:cNvCxnSpPr>
            <p:nvPr/>
          </p:nvCxnSpPr>
          <p:spPr>
            <a:xfrm flipH="1">
              <a:off x="201839" y="4828412"/>
              <a:ext cx="2055280" cy="0"/>
            </a:xfrm>
            <a:prstGeom prst="line">
              <a:avLst/>
            </a:prstGeom>
            <a:ln w="57150" cap="rnd">
              <a:solidFill>
                <a:srgbClr val="FC2424"/>
              </a:solidFill>
              <a:headEnd type="oval"/>
            </a:ln>
          </p:spPr>
          <p:style>
            <a:lnRef idx="1">
              <a:schemeClr val="dk1"/>
            </a:lnRef>
            <a:fillRef idx="0">
              <a:schemeClr val="dk1"/>
            </a:fillRef>
            <a:effectRef idx="0">
              <a:schemeClr val="dk1"/>
            </a:effectRef>
            <a:fontRef idx="minor">
              <a:schemeClr val="tx1"/>
            </a:fontRef>
          </p:style>
        </p:cxnSp>
        <p:cxnSp>
          <p:nvCxnSpPr>
            <p:cNvPr id="1042" name="直線矢印コネクタ 1041">
              <a:extLst>
                <a:ext uri="{FF2B5EF4-FFF2-40B4-BE49-F238E27FC236}">
                  <a16:creationId xmlns:a16="http://schemas.microsoft.com/office/drawing/2014/main" id="{7638C2D5-0B3C-4DA5-915D-D86D4D1A8C93}"/>
                </a:ext>
              </a:extLst>
            </p:cNvPr>
            <p:cNvCxnSpPr>
              <a:cxnSpLocks/>
            </p:cNvCxnSpPr>
            <p:nvPr/>
          </p:nvCxnSpPr>
          <p:spPr>
            <a:xfrm>
              <a:off x="420207" y="847713"/>
              <a:ext cx="0" cy="3854392"/>
            </a:xfrm>
            <a:prstGeom prst="straightConnector1">
              <a:avLst/>
            </a:prstGeom>
            <a:ln w="57150">
              <a:solidFill>
                <a:srgbClr val="FC2424"/>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1044" name="直線コネクタ 1043">
              <a:extLst>
                <a:ext uri="{FF2B5EF4-FFF2-40B4-BE49-F238E27FC236}">
                  <a16:creationId xmlns:a16="http://schemas.microsoft.com/office/drawing/2014/main" id="{AEBAC495-E2B1-A1E8-700D-F30E9C499693}"/>
                </a:ext>
              </a:extLst>
            </p:cNvPr>
            <p:cNvCxnSpPr>
              <a:cxnSpLocks/>
            </p:cNvCxnSpPr>
            <p:nvPr/>
          </p:nvCxnSpPr>
          <p:spPr>
            <a:xfrm flipH="1">
              <a:off x="227132" y="847712"/>
              <a:ext cx="2000720" cy="0"/>
            </a:xfrm>
            <a:prstGeom prst="line">
              <a:avLst/>
            </a:prstGeom>
            <a:ln w="57150" cap="rnd">
              <a:solidFill>
                <a:srgbClr val="FC2424"/>
              </a:solidFill>
              <a:headEnd type="oval"/>
            </a:ln>
          </p:spPr>
          <p:style>
            <a:lnRef idx="1">
              <a:schemeClr val="dk1"/>
            </a:lnRef>
            <a:fillRef idx="0">
              <a:schemeClr val="dk1"/>
            </a:fillRef>
            <a:effectRef idx="0">
              <a:schemeClr val="dk1"/>
            </a:effectRef>
            <a:fontRef idx="minor">
              <a:schemeClr val="tx1"/>
            </a:fontRef>
          </p:style>
        </p:cxnSp>
        <p:sp>
          <p:nvSpPr>
            <p:cNvPr id="1046" name="テキスト ボックス 1045">
              <a:extLst>
                <a:ext uri="{FF2B5EF4-FFF2-40B4-BE49-F238E27FC236}">
                  <a16:creationId xmlns:a16="http://schemas.microsoft.com/office/drawing/2014/main" id="{ECE6AB5C-E627-8100-39FC-A2C13E5EE048}"/>
                </a:ext>
              </a:extLst>
            </p:cNvPr>
            <p:cNvSpPr txBox="1"/>
            <p:nvPr/>
          </p:nvSpPr>
          <p:spPr>
            <a:xfrm rot="16200000">
              <a:off x="-742109" y="2278580"/>
              <a:ext cx="1806259" cy="524309"/>
            </a:xfrm>
            <a:prstGeom prst="rect">
              <a:avLst/>
            </a:prstGeom>
            <a:noFill/>
            <a:ln>
              <a:noFill/>
            </a:ln>
          </p:spPr>
          <p:txBody>
            <a:bodyPr wrap="square" rtlCol="0" anchor="ctr">
              <a:spAutoFit/>
            </a:bodyPr>
            <a:lstStyle/>
            <a:p>
              <a:r>
                <a:rPr lang="en-US" altLang="ja-JP" sz="2400" b="1" dirty="0">
                  <a:solidFill>
                    <a:srgbClr val="FF0000"/>
                  </a:solidFill>
                </a:rPr>
                <a:t>188cm</a:t>
              </a:r>
              <a:r>
                <a:rPr lang="ja-JP" altLang="en-US" sz="2400" b="1" dirty="0">
                  <a:solidFill>
                    <a:srgbClr val="FF0000"/>
                  </a:solidFill>
                </a:rPr>
                <a:t>　</a:t>
              </a:r>
              <a:endParaRPr lang="en-US" altLang="ja-JP" sz="2400" b="1" dirty="0">
                <a:solidFill>
                  <a:srgbClr val="FF0000"/>
                </a:solidFill>
              </a:endParaRPr>
            </a:p>
          </p:txBody>
        </p:sp>
      </p:grpSp>
      <p:sp>
        <p:nvSpPr>
          <p:cNvPr id="1068" name="四角形: 角を丸くする 1067">
            <a:extLst>
              <a:ext uri="{FF2B5EF4-FFF2-40B4-BE49-F238E27FC236}">
                <a16:creationId xmlns:a16="http://schemas.microsoft.com/office/drawing/2014/main" id="{F613C036-02BD-C9E6-1AA4-31F2926343B2}"/>
              </a:ext>
            </a:extLst>
          </p:cNvPr>
          <p:cNvSpPr/>
          <p:nvPr/>
        </p:nvSpPr>
        <p:spPr>
          <a:xfrm>
            <a:off x="1800480" y="3520339"/>
            <a:ext cx="546743" cy="164552"/>
          </a:xfrm>
          <a:prstGeom prst="roundRect">
            <a:avLst/>
          </a:prstGeom>
          <a:solidFill>
            <a:srgbClr val="0AF2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69" name="四角形: 角を丸くする 1068">
            <a:extLst>
              <a:ext uri="{FF2B5EF4-FFF2-40B4-BE49-F238E27FC236}">
                <a16:creationId xmlns:a16="http://schemas.microsoft.com/office/drawing/2014/main" id="{1063F32C-AAA1-B740-37E6-9C5D1380A8E3}"/>
              </a:ext>
            </a:extLst>
          </p:cNvPr>
          <p:cNvSpPr/>
          <p:nvPr/>
        </p:nvSpPr>
        <p:spPr>
          <a:xfrm>
            <a:off x="1797347" y="3679893"/>
            <a:ext cx="552311" cy="170095"/>
          </a:xfrm>
          <a:prstGeom prst="roundRect">
            <a:avLst/>
          </a:prstGeom>
          <a:solidFill>
            <a:srgbClr val="14F0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1037" name="Picture 4">
            <a:extLst>
              <a:ext uri="{FF2B5EF4-FFF2-40B4-BE49-F238E27FC236}">
                <a16:creationId xmlns:a16="http://schemas.microsoft.com/office/drawing/2014/main" id="{EE6B8C6D-7B77-ED3D-2A26-8F63A596C3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9878" y="1422918"/>
            <a:ext cx="685096" cy="3405768"/>
          </a:xfrm>
          <a:prstGeom prst="rect">
            <a:avLst/>
          </a:prstGeom>
          <a:noFill/>
          <a:extLst>
            <a:ext uri="{909E8E84-426E-40DD-AFC4-6F175D3DCCD1}">
              <a14:hiddenFill xmlns:a14="http://schemas.microsoft.com/office/drawing/2010/main">
                <a:solidFill>
                  <a:srgbClr val="FFFFFF"/>
                </a:solidFill>
              </a14:hiddenFill>
            </a:ext>
          </a:extLst>
        </p:spPr>
      </p:pic>
      <p:sp>
        <p:nvSpPr>
          <p:cNvPr id="1034" name="四角形: 角を丸くする 1033">
            <a:extLst>
              <a:ext uri="{FF2B5EF4-FFF2-40B4-BE49-F238E27FC236}">
                <a16:creationId xmlns:a16="http://schemas.microsoft.com/office/drawing/2014/main" id="{A6FD47F2-0B4C-466B-F77C-37C7FBBDDD99}"/>
              </a:ext>
            </a:extLst>
          </p:cNvPr>
          <p:cNvSpPr/>
          <p:nvPr/>
        </p:nvSpPr>
        <p:spPr>
          <a:xfrm>
            <a:off x="237842" y="6127663"/>
            <a:ext cx="11617875" cy="622127"/>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4000" b="1" dirty="0">
                <a:solidFill>
                  <a:schemeClr val="bg1"/>
                </a:solidFill>
              </a:rPr>
              <a:t>圧縮評価作業の標準化に成功！</a:t>
            </a:r>
            <a:endParaRPr kumimoji="1" lang="ja-JP" altLang="en-US" sz="4000" b="1" dirty="0">
              <a:solidFill>
                <a:schemeClr val="bg1"/>
              </a:solidFill>
            </a:endParaRPr>
          </a:p>
        </p:txBody>
      </p:sp>
      <p:grpSp>
        <p:nvGrpSpPr>
          <p:cNvPr id="53" name="グループ化 52">
            <a:extLst>
              <a:ext uri="{FF2B5EF4-FFF2-40B4-BE49-F238E27FC236}">
                <a16:creationId xmlns:a16="http://schemas.microsoft.com/office/drawing/2014/main" id="{6C38C777-278B-3A15-27C3-AB53AD8FF239}"/>
              </a:ext>
            </a:extLst>
          </p:cNvPr>
          <p:cNvGrpSpPr/>
          <p:nvPr/>
        </p:nvGrpSpPr>
        <p:grpSpPr>
          <a:xfrm flipV="1">
            <a:off x="46495" y="558583"/>
            <a:ext cx="2601015" cy="123299"/>
            <a:chOff x="4061460" y="1183703"/>
            <a:chExt cx="4069080" cy="0"/>
          </a:xfrm>
        </p:grpSpPr>
        <p:cxnSp>
          <p:nvCxnSpPr>
            <p:cNvPr id="60" name="直線コネクタ 59">
              <a:extLst>
                <a:ext uri="{FF2B5EF4-FFF2-40B4-BE49-F238E27FC236}">
                  <a16:creationId xmlns:a16="http://schemas.microsoft.com/office/drawing/2014/main" id="{ECEE98F0-4F4C-43BA-4DFA-A98312E1C623}"/>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63" name="直線コネクタ 62">
              <a:extLst>
                <a:ext uri="{FF2B5EF4-FFF2-40B4-BE49-F238E27FC236}">
                  <a16:creationId xmlns:a16="http://schemas.microsoft.com/office/drawing/2014/main" id="{29325626-9767-7F6B-301B-B0A21D98883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1024" name="テキスト ボックス 1023">
            <a:extLst>
              <a:ext uri="{FF2B5EF4-FFF2-40B4-BE49-F238E27FC236}">
                <a16:creationId xmlns:a16="http://schemas.microsoft.com/office/drawing/2014/main" id="{DC019C24-1FE4-ABEA-90A1-AC01A6B5F785}"/>
              </a:ext>
            </a:extLst>
          </p:cNvPr>
          <p:cNvSpPr txBox="1"/>
          <p:nvPr/>
        </p:nvSpPr>
        <p:spPr>
          <a:xfrm>
            <a:off x="71691" y="-50200"/>
            <a:ext cx="2236510"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効果の確認</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1025" name="グループ化 1024">
            <a:extLst>
              <a:ext uri="{FF2B5EF4-FFF2-40B4-BE49-F238E27FC236}">
                <a16:creationId xmlns:a16="http://schemas.microsoft.com/office/drawing/2014/main" id="{339078DD-338E-F538-6E55-E0483CE8C83E}"/>
              </a:ext>
            </a:extLst>
          </p:cNvPr>
          <p:cNvGrpSpPr/>
          <p:nvPr/>
        </p:nvGrpSpPr>
        <p:grpSpPr>
          <a:xfrm>
            <a:off x="1523248" y="1106662"/>
            <a:ext cx="10027640" cy="4724443"/>
            <a:chOff x="1523248" y="1304371"/>
            <a:chExt cx="10027640" cy="4724443"/>
          </a:xfrm>
        </p:grpSpPr>
        <p:grpSp>
          <p:nvGrpSpPr>
            <p:cNvPr id="44" name="グループ化 43">
              <a:extLst>
                <a:ext uri="{FF2B5EF4-FFF2-40B4-BE49-F238E27FC236}">
                  <a16:creationId xmlns:a16="http://schemas.microsoft.com/office/drawing/2014/main" id="{AED755BF-A663-D6A3-1A2F-61C59F055BBD}"/>
                </a:ext>
              </a:extLst>
            </p:cNvPr>
            <p:cNvGrpSpPr/>
            <p:nvPr/>
          </p:nvGrpSpPr>
          <p:grpSpPr>
            <a:xfrm>
              <a:off x="1523248" y="2484316"/>
              <a:ext cx="9943382" cy="3544498"/>
              <a:chOff x="2019532" y="2453963"/>
              <a:chExt cx="9943382" cy="3544498"/>
            </a:xfrm>
          </p:grpSpPr>
          <p:grpSp>
            <p:nvGrpSpPr>
              <p:cNvPr id="41" name="グループ化 40">
                <a:extLst>
                  <a:ext uri="{FF2B5EF4-FFF2-40B4-BE49-F238E27FC236}">
                    <a16:creationId xmlns:a16="http://schemas.microsoft.com/office/drawing/2014/main" id="{6DBABE33-4399-7C96-988B-FB3E6832C075}"/>
                  </a:ext>
                </a:extLst>
              </p:cNvPr>
              <p:cNvGrpSpPr/>
              <p:nvPr/>
            </p:nvGrpSpPr>
            <p:grpSpPr>
              <a:xfrm>
                <a:off x="2019532" y="2453963"/>
                <a:ext cx="9943382" cy="3544498"/>
                <a:chOff x="2019532" y="2453963"/>
                <a:chExt cx="9943382" cy="3544498"/>
              </a:xfrm>
            </p:grpSpPr>
            <p:sp>
              <p:nvSpPr>
                <p:cNvPr id="13" name="四角形: 角を丸くする 12">
                  <a:extLst>
                    <a:ext uri="{FF2B5EF4-FFF2-40B4-BE49-F238E27FC236}">
                      <a16:creationId xmlns:a16="http://schemas.microsoft.com/office/drawing/2014/main" id="{725B1B91-4298-7D19-5593-4479A933CE70}"/>
                    </a:ext>
                  </a:extLst>
                </p:cNvPr>
                <p:cNvSpPr/>
                <p:nvPr/>
              </p:nvSpPr>
              <p:spPr>
                <a:xfrm>
                  <a:off x="7227554" y="5538998"/>
                  <a:ext cx="2103645" cy="408604"/>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chemeClr val="tx1"/>
                      </a:solidFill>
                    </a:rPr>
                    <a:t>ボルト</a:t>
                  </a:r>
                  <a:r>
                    <a:rPr kumimoji="1" lang="en-US" altLang="ja-JP" dirty="0">
                      <a:solidFill>
                        <a:schemeClr val="tx1"/>
                      </a:solidFill>
                    </a:rPr>
                    <a:t>3</a:t>
                  </a:r>
                  <a:r>
                    <a:rPr kumimoji="1" lang="ja-JP" altLang="en-US" dirty="0">
                      <a:solidFill>
                        <a:schemeClr val="tx1"/>
                      </a:solidFill>
                    </a:rPr>
                    <a:t>点を緩める</a:t>
                  </a:r>
                </a:p>
              </p:txBody>
            </p:sp>
            <p:sp>
              <p:nvSpPr>
                <p:cNvPr id="24" name="四角形: 角を丸くする 23">
                  <a:extLst>
                    <a:ext uri="{FF2B5EF4-FFF2-40B4-BE49-F238E27FC236}">
                      <a16:creationId xmlns:a16="http://schemas.microsoft.com/office/drawing/2014/main" id="{966F6603-AD8E-F188-AF45-78840CF0B5B8}"/>
                    </a:ext>
                  </a:extLst>
                </p:cNvPr>
                <p:cNvSpPr/>
                <p:nvPr/>
              </p:nvSpPr>
              <p:spPr>
                <a:xfrm>
                  <a:off x="9859269" y="5538998"/>
                  <a:ext cx="2103645" cy="408604"/>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chemeClr val="tx1"/>
                      </a:solidFill>
                    </a:rPr>
                    <a:t>位置を調整する</a:t>
                  </a:r>
                </a:p>
              </p:txBody>
            </p:sp>
            <p:grpSp>
              <p:nvGrpSpPr>
                <p:cNvPr id="21" name="グループ化 20">
                  <a:extLst>
                    <a:ext uri="{FF2B5EF4-FFF2-40B4-BE49-F238E27FC236}">
                      <a16:creationId xmlns:a16="http://schemas.microsoft.com/office/drawing/2014/main" id="{A7DFDAE9-3DA6-82A9-7DD7-E7A90A7F6587}"/>
                    </a:ext>
                  </a:extLst>
                </p:cNvPr>
                <p:cNvGrpSpPr/>
                <p:nvPr/>
              </p:nvGrpSpPr>
              <p:grpSpPr>
                <a:xfrm>
                  <a:off x="2019532" y="2453963"/>
                  <a:ext cx="4802495" cy="3544498"/>
                  <a:chOff x="2019532" y="2453963"/>
                  <a:chExt cx="4802495" cy="3544498"/>
                </a:xfrm>
              </p:grpSpPr>
              <p:pic>
                <p:nvPicPr>
                  <p:cNvPr id="62" name="Picture 2">
                    <a:extLst>
                      <a:ext uri="{FF2B5EF4-FFF2-40B4-BE49-F238E27FC236}">
                        <a16:creationId xmlns:a16="http://schemas.microsoft.com/office/drawing/2014/main" id="{4220C643-0FD9-7B66-71E9-3FE4E5693E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2065" y="2672034"/>
                    <a:ext cx="1211652" cy="3317070"/>
                  </a:xfrm>
                  <a:prstGeom prst="rect">
                    <a:avLst/>
                  </a:prstGeom>
                  <a:noFill/>
                  <a:extLst>
                    <a:ext uri="{909E8E84-426E-40DD-AFC4-6F175D3DCCD1}">
                      <a14:hiddenFill xmlns:a14="http://schemas.microsoft.com/office/drawing/2010/main">
                        <a:solidFill>
                          <a:srgbClr val="FFFFFF"/>
                        </a:solidFill>
                      </a14:hiddenFill>
                    </a:ext>
                  </a:extLst>
                </p:spPr>
              </p:pic>
              <p:cxnSp>
                <p:nvCxnSpPr>
                  <p:cNvPr id="1050" name="直線コネクタ 1049">
                    <a:extLst>
                      <a:ext uri="{FF2B5EF4-FFF2-40B4-BE49-F238E27FC236}">
                        <a16:creationId xmlns:a16="http://schemas.microsoft.com/office/drawing/2014/main" id="{BAC176AF-C574-EF65-C40B-DD07FB93796D}"/>
                      </a:ext>
                    </a:extLst>
                  </p:cNvPr>
                  <p:cNvCxnSpPr>
                    <a:cxnSpLocks/>
                  </p:cNvCxnSpPr>
                  <p:nvPr/>
                </p:nvCxnSpPr>
                <p:spPr>
                  <a:xfrm>
                    <a:off x="2019532" y="5980688"/>
                    <a:ext cx="2596390" cy="0"/>
                  </a:xfrm>
                  <a:prstGeom prst="line">
                    <a:avLst/>
                  </a:prstGeom>
                  <a:ln w="57150">
                    <a:solidFill>
                      <a:srgbClr val="0070C0"/>
                    </a:solidFill>
                    <a:headEnd type="oval"/>
                  </a:ln>
                </p:spPr>
                <p:style>
                  <a:lnRef idx="1">
                    <a:schemeClr val="dk1"/>
                  </a:lnRef>
                  <a:fillRef idx="0">
                    <a:schemeClr val="dk1"/>
                  </a:fillRef>
                  <a:effectRef idx="0">
                    <a:schemeClr val="dk1"/>
                  </a:effectRef>
                  <a:fontRef idx="minor">
                    <a:schemeClr val="tx1"/>
                  </a:fontRef>
                </p:style>
              </p:cxnSp>
              <p:cxnSp>
                <p:nvCxnSpPr>
                  <p:cNvPr id="1054" name="直線矢印コネクタ 1053">
                    <a:extLst>
                      <a:ext uri="{FF2B5EF4-FFF2-40B4-BE49-F238E27FC236}">
                        <a16:creationId xmlns:a16="http://schemas.microsoft.com/office/drawing/2014/main" id="{2E0CF196-93A3-426F-59C0-8A094C379F0F}"/>
                      </a:ext>
                    </a:extLst>
                  </p:cNvPr>
                  <p:cNvCxnSpPr>
                    <a:cxnSpLocks/>
                  </p:cNvCxnSpPr>
                  <p:nvPr/>
                </p:nvCxnSpPr>
                <p:spPr>
                  <a:xfrm>
                    <a:off x="3517016" y="3738379"/>
                    <a:ext cx="0" cy="2245484"/>
                  </a:xfrm>
                  <a:prstGeom prst="straightConnector1">
                    <a:avLst/>
                  </a:prstGeom>
                  <a:ln w="57150">
                    <a:solidFill>
                      <a:srgbClr val="0070C0"/>
                    </a:solidFill>
                    <a:headEnd type="triangle"/>
                    <a:tailEnd type="triangle"/>
                  </a:ln>
                </p:spPr>
                <p:style>
                  <a:lnRef idx="1">
                    <a:schemeClr val="dk1"/>
                  </a:lnRef>
                  <a:fillRef idx="0">
                    <a:schemeClr val="dk1"/>
                  </a:fillRef>
                  <a:effectRef idx="0">
                    <a:schemeClr val="dk1"/>
                  </a:effectRef>
                  <a:fontRef idx="minor">
                    <a:schemeClr val="tx1"/>
                  </a:fontRef>
                </p:style>
              </p:cxnSp>
              <p:sp>
                <p:nvSpPr>
                  <p:cNvPr id="1056" name="テキスト ボックス 1055">
                    <a:extLst>
                      <a:ext uri="{FF2B5EF4-FFF2-40B4-BE49-F238E27FC236}">
                        <a16:creationId xmlns:a16="http://schemas.microsoft.com/office/drawing/2014/main" id="{6DFF91C8-FD75-2AD7-D63C-17E913EC520E}"/>
                      </a:ext>
                    </a:extLst>
                  </p:cNvPr>
                  <p:cNvSpPr txBox="1"/>
                  <p:nvPr/>
                </p:nvSpPr>
                <p:spPr>
                  <a:xfrm rot="16200000">
                    <a:off x="3152948" y="4376495"/>
                    <a:ext cx="1332462" cy="461665"/>
                  </a:xfrm>
                  <a:prstGeom prst="rect">
                    <a:avLst/>
                  </a:prstGeom>
                  <a:noFill/>
                  <a:ln>
                    <a:noFill/>
                  </a:ln>
                </p:spPr>
                <p:txBody>
                  <a:bodyPr wrap="square" rtlCol="0" anchor="ctr">
                    <a:spAutoFit/>
                  </a:bodyPr>
                  <a:lstStyle/>
                  <a:p>
                    <a:r>
                      <a:rPr lang="en-US" altLang="ja-JP" sz="2400" b="1" dirty="0">
                        <a:solidFill>
                          <a:srgbClr val="0070C0"/>
                        </a:solidFill>
                      </a:rPr>
                      <a:t>120cm</a:t>
                    </a:r>
                    <a:r>
                      <a:rPr lang="ja-JP" altLang="en-US" sz="2400" b="1" dirty="0">
                        <a:solidFill>
                          <a:srgbClr val="0070C0"/>
                        </a:solidFill>
                      </a:rPr>
                      <a:t>　</a:t>
                    </a:r>
                    <a:endParaRPr lang="en-US" altLang="ja-JP" sz="2400" b="1" dirty="0">
                      <a:solidFill>
                        <a:srgbClr val="0070C0"/>
                      </a:solidFill>
                    </a:endParaRPr>
                  </a:p>
                </p:txBody>
              </p:sp>
              <p:sp>
                <p:nvSpPr>
                  <p:cNvPr id="1059" name="テキスト ボックス 1058">
                    <a:extLst>
                      <a:ext uri="{FF2B5EF4-FFF2-40B4-BE49-F238E27FC236}">
                        <a16:creationId xmlns:a16="http://schemas.microsoft.com/office/drawing/2014/main" id="{46EEDE32-7A30-F83A-F61B-B6CB69FC6E6E}"/>
                      </a:ext>
                    </a:extLst>
                  </p:cNvPr>
                  <p:cNvSpPr txBox="1"/>
                  <p:nvPr/>
                </p:nvSpPr>
                <p:spPr>
                  <a:xfrm>
                    <a:off x="4506320" y="3317853"/>
                    <a:ext cx="1615933" cy="707886"/>
                  </a:xfrm>
                  <a:prstGeom prst="rect">
                    <a:avLst/>
                  </a:prstGeom>
                  <a:noFill/>
                  <a:ln>
                    <a:noFill/>
                  </a:ln>
                </p:spPr>
                <p:txBody>
                  <a:bodyPr wrap="square" rtlCol="0" anchor="ctr">
                    <a:spAutoFit/>
                  </a:bodyPr>
                  <a:lstStyle/>
                  <a:p>
                    <a:pPr algn="ctr"/>
                    <a:r>
                      <a:rPr lang="ja-JP" altLang="en-US" sz="2000" b="1" dirty="0">
                        <a:solidFill>
                          <a:srgbClr val="0070C0"/>
                        </a:solidFill>
                      </a:rPr>
                      <a:t>対策後</a:t>
                    </a:r>
                    <a:endParaRPr lang="en-US" altLang="ja-JP" sz="2000" b="1" dirty="0">
                      <a:solidFill>
                        <a:srgbClr val="0070C0"/>
                      </a:solidFill>
                    </a:endParaRPr>
                  </a:p>
                  <a:p>
                    <a:pPr algn="ctr"/>
                    <a:r>
                      <a:rPr lang="ja-JP" altLang="en-US" sz="2000" b="1" dirty="0">
                        <a:solidFill>
                          <a:srgbClr val="0070C0"/>
                        </a:solidFill>
                      </a:rPr>
                      <a:t>作業位置　</a:t>
                    </a:r>
                    <a:endParaRPr lang="en-US" altLang="ja-JP" sz="2000" b="1" dirty="0">
                      <a:solidFill>
                        <a:srgbClr val="0070C0"/>
                      </a:solidFill>
                    </a:endParaRPr>
                  </a:p>
                </p:txBody>
              </p:sp>
              <p:cxnSp>
                <p:nvCxnSpPr>
                  <p:cNvPr id="16" name="直線コネクタ 15">
                    <a:extLst>
                      <a:ext uri="{FF2B5EF4-FFF2-40B4-BE49-F238E27FC236}">
                        <a16:creationId xmlns:a16="http://schemas.microsoft.com/office/drawing/2014/main" id="{26D6D9E0-9E5A-2DA9-3B71-3F0D381C5A4B}"/>
                      </a:ext>
                    </a:extLst>
                  </p:cNvPr>
                  <p:cNvCxnSpPr>
                    <a:cxnSpLocks/>
                  </p:cNvCxnSpPr>
                  <p:nvPr/>
                </p:nvCxnSpPr>
                <p:spPr>
                  <a:xfrm>
                    <a:off x="2257237" y="3694237"/>
                    <a:ext cx="2358685" cy="0"/>
                  </a:xfrm>
                  <a:prstGeom prst="line">
                    <a:avLst/>
                  </a:prstGeom>
                  <a:ln w="57150">
                    <a:solidFill>
                      <a:srgbClr val="0070C0"/>
                    </a:solidFill>
                    <a:headEnd type="oval"/>
                  </a:ln>
                </p:spPr>
                <p:style>
                  <a:lnRef idx="1">
                    <a:schemeClr val="dk1"/>
                  </a:lnRef>
                  <a:fillRef idx="0">
                    <a:schemeClr val="dk1"/>
                  </a:fillRef>
                  <a:effectRef idx="0">
                    <a:schemeClr val="dk1"/>
                  </a:effectRef>
                  <a:fontRef idx="minor">
                    <a:schemeClr val="tx1"/>
                  </a:fontRef>
                </p:style>
              </p:cxnSp>
              <p:grpSp>
                <p:nvGrpSpPr>
                  <p:cNvPr id="18" name="グループ化 17">
                    <a:extLst>
                      <a:ext uri="{FF2B5EF4-FFF2-40B4-BE49-F238E27FC236}">
                        <a16:creationId xmlns:a16="http://schemas.microsoft.com/office/drawing/2014/main" id="{993E58DE-AFF6-AC93-365B-0834DB5AC841}"/>
                      </a:ext>
                    </a:extLst>
                  </p:cNvPr>
                  <p:cNvGrpSpPr/>
                  <p:nvPr/>
                </p:nvGrpSpPr>
                <p:grpSpPr>
                  <a:xfrm rot="20336032">
                    <a:off x="3303502" y="2453963"/>
                    <a:ext cx="346377" cy="1075812"/>
                    <a:chOff x="1928187" y="3401089"/>
                    <a:chExt cx="982412" cy="2012133"/>
                  </a:xfrm>
                </p:grpSpPr>
                <p:sp>
                  <p:nvSpPr>
                    <p:cNvPr id="27" name="正方形/長方形 26">
                      <a:extLst>
                        <a:ext uri="{FF2B5EF4-FFF2-40B4-BE49-F238E27FC236}">
                          <a16:creationId xmlns:a16="http://schemas.microsoft.com/office/drawing/2014/main" id="{B623C383-2740-8A41-3469-53C0F9AA51B6}"/>
                        </a:ext>
                      </a:extLst>
                    </p:cNvPr>
                    <p:cNvSpPr/>
                    <p:nvPr/>
                  </p:nvSpPr>
                  <p:spPr>
                    <a:xfrm>
                      <a:off x="2223517" y="3401089"/>
                      <a:ext cx="326119" cy="621906"/>
                    </a:xfrm>
                    <a:prstGeom prst="rect">
                      <a:avLst/>
                    </a:prstGeom>
                    <a:pattFill prst="ltUpDiag">
                      <a:fgClr>
                        <a:schemeClr val="tx1"/>
                      </a:fgClr>
                      <a:bgClr>
                        <a:schemeClr val="bg1"/>
                      </a:bgClr>
                    </a:patt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400"/>
                    </a:p>
                  </p:txBody>
                </p:sp>
                <p:sp>
                  <p:nvSpPr>
                    <p:cNvPr id="29" name="正方形/長方形 28">
                      <a:extLst>
                        <a:ext uri="{FF2B5EF4-FFF2-40B4-BE49-F238E27FC236}">
                          <a16:creationId xmlns:a16="http://schemas.microsoft.com/office/drawing/2014/main" id="{FFEA46AB-E3DC-AFAB-67A4-D9917E8DC818}"/>
                        </a:ext>
                      </a:extLst>
                    </p:cNvPr>
                    <p:cNvSpPr/>
                    <p:nvPr/>
                  </p:nvSpPr>
                  <p:spPr>
                    <a:xfrm>
                      <a:off x="2012308" y="3995533"/>
                      <a:ext cx="832136" cy="1269317"/>
                    </a:xfrm>
                    <a:prstGeom prst="rect">
                      <a:avLst/>
                    </a:prstGeom>
                    <a:solidFill>
                      <a:schemeClr val="bg1">
                        <a:lumMod val="75000"/>
                      </a:schemeClr>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400"/>
                    </a:p>
                  </p:txBody>
                </p:sp>
                <p:sp>
                  <p:nvSpPr>
                    <p:cNvPr id="48" name="テキスト ボックス 47">
                      <a:extLst>
                        <a:ext uri="{FF2B5EF4-FFF2-40B4-BE49-F238E27FC236}">
                          <a16:creationId xmlns:a16="http://schemas.microsoft.com/office/drawing/2014/main" id="{4F58E6BC-50F9-9F55-CE71-96544E156F67}"/>
                        </a:ext>
                      </a:extLst>
                    </p:cNvPr>
                    <p:cNvSpPr txBox="1"/>
                    <p:nvPr/>
                  </p:nvSpPr>
                  <p:spPr>
                    <a:xfrm>
                      <a:off x="1928187" y="3982065"/>
                      <a:ext cx="982412" cy="1431157"/>
                    </a:xfrm>
                    <a:prstGeom prst="rect">
                      <a:avLst/>
                    </a:prstGeom>
                    <a:noFill/>
                  </p:spPr>
                  <p:txBody>
                    <a:bodyPr vert="eaVert" wrap="square" rtlCol="0" anchor="ctr">
                      <a:spAutoFit/>
                    </a:bodyPr>
                    <a:lstStyle/>
                    <a:p>
                      <a:r>
                        <a:rPr lang="ja-JP" altLang="en-US" sz="1051" dirty="0"/>
                        <a:t>小シャフト　</a:t>
                      </a:r>
                      <a:endParaRPr lang="en-US" altLang="ja-JP" sz="1051" dirty="0"/>
                    </a:p>
                  </p:txBody>
                </p:sp>
              </p:grpSp>
              <p:grpSp>
                <p:nvGrpSpPr>
                  <p:cNvPr id="49" name="グループ化 48">
                    <a:extLst>
                      <a:ext uri="{FF2B5EF4-FFF2-40B4-BE49-F238E27FC236}">
                        <a16:creationId xmlns:a16="http://schemas.microsoft.com/office/drawing/2014/main" id="{27CDE902-31B5-DCC0-2B5B-CA848DEBA6A4}"/>
                      </a:ext>
                    </a:extLst>
                  </p:cNvPr>
                  <p:cNvGrpSpPr/>
                  <p:nvPr/>
                </p:nvGrpSpPr>
                <p:grpSpPr>
                  <a:xfrm rot="1257121">
                    <a:off x="2555260" y="3052287"/>
                    <a:ext cx="1153335" cy="840524"/>
                    <a:chOff x="6153110" y="3402930"/>
                    <a:chExt cx="871795" cy="937343"/>
                  </a:xfrm>
                </p:grpSpPr>
                <p:sp>
                  <p:nvSpPr>
                    <p:cNvPr id="51" name="四角形: 角を丸くする 50">
                      <a:extLst>
                        <a:ext uri="{FF2B5EF4-FFF2-40B4-BE49-F238E27FC236}">
                          <a16:creationId xmlns:a16="http://schemas.microsoft.com/office/drawing/2014/main" id="{661C1CD4-8102-D8E6-B227-548C21E4B94C}"/>
                        </a:ext>
                      </a:extLst>
                    </p:cNvPr>
                    <p:cNvSpPr/>
                    <p:nvPr/>
                  </p:nvSpPr>
                  <p:spPr>
                    <a:xfrm rot="20394171">
                      <a:off x="6153110" y="3402930"/>
                      <a:ext cx="635077" cy="211050"/>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1600" dirty="0">
                          <a:solidFill>
                            <a:schemeClr val="tx1"/>
                          </a:solidFill>
                        </a:rPr>
                        <a:t>OUT</a:t>
                      </a:r>
                    </a:p>
                  </p:txBody>
                </p:sp>
                <p:grpSp>
                  <p:nvGrpSpPr>
                    <p:cNvPr id="52" name="グループ化 51">
                      <a:extLst>
                        <a:ext uri="{FF2B5EF4-FFF2-40B4-BE49-F238E27FC236}">
                          <a16:creationId xmlns:a16="http://schemas.microsoft.com/office/drawing/2014/main" id="{544D1A3D-BD13-ED04-4247-124EF6EBABB5}"/>
                        </a:ext>
                      </a:extLst>
                    </p:cNvPr>
                    <p:cNvGrpSpPr/>
                    <p:nvPr/>
                  </p:nvGrpSpPr>
                  <p:grpSpPr>
                    <a:xfrm rot="2932241">
                      <a:off x="6219016" y="3534383"/>
                      <a:ext cx="755586" cy="856193"/>
                      <a:chOff x="6059478" y="2675880"/>
                      <a:chExt cx="1124279" cy="1312772"/>
                    </a:xfrm>
                  </p:grpSpPr>
                  <p:sp>
                    <p:nvSpPr>
                      <p:cNvPr id="58" name="二等辺三角形 57">
                        <a:extLst>
                          <a:ext uri="{FF2B5EF4-FFF2-40B4-BE49-F238E27FC236}">
                            <a16:creationId xmlns:a16="http://schemas.microsoft.com/office/drawing/2014/main" id="{4AA8A46B-AA77-DFD3-BDAD-5FC1A575114B}"/>
                          </a:ext>
                        </a:extLst>
                      </p:cNvPr>
                      <p:cNvSpPr/>
                      <p:nvPr/>
                    </p:nvSpPr>
                    <p:spPr>
                      <a:xfrm rot="584871">
                        <a:off x="6059478" y="3178755"/>
                        <a:ext cx="266683" cy="215228"/>
                      </a:xfrm>
                      <a:prstGeom prst="triangl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1" name="円弧 60">
                        <a:extLst>
                          <a:ext uri="{FF2B5EF4-FFF2-40B4-BE49-F238E27FC236}">
                            <a16:creationId xmlns:a16="http://schemas.microsoft.com/office/drawing/2014/main" id="{D7FB76C7-2015-3497-4B21-03CF2DB76D78}"/>
                          </a:ext>
                        </a:extLst>
                      </p:cNvPr>
                      <p:cNvSpPr/>
                      <p:nvPr/>
                    </p:nvSpPr>
                    <p:spPr>
                      <a:xfrm rot="12367759">
                        <a:off x="6205790" y="2675880"/>
                        <a:ext cx="977967" cy="1312772"/>
                      </a:xfrm>
                      <a:prstGeom prst="arc">
                        <a:avLst>
                          <a:gd name="adj1" fmla="val 15930829"/>
                          <a:gd name="adj2" fmla="val 19851341"/>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dirty="0"/>
                      </a:p>
                    </p:txBody>
                  </p:sp>
                </p:grpSp>
              </p:grpSp>
              <p:grpSp>
                <p:nvGrpSpPr>
                  <p:cNvPr id="4" name="グループ化 3">
                    <a:extLst>
                      <a:ext uri="{FF2B5EF4-FFF2-40B4-BE49-F238E27FC236}">
                        <a16:creationId xmlns:a16="http://schemas.microsoft.com/office/drawing/2014/main" id="{2551DAB1-B247-9A35-6B1A-2A6F8DDC2345}"/>
                      </a:ext>
                    </a:extLst>
                  </p:cNvPr>
                  <p:cNvGrpSpPr/>
                  <p:nvPr/>
                </p:nvGrpSpPr>
                <p:grpSpPr>
                  <a:xfrm>
                    <a:off x="4846300" y="5052495"/>
                    <a:ext cx="1975727" cy="945966"/>
                    <a:chOff x="-2535941" y="3154451"/>
                    <a:chExt cx="2008170" cy="880062"/>
                  </a:xfrm>
                </p:grpSpPr>
                <p:sp>
                  <p:nvSpPr>
                    <p:cNvPr id="6" name="正方形/長方形 5">
                      <a:extLst>
                        <a:ext uri="{FF2B5EF4-FFF2-40B4-BE49-F238E27FC236}">
                          <a16:creationId xmlns:a16="http://schemas.microsoft.com/office/drawing/2014/main" id="{DEB569D1-6A02-ABD6-B768-23724BECB9DF}"/>
                        </a:ext>
                      </a:extLst>
                    </p:cNvPr>
                    <p:cNvSpPr/>
                    <p:nvPr/>
                  </p:nvSpPr>
                  <p:spPr>
                    <a:xfrm>
                      <a:off x="-2504444" y="3651701"/>
                      <a:ext cx="159457" cy="328095"/>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正方形/長方形 6">
                      <a:extLst>
                        <a:ext uri="{FF2B5EF4-FFF2-40B4-BE49-F238E27FC236}">
                          <a16:creationId xmlns:a16="http://schemas.microsoft.com/office/drawing/2014/main" id="{3399E055-BD55-6105-894B-45B09A9AD1BD}"/>
                        </a:ext>
                      </a:extLst>
                    </p:cNvPr>
                    <p:cNvSpPr/>
                    <p:nvPr/>
                  </p:nvSpPr>
                  <p:spPr>
                    <a:xfrm>
                      <a:off x="-696753" y="3662725"/>
                      <a:ext cx="150841" cy="328095"/>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8" name="正方形/長方形 7">
                      <a:extLst>
                        <a:ext uri="{FF2B5EF4-FFF2-40B4-BE49-F238E27FC236}">
                          <a16:creationId xmlns:a16="http://schemas.microsoft.com/office/drawing/2014/main" id="{6FAA9F03-5556-3247-2800-95A5F7E6B34E}"/>
                        </a:ext>
                      </a:extLst>
                    </p:cNvPr>
                    <p:cNvSpPr/>
                    <p:nvPr/>
                  </p:nvSpPr>
                  <p:spPr>
                    <a:xfrm>
                      <a:off x="-2535941" y="3919185"/>
                      <a:ext cx="210822" cy="115328"/>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正方形/長方形 8">
                      <a:extLst>
                        <a:ext uri="{FF2B5EF4-FFF2-40B4-BE49-F238E27FC236}">
                          <a16:creationId xmlns:a16="http://schemas.microsoft.com/office/drawing/2014/main" id="{F065A08E-B387-D3E6-4FD2-3460BD83050C}"/>
                        </a:ext>
                      </a:extLst>
                    </p:cNvPr>
                    <p:cNvSpPr/>
                    <p:nvPr/>
                  </p:nvSpPr>
                  <p:spPr>
                    <a:xfrm>
                      <a:off x="-738593" y="3917736"/>
                      <a:ext cx="210822" cy="115328"/>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正方形/長方形 9">
                      <a:extLst>
                        <a:ext uri="{FF2B5EF4-FFF2-40B4-BE49-F238E27FC236}">
                          <a16:creationId xmlns:a16="http://schemas.microsoft.com/office/drawing/2014/main" id="{AAB4EC81-2B5A-E479-E32F-F69C0F271A8D}"/>
                        </a:ext>
                      </a:extLst>
                    </p:cNvPr>
                    <p:cNvSpPr/>
                    <p:nvPr/>
                  </p:nvSpPr>
                  <p:spPr>
                    <a:xfrm>
                      <a:off x="-2340802" y="3156026"/>
                      <a:ext cx="159457" cy="494747"/>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正方形/長方形 10">
                      <a:extLst>
                        <a:ext uri="{FF2B5EF4-FFF2-40B4-BE49-F238E27FC236}">
                          <a16:creationId xmlns:a16="http://schemas.microsoft.com/office/drawing/2014/main" id="{31C467C7-B9EF-E882-E6D9-54C3426B8B61}"/>
                        </a:ext>
                      </a:extLst>
                    </p:cNvPr>
                    <p:cNvSpPr/>
                    <p:nvPr/>
                  </p:nvSpPr>
                  <p:spPr>
                    <a:xfrm>
                      <a:off x="-884886" y="3164614"/>
                      <a:ext cx="159457" cy="494747"/>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2" name="正方形/長方形 11">
                      <a:extLst>
                        <a:ext uri="{FF2B5EF4-FFF2-40B4-BE49-F238E27FC236}">
                          <a16:creationId xmlns:a16="http://schemas.microsoft.com/office/drawing/2014/main" id="{09CE6719-92EB-7A69-3F82-28887C0BA0CA}"/>
                        </a:ext>
                      </a:extLst>
                    </p:cNvPr>
                    <p:cNvSpPr/>
                    <p:nvPr/>
                  </p:nvSpPr>
                  <p:spPr>
                    <a:xfrm>
                      <a:off x="-2504444" y="3562499"/>
                      <a:ext cx="1958533" cy="115328"/>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4" name="正方形/長方形 13">
                      <a:extLst>
                        <a:ext uri="{FF2B5EF4-FFF2-40B4-BE49-F238E27FC236}">
                          <a16:creationId xmlns:a16="http://schemas.microsoft.com/office/drawing/2014/main" id="{C7D64D65-2F03-0AA1-26E8-9407A7686440}"/>
                        </a:ext>
                      </a:extLst>
                    </p:cNvPr>
                    <p:cNvSpPr/>
                    <p:nvPr/>
                  </p:nvSpPr>
                  <p:spPr>
                    <a:xfrm>
                      <a:off x="-2344987" y="3154451"/>
                      <a:ext cx="1619558" cy="106079"/>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sp>
            <p:nvSpPr>
              <p:cNvPr id="23" name="四角形: 角を丸くする 22">
                <a:extLst>
                  <a:ext uri="{FF2B5EF4-FFF2-40B4-BE49-F238E27FC236}">
                    <a16:creationId xmlns:a16="http://schemas.microsoft.com/office/drawing/2014/main" id="{FFA8441A-0DA0-9F1C-832D-7D8D91E59988}"/>
                  </a:ext>
                </a:extLst>
              </p:cNvPr>
              <p:cNvSpPr/>
              <p:nvPr/>
            </p:nvSpPr>
            <p:spPr>
              <a:xfrm rot="20806756">
                <a:off x="5139056" y="5213782"/>
                <a:ext cx="1325571" cy="67859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dirty="0">
                    <a:solidFill>
                      <a:schemeClr val="tx1"/>
                    </a:solidFill>
                  </a:rPr>
                  <a:t>踏み台</a:t>
                </a:r>
                <a:endParaRPr kumimoji="1" lang="en-US" altLang="ja-JP" sz="2000" dirty="0">
                  <a:solidFill>
                    <a:schemeClr val="tx1"/>
                  </a:solidFill>
                </a:endParaRPr>
              </a:p>
              <a:p>
                <a:pPr algn="ctr"/>
                <a:r>
                  <a:rPr lang="ja-JP" altLang="en-US" sz="2000" dirty="0">
                    <a:solidFill>
                      <a:schemeClr val="tx1"/>
                    </a:solidFill>
                  </a:rPr>
                  <a:t>不要</a:t>
                </a:r>
                <a:endParaRPr kumimoji="1" lang="ja-JP" altLang="en-US" sz="2000" dirty="0">
                  <a:solidFill>
                    <a:schemeClr val="tx1"/>
                  </a:solidFill>
                </a:endParaRPr>
              </a:p>
            </p:txBody>
          </p:sp>
        </p:grpSp>
        <p:pic>
          <p:nvPicPr>
            <p:cNvPr id="31" name="図 30">
              <a:extLst>
                <a:ext uri="{FF2B5EF4-FFF2-40B4-BE49-F238E27FC236}">
                  <a16:creationId xmlns:a16="http://schemas.microsoft.com/office/drawing/2014/main" id="{CD62BCF5-0ADE-282F-056F-67C527B3526E}"/>
                </a:ext>
              </a:extLst>
            </p:cNvPr>
            <p:cNvPicPr>
              <a:picLocks noChangeAspect="1"/>
            </p:cNvPicPr>
            <p:nvPr/>
          </p:nvPicPr>
          <p:blipFill>
            <a:blip r:embed="rId6"/>
            <a:stretch>
              <a:fillRect/>
            </a:stretch>
          </p:blipFill>
          <p:spPr>
            <a:xfrm>
              <a:off x="6704148" y="1304371"/>
              <a:ext cx="4846740" cy="4127350"/>
            </a:xfrm>
            <a:prstGeom prst="rect">
              <a:avLst/>
            </a:prstGeom>
          </p:spPr>
        </p:pic>
      </p:grpSp>
      <p:sp>
        <p:nvSpPr>
          <p:cNvPr id="2" name="テキスト ボックス 1">
            <a:extLst>
              <a:ext uri="{FF2B5EF4-FFF2-40B4-BE49-F238E27FC236}">
                <a16:creationId xmlns:a16="http://schemas.microsoft.com/office/drawing/2014/main" id="{3EEFA1B9-35B3-E1D0-9E0A-610C24B91A94}"/>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53/59</a:t>
            </a:r>
          </a:p>
        </p:txBody>
      </p:sp>
    </p:spTree>
    <p:extLst>
      <p:ext uri="{BB962C8B-B14F-4D97-AF65-F5344CB8AC3E}">
        <p14:creationId xmlns:p14="http://schemas.microsoft.com/office/powerpoint/2010/main" val="2706831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5"/>
                                        </p:tgtEl>
                                        <p:attrNameLst>
                                          <p:attrName>style.visibility</p:attrName>
                                        </p:attrNameLst>
                                      </p:cBhvr>
                                      <p:to>
                                        <p:strVal val="visible"/>
                                      </p:to>
                                    </p:set>
                                    <p:animEffect transition="in" filter="fade">
                                      <p:cBhvr>
                                        <p:cTn id="7" dur="500"/>
                                        <p:tgtEl>
                                          <p:spTgt spid="10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34"/>
                                        </p:tgtEl>
                                        <p:attrNameLst>
                                          <p:attrName>style.visibility</p:attrName>
                                        </p:attrNameLst>
                                      </p:cBhvr>
                                      <p:to>
                                        <p:strVal val="visible"/>
                                      </p:to>
                                    </p:set>
                                    <p:animEffect transition="in" filter="fade">
                                      <p:cBhvr>
                                        <p:cTn id="12" dur="500"/>
                                        <p:tgtEl>
                                          <p:spTgt spid="1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 grpId="0" animBg="1"/>
    </p:bld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DE3422D2-73FD-8507-6A12-0692AE9B0E73}"/>
              </a:ext>
            </a:extLst>
          </p:cNvPr>
          <p:cNvPicPr>
            <a:picLocks noChangeAspect="1"/>
          </p:cNvPicPr>
          <p:nvPr/>
        </p:nvPicPr>
        <p:blipFill rotWithShape="1">
          <a:blip r:embed="rId3"/>
          <a:srcRect t="19"/>
          <a:stretch/>
        </p:blipFill>
        <p:spPr>
          <a:xfrm>
            <a:off x="21" y="3"/>
            <a:ext cx="12191980" cy="6873891"/>
          </a:xfrm>
          <a:prstGeom prst="rect">
            <a:avLst/>
          </a:prstGeom>
        </p:spPr>
      </p:pic>
      <p:grpSp>
        <p:nvGrpSpPr>
          <p:cNvPr id="26" name="グループ化 25">
            <a:extLst>
              <a:ext uri="{FF2B5EF4-FFF2-40B4-BE49-F238E27FC236}">
                <a16:creationId xmlns:a16="http://schemas.microsoft.com/office/drawing/2014/main" id="{01229A7F-208C-1E6A-6719-C3DB0B8284F1}"/>
              </a:ext>
            </a:extLst>
          </p:cNvPr>
          <p:cNvGrpSpPr/>
          <p:nvPr/>
        </p:nvGrpSpPr>
        <p:grpSpPr>
          <a:xfrm flipV="1">
            <a:off x="46495" y="558583"/>
            <a:ext cx="2601015" cy="123299"/>
            <a:chOff x="4061460" y="1183703"/>
            <a:chExt cx="4069080" cy="0"/>
          </a:xfrm>
        </p:grpSpPr>
        <p:cxnSp>
          <p:nvCxnSpPr>
            <p:cNvPr id="30" name="直線コネクタ 29">
              <a:extLst>
                <a:ext uri="{FF2B5EF4-FFF2-40B4-BE49-F238E27FC236}">
                  <a16:creationId xmlns:a16="http://schemas.microsoft.com/office/drawing/2014/main" id="{F05966DF-E28B-A377-BE67-53CAEF02734D}"/>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31" name="直線コネクタ 30">
              <a:extLst>
                <a:ext uri="{FF2B5EF4-FFF2-40B4-BE49-F238E27FC236}">
                  <a16:creationId xmlns:a16="http://schemas.microsoft.com/office/drawing/2014/main" id="{8DFB5D49-8840-8EDB-7BDC-3D2BD52ED386}"/>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32" name="テキスト ボックス 31">
            <a:extLst>
              <a:ext uri="{FF2B5EF4-FFF2-40B4-BE49-F238E27FC236}">
                <a16:creationId xmlns:a16="http://schemas.microsoft.com/office/drawing/2014/main" id="{2BAD15B3-A618-9A5E-1FE1-306317078B41}"/>
              </a:ext>
            </a:extLst>
          </p:cNvPr>
          <p:cNvSpPr txBox="1"/>
          <p:nvPr/>
        </p:nvSpPr>
        <p:spPr>
          <a:xfrm>
            <a:off x="71691" y="-50200"/>
            <a:ext cx="3672800" cy="744884"/>
          </a:xfrm>
          <a:prstGeom prst="rect">
            <a:avLst/>
          </a:prstGeom>
          <a:noFill/>
        </p:spPr>
        <p:txBody>
          <a:bodyPr wrap="none" rtlCol="0">
            <a:spAutoFit/>
          </a:bodyPr>
          <a:lstStyle/>
          <a:p>
            <a:pPr defTabSz="914377">
              <a:lnSpc>
                <a:spcPct val="150000"/>
              </a:lnSpc>
              <a:defRPr/>
            </a:pPr>
            <a:r>
              <a:rPr kumimoji="1" lang="ja-JP" altLang="en-US" sz="3200" b="1" dirty="0">
                <a:solidFill>
                  <a:prstClr val="white"/>
                </a:solidFill>
                <a:latin typeface="Toyota Type Semibold" panose="020B0702020202020204" pitchFamily="34" charset="0"/>
                <a:ea typeface="BIZ UDPゴシック"/>
                <a:cs typeface="Toyota Type Semibold" panose="020B0702020202020204" pitchFamily="34" charset="0"/>
              </a:rPr>
              <a:t>効果の確認・標準化</a:t>
            </a:r>
            <a:endParaRPr kumimoji="1" lang="en-US" altLang="ja-JP" sz="32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sp>
        <p:nvSpPr>
          <p:cNvPr id="33" name="テキスト ボックス 32">
            <a:extLst>
              <a:ext uri="{FF2B5EF4-FFF2-40B4-BE49-F238E27FC236}">
                <a16:creationId xmlns:a16="http://schemas.microsoft.com/office/drawing/2014/main" id="{9134C8C7-EEDC-AE19-B212-F5C9BFD583F6}"/>
              </a:ext>
            </a:extLst>
          </p:cNvPr>
          <p:cNvSpPr txBox="1"/>
          <p:nvPr/>
        </p:nvSpPr>
        <p:spPr>
          <a:xfrm>
            <a:off x="-314421" y="4536603"/>
            <a:ext cx="2257957" cy="286232"/>
          </a:xfrm>
          <a:prstGeom prst="rect">
            <a:avLst/>
          </a:prstGeom>
          <a:noFill/>
        </p:spPr>
        <p:txBody>
          <a:bodyPr wrap="square" rtlCol="0">
            <a:spAutoFit/>
          </a:bodyPr>
          <a:lstStyle/>
          <a:p>
            <a:pPr algn="ctr">
              <a:lnSpc>
                <a:spcPct val="90000"/>
              </a:lnSpc>
              <a:spcAft>
                <a:spcPts val="600"/>
              </a:spcAft>
            </a:pPr>
            <a:r>
              <a:rPr lang="ja-JP" altLang="en-US" sz="1400" dirty="0">
                <a:solidFill>
                  <a:schemeClr val="bg1"/>
                </a:solidFill>
                <a:latin typeface="+mn-ea"/>
              </a:rPr>
              <a:t>表</a:t>
            </a:r>
            <a:r>
              <a:rPr lang="en-US" altLang="ja-JP" sz="1400" dirty="0">
                <a:solidFill>
                  <a:schemeClr val="bg1"/>
                </a:solidFill>
                <a:latin typeface="+mn-ea"/>
              </a:rPr>
              <a:t>8,</a:t>
            </a:r>
            <a:r>
              <a:rPr lang="ja-JP" altLang="en-US" sz="1400" dirty="0">
                <a:solidFill>
                  <a:schemeClr val="bg1"/>
                </a:solidFill>
                <a:latin typeface="+mn-ea"/>
              </a:rPr>
              <a:t>標準化と管理</a:t>
            </a:r>
            <a:endParaRPr lang="en-US" altLang="ja-JP" sz="1400" dirty="0">
              <a:solidFill>
                <a:schemeClr val="bg1"/>
              </a:solidFill>
              <a:latin typeface="+mn-ea"/>
            </a:endParaRPr>
          </a:p>
        </p:txBody>
      </p:sp>
      <p:sp>
        <p:nvSpPr>
          <p:cNvPr id="34" name="テキスト ボックス 33">
            <a:extLst>
              <a:ext uri="{FF2B5EF4-FFF2-40B4-BE49-F238E27FC236}">
                <a16:creationId xmlns:a16="http://schemas.microsoft.com/office/drawing/2014/main" id="{6C080615-5E57-5E01-B7AF-840FE1A1E88F}"/>
              </a:ext>
            </a:extLst>
          </p:cNvPr>
          <p:cNvSpPr txBox="1"/>
          <p:nvPr/>
        </p:nvSpPr>
        <p:spPr>
          <a:xfrm>
            <a:off x="9264086" y="4489095"/>
            <a:ext cx="2723253" cy="286232"/>
          </a:xfrm>
          <a:prstGeom prst="rect">
            <a:avLst/>
          </a:prstGeom>
          <a:noFill/>
        </p:spPr>
        <p:txBody>
          <a:bodyPr wrap="square" rtlCol="0">
            <a:spAutoFit/>
          </a:bodyPr>
          <a:lstStyle/>
          <a:p>
            <a:pPr algn="ctr">
              <a:lnSpc>
                <a:spcPct val="90000"/>
              </a:lnSpc>
              <a:spcAft>
                <a:spcPts val="600"/>
              </a:spcAft>
            </a:pPr>
            <a:r>
              <a:rPr lang="ja-JP" altLang="en-US" sz="1400" dirty="0">
                <a:solidFill>
                  <a:schemeClr val="bg1"/>
                </a:solidFill>
              </a:rPr>
              <a:t>作成日：</a:t>
            </a:r>
            <a:r>
              <a:rPr lang="en-US" altLang="ja-JP" sz="1400" dirty="0">
                <a:solidFill>
                  <a:schemeClr val="bg1"/>
                </a:solidFill>
              </a:rPr>
              <a:t>8</a:t>
            </a:r>
            <a:r>
              <a:rPr lang="ja-JP" altLang="en-US" sz="1400" dirty="0">
                <a:solidFill>
                  <a:schemeClr val="bg1"/>
                </a:solidFill>
              </a:rPr>
              <a:t>月</a:t>
            </a:r>
            <a:r>
              <a:rPr lang="en-US" altLang="ja-JP" sz="1400" dirty="0">
                <a:solidFill>
                  <a:schemeClr val="bg1"/>
                </a:solidFill>
              </a:rPr>
              <a:t>29</a:t>
            </a:r>
            <a:r>
              <a:rPr lang="ja-JP" altLang="en-US" sz="1400" dirty="0">
                <a:solidFill>
                  <a:schemeClr val="bg1"/>
                </a:solidFill>
              </a:rPr>
              <a:t>日　作成者：矢田</a:t>
            </a:r>
            <a:endParaRPr lang="en-US" altLang="ja-JP" sz="1400" dirty="0">
              <a:solidFill>
                <a:schemeClr val="bg1"/>
              </a:solidFill>
            </a:endParaRPr>
          </a:p>
        </p:txBody>
      </p:sp>
      <p:graphicFrame>
        <p:nvGraphicFramePr>
          <p:cNvPr id="35" name="表 5">
            <a:extLst>
              <a:ext uri="{FF2B5EF4-FFF2-40B4-BE49-F238E27FC236}">
                <a16:creationId xmlns:a16="http://schemas.microsoft.com/office/drawing/2014/main" id="{5600632A-49B7-EDD1-4649-CC78D2E902D4}"/>
              </a:ext>
            </a:extLst>
          </p:cNvPr>
          <p:cNvGraphicFramePr>
            <a:graphicFrameLocks noGrp="1"/>
          </p:cNvGraphicFramePr>
          <p:nvPr>
            <p:extLst>
              <p:ext uri="{D42A27DB-BD31-4B8C-83A1-F6EECF244321}">
                <p14:modId xmlns:p14="http://schemas.microsoft.com/office/powerpoint/2010/main" val="450454277"/>
              </p:ext>
            </p:extLst>
          </p:nvPr>
        </p:nvGraphicFramePr>
        <p:xfrm>
          <a:off x="140852" y="4824898"/>
          <a:ext cx="11846486" cy="1956439"/>
        </p:xfrm>
        <a:graphic>
          <a:graphicData uri="http://schemas.openxmlformats.org/drawingml/2006/table">
            <a:tbl>
              <a:tblPr firstRow="1" bandRow="1">
                <a:tableStyleId>{5C22544A-7EE6-4342-B048-85BDC9FD1C3A}</a:tableStyleId>
              </a:tblPr>
              <a:tblGrid>
                <a:gridCol w="2265643">
                  <a:extLst>
                    <a:ext uri="{9D8B030D-6E8A-4147-A177-3AD203B41FA5}">
                      <a16:colId xmlns:a16="http://schemas.microsoft.com/office/drawing/2014/main" val="3372130685"/>
                    </a:ext>
                  </a:extLst>
                </a:gridCol>
                <a:gridCol w="1722120">
                  <a:extLst>
                    <a:ext uri="{9D8B030D-6E8A-4147-A177-3AD203B41FA5}">
                      <a16:colId xmlns:a16="http://schemas.microsoft.com/office/drawing/2014/main" val="4033245620"/>
                    </a:ext>
                  </a:extLst>
                </a:gridCol>
                <a:gridCol w="1798320">
                  <a:extLst>
                    <a:ext uri="{9D8B030D-6E8A-4147-A177-3AD203B41FA5}">
                      <a16:colId xmlns:a16="http://schemas.microsoft.com/office/drawing/2014/main" val="1352391023"/>
                    </a:ext>
                  </a:extLst>
                </a:gridCol>
                <a:gridCol w="1234440">
                  <a:extLst>
                    <a:ext uri="{9D8B030D-6E8A-4147-A177-3AD203B41FA5}">
                      <a16:colId xmlns:a16="http://schemas.microsoft.com/office/drawing/2014/main" val="3546412177"/>
                    </a:ext>
                  </a:extLst>
                </a:gridCol>
                <a:gridCol w="2346960">
                  <a:extLst>
                    <a:ext uri="{9D8B030D-6E8A-4147-A177-3AD203B41FA5}">
                      <a16:colId xmlns:a16="http://schemas.microsoft.com/office/drawing/2014/main" val="2310958665"/>
                    </a:ext>
                  </a:extLst>
                </a:gridCol>
                <a:gridCol w="1082040">
                  <a:extLst>
                    <a:ext uri="{9D8B030D-6E8A-4147-A177-3AD203B41FA5}">
                      <a16:colId xmlns:a16="http://schemas.microsoft.com/office/drawing/2014/main" val="4079354406"/>
                    </a:ext>
                  </a:extLst>
                </a:gridCol>
                <a:gridCol w="1396963">
                  <a:extLst>
                    <a:ext uri="{9D8B030D-6E8A-4147-A177-3AD203B41FA5}">
                      <a16:colId xmlns:a16="http://schemas.microsoft.com/office/drawing/2014/main" val="2336384320"/>
                    </a:ext>
                  </a:extLst>
                </a:gridCol>
              </a:tblGrid>
              <a:tr h="576845">
                <a:tc>
                  <a:txBody>
                    <a:bodyPr/>
                    <a:lstStyle/>
                    <a:p>
                      <a:pPr algn="ctr"/>
                      <a:endParaRPr kumimoji="1" lang="ja-JP" altLang="en-US" sz="1500" dirty="0"/>
                    </a:p>
                  </a:txBody>
                  <a:tcPr marL="129807" marR="129807" marT="64903" marB="64903" anchor="ctr"/>
                </a:tc>
                <a:tc>
                  <a:txBody>
                    <a:bodyPr/>
                    <a:lstStyle/>
                    <a:p>
                      <a:pPr algn="ctr"/>
                      <a:r>
                        <a:rPr kumimoji="1" lang="ja-JP" altLang="en-US" sz="1500"/>
                        <a:t>何を</a:t>
                      </a:r>
                      <a:endParaRPr kumimoji="1" lang="en-US" altLang="ja-JP" sz="1500"/>
                    </a:p>
                    <a:p>
                      <a:pPr algn="ctr"/>
                      <a:r>
                        <a:rPr kumimoji="1" lang="ja-JP" altLang="en-US" sz="1500"/>
                        <a:t> </a:t>
                      </a:r>
                      <a:r>
                        <a:rPr kumimoji="1" lang="en-US" altLang="ja-JP" sz="1500"/>
                        <a:t>(What) </a:t>
                      </a:r>
                      <a:endParaRPr kumimoji="1" lang="ja-JP" altLang="en-US" sz="1500"/>
                    </a:p>
                  </a:txBody>
                  <a:tcPr marL="129807" marR="129807" marT="64903" marB="64903" anchor="ctr"/>
                </a:tc>
                <a:tc>
                  <a:txBody>
                    <a:bodyPr/>
                    <a:lstStyle/>
                    <a:p>
                      <a:pPr algn="ctr"/>
                      <a:r>
                        <a:rPr kumimoji="1" lang="ja-JP" altLang="en-US" sz="1500"/>
                        <a:t>なぜ </a:t>
                      </a:r>
                      <a:endParaRPr kumimoji="1" lang="en-US" altLang="ja-JP" sz="1500"/>
                    </a:p>
                    <a:p>
                      <a:pPr algn="ctr"/>
                      <a:r>
                        <a:rPr kumimoji="1" lang="en-US" altLang="ja-JP" sz="1500"/>
                        <a:t>(Why) </a:t>
                      </a:r>
                      <a:endParaRPr kumimoji="1" lang="ja-JP" altLang="en-US" sz="1500"/>
                    </a:p>
                  </a:txBody>
                  <a:tcPr marL="129807" marR="129807" marT="64903" marB="64903" anchor="ctr"/>
                </a:tc>
                <a:tc>
                  <a:txBody>
                    <a:bodyPr/>
                    <a:lstStyle/>
                    <a:p>
                      <a:pPr algn="ctr"/>
                      <a:r>
                        <a:rPr kumimoji="1" lang="ja-JP" altLang="en-US" sz="1500"/>
                        <a:t>誰が</a:t>
                      </a:r>
                      <a:endParaRPr kumimoji="1" lang="en-US" altLang="ja-JP" sz="1500"/>
                    </a:p>
                    <a:p>
                      <a:pPr algn="ctr"/>
                      <a:r>
                        <a:rPr kumimoji="1" lang="ja-JP" altLang="en-US" sz="1500"/>
                        <a:t> </a:t>
                      </a:r>
                      <a:r>
                        <a:rPr kumimoji="1" lang="en-US" altLang="ja-JP" sz="1500"/>
                        <a:t>(Who) </a:t>
                      </a:r>
                      <a:endParaRPr kumimoji="1" lang="ja-JP" altLang="en-US" sz="1500"/>
                    </a:p>
                  </a:txBody>
                  <a:tcPr marL="129807" marR="129807" marT="64903" marB="64903" anchor="ctr"/>
                </a:tc>
                <a:tc>
                  <a:txBody>
                    <a:bodyPr/>
                    <a:lstStyle/>
                    <a:p>
                      <a:pPr algn="ctr"/>
                      <a:r>
                        <a:rPr kumimoji="1" lang="ja-JP" altLang="en-US" sz="1500"/>
                        <a:t>いつ</a:t>
                      </a:r>
                      <a:endParaRPr kumimoji="1" lang="en-US" altLang="ja-JP" sz="1500"/>
                    </a:p>
                    <a:p>
                      <a:pPr algn="ctr"/>
                      <a:r>
                        <a:rPr kumimoji="1" lang="ja-JP" altLang="en-US" sz="1500"/>
                        <a:t> </a:t>
                      </a:r>
                      <a:r>
                        <a:rPr kumimoji="1" lang="en-US" altLang="ja-JP" sz="1500"/>
                        <a:t>(When) </a:t>
                      </a:r>
                      <a:endParaRPr kumimoji="1" lang="ja-JP" altLang="en-US" sz="1500"/>
                    </a:p>
                  </a:txBody>
                  <a:tcPr marL="129807" marR="129807" marT="64903" marB="64903" anchor="ctr"/>
                </a:tc>
                <a:tc>
                  <a:txBody>
                    <a:bodyPr/>
                    <a:lstStyle/>
                    <a:p>
                      <a:pPr algn="ctr"/>
                      <a:r>
                        <a:rPr kumimoji="1" lang="ja-JP" altLang="en-US" sz="1500"/>
                        <a:t>どこで</a:t>
                      </a:r>
                      <a:endParaRPr kumimoji="1" lang="en-US" altLang="ja-JP" sz="1500"/>
                    </a:p>
                    <a:p>
                      <a:pPr algn="ctr"/>
                      <a:r>
                        <a:rPr kumimoji="1" lang="en-US" altLang="ja-JP" sz="1500"/>
                        <a:t>(Where)</a:t>
                      </a:r>
                      <a:endParaRPr kumimoji="1" lang="ja-JP" altLang="en-US" sz="1500"/>
                    </a:p>
                  </a:txBody>
                  <a:tcPr marL="129807" marR="129807" marT="64903" marB="64903" anchor="ctr"/>
                </a:tc>
                <a:tc>
                  <a:txBody>
                    <a:bodyPr/>
                    <a:lstStyle/>
                    <a:p>
                      <a:pPr algn="ctr"/>
                      <a:r>
                        <a:rPr kumimoji="1" lang="ja-JP" altLang="en-US" sz="1500" dirty="0"/>
                        <a:t>どうする</a:t>
                      </a:r>
                      <a:endParaRPr kumimoji="1" lang="en-US" altLang="ja-JP" sz="1500" dirty="0"/>
                    </a:p>
                    <a:p>
                      <a:pPr algn="ctr"/>
                      <a:r>
                        <a:rPr kumimoji="1" lang="en-US" altLang="ja-JP" sz="1500" dirty="0"/>
                        <a:t>(How)</a:t>
                      </a:r>
                      <a:endParaRPr kumimoji="1" lang="ja-JP" altLang="en-US" sz="1500" dirty="0"/>
                    </a:p>
                  </a:txBody>
                  <a:tcPr marL="129807" marR="129807" marT="64903" marB="64903" anchor="ctr"/>
                </a:tc>
                <a:extLst>
                  <a:ext uri="{0D108BD9-81ED-4DB2-BD59-A6C34878D82A}">
                    <a16:rowId xmlns:a16="http://schemas.microsoft.com/office/drawing/2014/main" val="3533463467"/>
                  </a:ext>
                </a:extLst>
              </a:tr>
              <a:tr h="453825">
                <a:tc>
                  <a:txBody>
                    <a:bodyPr/>
                    <a:lstStyle/>
                    <a:p>
                      <a:pPr algn="ctr">
                        <a:lnSpc>
                          <a:spcPct val="150000"/>
                        </a:lnSpc>
                      </a:pPr>
                      <a:r>
                        <a:rPr kumimoji="1" lang="ja-JP" altLang="en-US" sz="1600" b="1" dirty="0">
                          <a:solidFill>
                            <a:schemeClr val="bg1"/>
                          </a:solidFill>
                        </a:rPr>
                        <a:t>標準化</a:t>
                      </a:r>
                    </a:p>
                  </a:txBody>
                  <a:tcPr marL="129807" marR="129807" marT="64903" marB="64903" anchor="ctr">
                    <a:solidFill>
                      <a:schemeClr val="accent5">
                        <a:lumMod val="75000"/>
                      </a:schemeClr>
                    </a:solidFill>
                  </a:tcPr>
                </a:tc>
                <a:tc>
                  <a:txBody>
                    <a:bodyPr/>
                    <a:lstStyle/>
                    <a:p>
                      <a:pPr algn="ctr">
                        <a:lnSpc>
                          <a:spcPct val="150000"/>
                        </a:lnSpc>
                      </a:pPr>
                      <a:r>
                        <a:rPr kumimoji="1" lang="ja-JP" altLang="en-US" sz="1600" b="1"/>
                        <a:t>作業要領書</a:t>
                      </a:r>
                    </a:p>
                  </a:txBody>
                  <a:tcPr marL="129807" marR="129807" marT="64903" marB="64903" anchor="ctr"/>
                </a:tc>
                <a:tc>
                  <a:txBody>
                    <a:bodyPr/>
                    <a:lstStyle/>
                    <a:p>
                      <a:pPr algn="ctr">
                        <a:lnSpc>
                          <a:spcPct val="150000"/>
                        </a:lnSpc>
                      </a:pPr>
                      <a:r>
                        <a:rPr kumimoji="1" lang="ja-JP" altLang="en-US" sz="1600" b="1" dirty="0"/>
                        <a:t>手順の明確化</a:t>
                      </a:r>
                    </a:p>
                  </a:txBody>
                  <a:tcPr marL="129807" marR="129807" marT="64903" marB="64903" anchor="ctr"/>
                </a:tc>
                <a:tc>
                  <a:txBody>
                    <a:bodyPr/>
                    <a:lstStyle/>
                    <a:p>
                      <a:pPr algn="ctr">
                        <a:lnSpc>
                          <a:spcPct val="150000"/>
                        </a:lnSpc>
                      </a:pPr>
                      <a:r>
                        <a:rPr kumimoji="1" lang="ja-JP" altLang="en-US" sz="1600" b="1"/>
                        <a:t>市田</a:t>
                      </a:r>
                    </a:p>
                  </a:txBody>
                  <a:tcPr marL="129807" marR="129807" marT="64903" marB="64903" anchor="ctr"/>
                </a:tc>
                <a:tc>
                  <a:txBody>
                    <a:bodyPr/>
                    <a:lstStyle/>
                    <a:p>
                      <a:pPr algn="ctr">
                        <a:lnSpc>
                          <a:spcPct val="150000"/>
                        </a:lnSpc>
                      </a:pPr>
                      <a:r>
                        <a:rPr kumimoji="1" lang="en-US" altLang="ja-JP" sz="1600" b="1"/>
                        <a:t>8</a:t>
                      </a:r>
                      <a:r>
                        <a:rPr kumimoji="1" lang="ja-JP" altLang="en-US" sz="1600" b="1"/>
                        <a:t>月末まで</a:t>
                      </a:r>
                    </a:p>
                  </a:txBody>
                  <a:tcPr marL="129807" marR="129807" marT="64903" marB="64903" anchor="ctr"/>
                </a:tc>
                <a:tc>
                  <a:txBody>
                    <a:bodyPr/>
                    <a:lstStyle/>
                    <a:p>
                      <a:pPr algn="ctr">
                        <a:lnSpc>
                          <a:spcPct val="150000"/>
                        </a:lnSpc>
                      </a:pPr>
                      <a:r>
                        <a:rPr kumimoji="1" lang="ja-JP" altLang="en-US" sz="1600" b="1"/>
                        <a:t>強度室</a:t>
                      </a:r>
                    </a:p>
                  </a:txBody>
                  <a:tcPr marL="129807" marR="129807" marT="64903" marB="64903" anchor="ctr"/>
                </a:tc>
                <a:tc>
                  <a:txBody>
                    <a:bodyPr/>
                    <a:lstStyle/>
                    <a:p>
                      <a:pPr algn="ctr">
                        <a:lnSpc>
                          <a:spcPct val="150000"/>
                        </a:lnSpc>
                      </a:pPr>
                      <a:r>
                        <a:rPr kumimoji="1" lang="ja-JP" altLang="en-US" sz="1600" b="1"/>
                        <a:t>作成</a:t>
                      </a:r>
                    </a:p>
                  </a:txBody>
                  <a:tcPr marL="129807" marR="129807" marT="64903" marB="64903" anchor="ctr"/>
                </a:tc>
                <a:extLst>
                  <a:ext uri="{0D108BD9-81ED-4DB2-BD59-A6C34878D82A}">
                    <a16:rowId xmlns:a16="http://schemas.microsoft.com/office/drawing/2014/main" val="2025109774"/>
                  </a:ext>
                </a:extLst>
              </a:tr>
              <a:tr h="457804">
                <a:tc>
                  <a:txBody>
                    <a:bodyPr/>
                    <a:lstStyle/>
                    <a:p>
                      <a:pPr algn="ctr">
                        <a:lnSpc>
                          <a:spcPct val="150000"/>
                        </a:lnSpc>
                      </a:pPr>
                      <a:r>
                        <a:rPr kumimoji="1" lang="ja-JP" altLang="en-US" sz="1600" b="1">
                          <a:solidFill>
                            <a:schemeClr val="bg1"/>
                          </a:solidFill>
                        </a:rPr>
                        <a:t>教育・訓練</a:t>
                      </a:r>
                    </a:p>
                  </a:txBody>
                  <a:tcPr marL="129807" marR="129807" marT="64903" marB="64903" anchor="ctr">
                    <a:solidFill>
                      <a:schemeClr val="accent5">
                        <a:lumMod val="75000"/>
                      </a:schemeClr>
                    </a:solidFill>
                  </a:tcPr>
                </a:tc>
                <a:tc>
                  <a:txBody>
                    <a:bodyPr/>
                    <a:lstStyle/>
                    <a:p>
                      <a:pPr algn="ctr">
                        <a:lnSpc>
                          <a:spcPct val="150000"/>
                        </a:lnSpc>
                      </a:pPr>
                      <a:r>
                        <a:rPr kumimoji="1" lang="ja-JP" altLang="en-US" sz="1600" b="1"/>
                        <a:t>使用方法</a:t>
                      </a:r>
                    </a:p>
                  </a:txBody>
                  <a:tcPr marL="129807" marR="129807" marT="64903" marB="64903" anchor="ctr"/>
                </a:tc>
                <a:tc>
                  <a:txBody>
                    <a:bodyPr/>
                    <a:lstStyle/>
                    <a:p>
                      <a:pPr algn="ctr">
                        <a:lnSpc>
                          <a:spcPct val="150000"/>
                        </a:lnSpc>
                      </a:pPr>
                      <a:r>
                        <a:rPr kumimoji="1" lang="ja-JP" altLang="en-US" sz="1600" b="1" dirty="0"/>
                        <a:t>安全な作業</a:t>
                      </a:r>
                    </a:p>
                  </a:txBody>
                  <a:tcPr marL="129807" marR="129807" marT="64903" marB="64903" anchor="ctr"/>
                </a:tc>
                <a:tc>
                  <a:txBody>
                    <a:bodyPr/>
                    <a:lstStyle/>
                    <a:p>
                      <a:pPr algn="ctr">
                        <a:lnSpc>
                          <a:spcPct val="150000"/>
                        </a:lnSpc>
                      </a:pPr>
                      <a:r>
                        <a:rPr kumimoji="1" lang="ja-JP" altLang="en-US" sz="1600" b="1"/>
                        <a:t>神河</a:t>
                      </a:r>
                    </a:p>
                  </a:txBody>
                  <a:tcPr marL="129807" marR="129807" marT="64903" marB="64903" anchor="ctr"/>
                </a:tc>
                <a:tc>
                  <a:txBody>
                    <a:bodyPr/>
                    <a:lstStyle/>
                    <a:p>
                      <a:pPr algn="ctr">
                        <a:lnSpc>
                          <a:spcPct val="150000"/>
                        </a:lnSpc>
                      </a:pPr>
                      <a:r>
                        <a:rPr kumimoji="1" lang="ja-JP" altLang="en-US" sz="1600" b="1"/>
                        <a:t>随時</a:t>
                      </a:r>
                    </a:p>
                  </a:txBody>
                  <a:tcPr marL="129807" marR="129807" marT="64903" marB="64903" anchor="ctr"/>
                </a:tc>
                <a:tc>
                  <a:txBody>
                    <a:bodyPr/>
                    <a:lstStyle/>
                    <a:p>
                      <a:pPr algn="ctr">
                        <a:lnSpc>
                          <a:spcPct val="150000"/>
                        </a:lnSpc>
                      </a:pPr>
                      <a:r>
                        <a:rPr kumimoji="1" lang="ja-JP" altLang="en-US" sz="1600" b="1"/>
                        <a:t>↑</a:t>
                      </a:r>
                    </a:p>
                  </a:txBody>
                  <a:tcPr marL="129807" marR="129807" marT="64903" marB="64903" anchor="ctr"/>
                </a:tc>
                <a:tc>
                  <a:txBody>
                    <a:bodyPr/>
                    <a:lstStyle/>
                    <a:p>
                      <a:pPr algn="ctr">
                        <a:lnSpc>
                          <a:spcPct val="150000"/>
                        </a:lnSpc>
                      </a:pPr>
                      <a:r>
                        <a:rPr kumimoji="1" lang="en-US" altLang="ja-JP" sz="1600" b="1"/>
                        <a:t>OJT</a:t>
                      </a:r>
                      <a:endParaRPr kumimoji="1" lang="ja-JP" altLang="en-US" sz="1600" b="1"/>
                    </a:p>
                  </a:txBody>
                  <a:tcPr marL="129807" marR="129807" marT="64903" marB="64903" anchor="ctr"/>
                </a:tc>
                <a:extLst>
                  <a:ext uri="{0D108BD9-81ED-4DB2-BD59-A6C34878D82A}">
                    <a16:rowId xmlns:a16="http://schemas.microsoft.com/office/drawing/2014/main" val="3176821075"/>
                  </a:ext>
                </a:extLst>
              </a:tr>
              <a:tr h="457804">
                <a:tc>
                  <a:txBody>
                    <a:bodyPr/>
                    <a:lstStyle/>
                    <a:p>
                      <a:pPr algn="ctr">
                        <a:lnSpc>
                          <a:spcPct val="150000"/>
                        </a:lnSpc>
                      </a:pPr>
                      <a:r>
                        <a:rPr kumimoji="1" lang="ja-JP" altLang="en-US" sz="1600" b="1" dirty="0">
                          <a:solidFill>
                            <a:schemeClr val="bg1"/>
                          </a:solidFill>
                        </a:rPr>
                        <a:t>維持管理</a:t>
                      </a:r>
                    </a:p>
                  </a:txBody>
                  <a:tcPr marL="129807" marR="129807" marT="64903" marB="64903" anchor="ctr">
                    <a:solidFill>
                      <a:schemeClr val="accent5">
                        <a:lumMod val="75000"/>
                      </a:schemeClr>
                    </a:solidFill>
                  </a:tcPr>
                </a:tc>
                <a:tc>
                  <a:txBody>
                    <a:bodyPr/>
                    <a:lstStyle/>
                    <a:p>
                      <a:pPr algn="ctr">
                        <a:lnSpc>
                          <a:spcPct val="150000"/>
                        </a:lnSpc>
                      </a:pPr>
                      <a:r>
                        <a:rPr kumimoji="1" lang="ja-JP" altLang="en-US" sz="1600" b="1" dirty="0"/>
                        <a:t>点検表</a:t>
                      </a:r>
                    </a:p>
                  </a:txBody>
                  <a:tcPr marL="129807" marR="129807" marT="64903" marB="64903" anchor="ctr"/>
                </a:tc>
                <a:tc>
                  <a:txBody>
                    <a:bodyPr/>
                    <a:lstStyle/>
                    <a:p>
                      <a:pPr algn="ctr">
                        <a:lnSpc>
                          <a:spcPct val="150000"/>
                        </a:lnSpc>
                      </a:pPr>
                      <a:r>
                        <a:rPr kumimoji="1" lang="ja-JP" altLang="en-US" sz="1600" b="1"/>
                        <a:t>故障防止</a:t>
                      </a:r>
                    </a:p>
                  </a:txBody>
                  <a:tcPr marL="129807" marR="129807" marT="64903" marB="64903" anchor="ctr"/>
                </a:tc>
                <a:tc>
                  <a:txBody>
                    <a:bodyPr/>
                    <a:lstStyle/>
                    <a:p>
                      <a:pPr algn="ctr">
                        <a:lnSpc>
                          <a:spcPct val="150000"/>
                        </a:lnSpc>
                      </a:pPr>
                      <a:r>
                        <a:rPr kumimoji="1" lang="ja-JP" altLang="en-US" sz="1600" b="1" dirty="0"/>
                        <a:t>強度</a:t>
                      </a:r>
                      <a:r>
                        <a:rPr kumimoji="1" lang="en-US" altLang="ja-JP" sz="1600" b="1" dirty="0"/>
                        <a:t>T</a:t>
                      </a:r>
                      <a:endParaRPr kumimoji="1" lang="ja-JP" altLang="en-US" sz="1600" b="1" dirty="0"/>
                    </a:p>
                  </a:txBody>
                  <a:tcPr marL="129807" marR="129807" marT="64903" marB="64903" anchor="ctr"/>
                </a:tc>
                <a:tc>
                  <a:txBody>
                    <a:bodyPr/>
                    <a:lstStyle/>
                    <a:p>
                      <a:pPr algn="ctr">
                        <a:lnSpc>
                          <a:spcPct val="150000"/>
                        </a:lnSpc>
                      </a:pPr>
                      <a:r>
                        <a:rPr kumimoji="1" lang="ja-JP" altLang="en-US" sz="1600" b="1" dirty="0"/>
                        <a:t>随時</a:t>
                      </a:r>
                    </a:p>
                  </a:txBody>
                  <a:tcPr marL="129807" marR="129807" marT="64903" marB="64903" anchor="ctr"/>
                </a:tc>
                <a:tc>
                  <a:txBody>
                    <a:bodyPr/>
                    <a:lstStyle/>
                    <a:p>
                      <a:pPr algn="ctr">
                        <a:lnSpc>
                          <a:spcPct val="150000"/>
                        </a:lnSpc>
                      </a:pPr>
                      <a:r>
                        <a:rPr kumimoji="1" lang="ja-JP" altLang="en-US" sz="1600" b="1" dirty="0"/>
                        <a:t>↑</a:t>
                      </a:r>
                    </a:p>
                  </a:txBody>
                  <a:tcPr marL="129807" marR="129807" marT="64903" marB="64903" anchor="ctr"/>
                </a:tc>
                <a:tc>
                  <a:txBody>
                    <a:bodyPr/>
                    <a:lstStyle/>
                    <a:p>
                      <a:pPr algn="ctr">
                        <a:lnSpc>
                          <a:spcPct val="150000"/>
                        </a:lnSpc>
                      </a:pPr>
                      <a:r>
                        <a:rPr kumimoji="1" lang="ja-JP" altLang="en-US" sz="1600" b="1" dirty="0"/>
                        <a:t>作成</a:t>
                      </a:r>
                    </a:p>
                  </a:txBody>
                  <a:tcPr marL="129807" marR="129807" marT="64903" marB="64903" anchor="ctr"/>
                </a:tc>
                <a:extLst>
                  <a:ext uri="{0D108BD9-81ED-4DB2-BD59-A6C34878D82A}">
                    <a16:rowId xmlns:a16="http://schemas.microsoft.com/office/drawing/2014/main" val="211067111"/>
                  </a:ext>
                </a:extLst>
              </a:tr>
            </a:tbl>
          </a:graphicData>
        </a:graphic>
      </p:graphicFrame>
      <p:grpSp>
        <p:nvGrpSpPr>
          <p:cNvPr id="6" name="グループ化 5">
            <a:extLst>
              <a:ext uri="{FF2B5EF4-FFF2-40B4-BE49-F238E27FC236}">
                <a16:creationId xmlns:a16="http://schemas.microsoft.com/office/drawing/2014/main" id="{2DCB09FD-3023-C721-5E01-338D8A6BF4F6}"/>
              </a:ext>
            </a:extLst>
          </p:cNvPr>
          <p:cNvGrpSpPr/>
          <p:nvPr/>
        </p:nvGrpSpPr>
        <p:grpSpPr>
          <a:xfrm>
            <a:off x="742036" y="1879183"/>
            <a:ext cx="10904815" cy="2607815"/>
            <a:chOff x="742034" y="1879180"/>
            <a:chExt cx="10904815" cy="2607814"/>
          </a:xfrm>
        </p:grpSpPr>
        <p:pic>
          <p:nvPicPr>
            <p:cNvPr id="5" name="図 4">
              <a:extLst>
                <a:ext uri="{FF2B5EF4-FFF2-40B4-BE49-F238E27FC236}">
                  <a16:creationId xmlns:a16="http://schemas.microsoft.com/office/drawing/2014/main" id="{71ACE4F2-36AC-111D-E560-203900C8A652}"/>
                </a:ext>
              </a:extLst>
            </p:cNvPr>
            <p:cNvPicPr>
              <a:picLocks noChangeAspect="1"/>
            </p:cNvPicPr>
            <p:nvPr/>
          </p:nvPicPr>
          <p:blipFill>
            <a:blip r:embed="rId4"/>
            <a:stretch>
              <a:fillRect/>
            </a:stretch>
          </p:blipFill>
          <p:spPr>
            <a:xfrm>
              <a:off x="889455" y="2328650"/>
              <a:ext cx="4334177" cy="2156633"/>
            </a:xfrm>
            <a:prstGeom prst="rect">
              <a:avLst/>
            </a:prstGeom>
          </p:spPr>
        </p:pic>
        <p:pic>
          <p:nvPicPr>
            <p:cNvPr id="22" name="図 21">
              <a:extLst>
                <a:ext uri="{FF2B5EF4-FFF2-40B4-BE49-F238E27FC236}">
                  <a16:creationId xmlns:a16="http://schemas.microsoft.com/office/drawing/2014/main" id="{9A7D4F39-2193-BC44-1D26-C1C74A36286B}"/>
                </a:ext>
              </a:extLst>
            </p:cNvPr>
            <p:cNvPicPr>
              <a:picLocks noChangeAspect="1"/>
            </p:cNvPicPr>
            <p:nvPr/>
          </p:nvPicPr>
          <p:blipFill>
            <a:blip r:embed="rId5"/>
            <a:stretch>
              <a:fillRect/>
            </a:stretch>
          </p:blipFill>
          <p:spPr>
            <a:xfrm>
              <a:off x="5384105" y="2349065"/>
              <a:ext cx="3879979" cy="2137929"/>
            </a:xfrm>
            <a:prstGeom prst="rect">
              <a:avLst/>
            </a:prstGeom>
          </p:spPr>
        </p:pic>
        <p:sp>
          <p:nvSpPr>
            <p:cNvPr id="38" name="四角形: 角を丸くする 37">
              <a:extLst>
                <a:ext uri="{FF2B5EF4-FFF2-40B4-BE49-F238E27FC236}">
                  <a16:creationId xmlns:a16="http://schemas.microsoft.com/office/drawing/2014/main" id="{08BA2E9D-2CCC-548E-A7AA-F6332BB6FD61}"/>
                </a:ext>
              </a:extLst>
            </p:cNvPr>
            <p:cNvSpPr/>
            <p:nvPr/>
          </p:nvSpPr>
          <p:spPr>
            <a:xfrm>
              <a:off x="742034" y="1879180"/>
              <a:ext cx="1703723" cy="513627"/>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ja-JP" altLang="en-US" sz="1600" b="1" dirty="0">
                  <a:solidFill>
                    <a:schemeClr val="bg1"/>
                  </a:solidFill>
                </a:rPr>
                <a:t>サークルの成長</a:t>
              </a:r>
            </a:p>
          </p:txBody>
        </p:sp>
        <p:pic>
          <p:nvPicPr>
            <p:cNvPr id="2" name="図 1">
              <a:extLst>
                <a:ext uri="{FF2B5EF4-FFF2-40B4-BE49-F238E27FC236}">
                  <a16:creationId xmlns:a16="http://schemas.microsoft.com/office/drawing/2014/main" id="{98818A8B-6BCB-D5F1-0406-BBB465FD4165}"/>
                </a:ext>
              </a:extLst>
            </p:cNvPr>
            <p:cNvPicPr>
              <a:picLocks noChangeAspect="1"/>
            </p:cNvPicPr>
            <p:nvPr/>
          </p:nvPicPr>
          <p:blipFill>
            <a:blip r:embed="rId6"/>
            <a:stretch>
              <a:fillRect/>
            </a:stretch>
          </p:blipFill>
          <p:spPr>
            <a:xfrm>
              <a:off x="9697606" y="2443407"/>
              <a:ext cx="1949243" cy="1949243"/>
            </a:xfrm>
            <a:prstGeom prst="rect">
              <a:avLst/>
            </a:prstGeom>
          </p:spPr>
        </p:pic>
      </p:grpSp>
      <p:grpSp>
        <p:nvGrpSpPr>
          <p:cNvPr id="7" name="グループ化 6">
            <a:extLst>
              <a:ext uri="{FF2B5EF4-FFF2-40B4-BE49-F238E27FC236}">
                <a16:creationId xmlns:a16="http://schemas.microsoft.com/office/drawing/2014/main" id="{1FA93804-383E-44A7-2FB7-68D087F71B67}"/>
              </a:ext>
            </a:extLst>
          </p:cNvPr>
          <p:cNvGrpSpPr/>
          <p:nvPr/>
        </p:nvGrpSpPr>
        <p:grpSpPr>
          <a:xfrm>
            <a:off x="703723" y="336531"/>
            <a:ext cx="9736740" cy="1922732"/>
            <a:chOff x="703723" y="336530"/>
            <a:chExt cx="9736740" cy="1922732"/>
          </a:xfrm>
        </p:grpSpPr>
        <p:grpSp>
          <p:nvGrpSpPr>
            <p:cNvPr id="3" name="グループ化 2">
              <a:extLst>
                <a:ext uri="{FF2B5EF4-FFF2-40B4-BE49-F238E27FC236}">
                  <a16:creationId xmlns:a16="http://schemas.microsoft.com/office/drawing/2014/main" id="{4D2C6E8C-ADD9-20EF-E123-5A9394C16173}"/>
                </a:ext>
              </a:extLst>
            </p:cNvPr>
            <p:cNvGrpSpPr/>
            <p:nvPr/>
          </p:nvGrpSpPr>
          <p:grpSpPr>
            <a:xfrm>
              <a:off x="703723" y="336530"/>
              <a:ext cx="9736740" cy="1908018"/>
              <a:chOff x="703723" y="336530"/>
              <a:chExt cx="9736740" cy="1908018"/>
            </a:xfrm>
          </p:grpSpPr>
          <p:pic>
            <p:nvPicPr>
              <p:cNvPr id="103" name="図 102">
                <a:extLst>
                  <a:ext uri="{FF2B5EF4-FFF2-40B4-BE49-F238E27FC236}">
                    <a16:creationId xmlns:a16="http://schemas.microsoft.com/office/drawing/2014/main" id="{B543F16D-DAD7-81F7-9D28-500B259B8D52}"/>
                  </a:ext>
                </a:extLst>
              </p:cNvPr>
              <p:cNvPicPr>
                <a:picLocks noChangeAspect="1"/>
              </p:cNvPicPr>
              <p:nvPr/>
            </p:nvPicPr>
            <p:blipFill>
              <a:blip r:embed="rId7"/>
              <a:stretch>
                <a:fillRect/>
              </a:stretch>
            </p:blipFill>
            <p:spPr>
              <a:xfrm>
                <a:off x="9168639" y="416570"/>
                <a:ext cx="1271824" cy="1827978"/>
              </a:xfrm>
              <a:prstGeom prst="rect">
                <a:avLst/>
              </a:prstGeom>
            </p:spPr>
          </p:pic>
          <p:sp>
            <p:nvSpPr>
              <p:cNvPr id="29" name="矢印: 右 28">
                <a:extLst>
                  <a:ext uri="{FF2B5EF4-FFF2-40B4-BE49-F238E27FC236}">
                    <a16:creationId xmlns:a16="http://schemas.microsoft.com/office/drawing/2014/main" id="{E077D365-7022-F41F-F65C-6643A95F64E2}"/>
                  </a:ext>
                </a:extLst>
              </p:cNvPr>
              <p:cNvSpPr/>
              <p:nvPr/>
            </p:nvSpPr>
            <p:spPr>
              <a:xfrm>
                <a:off x="5446454" y="1105154"/>
                <a:ext cx="740244" cy="72963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8" name="四角形: 角を丸くする 107">
                <a:extLst>
                  <a:ext uri="{FF2B5EF4-FFF2-40B4-BE49-F238E27FC236}">
                    <a16:creationId xmlns:a16="http://schemas.microsoft.com/office/drawing/2014/main" id="{75E8D198-ED34-490B-BA60-E783A2760642}"/>
                  </a:ext>
                </a:extLst>
              </p:cNvPr>
              <p:cNvSpPr/>
              <p:nvPr/>
            </p:nvSpPr>
            <p:spPr>
              <a:xfrm>
                <a:off x="703723" y="613849"/>
                <a:ext cx="1703723" cy="513627"/>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ja-JP" altLang="en-US" sz="1600" b="1" dirty="0">
                    <a:solidFill>
                      <a:schemeClr val="bg1"/>
                    </a:solidFill>
                  </a:rPr>
                  <a:t>改善前</a:t>
                </a:r>
              </a:p>
            </p:txBody>
          </p:sp>
          <p:sp>
            <p:nvSpPr>
              <p:cNvPr id="109" name="四角形: 角を丸くする 108">
                <a:extLst>
                  <a:ext uri="{FF2B5EF4-FFF2-40B4-BE49-F238E27FC236}">
                    <a16:creationId xmlns:a16="http://schemas.microsoft.com/office/drawing/2014/main" id="{812B91F8-62B9-AA71-B6B7-3BE295EECBF7}"/>
                  </a:ext>
                </a:extLst>
              </p:cNvPr>
              <p:cNvSpPr/>
              <p:nvPr/>
            </p:nvSpPr>
            <p:spPr>
              <a:xfrm>
                <a:off x="5964802" y="604779"/>
                <a:ext cx="1703723" cy="513627"/>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ja-JP" altLang="en-US" sz="1600" b="1" dirty="0">
                    <a:solidFill>
                      <a:schemeClr val="bg1"/>
                    </a:solidFill>
                  </a:rPr>
                  <a:t>改善後</a:t>
                </a:r>
              </a:p>
            </p:txBody>
          </p:sp>
          <p:sp>
            <p:nvSpPr>
              <p:cNvPr id="110" name="テキスト ボックス 139">
                <a:extLst>
                  <a:ext uri="{FF2B5EF4-FFF2-40B4-BE49-F238E27FC236}">
                    <a16:creationId xmlns:a16="http://schemas.microsoft.com/office/drawing/2014/main" id="{382773BF-BA62-E754-98B4-F708CC755D46}"/>
                  </a:ext>
                </a:extLst>
              </p:cNvPr>
              <p:cNvSpPr txBox="1"/>
              <p:nvPr/>
            </p:nvSpPr>
            <p:spPr>
              <a:xfrm>
                <a:off x="6307312" y="1027172"/>
                <a:ext cx="4051539" cy="885594"/>
              </a:xfrm>
              <a:prstGeom prst="rect">
                <a:avLst/>
              </a:prstGeom>
              <a:noFill/>
            </p:spPr>
            <p:style>
              <a:lnRef idx="0">
                <a:scrgbClr r="0" g="0" b="0"/>
              </a:lnRef>
              <a:fillRef idx="0">
                <a:scrgbClr r="0" g="0" b="0"/>
              </a:fillRef>
              <a:effectRef idx="0">
                <a:scrgbClr r="0" g="0" b="0"/>
              </a:effectRef>
              <a:fontRef idx="minor">
                <a:schemeClr val="tx1"/>
              </a:fontRef>
            </p:style>
            <p:txBody>
              <a:bodyPr wrap="none" rtlCol="0" anchor="ctr">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nSpc>
                    <a:spcPts val="2400"/>
                  </a:lnSpc>
                </a:pPr>
                <a:r>
                  <a:rPr kumimoji="1" lang="ja-JP" altLang="en-US" sz="2000" b="1" dirty="0">
                    <a:solidFill>
                      <a:schemeClr val="bg1"/>
                    </a:solidFill>
                    <a:latin typeface="Meiryo UI" panose="020B0604030504040204" pitchFamily="50" charset="-128"/>
                    <a:ea typeface="Meiryo UI" panose="020B0604030504040204" pitchFamily="50" charset="-128"/>
                  </a:rPr>
                  <a:t>誰でも作業できる状態</a:t>
                </a:r>
                <a:endParaRPr kumimoji="1" lang="en-US" altLang="ja-JP" sz="2000" b="1" dirty="0">
                  <a:solidFill>
                    <a:schemeClr val="bg1"/>
                  </a:solidFill>
                  <a:latin typeface="Meiryo UI" panose="020B0604030504040204" pitchFamily="50" charset="-128"/>
                  <a:ea typeface="Meiryo UI" panose="020B0604030504040204" pitchFamily="50" charset="-128"/>
                </a:endParaRPr>
              </a:p>
            </p:txBody>
          </p:sp>
          <p:sp>
            <p:nvSpPr>
              <p:cNvPr id="36" name="テキスト ボックス 139">
                <a:extLst>
                  <a:ext uri="{FF2B5EF4-FFF2-40B4-BE49-F238E27FC236}">
                    <a16:creationId xmlns:a16="http://schemas.microsoft.com/office/drawing/2014/main" id="{F3FA4732-7829-C260-6665-4CB145EE061C}"/>
                  </a:ext>
                </a:extLst>
              </p:cNvPr>
              <p:cNvSpPr txBox="1"/>
              <p:nvPr/>
            </p:nvSpPr>
            <p:spPr>
              <a:xfrm>
                <a:off x="939660" y="1087228"/>
                <a:ext cx="4051539" cy="885594"/>
              </a:xfrm>
              <a:prstGeom prst="rect">
                <a:avLst/>
              </a:prstGeom>
              <a:noFill/>
            </p:spPr>
            <p:style>
              <a:lnRef idx="0">
                <a:scrgbClr r="0" g="0" b="0"/>
              </a:lnRef>
              <a:fillRef idx="0">
                <a:scrgbClr r="0" g="0" b="0"/>
              </a:fillRef>
              <a:effectRef idx="0">
                <a:scrgbClr r="0" g="0" b="0"/>
              </a:effectRef>
              <a:fontRef idx="minor">
                <a:schemeClr val="tx1"/>
              </a:fontRef>
            </p:style>
            <p:txBody>
              <a:bodyPr wrap="none" rtlCol="0" anchor="ctr">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nSpc>
                    <a:spcPts val="2400"/>
                  </a:lnSpc>
                </a:pPr>
                <a:r>
                  <a:rPr kumimoji="1" lang="en-US" altLang="ja-JP" sz="2000" b="1" dirty="0">
                    <a:solidFill>
                      <a:schemeClr val="bg1"/>
                    </a:solidFill>
                    <a:latin typeface="Meiryo UI" panose="020B0604030504040204" pitchFamily="50" charset="-128"/>
                    <a:ea typeface="Meiryo UI" panose="020B0604030504040204" pitchFamily="50" charset="-128"/>
                  </a:rPr>
                  <a:t>2</a:t>
                </a:r>
                <a:r>
                  <a:rPr kumimoji="1" lang="ja-JP" altLang="en-US" sz="2000" b="1" dirty="0">
                    <a:solidFill>
                      <a:schemeClr val="bg1"/>
                    </a:solidFill>
                    <a:latin typeface="Meiryo UI" panose="020B0604030504040204" pitchFamily="50" charset="-128"/>
                    <a:ea typeface="Meiryo UI" panose="020B0604030504040204" pitchFamily="50" charset="-128"/>
                  </a:rPr>
                  <a:t>人作業が出来ない状態</a:t>
                </a:r>
                <a:endParaRPr kumimoji="1" lang="en-US" altLang="ja-JP" sz="2000" b="1" dirty="0">
                  <a:solidFill>
                    <a:schemeClr val="bg1"/>
                  </a:solidFill>
                  <a:latin typeface="Meiryo UI" panose="020B0604030504040204" pitchFamily="50" charset="-128"/>
                  <a:ea typeface="Meiryo UI" panose="020B0604030504040204" pitchFamily="50" charset="-128"/>
                </a:endParaRPr>
              </a:p>
            </p:txBody>
          </p:sp>
          <p:pic>
            <p:nvPicPr>
              <p:cNvPr id="37" name="図 36">
                <a:extLst>
                  <a:ext uri="{FF2B5EF4-FFF2-40B4-BE49-F238E27FC236}">
                    <a16:creationId xmlns:a16="http://schemas.microsoft.com/office/drawing/2014/main" id="{33394EAB-40C1-2C2A-52F3-3F069A9DE9B0}"/>
                  </a:ext>
                </a:extLst>
              </p:cNvPr>
              <p:cNvPicPr>
                <a:picLocks noChangeAspect="1"/>
              </p:cNvPicPr>
              <p:nvPr/>
            </p:nvPicPr>
            <p:blipFill>
              <a:blip r:embed="rId8"/>
              <a:stretch>
                <a:fillRect/>
              </a:stretch>
            </p:blipFill>
            <p:spPr>
              <a:xfrm>
                <a:off x="3942988" y="336530"/>
                <a:ext cx="1270541" cy="1826504"/>
              </a:xfrm>
              <a:prstGeom prst="rect">
                <a:avLst/>
              </a:prstGeom>
            </p:spPr>
          </p:pic>
        </p:grpSp>
        <p:pic>
          <p:nvPicPr>
            <p:cNvPr id="43" name="Picture 2">
              <a:extLst>
                <a:ext uri="{FF2B5EF4-FFF2-40B4-BE49-F238E27FC236}">
                  <a16:creationId xmlns:a16="http://schemas.microsoft.com/office/drawing/2014/main" id="{E5EA2A97-21E6-C2D0-3464-DEE31713FD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896162" y="1027172"/>
              <a:ext cx="450055" cy="1232090"/>
            </a:xfrm>
            <a:prstGeom prst="rect">
              <a:avLst/>
            </a:prstGeom>
            <a:noFill/>
            <a:extLst>
              <a:ext uri="{909E8E84-426E-40DD-AFC4-6F175D3DCCD1}">
                <a14:hiddenFill xmlns:a14="http://schemas.microsoft.com/office/drawing/2010/main">
                  <a:solidFill>
                    <a:srgbClr val="FFFFFF"/>
                  </a:solidFill>
                </a14:hiddenFill>
              </a:ext>
            </a:extLst>
          </p:spPr>
        </p:pic>
      </p:grpSp>
      <p:sp>
        <p:nvSpPr>
          <p:cNvPr id="9" name="テキスト ボックス 8">
            <a:extLst>
              <a:ext uri="{FF2B5EF4-FFF2-40B4-BE49-F238E27FC236}">
                <a16:creationId xmlns:a16="http://schemas.microsoft.com/office/drawing/2014/main" id="{D9A041F2-ACDF-BC7E-B433-13775E31805E}"/>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54/59</a:t>
            </a:r>
          </a:p>
        </p:txBody>
      </p:sp>
    </p:spTree>
    <p:extLst>
      <p:ext uri="{BB962C8B-B14F-4D97-AF65-F5344CB8AC3E}">
        <p14:creationId xmlns:p14="http://schemas.microsoft.com/office/powerpoint/2010/main" val="159479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fade">
                                      <p:cBhvr>
                                        <p:cTn id="17" dur="500"/>
                                        <p:tgtEl>
                                          <p:spTgt spid="3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4"/>
                                        </p:tgtEl>
                                        <p:attrNameLst>
                                          <p:attrName>style.visibility</p:attrName>
                                        </p:attrNameLst>
                                      </p:cBhvr>
                                      <p:to>
                                        <p:strVal val="visible"/>
                                      </p:to>
                                    </p:set>
                                    <p:animEffect transition="in" filter="fade">
                                      <p:cBhvr>
                                        <p:cTn id="20" dur="500"/>
                                        <p:tgtEl>
                                          <p:spTgt spid="34"/>
                                        </p:tgtEl>
                                      </p:cBhvr>
                                    </p:animEffect>
                                  </p:childTnLst>
                                </p:cTn>
                              </p:par>
                              <p:par>
                                <p:cTn id="21" presetID="10" presetClass="entr" presetSubtype="0" fill="hold" nodeType="withEffect">
                                  <p:stCondLst>
                                    <p:cond delay="0"/>
                                  </p:stCondLst>
                                  <p:childTnLst>
                                    <p:set>
                                      <p:cBhvr>
                                        <p:cTn id="22" dur="1" fill="hold">
                                          <p:stCondLst>
                                            <p:cond delay="0"/>
                                          </p:stCondLst>
                                        </p:cTn>
                                        <p:tgtEl>
                                          <p:spTgt spid="35"/>
                                        </p:tgtEl>
                                        <p:attrNameLst>
                                          <p:attrName>style.visibility</p:attrName>
                                        </p:attrNameLst>
                                      </p:cBhvr>
                                      <p:to>
                                        <p:strVal val="visible"/>
                                      </p:to>
                                    </p:set>
                                    <p:animEffect transition="in" filter="fade">
                                      <p:cBhvr>
                                        <p:cTn id="2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528903BB-E8FD-9AC7-F193-8CE60177AD07}"/>
              </a:ext>
            </a:extLst>
          </p:cNvPr>
          <p:cNvPicPr>
            <a:picLocks noChangeAspect="1"/>
          </p:cNvPicPr>
          <p:nvPr/>
        </p:nvPicPr>
        <p:blipFill rotWithShape="1">
          <a:blip r:embed="rId3"/>
          <a:srcRect t="19"/>
          <a:stretch/>
        </p:blipFill>
        <p:spPr>
          <a:xfrm>
            <a:off x="21" y="3"/>
            <a:ext cx="12191980" cy="6873891"/>
          </a:xfrm>
          <a:prstGeom prst="rect">
            <a:avLst/>
          </a:prstGeom>
        </p:spPr>
      </p:pic>
      <p:sp>
        <p:nvSpPr>
          <p:cNvPr id="22" name="四角形: 角を丸くする 21">
            <a:extLst>
              <a:ext uri="{FF2B5EF4-FFF2-40B4-BE49-F238E27FC236}">
                <a16:creationId xmlns:a16="http://schemas.microsoft.com/office/drawing/2014/main" id="{0583A3C0-4078-1F88-AB02-2720EA4CCF6E}"/>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矢田君も</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2</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連続ﾃｰﾏﾘｰﾀﾞｰで覚醒！念願の車両業務へ</a:t>
            </a:r>
          </a:p>
        </p:txBody>
      </p:sp>
      <p:sp>
        <p:nvSpPr>
          <p:cNvPr id="70" name="テキスト ボックス 69">
            <a:extLst>
              <a:ext uri="{FF2B5EF4-FFF2-40B4-BE49-F238E27FC236}">
                <a16:creationId xmlns:a16="http://schemas.microsoft.com/office/drawing/2014/main" id="{266A5E53-BE7C-534A-1AE6-2FE9C3E07032}"/>
              </a:ext>
            </a:extLst>
          </p:cNvPr>
          <p:cNvSpPr txBox="1"/>
          <p:nvPr/>
        </p:nvSpPr>
        <p:spPr>
          <a:xfrm>
            <a:off x="59957" y="-97998"/>
            <a:ext cx="4496744"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3</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仕組み作り</a:t>
            </a: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a:t>
            </a:r>
          </a:p>
        </p:txBody>
      </p:sp>
      <p:grpSp>
        <p:nvGrpSpPr>
          <p:cNvPr id="71" name="グループ化 70">
            <a:extLst>
              <a:ext uri="{FF2B5EF4-FFF2-40B4-BE49-F238E27FC236}">
                <a16:creationId xmlns:a16="http://schemas.microsoft.com/office/drawing/2014/main" id="{FE2E6741-796C-5AF7-2E2D-4E2AB7E2CB3D}"/>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366DF072-1D03-1597-B992-03E1472BD000}"/>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E752F3D9-FDE0-1FC8-0D47-63A27ABFAEF4}"/>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8" name="グループ化 7">
            <a:extLst>
              <a:ext uri="{FF2B5EF4-FFF2-40B4-BE49-F238E27FC236}">
                <a16:creationId xmlns:a16="http://schemas.microsoft.com/office/drawing/2014/main" id="{3F8D7373-A99B-4DFA-FE40-8FC20FA644D2}"/>
              </a:ext>
            </a:extLst>
          </p:cNvPr>
          <p:cNvGrpSpPr/>
          <p:nvPr/>
        </p:nvGrpSpPr>
        <p:grpSpPr>
          <a:xfrm>
            <a:off x="544070" y="1017431"/>
            <a:ext cx="7177531" cy="4823140"/>
            <a:chOff x="544069" y="1017430"/>
            <a:chExt cx="7177531" cy="4823140"/>
          </a:xfrm>
        </p:grpSpPr>
        <p:sp>
          <p:nvSpPr>
            <p:cNvPr id="6" name="テキスト ボックス 5">
              <a:extLst>
                <a:ext uri="{FF2B5EF4-FFF2-40B4-BE49-F238E27FC236}">
                  <a16:creationId xmlns:a16="http://schemas.microsoft.com/office/drawing/2014/main" id="{92D8271A-6873-9DE9-4895-E6919593350E}"/>
                </a:ext>
              </a:extLst>
            </p:cNvPr>
            <p:cNvSpPr txBox="1"/>
            <p:nvPr/>
          </p:nvSpPr>
          <p:spPr>
            <a:xfrm>
              <a:off x="544069" y="1017430"/>
              <a:ext cx="7177531" cy="1384995"/>
            </a:xfrm>
            <a:prstGeom prst="rect">
              <a:avLst/>
            </a:prstGeom>
            <a:noFill/>
          </p:spPr>
          <p:txBody>
            <a:bodyPr wrap="square" rtlCol="0">
              <a:spAutoFit/>
            </a:bodyPr>
            <a:lstStyle/>
            <a:p>
              <a:r>
                <a:rPr kumimoji="1" lang="ja-JP" altLang="en-US" sz="2800" b="1" dirty="0">
                  <a:solidFill>
                    <a:schemeClr val="bg1"/>
                  </a:solidFill>
                </a:rPr>
                <a:t>矢田君：</a:t>
              </a:r>
              <a:r>
                <a:rPr kumimoji="1" lang="en-US" altLang="ja-JP" sz="2800" b="1" dirty="0">
                  <a:solidFill>
                    <a:schemeClr val="bg1"/>
                  </a:solidFill>
                </a:rPr>
                <a:t>2</a:t>
              </a:r>
              <a:r>
                <a:rPr kumimoji="1" lang="ja-JP" altLang="en-US" sz="2800" b="1" dirty="0">
                  <a:solidFill>
                    <a:schemeClr val="bg1"/>
                  </a:solidFill>
                </a:rPr>
                <a:t>回連続のテーマリーダーで心境変化</a:t>
              </a:r>
              <a:endParaRPr kumimoji="1" lang="en-US" altLang="ja-JP" sz="2800" b="1" dirty="0">
                <a:solidFill>
                  <a:schemeClr val="bg1"/>
                </a:solidFill>
              </a:endParaRPr>
            </a:p>
            <a:p>
              <a:endParaRPr kumimoji="1" lang="en-US" altLang="ja-JP" sz="2800" b="1" dirty="0">
                <a:solidFill>
                  <a:schemeClr val="bg1"/>
                </a:solidFill>
              </a:endParaRPr>
            </a:p>
            <a:p>
              <a:r>
                <a:rPr kumimoji="1" lang="ja-JP" altLang="en-US" sz="2800" b="1" dirty="0">
                  <a:solidFill>
                    <a:schemeClr val="bg1"/>
                  </a:solidFill>
                </a:rPr>
                <a:t>ついに自信の花が開花！</a:t>
              </a:r>
              <a:endParaRPr kumimoji="1" lang="en-US" altLang="ja-JP" sz="2800" b="1" dirty="0">
                <a:solidFill>
                  <a:schemeClr val="bg1"/>
                </a:solidFill>
              </a:endParaRPr>
            </a:p>
          </p:txBody>
        </p:sp>
        <p:pic>
          <p:nvPicPr>
            <p:cNvPr id="7" name="図 6">
              <a:extLst>
                <a:ext uri="{FF2B5EF4-FFF2-40B4-BE49-F238E27FC236}">
                  <a16:creationId xmlns:a16="http://schemas.microsoft.com/office/drawing/2014/main" id="{B90AD892-6BA9-DDB5-0641-96AA2829429F}"/>
                </a:ext>
              </a:extLst>
            </p:cNvPr>
            <p:cNvPicPr>
              <a:picLocks noChangeAspect="1"/>
            </p:cNvPicPr>
            <p:nvPr/>
          </p:nvPicPr>
          <p:blipFill>
            <a:blip r:embed="rId4"/>
            <a:stretch>
              <a:fillRect/>
            </a:stretch>
          </p:blipFill>
          <p:spPr>
            <a:xfrm>
              <a:off x="691645" y="2297620"/>
              <a:ext cx="3542950" cy="3542950"/>
            </a:xfrm>
            <a:prstGeom prst="rect">
              <a:avLst/>
            </a:prstGeom>
          </p:spPr>
        </p:pic>
      </p:grpSp>
      <p:grpSp>
        <p:nvGrpSpPr>
          <p:cNvPr id="5" name="グループ化 4">
            <a:extLst>
              <a:ext uri="{FF2B5EF4-FFF2-40B4-BE49-F238E27FC236}">
                <a16:creationId xmlns:a16="http://schemas.microsoft.com/office/drawing/2014/main" id="{4BCEC042-5AB6-0835-B880-149246F40795}"/>
              </a:ext>
            </a:extLst>
          </p:cNvPr>
          <p:cNvGrpSpPr/>
          <p:nvPr/>
        </p:nvGrpSpPr>
        <p:grpSpPr>
          <a:xfrm>
            <a:off x="4285067" y="1847477"/>
            <a:ext cx="7442767" cy="4019387"/>
            <a:chOff x="4285064" y="1847474"/>
            <a:chExt cx="7442766" cy="4019387"/>
          </a:xfrm>
        </p:grpSpPr>
        <p:grpSp>
          <p:nvGrpSpPr>
            <p:cNvPr id="11" name="グループ化 10">
              <a:extLst>
                <a:ext uri="{FF2B5EF4-FFF2-40B4-BE49-F238E27FC236}">
                  <a16:creationId xmlns:a16="http://schemas.microsoft.com/office/drawing/2014/main" id="{53C2733C-9214-EFF5-2C87-8CFC71E735FA}"/>
                </a:ext>
              </a:extLst>
            </p:cNvPr>
            <p:cNvGrpSpPr/>
            <p:nvPr/>
          </p:nvGrpSpPr>
          <p:grpSpPr>
            <a:xfrm>
              <a:off x="7999386" y="1847474"/>
              <a:ext cx="3728444" cy="3724420"/>
              <a:chOff x="7999386" y="1847474"/>
              <a:chExt cx="3728444" cy="3724420"/>
            </a:xfrm>
          </p:grpSpPr>
          <p:pic>
            <p:nvPicPr>
              <p:cNvPr id="2" name="図 1" descr="Cgで描かれたトラック&#10;&#10;中程度の精度で自動的に生成された説明">
                <a:extLst>
                  <a:ext uri="{FF2B5EF4-FFF2-40B4-BE49-F238E27FC236}">
                    <a16:creationId xmlns:a16="http://schemas.microsoft.com/office/drawing/2014/main" id="{FB427B11-C9B1-3E30-CC15-4BA893B95D09}"/>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9944" b="91745" l="3375" r="95000">
                            <a14:foregroundMark x1="10500" y1="51595" x2="8875" y2="65854"/>
                            <a14:foregroundMark x1="8875" y1="65854" x2="8750" y2="65854"/>
                            <a14:foregroundMark x1="3375" y1="52908" x2="3375" y2="55159"/>
                            <a14:foregroundMark x1="10000" y1="60038" x2="9500" y2="64165"/>
                            <a14:foregroundMark x1="9625" y1="59475" x2="9250" y2="64916"/>
                            <a14:foregroundMark x1="7625" y1="60600" x2="12625" y2="71670"/>
                            <a14:foregroundMark x1="12625" y1="71670" x2="20375" y2="68105"/>
                            <a14:foregroundMark x1="38375" y1="25328" x2="33000" y2="32458"/>
                            <a14:foregroundMark x1="47125" y1="30019" x2="41625" y2="36398"/>
                            <a14:foregroundMark x1="41625" y1="36398" x2="38500" y2="44653"/>
                            <a14:foregroundMark x1="38500" y1="44653" x2="38500" y2="44841"/>
                            <a14:foregroundMark x1="34375" y1="24203" x2="28875" y2="30957"/>
                            <a14:foregroundMark x1="28875" y1="30957" x2="27125" y2="39212"/>
                            <a14:foregroundMark x1="24375" y1="18949" x2="29375" y2="18011"/>
                            <a14:foregroundMark x1="23000" y1="17261" x2="24375" y2="37148"/>
                            <a14:foregroundMark x1="22500" y1="20638" x2="23500" y2="37523"/>
                            <a14:foregroundMark x1="22500" y1="18199" x2="24375" y2="34897"/>
                            <a14:foregroundMark x1="50625" y1="14071" x2="58375" y2="14071"/>
                            <a14:foregroundMark x1="57625" y1="14634" x2="68250" y2="14822"/>
                            <a14:foregroundMark x1="65000" y1="16135" x2="82500" y2="16886"/>
                            <a14:foregroundMark x1="82375" y1="17824" x2="90500" y2="18199"/>
                            <a14:foregroundMark x1="22500" y1="21388" x2="22750" y2="25704"/>
                            <a14:foregroundMark x1="22750" y1="25328" x2="22250" y2="35460"/>
                            <a14:foregroundMark x1="22250" y1="35460" x2="22750" y2="35460"/>
                            <a14:foregroundMark x1="5875" y1="58912" x2="6000" y2="63039"/>
                            <a14:foregroundMark x1="5375" y1="66604" x2="5500" y2="74109"/>
                            <a14:foregroundMark x1="5875" y1="73921" x2="6000" y2="79362"/>
                            <a14:foregroundMark x1="7000" y1="84803" x2="16875" y2="84240"/>
                            <a14:foregroundMark x1="16750" y1="87242" x2="18375" y2="88743"/>
                            <a14:foregroundMark x1="38750" y1="89869" x2="41500" y2="91182"/>
                            <a14:foregroundMark x1="75375" y1="91745" x2="77250" y2="91745"/>
                            <a14:foregroundMark x1="85500" y1="81051" x2="86875" y2="81051"/>
                            <a14:foregroundMark x1="90875" y1="81614" x2="93375" y2="81801"/>
                            <a14:foregroundMark x1="94375" y1="75235" x2="94250" y2="74296"/>
                            <a14:foregroundMark x1="94875" y1="31144" x2="94875" y2="29831"/>
                            <a14:foregroundMark x1="94750" y1="23827" x2="95000" y2="21764"/>
                            <a14:foregroundMark x1="91875" y1="19512" x2="94875" y2="20263"/>
                          </a14:backgroundRemoval>
                        </a14:imgEffect>
                      </a14:imgLayer>
                    </a14:imgProps>
                  </a:ext>
                  <a:ext uri="{28A0092B-C50C-407E-A947-70E740481C1C}">
                    <a14:useLocalDpi xmlns:a14="http://schemas.microsoft.com/office/drawing/2010/main" val="0"/>
                  </a:ext>
                </a:extLst>
              </a:blip>
              <a:srcRect t="10860" r="3718" b="3833"/>
              <a:stretch/>
            </p:blipFill>
            <p:spPr>
              <a:xfrm>
                <a:off x="9527411" y="2854570"/>
                <a:ext cx="2200419" cy="1375864"/>
              </a:xfrm>
              <a:prstGeom prst="rect">
                <a:avLst/>
              </a:prstGeom>
              <a:ln w="28575">
                <a:noFill/>
              </a:ln>
            </p:spPr>
          </p:pic>
          <p:pic>
            <p:nvPicPr>
              <p:cNvPr id="3" name="図 2">
                <a:extLst>
                  <a:ext uri="{FF2B5EF4-FFF2-40B4-BE49-F238E27FC236}">
                    <a16:creationId xmlns:a16="http://schemas.microsoft.com/office/drawing/2014/main" id="{824EFCB4-D94D-EBAC-CBDC-072276C7C1AB}"/>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34766" b="54557" l="60615" r="83602"/>
                        </a14:imgEffect>
                      </a14:imgLayer>
                    </a14:imgProps>
                  </a:ext>
                </a:extLst>
              </a:blip>
              <a:srcRect l="60458" t="32671" r="16159" b="45284"/>
              <a:stretch/>
            </p:blipFill>
            <p:spPr>
              <a:xfrm>
                <a:off x="7999386" y="1847474"/>
                <a:ext cx="2127709" cy="1208541"/>
              </a:xfrm>
              <a:prstGeom prst="rect">
                <a:avLst/>
              </a:prstGeom>
            </p:spPr>
          </p:pic>
          <p:pic>
            <p:nvPicPr>
              <p:cNvPr id="4" name="図 3" descr="バス, 駐車, 座る, トラック が含まれている画像&#10;&#10;自動的に生成された説明">
                <a:extLst>
                  <a:ext uri="{FF2B5EF4-FFF2-40B4-BE49-F238E27FC236}">
                    <a16:creationId xmlns:a16="http://schemas.microsoft.com/office/drawing/2014/main" id="{44551B68-6720-0EC5-25A2-EB9E15EAA215}"/>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9944" b="89976" l="4427" r="99167">
                            <a14:foregroundMark x1="24427" y1="43144" x2="19010" y2="45148"/>
                            <a14:foregroundMark x1="19010" y1="45148" x2="20573" y2="54210"/>
                            <a14:foregroundMark x1="20573" y1="54210" x2="21875" y2="55333"/>
                            <a14:foregroundMark x1="33802" y1="17883" x2="10313" y2="22855"/>
                            <a14:foregroundMark x1="10313" y1="22855" x2="5248" y2="42594"/>
                            <a14:foregroundMark x1="3949" y1="70091" x2="3958" y2="70569"/>
                            <a14:foregroundMark x1="3958" y1="70569" x2="7917" y2="74900"/>
                            <a14:foregroundMark x1="7917" y1="74900" x2="20990" y2="79070"/>
                            <a14:foregroundMark x1="20990" y1="79070" x2="27240" y2="74900"/>
                            <a14:foregroundMark x1="27240" y1="74900" x2="24688" y2="70489"/>
                            <a14:foregroundMark x1="5677" y1="34804" x2="4844" y2="35124"/>
                            <a14:foregroundMark x1="16198" y1="23256" x2="32708" y2="14595"/>
                            <a14:foregroundMark x1="32708" y1="14595" x2="87344" y2="30152"/>
                            <a14:foregroundMark x1="87344" y1="30152" x2="87188" y2="35285"/>
                            <a14:foregroundMark x1="93281" y1="38172" x2="34740" y2="30874"/>
                            <a14:foregroundMark x1="28542" y1="34082" x2="32448" y2="66399"/>
                            <a14:foregroundMark x1="32448" y1="66399" x2="32344" y2="65758"/>
                            <a14:foregroundMark x1="28594" y1="38172" x2="30833" y2="68885"/>
                            <a14:foregroundMark x1="30833" y1="68885" x2="30833" y2="66399"/>
                            <a14:foregroundMark x1="27760" y1="48597" x2="28021" y2="69687"/>
                            <a14:foregroundMark x1="21302" y1="18444" x2="31979" y2="16760"/>
                            <a14:foregroundMark x1="30573" y1="14675" x2="23708" y2="15437"/>
                            <a14:foregroundMark x1="17235" y1="19174" x2="24896" y2="19326"/>
                            <a14:foregroundMark x1="7324" y1="23130" x2="6615" y2="23496"/>
                            <a14:foregroundMark x1="18750" y1="17241" x2="9286" y2="22119"/>
                            <a14:foregroundMark x1="10072" y1="21778" x2="24479" y2="20209"/>
                            <a14:foregroundMark x1="24479" y1="20209" x2="24688" y2="19968"/>
                            <a14:foregroundMark x1="70365" y1="69447" x2="63854" y2="72574"/>
                            <a14:foregroundMark x1="40417" y1="77947" x2="57240" y2="77386"/>
                            <a14:foregroundMark x1="57240" y1="77386" x2="39583" y2="73857"/>
                            <a14:foregroundMark x1="39583" y1="73857" x2="61979" y2="77225"/>
                            <a14:foregroundMark x1="61979" y1="77225" x2="80469" y2="74579"/>
                            <a14:foregroundMark x1="80469" y1="74579" x2="76146" y2="72334"/>
                            <a14:foregroundMark x1="76146" y1="72334" x2="92708" y2="69527"/>
                            <a14:foregroundMark x1="92708" y1="69527" x2="85052" y2="64715"/>
                            <a14:foregroundMark x1="85052" y1="64715" x2="93958" y2="61909"/>
                            <a14:foregroundMark x1="93958" y1="61909" x2="99167" y2="64876"/>
                            <a14:foregroundMark x1="99167" y1="64876" x2="99167" y2="64956"/>
                            <a14:foregroundMark x1="94896" y1="40096" x2="95573" y2="39775"/>
                            <a14:foregroundMark x1="76443" y1="77573" x2="58854" y2="79310"/>
                            <a14:foregroundMark x1="45260" y1="79872" x2="23021" y2="79310"/>
                            <a14:foregroundMark x1="26406" y1="83641" x2="38542" y2="83801"/>
                            <a14:foregroundMark x1="4427" y1="74659" x2="11447" y2="81708"/>
                            <a14:foregroundMark x1="78594" y1="77546" x2="80885" y2="77546"/>
                            <a14:foregroundMark x1="81198" y1="77626" x2="82552" y2="78669"/>
                            <a14:foregroundMark x1="82604" y1="78027" x2="84271" y2="79391"/>
                            <a14:foregroundMark x1="86406" y1="78829" x2="87656" y2="78829"/>
                            <a14:foregroundMark x1="87240" y1="80353" x2="87760" y2="80192"/>
                            <a14:foregroundMark x1="84896" y1="80433" x2="83490" y2="80353"/>
                            <a14:backgroundMark x1="4531" y1="51484" x2="3958" y2="47955"/>
                            <a14:backgroundMark x1="4010" y1="47233" x2="4115" y2="47875"/>
                            <a14:backgroundMark x1="5208" y1="47795" x2="4896" y2="42743"/>
                            <a14:backgroundMark x1="4792" y1="44507" x2="4115" y2="46752"/>
                            <a14:backgroundMark x1="5000" y1="42662" x2="5104" y2="43545"/>
                            <a14:backgroundMark x1="4427" y1="47073" x2="3906" y2="47715"/>
                            <a14:backgroundMark x1="3802" y1="46672" x2="3906" y2="48917"/>
                            <a14:backgroundMark x1="4115" y1="48115" x2="4271" y2="59503"/>
                            <a14:backgroundMark x1="4271" y1="59503" x2="3802" y2="45790"/>
                            <a14:backgroundMark x1="3802" y1="45790" x2="4375" y2="62470"/>
                            <a14:backgroundMark x1="4375" y1="62470" x2="2969" y2="54050"/>
                            <a14:backgroundMark x1="2969" y1="54050" x2="3646" y2="59102"/>
                            <a14:backgroundMark x1="4063" y1="62069" x2="3542" y2="65036"/>
                            <a14:backgroundMark x1="3802" y1="63753" x2="3802" y2="67121"/>
                            <a14:backgroundMark x1="3906" y1="65838" x2="3854" y2="70088"/>
                            <a14:backgroundMark x1="20104" y1="15878" x2="21510" y2="15156"/>
                            <a14:backgroundMark x1="19375" y1="15798" x2="19063" y2="15718"/>
                            <a14:backgroundMark x1="19688" y1="16038" x2="19792" y2="15317"/>
                            <a14:backgroundMark x1="20000" y1="15718" x2="19271" y2="15798"/>
                            <a14:backgroundMark x1="20625" y1="15878" x2="24010" y2="14595"/>
                            <a14:backgroundMark x1="19010" y1="16600" x2="8646" y2="20369"/>
                            <a14:backgroundMark x1="8646" y1="20369" x2="6771" y2="22294"/>
                            <a14:backgroundMark x1="6563" y1="23336" x2="6667" y2="23256"/>
                            <a14:backgroundMark x1="13385" y1="83480" x2="12031" y2="82919"/>
                            <a14:backgroundMark x1="11302" y1="82037" x2="11875" y2="82117"/>
                            <a14:backgroundMark x1="34063" y1="87811" x2="39583" y2="86688"/>
                            <a14:backgroundMark x1="39583" y1="86688" x2="39688" y2="87249"/>
                            <a14:backgroundMark x1="35885" y1="86367" x2="43385" y2="86528"/>
                            <a14:backgroundMark x1="43385" y1="86528" x2="44427" y2="89094"/>
                            <a14:backgroundMark x1="46875" y1="87971" x2="49948" y2="88853"/>
                            <a14:backgroundMark x1="53646" y1="88452" x2="59427" y2="82117"/>
                            <a14:backgroundMark x1="59427" y1="82117" x2="59635" y2="81556"/>
                            <a14:backgroundMark x1="58021" y1="84763" x2="78143" y2="78636"/>
                            <a14:backgroundMark x1="82813" y1="81155" x2="83755" y2="81011"/>
                            <a14:backgroundMark x1="92292" y1="79952" x2="94531" y2="78589"/>
                            <a14:backgroundMark x1="84219" y1="81476" x2="84896" y2="81476"/>
                            <a14:backgroundMark x1="84740" y1="81636" x2="85781" y2="81395"/>
                            <a14:backgroundMark x1="85938" y1="81315" x2="86615" y2="81235"/>
                            <a14:backgroundMark x1="87552" y1="81235" x2="88229" y2="81075"/>
                            <a14:backgroundMark x1="88073" y1="81155" x2="89115" y2="80353"/>
                          </a14:backgroundRemoval>
                        </a14:imgEffect>
                      </a14:imgLayer>
                    </a14:imgProps>
                  </a:ext>
                  <a:ext uri="{28A0092B-C50C-407E-A947-70E740481C1C}">
                    <a14:useLocalDpi xmlns:a14="http://schemas.microsoft.com/office/drawing/2010/main" val="0"/>
                  </a:ext>
                </a:extLst>
              </a:blip>
              <a:srcRect l="3639" t="13604" b="11995"/>
              <a:stretch/>
            </p:blipFill>
            <p:spPr>
              <a:xfrm>
                <a:off x="8453530" y="4196030"/>
                <a:ext cx="2758293" cy="1375864"/>
              </a:xfrm>
              <a:prstGeom prst="rect">
                <a:avLst/>
              </a:prstGeom>
            </p:spPr>
          </p:pic>
        </p:grpSp>
        <p:grpSp>
          <p:nvGrpSpPr>
            <p:cNvPr id="10" name="グループ化 9">
              <a:extLst>
                <a:ext uri="{FF2B5EF4-FFF2-40B4-BE49-F238E27FC236}">
                  <a16:creationId xmlns:a16="http://schemas.microsoft.com/office/drawing/2014/main" id="{1F26BB43-5844-B7DD-FCB1-F4CF325EF732}"/>
                </a:ext>
              </a:extLst>
            </p:cNvPr>
            <p:cNvGrpSpPr/>
            <p:nvPr/>
          </p:nvGrpSpPr>
          <p:grpSpPr>
            <a:xfrm>
              <a:off x="4285064" y="2581119"/>
              <a:ext cx="3542950" cy="3285742"/>
              <a:chOff x="4285064" y="2581119"/>
              <a:chExt cx="3542950" cy="3285742"/>
            </a:xfrm>
          </p:grpSpPr>
          <p:sp>
            <p:nvSpPr>
              <p:cNvPr id="62" name="テキスト ボックス 61">
                <a:extLst>
                  <a:ext uri="{FF2B5EF4-FFF2-40B4-BE49-F238E27FC236}">
                    <a16:creationId xmlns:a16="http://schemas.microsoft.com/office/drawing/2014/main" id="{A9C293C5-DC98-E7EF-BAC6-F489DB728291}"/>
                  </a:ext>
                </a:extLst>
              </p:cNvPr>
              <p:cNvSpPr txBox="1"/>
              <p:nvPr/>
            </p:nvSpPr>
            <p:spPr>
              <a:xfrm>
                <a:off x="4285064" y="4481866"/>
                <a:ext cx="3542950" cy="1384995"/>
              </a:xfrm>
              <a:prstGeom prst="rect">
                <a:avLst/>
              </a:prstGeom>
              <a:noFill/>
            </p:spPr>
            <p:txBody>
              <a:bodyPr wrap="square" rtlCol="0">
                <a:spAutoFit/>
              </a:bodyPr>
              <a:lstStyle/>
              <a:p>
                <a:pPr algn="ctr"/>
                <a:r>
                  <a:rPr kumimoji="1" lang="en-US" altLang="ja-JP" sz="2800" b="1" dirty="0">
                    <a:solidFill>
                      <a:schemeClr val="bg1"/>
                    </a:solidFill>
                  </a:rPr>
                  <a:t>3</a:t>
                </a:r>
                <a:r>
                  <a:rPr kumimoji="1" lang="ja-JP" altLang="en-US" sz="2800" b="1" dirty="0">
                    <a:solidFill>
                      <a:schemeClr val="bg1"/>
                    </a:solidFill>
                  </a:rPr>
                  <a:t>級整備士</a:t>
                </a:r>
                <a:endParaRPr kumimoji="1" lang="en-US" altLang="ja-JP" sz="2800" b="1" dirty="0">
                  <a:solidFill>
                    <a:schemeClr val="bg1"/>
                  </a:solidFill>
                </a:endParaRPr>
              </a:p>
              <a:p>
                <a:pPr algn="ctr"/>
                <a:r>
                  <a:rPr kumimoji="1" lang="ja-JP" altLang="en-US" sz="2800" b="1" dirty="0">
                    <a:solidFill>
                      <a:schemeClr val="bg1"/>
                    </a:solidFill>
                  </a:rPr>
                  <a:t>第</a:t>
                </a:r>
                <a:r>
                  <a:rPr kumimoji="1" lang="en-US" altLang="ja-JP" sz="2800" b="1" dirty="0">
                    <a:solidFill>
                      <a:schemeClr val="bg1"/>
                    </a:solidFill>
                  </a:rPr>
                  <a:t>2</a:t>
                </a:r>
                <a:r>
                  <a:rPr kumimoji="1" lang="ja-JP" altLang="en-US" sz="2800" b="1" dirty="0">
                    <a:solidFill>
                      <a:schemeClr val="bg1"/>
                    </a:solidFill>
                  </a:rPr>
                  <a:t>種電気工事士</a:t>
                </a:r>
                <a:endParaRPr kumimoji="1" lang="en-US" altLang="ja-JP" sz="2800" b="1" dirty="0">
                  <a:solidFill>
                    <a:schemeClr val="bg1"/>
                  </a:solidFill>
                </a:endParaRPr>
              </a:p>
              <a:p>
                <a:pPr algn="ctr"/>
                <a:r>
                  <a:rPr kumimoji="1" lang="ja-JP" altLang="en-US" sz="2800" b="1" dirty="0">
                    <a:solidFill>
                      <a:schemeClr val="bg1"/>
                    </a:solidFill>
                  </a:rPr>
                  <a:t>大型自動車免許</a:t>
                </a:r>
                <a:endParaRPr kumimoji="1" lang="en-US" altLang="ja-JP" sz="2800" b="1" dirty="0">
                  <a:solidFill>
                    <a:schemeClr val="bg1"/>
                  </a:solidFill>
                </a:endParaRPr>
              </a:p>
            </p:txBody>
          </p:sp>
          <p:pic>
            <p:nvPicPr>
              <p:cNvPr id="9" name="図 8">
                <a:extLst>
                  <a:ext uri="{FF2B5EF4-FFF2-40B4-BE49-F238E27FC236}">
                    <a16:creationId xmlns:a16="http://schemas.microsoft.com/office/drawing/2014/main" id="{49C1ADF8-4FDC-91A9-8324-1E8CB3ABE3F2}"/>
                  </a:ext>
                </a:extLst>
              </p:cNvPr>
              <p:cNvPicPr>
                <a:picLocks noChangeAspect="1"/>
              </p:cNvPicPr>
              <p:nvPr/>
            </p:nvPicPr>
            <p:blipFill>
              <a:blip r:embed="rId11"/>
              <a:stretch>
                <a:fillRect/>
              </a:stretch>
            </p:blipFill>
            <p:spPr>
              <a:xfrm>
                <a:off x="4673535" y="2581119"/>
                <a:ext cx="2799818" cy="1866546"/>
              </a:xfrm>
              <a:prstGeom prst="rect">
                <a:avLst/>
              </a:prstGeom>
            </p:spPr>
          </p:pic>
        </p:grpSp>
      </p:grpSp>
      <p:sp>
        <p:nvSpPr>
          <p:cNvPr id="13" name="テキスト ボックス 12">
            <a:extLst>
              <a:ext uri="{FF2B5EF4-FFF2-40B4-BE49-F238E27FC236}">
                <a16:creationId xmlns:a16="http://schemas.microsoft.com/office/drawing/2014/main" id="{C446823F-81F9-9B70-EAA7-34CB36700FA9}"/>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55/59</a:t>
            </a:r>
          </a:p>
        </p:txBody>
      </p:sp>
    </p:spTree>
    <p:extLst>
      <p:ext uri="{BB962C8B-B14F-4D97-AF65-F5344CB8AC3E}">
        <p14:creationId xmlns:p14="http://schemas.microsoft.com/office/powerpoint/2010/main" val="205363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E1ACE-EABC-7FAD-2E9E-629084465407}"/>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F5BDDB7F-F358-4D9E-A137-B425860548C1}"/>
              </a:ext>
            </a:extLst>
          </p:cNvPr>
          <p:cNvPicPr>
            <a:picLocks noChangeAspect="1"/>
          </p:cNvPicPr>
          <p:nvPr/>
        </p:nvPicPr>
        <p:blipFill rotWithShape="1">
          <a:blip r:embed="rId3"/>
          <a:srcRect t="19"/>
          <a:stretch/>
        </p:blipFill>
        <p:spPr>
          <a:xfrm>
            <a:off x="21" y="3"/>
            <a:ext cx="12191980" cy="6873891"/>
          </a:xfrm>
          <a:prstGeom prst="rect">
            <a:avLst/>
          </a:prstGeom>
        </p:spPr>
      </p:pic>
      <p:sp>
        <p:nvSpPr>
          <p:cNvPr id="22" name="四角形: 角を丸くする 21">
            <a:extLst>
              <a:ext uri="{FF2B5EF4-FFF2-40B4-BE49-F238E27FC236}">
                <a16:creationId xmlns:a16="http://schemas.microsoft.com/office/drawing/2014/main" id="{6E838CB8-B993-F237-47F7-E15B94B5A192}"/>
              </a:ext>
            </a:extLst>
          </p:cNvPr>
          <p:cNvSpPr/>
          <p:nvPr/>
        </p:nvSpPr>
        <p:spPr>
          <a:xfrm>
            <a:off x="265472"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仕組み作りで一体感が生まれ、矢田さんも覚醒しﾚﾍﾞﾙｱｯﾌﾟ</a:t>
            </a:r>
          </a:p>
        </p:txBody>
      </p:sp>
      <p:sp>
        <p:nvSpPr>
          <p:cNvPr id="70" name="テキスト ボックス 69">
            <a:extLst>
              <a:ext uri="{FF2B5EF4-FFF2-40B4-BE49-F238E27FC236}">
                <a16:creationId xmlns:a16="http://schemas.microsoft.com/office/drawing/2014/main" id="{AFC4A3F0-8F48-1F81-A4A6-239454240983}"/>
              </a:ext>
            </a:extLst>
          </p:cNvPr>
          <p:cNvSpPr txBox="1"/>
          <p:nvPr/>
        </p:nvSpPr>
        <p:spPr>
          <a:xfrm>
            <a:off x="59957" y="-97998"/>
            <a:ext cx="3419526"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3</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年目振り返り</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E95350CA-81A8-9A35-3489-F2F88D988D7B}"/>
              </a:ext>
            </a:extLst>
          </p:cNvPr>
          <p:cNvGrpSpPr/>
          <p:nvPr/>
        </p:nvGrpSpPr>
        <p:grpSpPr>
          <a:xfrm flipV="1">
            <a:off x="46493" y="558580"/>
            <a:ext cx="3476936" cy="251360"/>
            <a:chOff x="4061460" y="1183703"/>
            <a:chExt cx="4069080" cy="0"/>
          </a:xfrm>
        </p:grpSpPr>
        <p:cxnSp>
          <p:nvCxnSpPr>
            <p:cNvPr id="73" name="直線コネクタ 72">
              <a:extLst>
                <a:ext uri="{FF2B5EF4-FFF2-40B4-BE49-F238E27FC236}">
                  <a16:creationId xmlns:a16="http://schemas.microsoft.com/office/drawing/2014/main" id="{A2320BC8-F9F0-74BA-6A7B-D8FF059B51FD}"/>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B7AE9DA5-429B-7FA3-67EA-1F8CFDB7731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2" name="テキスト ボックス 1">
            <a:extLst>
              <a:ext uri="{FF2B5EF4-FFF2-40B4-BE49-F238E27FC236}">
                <a16:creationId xmlns:a16="http://schemas.microsoft.com/office/drawing/2014/main" id="{A43ADE04-9B9B-D6D4-FF0F-36A1BE2A985F}"/>
              </a:ext>
            </a:extLst>
          </p:cNvPr>
          <p:cNvSpPr txBox="1"/>
          <p:nvPr/>
        </p:nvSpPr>
        <p:spPr>
          <a:xfrm>
            <a:off x="832067" y="875401"/>
            <a:ext cx="4729303" cy="523220"/>
          </a:xfrm>
          <a:prstGeom prst="rect">
            <a:avLst/>
          </a:prstGeom>
          <a:noFill/>
        </p:spPr>
        <p:txBody>
          <a:bodyPr wrap="square" rtlCol="0">
            <a:spAutoFit/>
          </a:bodyPr>
          <a:lstStyle/>
          <a:p>
            <a:r>
              <a:rPr kumimoji="1" lang="ja-JP" altLang="en-US" sz="2800" b="1" dirty="0">
                <a:solidFill>
                  <a:schemeClr val="bg1"/>
                </a:solidFill>
              </a:rPr>
              <a:t>成長度合い</a:t>
            </a:r>
            <a:endParaRPr kumimoji="1" lang="en-US" altLang="ja-JP" sz="2800" b="1" dirty="0">
              <a:solidFill>
                <a:schemeClr val="bg1"/>
              </a:solidFill>
            </a:endParaRPr>
          </a:p>
        </p:txBody>
      </p:sp>
      <p:sp>
        <p:nvSpPr>
          <p:cNvPr id="5" name="テキスト ボックス 12">
            <a:extLst>
              <a:ext uri="{FF2B5EF4-FFF2-40B4-BE49-F238E27FC236}">
                <a16:creationId xmlns:a16="http://schemas.microsoft.com/office/drawing/2014/main" id="{EE45145A-42E2-F906-891D-9B35438E3592}"/>
              </a:ext>
            </a:extLst>
          </p:cNvPr>
          <p:cNvSpPr txBox="1"/>
          <p:nvPr/>
        </p:nvSpPr>
        <p:spPr>
          <a:xfrm>
            <a:off x="2346279" y="1478250"/>
            <a:ext cx="1925527"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25</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9</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18</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10" name="テキスト ボックス 12">
            <a:extLst>
              <a:ext uri="{FF2B5EF4-FFF2-40B4-BE49-F238E27FC236}">
                <a16:creationId xmlns:a16="http://schemas.microsoft.com/office/drawing/2014/main" id="{82111661-4E30-B674-0C50-944A6C5DBEAB}"/>
              </a:ext>
            </a:extLst>
          </p:cNvPr>
          <p:cNvSpPr txBox="1"/>
          <p:nvPr/>
        </p:nvSpPr>
        <p:spPr>
          <a:xfrm>
            <a:off x="574415" y="1478250"/>
            <a:ext cx="1709122"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1</a:t>
            </a:r>
            <a:r>
              <a:rPr lang="ja-JP" altLang="en-US" sz="1100" b="1" dirty="0">
                <a:solidFill>
                  <a:schemeClr val="bg1"/>
                </a:solidFill>
                <a:latin typeface="+mn-ea"/>
                <a:cs typeface="メイリオ" panose="020B0604030504040204" pitchFamily="50" charset="-128"/>
              </a:rPr>
              <a:t>：個人別レベル把握表</a:t>
            </a:r>
            <a:endParaRPr lang="en-US" altLang="ja-JP" sz="1100" b="1" dirty="0">
              <a:solidFill>
                <a:schemeClr val="bg1"/>
              </a:solidFill>
              <a:latin typeface="+mn-ea"/>
              <a:cs typeface="メイリオ" panose="020B0604030504040204" pitchFamily="50" charset="-128"/>
            </a:endParaRPr>
          </a:p>
        </p:txBody>
      </p:sp>
      <p:pic>
        <p:nvPicPr>
          <p:cNvPr id="8" name="図 7">
            <a:extLst>
              <a:ext uri="{FF2B5EF4-FFF2-40B4-BE49-F238E27FC236}">
                <a16:creationId xmlns:a16="http://schemas.microsoft.com/office/drawing/2014/main" id="{41F672EF-5C2B-CC87-5CD5-75619FBE3C01}"/>
              </a:ext>
            </a:extLst>
          </p:cNvPr>
          <p:cNvPicPr>
            <a:picLocks noChangeAspect="1"/>
          </p:cNvPicPr>
          <p:nvPr/>
        </p:nvPicPr>
        <p:blipFill>
          <a:blip r:embed="rId4"/>
          <a:stretch>
            <a:fillRect/>
          </a:stretch>
        </p:blipFill>
        <p:spPr>
          <a:xfrm>
            <a:off x="6305534" y="1732865"/>
            <a:ext cx="5361860" cy="4159199"/>
          </a:xfrm>
          <a:prstGeom prst="rect">
            <a:avLst/>
          </a:prstGeom>
        </p:spPr>
      </p:pic>
      <p:pic>
        <p:nvPicPr>
          <p:cNvPr id="11" name="図 10">
            <a:extLst>
              <a:ext uri="{FF2B5EF4-FFF2-40B4-BE49-F238E27FC236}">
                <a16:creationId xmlns:a16="http://schemas.microsoft.com/office/drawing/2014/main" id="{52D946EF-B9D8-F2B7-361B-76D25D2887A7}"/>
              </a:ext>
            </a:extLst>
          </p:cNvPr>
          <p:cNvPicPr>
            <a:picLocks noChangeAspect="1"/>
          </p:cNvPicPr>
          <p:nvPr/>
        </p:nvPicPr>
        <p:blipFill>
          <a:blip r:embed="rId5"/>
          <a:stretch>
            <a:fillRect/>
          </a:stretch>
        </p:blipFill>
        <p:spPr>
          <a:xfrm>
            <a:off x="463334" y="1739861"/>
            <a:ext cx="5570842" cy="4159200"/>
          </a:xfrm>
          <a:prstGeom prst="rect">
            <a:avLst/>
          </a:prstGeom>
        </p:spPr>
      </p:pic>
      <p:sp>
        <p:nvSpPr>
          <p:cNvPr id="14" name="四角形: 角を丸くする 13">
            <a:extLst>
              <a:ext uri="{FF2B5EF4-FFF2-40B4-BE49-F238E27FC236}">
                <a16:creationId xmlns:a16="http://schemas.microsoft.com/office/drawing/2014/main" id="{855D87D5-2339-7256-934E-1403678D1C54}"/>
              </a:ext>
            </a:extLst>
          </p:cNvPr>
          <p:cNvSpPr/>
          <p:nvPr/>
        </p:nvSpPr>
        <p:spPr>
          <a:xfrm>
            <a:off x="504830" y="3892378"/>
            <a:ext cx="5529346" cy="370703"/>
          </a:xfrm>
          <a:prstGeom prst="roundRect">
            <a:avLst/>
          </a:prstGeom>
          <a:noFill/>
          <a:ln w="508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3" name="テキスト ボックス 12">
            <a:extLst>
              <a:ext uri="{FF2B5EF4-FFF2-40B4-BE49-F238E27FC236}">
                <a16:creationId xmlns:a16="http://schemas.microsoft.com/office/drawing/2014/main" id="{7DA55D73-83EE-50C1-A6F9-8D50E2423600}"/>
              </a:ext>
            </a:extLst>
          </p:cNvPr>
          <p:cNvSpPr txBox="1"/>
          <p:nvPr/>
        </p:nvSpPr>
        <p:spPr>
          <a:xfrm>
            <a:off x="8356178" y="1442238"/>
            <a:ext cx="1925527"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25</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9</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18</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4" name="テキスト ボックス 12">
            <a:extLst>
              <a:ext uri="{FF2B5EF4-FFF2-40B4-BE49-F238E27FC236}">
                <a16:creationId xmlns:a16="http://schemas.microsoft.com/office/drawing/2014/main" id="{A8551AE1-9DA6-E9D0-B44F-61A0172F174C}"/>
              </a:ext>
            </a:extLst>
          </p:cNvPr>
          <p:cNvSpPr txBox="1"/>
          <p:nvPr/>
        </p:nvSpPr>
        <p:spPr>
          <a:xfrm>
            <a:off x="6584315" y="1442238"/>
            <a:ext cx="1818126"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2</a:t>
            </a:r>
            <a:r>
              <a:rPr lang="ja-JP" altLang="en-US" sz="1100" b="1" dirty="0">
                <a:solidFill>
                  <a:schemeClr val="bg1"/>
                </a:solidFill>
                <a:latin typeface="+mn-ea"/>
                <a:cs typeface="メイリオ" panose="020B0604030504040204" pitchFamily="50" charset="-128"/>
              </a:rPr>
              <a:t>：サークルレベル把握表</a:t>
            </a:r>
            <a:endParaRPr lang="en-US" altLang="ja-JP" sz="1100" b="1" dirty="0">
              <a:solidFill>
                <a:schemeClr val="bg1"/>
              </a:solidFill>
              <a:latin typeface="+mn-ea"/>
              <a:cs typeface="メイリオ" panose="020B0604030504040204" pitchFamily="50" charset="-128"/>
            </a:endParaRPr>
          </a:p>
        </p:txBody>
      </p:sp>
      <p:sp>
        <p:nvSpPr>
          <p:cNvPr id="7" name="テキスト ボックス 6">
            <a:extLst>
              <a:ext uri="{FF2B5EF4-FFF2-40B4-BE49-F238E27FC236}">
                <a16:creationId xmlns:a16="http://schemas.microsoft.com/office/drawing/2014/main" id="{82E49FB7-18BE-AF6F-0201-8C3C67AA6579}"/>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56/59</a:t>
            </a:r>
          </a:p>
        </p:txBody>
      </p:sp>
    </p:spTree>
    <p:extLst>
      <p:ext uri="{BB962C8B-B14F-4D97-AF65-F5344CB8AC3E}">
        <p14:creationId xmlns:p14="http://schemas.microsoft.com/office/powerpoint/2010/main" val="24040661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102289-F24F-F4F1-C1B4-2CC6F2F24DA1}"/>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10E73886-8235-0D22-EFC8-483806E1EE16}"/>
              </a:ext>
            </a:extLst>
          </p:cNvPr>
          <p:cNvPicPr>
            <a:picLocks noChangeAspect="1"/>
          </p:cNvPicPr>
          <p:nvPr/>
        </p:nvPicPr>
        <p:blipFill rotWithShape="1">
          <a:blip r:embed="rId3"/>
          <a:srcRect t="19"/>
          <a:stretch/>
        </p:blipFill>
        <p:spPr>
          <a:xfrm>
            <a:off x="21" y="3"/>
            <a:ext cx="12191980" cy="6873891"/>
          </a:xfrm>
          <a:prstGeom prst="rect">
            <a:avLst/>
          </a:prstGeom>
        </p:spPr>
      </p:pic>
      <p:sp>
        <p:nvSpPr>
          <p:cNvPr id="70" name="テキスト ボックス 69">
            <a:extLst>
              <a:ext uri="{FF2B5EF4-FFF2-40B4-BE49-F238E27FC236}">
                <a16:creationId xmlns:a16="http://schemas.microsoft.com/office/drawing/2014/main" id="{07857FDC-566D-1058-35AC-B0FA7B3A6B63}"/>
              </a:ext>
            </a:extLst>
          </p:cNvPr>
          <p:cNvSpPr txBox="1"/>
          <p:nvPr/>
        </p:nvSpPr>
        <p:spPr>
          <a:xfrm>
            <a:off x="59957" y="-97998"/>
            <a:ext cx="3419526" cy="907941"/>
          </a:xfrm>
          <a:prstGeom prst="rect">
            <a:avLst/>
          </a:prstGeom>
          <a:noFill/>
        </p:spPr>
        <p:txBody>
          <a:bodyPr wrap="none" rtlCol="0">
            <a:spAutoFit/>
          </a:bodyPr>
          <a:lstStyle/>
          <a:p>
            <a:pPr defTabSz="914377">
              <a:lnSpc>
                <a:spcPct val="150000"/>
              </a:lnSpc>
              <a:defRPr/>
            </a:pPr>
            <a:r>
              <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rPr>
              <a:t>3</a:t>
            </a: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年目振り返り</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2FA3B673-D607-4572-FB0B-8254392A0403}"/>
              </a:ext>
            </a:extLst>
          </p:cNvPr>
          <p:cNvGrpSpPr/>
          <p:nvPr/>
        </p:nvGrpSpPr>
        <p:grpSpPr>
          <a:xfrm flipV="1">
            <a:off x="46493" y="558580"/>
            <a:ext cx="3476936" cy="251360"/>
            <a:chOff x="4061460" y="1183703"/>
            <a:chExt cx="4069080" cy="0"/>
          </a:xfrm>
        </p:grpSpPr>
        <p:cxnSp>
          <p:nvCxnSpPr>
            <p:cNvPr id="73" name="直線コネクタ 72">
              <a:extLst>
                <a:ext uri="{FF2B5EF4-FFF2-40B4-BE49-F238E27FC236}">
                  <a16:creationId xmlns:a16="http://schemas.microsoft.com/office/drawing/2014/main" id="{4F51B6D4-1940-D62C-BD02-926C0053F79A}"/>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240B6471-621F-8D60-BA73-F41B4372FBEB}"/>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2" name="テキスト ボックス 1">
            <a:extLst>
              <a:ext uri="{FF2B5EF4-FFF2-40B4-BE49-F238E27FC236}">
                <a16:creationId xmlns:a16="http://schemas.microsoft.com/office/drawing/2014/main" id="{A4C23FD0-D576-EFD4-0057-4A3B29D30132}"/>
              </a:ext>
            </a:extLst>
          </p:cNvPr>
          <p:cNvSpPr txBox="1"/>
          <p:nvPr/>
        </p:nvSpPr>
        <p:spPr>
          <a:xfrm>
            <a:off x="832067" y="1044737"/>
            <a:ext cx="4729303" cy="523220"/>
          </a:xfrm>
          <a:prstGeom prst="rect">
            <a:avLst/>
          </a:prstGeom>
          <a:noFill/>
        </p:spPr>
        <p:txBody>
          <a:bodyPr wrap="square" rtlCol="0">
            <a:spAutoFit/>
          </a:bodyPr>
          <a:lstStyle/>
          <a:p>
            <a:r>
              <a:rPr kumimoji="1" lang="ja-JP" altLang="en-US" sz="2800" b="1" dirty="0">
                <a:solidFill>
                  <a:schemeClr val="bg1"/>
                </a:solidFill>
              </a:rPr>
              <a:t>成長度合い</a:t>
            </a:r>
            <a:endParaRPr kumimoji="1" lang="en-US" altLang="ja-JP" sz="2800" b="1" dirty="0">
              <a:solidFill>
                <a:schemeClr val="bg1"/>
              </a:solidFill>
            </a:endParaRPr>
          </a:p>
        </p:txBody>
      </p:sp>
      <p:sp>
        <p:nvSpPr>
          <p:cNvPr id="5" name="テキスト ボックス 4">
            <a:extLst>
              <a:ext uri="{FF2B5EF4-FFF2-40B4-BE49-F238E27FC236}">
                <a16:creationId xmlns:a16="http://schemas.microsoft.com/office/drawing/2014/main" id="{FCE2E587-2454-8FCE-3770-B8A1C1597C49}"/>
              </a:ext>
            </a:extLst>
          </p:cNvPr>
          <p:cNvSpPr txBox="1"/>
          <p:nvPr/>
        </p:nvSpPr>
        <p:spPr>
          <a:xfrm>
            <a:off x="4296554" y="4729986"/>
            <a:ext cx="2866452" cy="523220"/>
          </a:xfrm>
          <a:prstGeom prst="rect">
            <a:avLst/>
          </a:prstGeom>
          <a:noFill/>
        </p:spPr>
        <p:txBody>
          <a:bodyPr wrap="square" rtlCol="0">
            <a:spAutoFit/>
          </a:bodyPr>
          <a:lstStyle/>
          <a:p>
            <a:r>
              <a:rPr kumimoji="1" lang="en-US" altLang="ja-JP" sz="2800" b="1" dirty="0">
                <a:solidFill>
                  <a:schemeClr val="bg1"/>
                </a:solidFill>
              </a:rPr>
              <a:t>QC</a:t>
            </a:r>
            <a:r>
              <a:rPr kumimoji="1" lang="ja-JP" altLang="en-US" sz="2800" b="1" dirty="0">
                <a:solidFill>
                  <a:schemeClr val="bg1"/>
                </a:solidFill>
              </a:rPr>
              <a:t>楽しいメーター</a:t>
            </a:r>
            <a:endParaRPr kumimoji="1" lang="en-US" altLang="ja-JP" sz="2800" b="1" dirty="0">
              <a:solidFill>
                <a:schemeClr val="bg1"/>
              </a:solidFill>
            </a:endParaRPr>
          </a:p>
        </p:txBody>
      </p:sp>
      <p:pic>
        <p:nvPicPr>
          <p:cNvPr id="4" name="図 3">
            <a:extLst>
              <a:ext uri="{FF2B5EF4-FFF2-40B4-BE49-F238E27FC236}">
                <a16:creationId xmlns:a16="http://schemas.microsoft.com/office/drawing/2014/main" id="{1A124BF3-5112-E800-845A-5A20922AB5A0}"/>
              </a:ext>
            </a:extLst>
          </p:cNvPr>
          <p:cNvPicPr>
            <a:picLocks noChangeAspect="1"/>
          </p:cNvPicPr>
          <p:nvPr/>
        </p:nvPicPr>
        <p:blipFill>
          <a:blip r:embed="rId4"/>
          <a:stretch>
            <a:fillRect/>
          </a:stretch>
        </p:blipFill>
        <p:spPr>
          <a:xfrm>
            <a:off x="897768" y="2497273"/>
            <a:ext cx="3014200" cy="3414459"/>
          </a:xfrm>
          <a:prstGeom prst="rect">
            <a:avLst/>
          </a:prstGeom>
        </p:spPr>
      </p:pic>
      <p:sp>
        <p:nvSpPr>
          <p:cNvPr id="28" name="テキスト ボックス 27">
            <a:extLst>
              <a:ext uri="{FF2B5EF4-FFF2-40B4-BE49-F238E27FC236}">
                <a16:creationId xmlns:a16="http://schemas.microsoft.com/office/drawing/2014/main" id="{A3896351-F643-0436-F791-6CB29075DED8}"/>
              </a:ext>
            </a:extLst>
          </p:cNvPr>
          <p:cNvSpPr txBox="1"/>
          <p:nvPr/>
        </p:nvSpPr>
        <p:spPr>
          <a:xfrm>
            <a:off x="2744189" y="3947285"/>
            <a:ext cx="431528" cy="523220"/>
          </a:xfrm>
          <a:prstGeom prst="rect">
            <a:avLst/>
          </a:prstGeom>
          <a:noFill/>
        </p:spPr>
        <p:txBody>
          <a:bodyPr wrap="none" rtlCol="0">
            <a:spAutoFit/>
          </a:bodyPr>
          <a:lstStyle/>
          <a:p>
            <a:r>
              <a:rPr kumimoji="1" lang="ja-JP" altLang="en-US" sz="2800" b="1" dirty="0"/>
              <a:t>５</a:t>
            </a:r>
          </a:p>
        </p:txBody>
      </p:sp>
      <p:sp>
        <p:nvSpPr>
          <p:cNvPr id="29" name="テキスト ボックス 28">
            <a:extLst>
              <a:ext uri="{FF2B5EF4-FFF2-40B4-BE49-F238E27FC236}">
                <a16:creationId xmlns:a16="http://schemas.microsoft.com/office/drawing/2014/main" id="{05DAE712-684D-8548-92E0-31AAFCB09E85}"/>
              </a:ext>
            </a:extLst>
          </p:cNvPr>
          <p:cNvSpPr txBox="1"/>
          <p:nvPr/>
        </p:nvSpPr>
        <p:spPr>
          <a:xfrm>
            <a:off x="1717368" y="3947285"/>
            <a:ext cx="431528" cy="523220"/>
          </a:xfrm>
          <a:prstGeom prst="rect">
            <a:avLst/>
          </a:prstGeom>
          <a:noFill/>
        </p:spPr>
        <p:txBody>
          <a:bodyPr wrap="none" rtlCol="0">
            <a:spAutoFit/>
          </a:bodyPr>
          <a:lstStyle/>
          <a:p>
            <a:r>
              <a:rPr kumimoji="1" lang="ja-JP" altLang="en-US" sz="2800" b="1" dirty="0"/>
              <a:t>４</a:t>
            </a:r>
          </a:p>
        </p:txBody>
      </p:sp>
      <p:pic>
        <p:nvPicPr>
          <p:cNvPr id="27" name="図 26">
            <a:extLst>
              <a:ext uri="{FF2B5EF4-FFF2-40B4-BE49-F238E27FC236}">
                <a16:creationId xmlns:a16="http://schemas.microsoft.com/office/drawing/2014/main" id="{9FB79D64-E78F-2E13-C0A6-B48D870F14A3}"/>
              </a:ext>
            </a:extLst>
          </p:cNvPr>
          <p:cNvPicPr>
            <a:picLocks noChangeAspect="1"/>
          </p:cNvPicPr>
          <p:nvPr/>
        </p:nvPicPr>
        <p:blipFill>
          <a:blip r:embed="rId5"/>
          <a:stretch>
            <a:fillRect/>
          </a:stretch>
        </p:blipFill>
        <p:spPr>
          <a:xfrm>
            <a:off x="201068" y="2091478"/>
            <a:ext cx="992496" cy="1249019"/>
          </a:xfrm>
          <a:prstGeom prst="rect">
            <a:avLst/>
          </a:prstGeom>
        </p:spPr>
      </p:pic>
      <p:grpSp>
        <p:nvGrpSpPr>
          <p:cNvPr id="7" name="グループ化 6">
            <a:extLst>
              <a:ext uri="{FF2B5EF4-FFF2-40B4-BE49-F238E27FC236}">
                <a16:creationId xmlns:a16="http://schemas.microsoft.com/office/drawing/2014/main" id="{F06366A2-C449-E29D-E396-26F235144731}"/>
              </a:ext>
            </a:extLst>
          </p:cNvPr>
          <p:cNvGrpSpPr/>
          <p:nvPr/>
        </p:nvGrpSpPr>
        <p:grpSpPr>
          <a:xfrm>
            <a:off x="4094750" y="1384823"/>
            <a:ext cx="3113777" cy="3831155"/>
            <a:chOff x="12480704" y="3677117"/>
            <a:chExt cx="2465894" cy="3034007"/>
          </a:xfrm>
        </p:grpSpPr>
        <p:grpSp>
          <p:nvGrpSpPr>
            <p:cNvPr id="8" name="グループ化 7">
              <a:extLst>
                <a:ext uri="{FF2B5EF4-FFF2-40B4-BE49-F238E27FC236}">
                  <a16:creationId xmlns:a16="http://schemas.microsoft.com/office/drawing/2014/main" id="{C743CD0B-53B9-723C-CB20-EA4BB6436087}"/>
                </a:ext>
              </a:extLst>
            </p:cNvPr>
            <p:cNvGrpSpPr/>
            <p:nvPr/>
          </p:nvGrpSpPr>
          <p:grpSpPr>
            <a:xfrm>
              <a:off x="12774377" y="3677117"/>
              <a:ext cx="2022671" cy="3034007"/>
              <a:chOff x="14193377" y="2095964"/>
              <a:chExt cx="2022671" cy="3034007"/>
            </a:xfrm>
          </p:grpSpPr>
          <p:pic>
            <p:nvPicPr>
              <p:cNvPr id="13" name="図 12">
                <a:extLst>
                  <a:ext uri="{FF2B5EF4-FFF2-40B4-BE49-F238E27FC236}">
                    <a16:creationId xmlns:a16="http://schemas.microsoft.com/office/drawing/2014/main" id="{7EDC440C-F274-763A-94CE-BD63E64D2728}"/>
                  </a:ext>
                </a:extLst>
              </p:cNvPr>
              <p:cNvPicPr>
                <a:picLocks noChangeAspect="1"/>
              </p:cNvPicPr>
              <p:nvPr/>
            </p:nvPicPr>
            <p:blipFill>
              <a:blip r:embed="rId6"/>
              <a:stretch>
                <a:fillRect/>
              </a:stretch>
            </p:blipFill>
            <p:spPr>
              <a:xfrm>
                <a:off x="14193377" y="2095964"/>
                <a:ext cx="2022671" cy="3034007"/>
              </a:xfrm>
              <a:prstGeom prst="rect">
                <a:avLst/>
              </a:prstGeom>
            </p:spPr>
          </p:pic>
          <p:grpSp>
            <p:nvGrpSpPr>
              <p:cNvPr id="14" name="グループ化 13">
                <a:extLst>
                  <a:ext uri="{FF2B5EF4-FFF2-40B4-BE49-F238E27FC236}">
                    <a16:creationId xmlns:a16="http://schemas.microsoft.com/office/drawing/2014/main" id="{B1F6B538-33A7-F3C3-FBA8-89F3113FE54F}"/>
                  </a:ext>
                </a:extLst>
              </p:cNvPr>
              <p:cNvGrpSpPr/>
              <p:nvPr/>
            </p:nvGrpSpPr>
            <p:grpSpPr>
              <a:xfrm>
                <a:off x="15090770" y="3286946"/>
                <a:ext cx="340933" cy="645443"/>
                <a:chOff x="15090770" y="3286946"/>
                <a:chExt cx="340933" cy="645443"/>
              </a:xfrm>
            </p:grpSpPr>
            <p:sp>
              <p:nvSpPr>
                <p:cNvPr id="15" name="楕円 14">
                  <a:extLst>
                    <a:ext uri="{FF2B5EF4-FFF2-40B4-BE49-F238E27FC236}">
                      <a16:creationId xmlns:a16="http://schemas.microsoft.com/office/drawing/2014/main" id="{E2852C00-C1E9-CC14-BD88-7E0E22562C74}"/>
                    </a:ext>
                  </a:extLst>
                </p:cNvPr>
                <p:cNvSpPr/>
                <p:nvPr/>
              </p:nvSpPr>
              <p:spPr>
                <a:xfrm>
                  <a:off x="15090770" y="3286946"/>
                  <a:ext cx="179700" cy="179700"/>
                </a:xfrm>
                <a:prstGeom prst="ellipse">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6" name="矢印: 下 15">
                  <a:extLst>
                    <a:ext uri="{FF2B5EF4-FFF2-40B4-BE49-F238E27FC236}">
                      <a16:creationId xmlns:a16="http://schemas.microsoft.com/office/drawing/2014/main" id="{C7E4A738-2780-3CE1-1409-8E34FB63F769}"/>
                    </a:ext>
                  </a:extLst>
                </p:cNvPr>
                <p:cNvSpPr/>
                <p:nvPr/>
              </p:nvSpPr>
              <p:spPr>
                <a:xfrm rot="19313852" flipH="1">
                  <a:off x="15363317" y="3361734"/>
                  <a:ext cx="68386" cy="570655"/>
                </a:xfrm>
                <a:prstGeom prst="downArrow">
                  <a:avLst>
                    <a:gd name="adj1" fmla="val 50000"/>
                    <a:gd name="adj2" fmla="val 345507"/>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grpSp>
        </p:grpSp>
        <p:grpSp>
          <p:nvGrpSpPr>
            <p:cNvPr id="9" name="グループ化 8">
              <a:extLst>
                <a:ext uri="{FF2B5EF4-FFF2-40B4-BE49-F238E27FC236}">
                  <a16:creationId xmlns:a16="http://schemas.microsoft.com/office/drawing/2014/main" id="{949B865E-0E5D-6566-1CD1-0A63FFF45D45}"/>
                </a:ext>
              </a:extLst>
            </p:cNvPr>
            <p:cNvGrpSpPr/>
            <p:nvPr/>
          </p:nvGrpSpPr>
          <p:grpSpPr>
            <a:xfrm>
              <a:off x="12480704" y="3769146"/>
              <a:ext cx="2465894" cy="2045948"/>
              <a:chOff x="8937263" y="3328155"/>
              <a:chExt cx="2465894" cy="2045948"/>
            </a:xfrm>
          </p:grpSpPr>
          <p:sp>
            <p:nvSpPr>
              <p:cNvPr id="10" name="テキスト ボックス 9">
                <a:extLst>
                  <a:ext uri="{FF2B5EF4-FFF2-40B4-BE49-F238E27FC236}">
                    <a16:creationId xmlns:a16="http://schemas.microsoft.com/office/drawing/2014/main" id="{F6F5E09B-A716-AB4C-F28F-AA7867D04320}"/>
                  </a:ext>
                </a:extLst>
              </p:cNvPr>
              <p:cNvSpPr txBox="1"/>
              <p:nvPr/>
            </p:nvSpPr>
            <p:spPr>
              <a:xfrm>
                <a:off x="8937263" y="5047630"/>
                <a:ext cx="624832" cy="292485"/>
              </a:xfrm>
              <a:prstGeom prst="rect">
                <a:avLst/>
              </a:prstGeom>
              <a:noFill/>
            </p:spPr>
            <p:txBody>
              <a:bodyPr wrap="none" rtlCol="0">
                <a:spAutoFit/>
              </a:bodyPr>
              <a:lstStyle/>
              <a:p>
                <a:r>
                  <a:rPr kumimoji="1" lang="ja-JP" altLang="en-US" b="1" dirty="0">
                    <a:solidFill>
                      <a:schemeClr val="bg1"/>
                    </a:solidFill>
                    <a:latin typeface="Meiryo UI" panose="020B0604030504040204" pitchFamily="50" charset="-128"/>
                    <a:ea typeface="Meiryo UI" panose="020B0604030504040204" pitchFamily="50" charset="-128"/>
                  </a:rPr>
                  <a:t>苦しい</a:t>
                </a:r>
              </a:p>
            </p:txBody>
          </p:sp>
          <p:sp>
            <p:nvSpPr>
              <p:cNvPr id="11" name="テキスト ボックス 10">
                <a:extLst>
                  <a:ext uri="{FF2B5EF4-FFF2-40B4-BE49-F238E27FC236}">
                    <a16:creationId xmlns:a16="http://schemas.microsoft.com/office/drawing/2014/main" id="{FFB98C6E-66BD-015B-078C-4D9FD60342FE}"/>
                  </a:ext>
                </a:extLst>
              </p:cNvPr>
              <p:cNvSpPr txBox="1"/>
              <p:nvPr/>
            </p:nvSpPr>
            <p:spPr>
              <a:xfrm>
                <a:off x="9886105" y="3328155"/>
                <a:ext cx="511849" cy="292485"/>
              </a:xfrm>
              <a:prstGeom prst="rect">
                <a:avLst/>
              </a:prstGeom>
              <a:noFill/>
            </p:spPr>
            <p:txBody>
              <a:bodyPr wrap="none" rtlCol="0">
                <a:spAutoFit/>
              </a:bodyPr>
              <a:lstStyle/>
              <a:p>
                <a:r>
                  <a:rPr kumimoji="1" lang="ja-JP" altLang="en-US" b="1" dirty="0">
                    <a:solidFill>
                      <a:schemeClr val="bg1"/>
                    </a:solidFill>
                    <a:latin typeface="Meiryo UI" panose="020B0604030504040204" pitchFamily="50" charset="-128"/>
                    <a:ea typeface="Meiryo UI" panose="020B0604030504040204" pitchFamily="50" charset="-128"/>
                  </a:rPr>
                  <a:t>普通</a:t>
                </a:r>
              </a:p>
            </p:txBody>
          </p:sp>
          <p:sp>
            <p:nvSpPr>
              <p:cNvPr id="12" name="テキスト ボックス 11">
                <a:extLst>
                  <a:ext uri="{FF2B5EF4-FFF2-40B4-BE49-F238E27FC236}">
                    <a16:creationId xmlns:a16="http://schemas.microsoft.com/office/drawing/2014/main" id="{BD3612B1-FB66-783C-5AF1-4CC8D2B06589}"/>
                  </a:ext>
                </a:extLst>
              </p:cNvPr>
              <p:cNvSpPr txBox="1"/>
              <p:nvPr/>
            </p:nvSpPr>
            <p:spPr>
              <a:xfrm>
                <a:off x="10778325" y="5081618"/>
                <a:ext cx="624832" cy="292485"/>
              </a:xfrm>
              <a:prstGeom prst="rect">
                <a:avLst/>
              </a:prstGeom>
              <a:noFill/>
            </p:spPr>
            <p:txBody>
              <a:bodyPr wrap="none" rtlCol="0">
                <a:spAutoFit/>
              </a:bodyPr>
              <a:lstStyle/>
              <a:p>
                <a:r>
                  <a:rPr kumimoji="1" lang="ja-JP" altLang="en-US" b="1" dirty="0">
                    <a:solidFill>
                      <a:schemeClr val="accent6"/>
                    </a:solidFill>
                    <a:latin typeface="Meiryo UI" panose="020B0604030504040204" pitchFamily="50" charset="-128"/>
                    <a:ea typeface="Meiryo UI" panose="020B0604030504040204" pitchFamily="50" charset="-128"/>
                  </a:rPr>
                  <a:t>楽しい</a:t>
                </a:r>
              </a:p>
            </p:txBody>
          </p:sp>
        </p:grpSp>
      </p:grpSp>
      <p:sp>
        <p:nvSpPr>
          <p:cNvPr id="17" name="矢印: 下カーブ 16">
            <a:extLst>
              <a:ext uri="{FF2B5EF4-FFF2-40B4-BE49-F238E27FC236}">
                <a16:creationId xmlns:a16="http://schemas.microsoft.com/office/drawing/2014/main" id="{07E1A997-7E9A-15E4-2961-B228FCE31991}"/>
              </a:ext>
            </a:extLst>
          </p:cNvPr>
          <p:cNvSpPr/>
          <p:nvPr/>
        </p:nvSpPr>
        <p:spPr>
          <a:xfrm rot="21271820">
            <a:off x="5217992" y="2548611"/>
            <a:ext cx="1075389" cy="730844"/>
          </a:xfrm>
          <a:prstGeom prst="curvedDownArrow">
            <a:avLst>
              <a:gd name="adj1" fmla="val 14167"/>
              <a:gd name="adj2" fmla="val 47747"/>
              <a:gd name="adj3" fmla="val 37900"/>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solidFill>
                <a:schemeClr val="tx1"/>
              </a:solidFill>
            </a:endParaRPr>
          </a:p>
        </p:txBody>
      </p:sp>
      <p:grpSp>
        <p:nvGrpSpPr>
          <p:cNvPr id="30" name="グループ化 29">
            <a:extLst>
              <a:ext uri="{FF2B5EF4-FFF2-40B4-BE49-F238E27FC236}">
                <a16:creationId xmlns:a16="http://schemas.microsoft.com/office/drawing/2014/main" id="{24CCD499-5A04-BA00-E4D1-6D6756252A70}"/>
              </a:ext>
            </a:extLst>
          </p:cNvPr>
          <p:cNvGrpSpPr/>
          <p:nvPr/>
        </p:nvGrpSpPr>
        <p:grpSpPr>
          <a:xfrm>
            <a:off x="265472" y="1190527"/>
            <a:ext cx="11780711" cy="5586283"/>
            <a:chOff x="265471" y="1190526"/>
            <a:chExt cx="11780710" cy="5586282"/>
          </a:xfrm>
        </p:grpSpPr>
        <p:grpSp>
          <p:nvGrpSpPr>
            <p:cNvPr id="3" name="グループ化 2">
              <a:extLst>
                <a:ext uri="{FF2B5EF4-FFF2-40B4-BE49-F238E27FC236}">
                  <a16:creationId xmlns:a16="http://schemas.microsoft.com/office/drawing/2014/main" id="{FA6AA762-994D-FEE3-4BA4-2C9849F03689}"/>
                </a:ext>
              </a:extLst>
            </p:cNvPr>
            <p:cNvGrpSpPr/>
            <p:nvPr/>
          </p:nvGrpSpPr>
          <p:grpSpPr>
            <a:xfrm>
              <a:off x="265471" y="1190526"/>
              <a:ext cx="11780710" cy="5586282"/>
              <a:chOff x="265471" y="1190526"/>
              <a:chExt cx="11780710" cy="5586282"/>
            </a:xfrm>
          </p:grpSpPr>
          <p:sp>
            <p:nvSpPr>
              <p:cNvPr id="22" name="四角形: 角を丸くする 21">
                <a:extLst>
                  <a:ext uri="{FF2B5EF4-FFF2-40B4-BE49-F238E27FC236}">
                    <a16:creationId xmlns:a16="http://schemas.microsoft.com/office/drawing/2014/main" id="{69543886-A258-62A3-1BCA-E19F04925E3B}"/>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QC</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楽しいﾒｰﾀｰがついに楽しいに</a:t>
                </a: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三浦の能力も大きく向上</a:t>
                </a:r>
              </a:p>
            </p:txBody>
          </p:sp>
          <p:sp>
            <p:nvSpPr>
              <p:cNvPr id="18" name="テキスト ボックス 17">
                <a:extLst>
                  <a:ext uri="{FF2B5EF4-FFF2-40B4-BE49-F238E27FC236}">
                    <a16:creationId xmlns:a16="http://schemas.microsoft.com/office/drawing/2014/main" id="{52DEF489-B8DC-BA27-DA70-EFB276586A49}"/>
                  </a:ext>
                </a:extLst>
              </p:cNvPr>
              <p:cNvSpPr txBox="1"/>
              <p:nvPr/>
            </p:nvSpPr>
            <p:spPr>
              <a:xfrm>
                <a:off x="7692380" y="1190526"/>
                <a:ext cx="3141558" cy="400110"/>
              </a:xfrm>
              <a:prstGeom prst="rect">
                <a:avLst/>
              </a:prstGeom>
              <a:noFill/>
            </p:spPr>
            <p:txBody>
              <a:bodyPr wrap="square" rtlCol="0">
                <a:spAutoFit/>
              </a:bodyPr>
              <a:lstStyle/>
              <a:p>
                <a:pPr algn="ctr"/>
                <a:r>
                  <a:rPr lang="ja-JP" altLang="en-US" sz="2000" b="1" dirty="0">
                    <a:solidFill>
                      <a:schemeClr val="bg1"/>
                    </a:solidFill>
                  </a:rPr>
                  <a:t>三浦　リーダーグラフ</a:t>
                </a:r>
                <a:endParaRPr kumimoji="1" lang="ja-JP" altLang="en-US" sz="2000" b="1" dirty="0">
                  <a:solidFill>
                    <a:schemeClr val="bg1"/>
                  </a:solidFill>
                </a:endParaRPr>
              </a:p>
            </p:txBody>
          </p:sp>
          <p:pic>
            <p:nvPicPr>
              <p:cNvPr id="24" name="図 23">
                <a:extLst>
                  <a:ext uri="{FF2B5EF4-FFF2-40B4-BE49-F238E27FC236}">
                    <a16:creationId xmlns:a16="http://schemas.microsoft.com/office/drawing/2014/main" id="{DEB13F5D-A928-AE96-E080-A160610FBA72}"/>
                  </a:ext>
                </a:extLst>
              </p:cNvPr>
              <p:cNvPicPr>
                <a:picLocks noChangeAspect="1"/>
              </p:cNvPicPr>
              <p:nvPr/>
            </p:nvPicPr>
            <p:blipFill>
              <a:blip r:embed="rId7"/>
              <a:stretch>
                <a:fillRect/>
              </a:stretch>
            </p:blipFill>
            <p:spPr>
              <a:xfrm>
                <a:off x="7373231" y="1734212"/>
                <a:ext cx="3989086" cy="2981045"/>
              </a:xfrm>
              <a:prstGeom prst="rect">
                <a:avLst/>
              </a:prstGeom>
            </p:spPr>
          </p:pic>
        </p:grpSp>
        <p:sp>
          <p:nvSpPr>
            <p:cNvPr id="21" name="楕円 20">
              <a:extLst>
                <a:ext uri="{FF2B5EF4-FFF2-40B4-BE49-F238E27FC236}">
                  <a16:creationId xmlns:a16="http://schemas.microsoft.com/office/drawing/2014/main" id="{03FF9C58-CE2E-7668-A7E1-400BBD996B1C}"/>
                </a:ext>
              </a:extLst>
            </p:cNvPr>
            <p:cNvSpPr/>
            <p:nvPr/>
          </p:nvSpPr>
          <p:spPr>
            <a:xfrm>
              <a:off x="10396615" y="2910715"/>
              <a:ext cx="927653" cy="299677"/>
            </a:xfrm>
            <a:prstGeom prst="ellipse">
              <a:avLst/>
            </a:prstGeom>
            <a:noFill/>
            <a:ln w="508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23" name="楕円 22">
              <a:extLst>
                <a:ext uri="{FF2B5EF4-FFF2-40B4-BE49-F238E27FC236}">
                  <a16:creationId xmlns:a16="http://schemas.microsoft.com/office/drawing/2014/main" id="{508A2BB0-340C-6D8F-7FDF-4C0CCF04D513}"/>
                </a:ext>
              </a:extLst>
            </p:cNvPr>
            <p:cNvSpPr/>
            <p:nvPr/>
          </p:nvSpPr>
          <p:spPr>
            <a:xfrm>
              <a:off x="7770647" y="4373878"/>
              <a:ext cx="927653" cy="292178"/>
            </a:xfrm>
            <a:prstGeom prst="ellipse">
              <a:avLst/>
            </a:prstGeom>
            <a:noFill/>
            <a:ln w="508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25" name="楕円 24">
              <a:extLst>
                <a:ext uri="{FF2B5EF4-FFF2-40B4-BE49-F238E27FC236}">
                  <a16:creationId xmlns:a16="http://schemas.microsoft.com/office/drawing/2014/main" id="{D9C481C2-B821-DB32-9431-778B6F5EADAE}"/>
                </a:ext>
              </a:extLst>
            </p:cNvPr>
            <p:cNvSpPr/>
            <p:nvPr/>
          </p:nvSpPr>
          <p:spPr>
            <a:xfrm>
              <a:off x="7373231" y="2906073"/>
              <a:ext cx="927653" cy="315179"/>
            </a:xfrm>
            <a:prstGeom prst="ellipse">
              <a:avLst/>
            </a:prstGeom>
            <a:noFill/>
            <a:ln w="508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26" name="楕円 25">
              <a:extLst>
                <a:ext uri="{FF2B5EF4-FFF2-40B4-BE49-F238E27FC236}">
                  <a16:creationId xmlns:a16="http://schemas.microsoft.com/office/drawing/2014/main" id="{1946ACEB-5677-2551-06DA-DCC97B74C919}"/>
                </a:ext>
              </a:extLst>
            </p:cNvPr>
            <p:cNvSpPr/>
            <p:nvPr/>
          </p:nvSpPr>
          <p:spPr>
            <a:xfrm>
              <a:off x="9932789" y="4371548"/>
              <a:ext cx="927653" cy="292178"/>
            </a:xfrm>
            <a:prstGeom prst="ellipse">
              <a:avLst/>
            </a:prstGeom>
            <a:noFill/>
            <a:ln w="508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pic>
          <p:nvPicPr>
            <p:cNvPr id="6" name="図 5">
              <a:extLst>
                <a:ext uri="{FF2B5EF4-FFF2-40B4-BE49-F238E27FC236}">
                  <a16:creationId xmlns:a16="http://schemas.microsoft.com/office/drawing/2014/main" id="{F688C9CC-20D3-BF0B-D1F4-150995BD5CE0}"/>
                </a:ext>
              </a:extLst>
            </p:cNvPr>
            <p:cNvPicPr>
              <a:picLocks noChangeAspect="1"/>
            </p:cNvPicPr>
            <p:nvPr/>
          </p:nvPicPr>
          <p:blipFill>
            <a:blip r:embed="rId8"/>
            <a:stretch>
              <a:fillRect/>
            </a:stretch>
          </p:blipFill>
          <p:spPr>
            <a:xfrm>
              <a:off x="9980777" y="3947285"/>
              <a:ext cx="2065403" cy="2065403"/>
            </a:xfrm>
            <a:prstGeom prst="rect">
              <a:avLst/>
            </a:prstGeom>
          </p:spPr>
        </p:pic>
      </p:grpSp>
      <p:sp>
        <p:nvSpPr>
          <p:cNvPr id="20" name="テキスト ボックス 19">
            <a:extLst>
              <a:ext uri="{FF2B5EF4-FFF2-40B4-BE49-F238E27FC236}">
                <a16:creationId xmlns:a16="http://schemas.microsoft.com/office/drawing/2014/main" id="{4B4D9500-62B7-7142-4A12-EC01EC0AC20E}"/>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57/59</a:t>
            </a:r>
          </a:p>
        </p:txBody>
      </p:sp>
    </p:spTree>
    <p:extLst>
      <p:ext uri="{BB962C8B-B14F-4D97-AF65-F5344CB8AC3E}">
        <p14:creationId xmlns:p14="http://schemas.microsoft.com/office/powerpoint/2010/main" val="120226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9272A-231F-2402-3704-88FBE3FA1ED6}"/>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74A038F9-B8AE-B169-CB5F-C923D510AE62}"/>
              </a:ext>
            </a:extLst>
          </p:cNvPr>
          <p:cNvPicPr>
            <a:picLocks noChangeAspect="1"/>
          </p:cNvPicPr>
          <p:nvPr/>
        </p:nvPicPr>
        <p:blipFill rotWithShape="1">
          <a:blip r:embed="rId3"/>
          <a:srcRect t="19"/>
          <a:stretch/>
        </p:blipFill>
        <p:spPr>
          <a:xfrm>
            <a:off x="21" y="-32475"/>
            <a:ext cx="12191980" cy="6873891"/>
          </a:xfrm>
          <a:prstGeom prst="rect">
            <a:avLst/>
          </a:prstGeom>
        </p:spPr>
      </p:pic>
      <p:sp>
        <p:nvSpPr>
          <p:cNvPr id="70" name="テキスト ボックス 69">
            <a:extLst>
              <a:ext uri="{FF2B5EF4-FFF2-40B4-BE49-F238E27FC236}">
                <a16:creationId xmlns:a16="http://schemas.microsoft.com/office/drawing/2014/main" id="{C93BEDDA-7EC2-DA48-731B-C5F4FD60D56C}"/>
              </a:ext>
            </a:extLst>
          </p:cNvPr>
          <p:cNvSpPr txBox="1"/>
          <p:nvPr/>
        </p:nvSpPr>
        <p:spPr>
          <a:xfrm>
            <a:off x="59959" y="-97998"/>
            <a:ext cx="6051657" cy="907941"/>
          </a:xfrm>
          <a:prstGeom prst="rect">
            <a:avLst/>
          </a:prstGeom>
          <a:noFill/>
        </p:spPr>
        <p:txBody>
          <a:bodyPr wrap="none" rtlCol="0">
            <a:spAutoFit/>
          </a:bodyPr>
          <a:lstStyle/>
          <a:p>
            <a:pPr defTabSz="914377">
              <a:lnSpc>
                <a:spcPct val="150000"/>
              </a:lnSpc>
              <a:defRPr/>
            </a:pP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３年間のまとめと振り返り</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F6236049-12BA-7B68-4CB4-62BDAE9EC5EC}"/>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8F9A9B87-739B-8B4C-5932-4F511B9812D6}"/>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7A0FBC82-E224-CA29-5795-9F2A759083D9}"/>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sp>
        <p:nvSpPr>
          <p:cNvPr id="5" name="テキスト ボックス 4">
            <a:extLst>
              <a:ext uri="{FF2B5EF4-FFF2-40B4-BE49-F238E27FC236}">
                <a16:creationId xmlns:a16="http://schemas.microsoft.com/office/drawing/2014/main" id="{1265FA38-F2CA-821A-786E-A6E412D2ADF2}"/>
              </a:ext>
            </a:extLst>
          </p:cNvPr>
          <p:cNvSpPr txBox="1"/>
          <p:nvPr/>
        </p:nvSpPr>
        <p:spPr>
          <a:xfrm>
            <a:off x="265472" y="860417"/>
            <a:ext cx="4729303" cy="523220"/>
          </a:xfrm>
          <a:prstGeom prst="rect">
            <a:avLst/>
          </a:prstGeom>
          <a:noFill/>
        </p:spPr>
        <p:txBody>
          <a:bodyPr wrap="square" rtlCol="0">
            <a:spAutoFit/>
          </a:bodyPr>
          <a:lstStyle/>
          <a:p>
            <a:r>
              <a:rPr kumimoji="1" lang="ja-JP" altLang="en-US" sz="2800" b="1" dirty="0">
                <a:solidFill>
                  <a:schemeClr val="bg1"/>
                </a:solidFill>
              </a:rPr>
              <a:t>成長度合い</a:t>
            </a:r>
            <a:endParaRPr kumimoji="1" lang="en-US" altLang="ja-JP" sz="2800" b="1" dirty="0">
              <a:solidFill>
                <a:schemeClr val="bg1"/>
              </a:solidFill>
            </a:endParaRPr>
          </a:p>
        </p:txBody>
      </p:sp>
      <p:sp>
        <p:nvSpPr>
          <p:cNvPr id="8" name="テキスト ボックス 12">
            <a:extLst>
              <a:ext uri="{FF2B5EF4-FFF2-40B4-BE49-F238E27FC236}">
                <a16:creationId xmlns:a16="http://schemas.microsoft.com/office/drawing/2014/main" id="{2811F3C0-14E6-4790-02C5-72921958E6F0}"/>
              </a:ext>
            </a:extLst>
          </p:cNvPr>
          <p:cNvSpPr txBox="1"/>
          <p:nvPr/>
        </p:nvSpPr>
        <p:spPr>
          <a:xfrm>
            <a:off x="2037335" y="1319442"/>
            <a:ext cx="1925527"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25</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9</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18</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9" name="テキスト ボックス 12">
            <a:extLst>
              <a:ext uri="{FF2B5EF4-FFF2-40B4-BE49-F238E27FC236}">
                <a16:creationId xmlns:a16="http://schemas.microsoft.com/office/drawing/2014/main" id="{BC25A920-30D6-6E8B-B31D-44DDA6119180}"/>
              </a:ext>
            </a:extLst>
          </p:cNvPr>
          <p:cNvSpPr txBox="1"/>
          <p:nvPr/>
        </p:nvSpPr>
        <p:spPr>
          <a:xfrm>
            <a:off x="265471" y="1319442"/>
            <a:ext cx="1709122"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1</a:t>
            </a:r>
            <a:r>
              <a:rPr lang="ja-JP" altLang="en-US" sz="1100" b="1" dirty="0">
                <a:solidFill>
                  <a:schemeClr val="bg1"/>
                </a:solidFill>
                <a:latin typeface="+mn-ea"/>
                <a:cs typeface="メイリオ" panose="020B0604030504040204" pitchFamily="50" charset="-128"/>
              </a:rPr>
              <a:t>：個人別レベル把握表</a:t>
            </a:r>
            <a:endParaRPr lang="en-US" altLang="ja-JP" sz="1100" b="1" dirty="0">
              <a:solidFill>
                <a:schemeClr val="bg1"/>
              </a:solidFill>
              <a:latin typeface="+mn-ea"/>
              <a:cs typeface="メイリオ" panose="020B0604030504040204" pitchFamily="50" charset="-128"/>
            </a:endParaRPr>
          </a:p>
        </p:txBody>
      </p:sp>
      <p:pic>
        <p:nvPicPr>
          <p:cNvPr id="45" name="図 44">
            <a:extLst>
              <a:ext uri="{FF2B5EF4-FFF2-40B4-BE49-F238E27FC236}">
                <a16:creationId xmlns:a16="http://schemas.microsoft.com/office/drawing/2014/main" id="{C030203B-F414-8809-D5E3-0AE28519B963}"/>
              </a:ext>
            </a:extLst>
          </p:cNvPr>
          <p:cNvPicPr>
            <a:picLocks noChangeAspect="1"/>
          </p:cNvPicPr>
          <p:nvPr/>
        </p:nvPicPr>
        <p:blipFill>
          <a:blip r:embed="rId4"/>
          <a:stretch>
            <a:fillRect/>
          </a:stretch>
        </p:blipFill>
        <p:spPr>
          <a:xfrm>
            <a:off x="4319640" y="1573502"/>
            <a:ext cx="3691719" cy="2708325"/>
          </a:xfrm>
          <a:prstGeom prst="rect">
            <a:avLst/>
          </a:prstGeom>
        </p:spPr>
      </p:pic>
      <p:pic>
        <p:nvPicPr>
          <p:cNvPr id="7" name="図 6">
            <a:extLst>
              <a:ext uri="{FF2B5EF4-FFF2-40B4-BE49-F238E27FC236}">
                <a16:creationId xmlns:a16="http://schemas.microsoft.com/office/drawing/2014/main" id="{1C356207-9320-6994-34CE-F05709675772}"/>
              </a:ext>
            </a:extLst>
          </p:cNvPr>
          <p:cNvPicPr>
            <a:picLocks noChangeAspect="1"/>
          </p:cNvPicPr>
          <p:nvPr/>
        </p:nvPicPr>
        <p:blipFill>
          <a:blip r:embed="rId5"/>
          <a:stretch>
            <a:fillRect/>
          </a:stretch>
        </p:blipFill>
        <p:spPr>
          <a:xfrm>
            <a:off x="302422" y="1556049"/>
            <a:ext cx="3817209" cy="2725779"/>
          </a:xfrm>
          <a:prstGeom prst="rect">
            <a:avLst/>
          </a:prstGeom>
        </p:spPr>
      </p:pic>
      <p:grpSp>
        <p:nvGrpSpPr>
          <p:cNvPr id="14" name="グループ化 13">
            <a:extLst>
              <a:ext uri="{FF2B5EF4-FFF2-40B4-BE49-F238E27FC236}">
                <a16:creationId xmlns:a16="http://schemas.microsoft.com/office/drawing/2014/main" id="{626F6DBE-FFA0-5005-D017-179A41DA026F}"/>
              </a:ext>
            </a:extLst>
          </p:cNvPr>
          <p:cNvGrpSpPr/>
          <p:nvPr/>
        </p:nvGrpSpPr>
        <p:grpSpPr>
          <a:xfrm>
            <a:off x="265472" y="4483704"/>
            <a:ext cx="11780711" cy="2293104"/>
            <a:chOff x="265471" y="4483704"/>
            <a:chExt cx="11780710" cy="2293104"/>
          </a:xfrm>
        </p:grpSpPr>
        <p:sp>
          <p:nvSpPr>
            <p:cNvPr id="22" name="四角形: 角を丸くする 21">
              <a:extLst>
                <a:ext uri="{FF2B5EF4-FFF2-40B4-BE49-F238E27FC236}">
                  <a16:creationId xmlns:a16="http://schemas.microsoft.com/office/drawing/2014/main" id="{7F2A992B-F558-34C6-D799-896ECC9C45F4}"/>
                </a:ext>
              </a:extLst>
            </p:cNvPr>
            <p:cNvSpPr/>
            <p:nvPr/>
          </p:nvSpPr>
          <p:spPr>
            <a:xfrm>
              <a:off x="265471" y="6123736"/>
              <a:ext cx="11780710"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3600" b="1" dirty="0">
                  <a:ln w="12700">
                    <a:noFill/>
                  </a:ln>
                  <a:solidFill>
                    <a:schemeClr val="bg1">
                      <a:alpha val="97000"/>
                    </a:schemeClr>
                  </a:solidFill>
                  <a:effectLst>
                    <a:outerShdw blurRad="50800" dist="50800" dir="5400000" algn="ctr" rotWithShape="0">
                      <a:schemeClr val="bg1">
                        <a:lumMod val="50000"/>
                      </a:schemeClr>
                    </a:outerShdw>
                  </a:effectLst>
                </a:rPr>
                <a:t>3</a:t>
              </a:r>
              <a:r>
                <a:rPr kumimoji="1" lang="ja-JP" altLang="en-US" sz="3600" b="1" dirty="0">
                  <a:ln w="12700">
                    <a:noFill/>
                  </a:ln>
                  <a:solidFill>
                    <a:schemeClr val="bg1">
                      <a:alpha val="97000"/>
                    </a:schemeClr>
                  </a:solidFill>
                  <a:effectLst>
                    <a:outerShdw blurRad="50800" dist="50800" dir="5400000" algn="ctr" rotWithShape="0">
                      <a:schemeClr val="bg1">
                        <a:lumMod val="50000"/>
                      </a:schemeClr>
                    </a:outerShdw>
                  </a:effectLst>
                </a:rPr>
                <a:t>年間でﾒﾝﾊﾞｰもｻｰｸﾙも大きく成長！私もﾚﾍﾞﾙｱｯﾌﾟ！</a:t>
              </a:r>
            </a:p>
          </p:txBody>
        </p:sp>
        <p:grpSp>
          <p:nvGrpSpPr>
            <p:cNvPr id="13" name="グループ化 12">
              <a:extLst>
                <a:ext uri="{FF2B5EF4-FFF2-40B4-BE49-F238E27FC236}">
                  <a16:creationId xmlns:a16="http://schemas.microsoft.com/office/drawing/2014/main" id="{DD7A6935-843A-1098-29B5-A6CB5B8A54CB}"/>
                </a:ext>
              </a:extLst>
            </p:cNvPr>
            <p:cNvGrpSpPr/>
            <p:nvPr/>
          </p:nvGrpSpPr>
          <p:grpSpPr>
            <a:xfrm>
              <a:off x="932623" y="4483704"/>
              <a:ext cx="6245833" cy="1688368"/>
              <a:chOff x="932623" y="4483704"/>
              <a:chExt cx="6245833" cy="1688368"/>
            </a:xfrm>
          </p:grpSpPr>
          <p:pic>
            <p:nvPicPr>
              <p:cNvPr id="11" name="図 10">
                <a:extLst>
                  <a:ext uri="{FF2B5EF4-FFF2-40B4-BE49-F238E27FC236}">
                    <a16:creationId xmlns:a16="http://schemas.microsoft.com/office/drawing/2014/main" id="{EE896DB9-1338-5AA5-4118-A38169AFBA58}"/>
                  </a:ext>
                </a:extLst>
              </p:cNvPr>
              <p:cNvPicPr>
                <a:picLocks noChangeAspect="1"/>
              </p:cNvPicPr>
              <p:nvPr/>
            </p:nvPicPr>
            <p:blipFill>
              <a:blip r:embed="rId6"/>
              <a:stretch>
                <a:fillRect/>
              </a:stretch>
            </p:blipFill>
            <p:spPr>
              <a:xfrm>
                <a:off x="932623" y="4483704"/>
                <a:ext cx="1922089" cy="1688368"/>
              </a:xfrm>
              <a:prstGeom prst="rect">
                <a:avLst/>
              </a:prstGeom>
            </p:spPr>
          </p:pic>
          <p:sp>
            <p:nvSpPr>
              <p:cNvPr id="6" name="吹き出し: 角を丸めた四角形 5">
                <a:extLst>
                  <a:ext uri="{FF2B5EF4-FFF2-40B4-BE49-F238E27FC236}">
                    <a16:creationId xmlns:a16="http://schemas.microsoft.com/office/drawing/2014/main" id="{706CB056-485C-7F59-6580-95E779265B5E}"/>
                  </a:ext>
                </a:extLst>
              </p:cNvPr>
              <p:cNvSpPr/>
              <p:nvPr/>
            </p:nvSpPr>
            <p:spPr>
              <a:xfrm>
                <a:off x="3548631" y="4736927"/>
                <a:ext cx="3629825" cy="1167251"/>
              </a:xfrm>
              <a:prstGeom prst="wedgeRoundRectCallout">
                <a:avLst>
                  <a:gd name="adj1" fmla="val -66650"/>
                  <a:gd name="adj2" fmla="val 15640"/>
                  <a:gd name="adj3" fmla="val 16667"/>
                </a:avLst>
              </a:prstGeom>
              <a:solidFill>
                <a:schemeClr val="bg1"/>
              </a:solidFill>
              <a:ln w="38100"/>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2" name="テキスト ボックス 11">
                <a:extLst>
                  <a:ext uri="{FF2B5EF4-FFF2-40B4-BE49-F238E27FC236}">
                    <a16:creationId xmlns:a16="http://schemas.microsoft.com/office/drawing/2014/main" id="{551D746A-3CF2-3D1F-999E-D15684A340A1}"/>
                  </a:ext>
                </a:extLst>
              </p:cNvPr>
              <p:cNvSpPr txBox="1"/>
              <p:nvPr/>
            </p:nvSpPr>
            <p:spPr>
              <a:xfrm>
                <a:off x="3775978" y="4866555"/>
                <a:ext cx="3300470" cy="954107"/>
              </a:xfrm>
              <a:prstGeom prst="rect">
                <a:avLst/>
              </a:prstGeom>
              <a:noFill/>
            </p:spPr>
            <p:txBody>
              <a:bodyPr wrap="square" rtlCol="0">
                <a:spAutoFit/>
              </a:bodyPr>
              <a:lstStyle/>
              <a:p>
                <a:pPr algn="ctr"/>
                <a:r>
                  <a:rPr kumimoji="1" lang="ja-JP" altLang="en-US" sz="2800" b="1" dirty="0"/>
                  <a:t>楽しい</a:t>
                </a:r>
                <a:r>
                  <a:rPr kumimoji="1" lang="en-US" altLang="ja-JP" sz="2800" b="1" dirty="0"/>
                  <a:t>QC</a:t>
                </a:r>
              </a:p>
              <a:p>
                <a:pPr algn="ctr"/>
                <a:r>
                  <a:rPr kumimoji="1" lang="ja-JP" altLang="en-US" sz="2800" b="1" dirty="0">
                    <a:solidFill>
                      <a:srgbClr val="FF0000"/>
                    </a:solidFill>
                  </a:rPr>
                  <a:t>成長・貢献・一体感</a:t>
                </a:r>
                <a:endParaRPr kumimoji="1" lang="en-US" altLang="ja-JP" sz="2800" b="1" dirty="0">
                  <a:solidFill>
                    <a:srgbClr val="FF0000"/>
                  </a:solidFill>
                </a:endParaRPr>
              </a:p>
            </p:txBody>
          </p:sp>
        </p:grpSp>
      </p:grpSp>
      <p:sp>
        <p:nvSpPr>
          <p:cNvPr id="16" name="テキスト ボックス 12">
            <a:extLst>
              <a:ext uri="{FF2B5EF4-FFF2-40B4-BE49-F238E27FC236}">
                <a16:creationId xmlns:a16="http://schemas.microsoft.com/office/drawing/2014/main" id="{4C094E85-D9FF-6DAE-2230-C7B2E7E0DE33}"/>
              </a:ext>
            </a:extLst>
          </p:cNvPr>
          <p:cNvSpPr txBox="1"/>
          <p:nvPr/>
        </p:nvSpPr>
        <p:spPr>
          <a:xfrm>
            <a:off x="6058579" y="1304727"/>
            <a:ext cx="1925527" cy="261610"/>
          </a:xfrm>
          <a:prstGeom prst="rect">
            <a:avLst/>
          </a:prstGeom>
          <a:noFill/>
        </p:spPr>
        <p:txBody>
          <a:bodyPr wrap="none" rtlCol="0">
            <a:spAutoFit/>
          </a:bodyPr>
          <a:lstStyle/>
          <a:p>
            <a:r>
              <a:rPr lang="en-US" altLang="ja-JP" sz="1100" b="1" dirty="0">
                <a:solidFill>
                  <a:schemeClr val="bg1"/>
                </a:solidFill>
                <a:latin typeface="+mn-ea"/>
                <a:cs typeface="メイリオ" panose="020B0604030504040204" pitchFamily="50" charset="-128"/>
              </a:rPr>
              <a:t>25</a:t>
            </a:r>
            <a:r>
              <a:rPr lang="ja-JP" altLang="en-US" sz="1100" b="1" dirty="0">
                <a:solidFill>
                  <a:schemeClr val="bg1"/>
                </a:solidFill>
                <a:latin typeface="+mn-ea"/>
                <a:cs typeface="メイリオ" panose="020B0604030504040204" pitchFamily="50" charset="-128"/>
              </a:rPr>
              <a:t>年　</a:t>
            </a:r>
            <a:r>
              <a:rPr lang="en-US" altLang="ja-JP" sz="1100" b="1" dirty="0">
                <a:solidFill>
                  <a:schemeClr val="bg1"/>
                </a:solidFill>
                <a:latin typeface="+mn-ea"/>
                <a:cs typeface="メイリオ" panose="020B0604030504040204" pitchFamily="50" charset="-128"/>
              </a:rPr>
              <a:t>9</a:t>
            </a:r>
            <a:r>
              <a:rPr lang="ja-JP" altLang="en-US" sz="1100" b="1" dirty="0">
                <a:solidFill>
                  <a:schemeClr val="bg1"/>
                </a:solidFill>
                <a:latin typeface="+mn-ea"/>
                <a:cs typeface="メイリオ" panose="020B0604030504040204" pitchFamily="50" charset="-128"/>
              </a:rPr>
              <a:t>月</a:t>
            </a:r>
            <a:r>
              <a:rPr lang="en-US" altLang="ja-JP" sz="1100" b="1" dirty="0">
                <a:solidFill>
                  <a:schemeClr val="bg1"/>
                </a:solidFill>
                <a:latin typeface="+mn-ea"/>
                <a:cs typeface="メイリオ" panose="020B0604030504040204" pitchFamily="50" charset="-128"/>
              </a:rPr>
              <a:t>18</a:t>
            </a:r>
            <a:r>
              <a:rPr lang="ja-JP" altLang="en-US" sz="1100" b="1" dirty="0">
                <a:solidFill>
                  <a:schemeClr val="bg1"/>
                </a:solidFill>
                <a:latin typeface="+mn-ea"/>
                <a:cs typeface="メイリオ" panose="020B0604030504040204" pitchFamily="50" charset="-128"/>
              </a:rPr>
              <a:t>日　作成者：三浦</a:t>
            </a:r>
            <a:endParaRPr lang="en-US" altLang="ja-JP" sz="1100" b="1" dirty="0">
              <a:solidFill>
                <a:schemeClr val="bg1"/>
              </a:solidFill>
              <a:latin typeface="+mn-ea"/>
              <a:cs typeface="メイリオ" panose="020B0604030504040204" pitchFamily="50" charset="-128"/>
            </a:endParaRPr>
          </a:p>
        </p:txBody>
      </p:sp>
      <p:sp>
        <p:nvSpPr>
          <p:cNvPr id="17" name="テキスト ボックス 12">
            <a:extLst>
              <a:ext uri="{FF2B5EF4-FFF2-40B4-BE49-F238E27FC236}">
                <a16:creationId xmlns:a16="http://schemas.microsoft.com/office/drawing/2014/main" id="{6A8064CB-FC77-5619-9527-25A84786E692}"/>
              </a:ext>
            </a:extLst>
          </p:cNvPr>
          <p:cNvSpPr txBox="1"/>
          <p:nvPr/>
        </p:nvSpPr>
        <p:spPr>
          <a:xfrm>
            <a:off x="4286715" y="1304727"/>
            <a:ext cx="1818126" cy="261610"/>
          </a:xfrm>
          <a:prstGeom prst="rect">
            <a:avLst/>
          </a:prstGeom>
          <a:noFill/>
        </p:spPr>
        <p:txBody>
          <a:bodyPr wrap="none" rtlCol="0">
            <a:spAutoFit/>
          </a:bodyPr>
          <a:lstStyle/>
          <a:p>
            <a:r>
              <a:rPr lang="ja-JP" altLang="en-US" sz="1100" b="1" dirty="0">
                <a:solidFill>
                  <a:schemeClr val="bg1"/>
                </a:solidFill>
                <a:latin typeface="+mn-ea"/>
                <a:cs typeface="メイリオ" panose="020B0604030504040204" pitchFamily="50" charset="-128"/>
              </a:rPr>
              <a:t>表</a:t>
            </a:r>
            <a:r>
              <a:rPr lang="en-US" altLang="ja-JP" sz="1100" b="1" dirty="0">
                <a:solidFill>
                  <a:schemeClr val="bg1"/>
                </a:solidFill>
                <a:latin typeface="+mn-ea"/>
                <a:cs typeface="メイリオ" panose="020B0604030504040204" pitchFamily="50" charset="-128"/>
              </a:rPr>
              <a:t>2</a:t>
            </a:r>
            <a:r>
              <a:rPr lang="ja-JP" altLang="en-US" sz="1100" b="1" dirty="0">
                <a:solidFill>
                  <a:schemeClr val="bg1"/>
                </a:solidFill>
                <a:latin typeface="+mn-ea"/>
                <a:cs typeface="メイリオ" panose="020B0604030504040204" pitchFamily="50" charset="-128"/>
              </a:rPr>
              <a:t>：サークルレベル把握表</a:t>
            </a:r>
            <a:endParaRPr lang="en-US" altLang="ja-JP" sz="1100" b="1" dirty="0">
              <a:solidFill>
                <a:schemeClr val="bg1"/>
              </a:solidFill>
              <a:latin typeface="+mn-ea"/>
              <a:cs typeface="メイリオ" panose="020B0604030504040204" pitchFamily="50" charset="-128"/>
            </a:endParaRPr>
          </a:p>
        </p:txBody>
      </p:sp>
      <p:sp>
        <p:nvSpPr>
          <p:cNvPr id="18" name="テキスト ボックス 17">
            <a:extLst>
              <a:ext uri="{FF2B5EF4-FFF2-40B4-BE49-F238E27FC236}">
                <a16:creationId xmlns:a16="http://schemas.microsoft.com/office/drawing/2014/main" id="{9CCF3F7D-EB3B-07FA-CFC0-E2A298EA426B}"/>
              </a:ext>
            </a:extLst>
          </p:cNvPr>
          <p:cNvSpPr txBox="1"/>
          <p:nvPr/>
        </p:nvSpPr>
        <p:spPr>
          <a:xfrm>
            <a:off x="8011357" y="4401427"/>
            <a:ext cx="3141559" cy="400110"/>
          </a:xfrm>
          <a:prstGeom prst="rect">
            <a:avLst/>
          </a:prstGeom>
          <a:noFill/>
        </p:spPr>
        <p:txBody>
          <a:bodyPr wrap="square" rtlCol="0">
            <a:spAutoFit/>
          </a:bodyPr>
          <a:lstStyle/>
          <a:p>
            <a:pPr algn="ctr"/>
            <a:r>
              <a:rPr lang="ja-JP" altLang="en-US" sz="2000" b="1" dirty="0">
                <a:solidFill>
                  <a:schemeClr val="bg1"/>
                </a:solidFill>
              </a:rPr>
              <a:t>三浦　リーダーグラフ</a:t>
            </a:r>
            <a:endParaRPr kumimoji="1" lang="ja-JP" altLang="en-US" sz="2000" b="1" dirty="0">
              <a:solidFill>
                <a:schemeClr val="bg1"/>
              </a:solidFill>
            </a:endParaRPr>
          </a:p>
        </p:txBody>
      </p:sp>
      <p:pic>
        <p:nvPicPr>
          <p:cNvPr id="19" name="図 18">
            <a:extLst>
              <a:ext uri="{FF2B5EF4-FFF2-40B4-BE49-F238E27FC236}">
                <a16:creationId xmlns:a16="http://schemas.microsoft.com/office/drawing/2014/main" id="{F1DD2D2F-C46E-49E6-5452-4A67B254F925}"/>
              </a:ext>
            </a:extLst>
          </p:cNvPr>
          <p:cNvPicPr>
            <a:picLocks noChangeAspect="1"/>
          </p:cNvPicPr>
          <p:nvPr/>
        </p:nvPicPr>
        <p:blipFill>
          <a:blip r:embed="rId7"/>
          <a:srcRect l="3221" t="6928" r="3389" b="3813"/>
          <a:stretch>
            <a:fillRect/>
          </a:stretch>
        </p:blipFill>
        <p:spPr>
          <a:xfrm>
            <a:off x="8256579" y="1924838"/>
            <a:ext cx="3267548" cy="2356988"/>
          </a:xfrm>
          <a:prstGeom prst="rect">
            <a:avLst/>
          </a:prstGeom>
        </p:spPr>
      </p:pic>
      <p:pic>
        <p:nvPicPr>
          <p:cNvPr id="20" name="図 19">
            <a:extLst>
              <a:ext uri="{FF2B5EF4-FFF2-40B4-BE49-F238E27FC236}">
                <a16:creationId xmlns:a16="http://schemas.microsoft.com/office/drawing/2014/main" id="{1D51B93F-F875-7472-3CB1-B942CE140442}"/>
              </a:ext>
            </a:extLst>
          </p:cNvPr>
          <p:cNvPicPr>
            <a:picLocks noChangeAspect="1"/>
          </p:cNvPicPr>
          <p:nvPr/>
        </p:nvPicPr>
        <p:blipFill>
          <a:blip r:embed="rId8"/>
          <a:stretch>
            <a:fillRect/>
          </a:stretch>
        </p:blipFill>
        <p:spPr>
          <a:xfrm>
            <a:off x="10243598" y="4171087"/>
            <a:ext cx="1833051" cy="1833051"/>
          </a:xfrm>
          <a:prstGeom prst="rect">
            <a:avLst/>
          </a:prstGeom>
        </p:spPr>
      </p:pic>
      <p:sp>
        <p:nvSpPr>
          <p:cNvPr id="2" name="テキスト ボックス 1">
            <a:extLst>
              <a:ext uri="{FF2B5EF4-FFF2-40B4-BE49-F238E27FC236}">
                <a16:creationId xmlns:a16="http://schemas.microsoft.com/office/drawing/2014/main" id="{AE8483D8-52A0-1BC9-B2C9-C5DDE18E440F}"/>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58/59</a:t>
            </a:r>
          </a:p>
        </p:txBody>
      </p:sp>
    </p:spTree>
    <p:extLst>
      <p:ext uri="{BB962C8B-B14F-4D97-AF65-F5344CB8AC3E}">
        <p14:creationId xmlns:p14="http://schemas.microsoft.com/office/powerpoint/2010/main" val="23302907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F87F4-FFE8-99E1-03DA-CD57FAA0EEFB}"/>
            </a:ext>
          </a:extLst>
        </p:cNvPr>
        <p:cNvGrpSpPr/>
        <p:nvPr/>
      </p:nvGrpSpPr>
      <p:grpSpPr>
        <a:xfrm>
          <a:off x="0" y="0"/>
          <a:ext cx="0" cy="0"/>
          <a:chOff x="0" y="0"/>
          <a:chExt cx="0" cy="0"/>
        </a:xfrm>
      </p:grpSpPr>
      <p:pic>
        <p:nvPicPr>
          <p:cNvPr id="36" name="図 35">
            <a:extLst>
              <a:ext uri="{FF2B5EF4-FFF2-40B4-BE49-F238E27FC236}">
                <a16:creationId xmlns:a16="http://schemas.microsoft.com/office/drawing/2014/main" id="{955F545C-C034-F2DD-D357-37B5ED58E1C7}"/>
              </a:ext>
            </a:extLst>
          </p:cNvPr>
          <p:cNvPicPr>
            <a:picLocks noChangeAspect="1"/>
          </p:cNvPicPr>
          <p:nvPr/>
        </p:nvPicPr>
        <p:blipFill rotWithShape="1">
          <a:blip r:embed="rId3"/>
          <a:srcRect t="19"/>
          <a:stretch/>
        </p:blipFill>
        <p:spPr>
          <a:xfrm>
            <a:off x="21" y="-32475"/>
            <a:ext cx="12191980" cy="6873891"/>
          </a:xfrm>
          <a:prstGeom prst="rect">
            <a:avLst/>
          </a:prstGeom>
        </p:spPr>
      </p:pic>
      <p:sp>
        <p:nvSpPr>
          <p:cNvPr id="70" name="テキスト ボックス 69">
            <a:extLst>
              <a:ext uri="{FF2B5EF4-FFF2-40B4-BE49-F238E27FC236}">
                <a16:creationId xmlns:a16="http://schemas.microsoft.com/office/drawing/2014/main" id="{8E5DB3EC-AC74-B850-A991-1E220B9C5E2B}"/>
              </a:ext>
            </a:extLst>
          </p:cNvPr>
          <p:cNvSpPr txBox="1"/>
          <p:nvPr/>
        </p:nvSpPr>
        <p:spPr>
          <a:xfrm>
            <a:off x="59959" y="-97998"/>
            <a:ext cx="6051657" cy="907941"/>
          </a:xfrm>
          <a:prstGeom prst="rect">
            <a:avLst/>
          </a:prstGeom>
          <a:noFill/>
        </p:spPr>
        <p:txBody>
          <a:bodyPr wrap="none" rtlCol="0">
            <a:spAutoFit/>
          </a:bodyPr>
          <a:lstStyle/>
          <a:p>
            <a:pPr defTabSz="914377">
              <a:lnSpc>
                <a:spcPct val="150000"/>
              </a:lnSpc>
              <a:defRPr/>
            </a:pPr>
            <a:r>
              <a:rPr kumimoji="1" lang="ja-JP" altLang="en-US" sz="4000" b="1" dirty="0">
                <a:solidFill>
                  <a:prstClr val="white"/>
                </a:solidFill>
                <a:latin typeface="Toyota Type Semibold" panose="020B0702020202020204" pitchFamily="34" charset="0"/>
                <a:ea typeface="BIZ UDPゴシック"/>
                <a:cs typeface="Toyota Type Semibold" panose="020B0702020202020204" pitchFamily="34" charset="0"/>
              </a:rPr>
              <a:t>３年間のまとめと振り返り</a:t>
            </a:r>
            <a:endParaRPr kumimoji="1" lang="en-US" altLang="ja-JP" sz="4000" b="1" dirty="0">
              <a:solidFill>
                <a:prstClr val="white"/>
              </a:solidFill>
              <a:latin typeface="Toyota Type Semibold" panose="020B0702020202020204" pitchFamily="34" charset="0"/>
              <a:ea typeface="BIZ UDPゴシック"/>
              <a:cs typeface="Toyota Type Semibold" panose="020B0702020202020204" pitchFamily="34" charset="0"/>
            </a:endParaRPr>
          </a:p>
        </p:txBody>
      </p:sp>
      <p:grpSp>
        <p:nvGrpSpPr>
          <p:cNvPr id="71" name="グループ化 70">
            <a:extLst>
              <a:ext uri="{FF2B5EF4-FFF2-40B4-BE49-F238E27FC236}">
                <a16:creationId xmlns:a16="http://schemas.microsoft.com/office/drawing/2014/main" id="{4D53B770-FC8E-DA15-1074-56BFB9DA3EB8}"/>
              </a:ext>
            </a:extLst>
          </p:cNvPr>
          <p:cNvGrpSpPr/>
          <p:nvPr/>
        </p:nvGrpSpPr>
        <p:grpSpPr>
          <a:xfrm flipV="1">
            <a:off x="46494" y="558584"/>
            <a:ext cx="6312947" cy="172129"/>
            <a:chOff x="4061460" y="1183703"/>
            <a:chExt cx="4069080" cy="0"/>
          </a:xfrm>
        </p:grpSpPr>
        <p:cxnSp>
          <p:nvCxnSpPr>
            <p:cNvPr id="73" name="直線コネクタ 72">
              <a:extLst>
                <a:ext uri="{FF2B5EF4-FFF2-40B4-BE49-F238E27FC236}">
                  <a16:creationId xmlns:a16="http://schemas.microsoft.com/office/drawing/2014/main" id="{77E05F4D-191D-D14E-328F-DDE90E8DFBD5}"/>
                </a:ext>
              </a:extLst>
            </p:cNvPr>
            <p:cNvCxnSpPr/>
            <p:nvPr/>
          </p:nvCxnSpPr>
          <p:spPr>
            <a:xfrm>
              <a:off x="4061460" y="1183703"/>
              <a:ext cx="2034540" cy="0"/>
            </a:xfrm>
            <a:prstGeom prst="line">
              <a:avLst/>
            </a:prstGeom>
            <a:ln w="31750">
              <a:solidFill>
                <a:srgbClr val="6AAFD1"/>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DCAB48EB-631E-B64A-7FCD-2B8F9E26ADAD}"/>
                </a:ext>
              </a:extLst>
            </p:cNvPr>
            <p:cNvCxnSpPr/>
            <p:nvPr/>
          </p:nvCxnSpPr>
          <p:spPr>
            <a:xfrm>
              <a:off x="6096000" y="1183703"/>
              <a:ext cx="2034540" cy="0"/>
            </a:xfrm>
            <a:prstGeom prst="line">
              <a:avLst/>
            </a:prstGeom>
            <a:ln w="31750">
              <a:solidFill>
                <a:srgbClr val="4B5DA3"/>
              </a:solidFill>
            </a:ln>
          </p:spPr>
          <p:style>
            <a:lnRef idx="1">
              <a:schemeClr val="accent1"/>
            </a:lnRef>
            <a:fillRef idx="0">
              <a:schemeClr val="accent1"/>
            </a:fillRef>
            <a:effectRef idx="0">
              <a:schemeClr val="accent1"/>
            </a:effectRef>
            <a:fontRef idx="minor">
              <a:schemeClr val="tx1"/>
            </a:fontRef>
          </p:style>
        </p:cxnSp>
      </p:grpSp>
      <p:grpSp>
        <p:nvGrpSpPr>
          <p:cNvPr id="7" name="グループ化 6">
            <a:extLst>
              <a:ext uri="{FF2B5EF4-FFF2-40B4-BE49-F238E27FC236}">
                <a16:creationId xmlns:a16="http://schemas.microsoft.com/office/drawing/2014/main" id="{B6FDCE30-426B-06A6-C488-CF647BF72DE2}"/>
              </a:ext>
            </a:extLst>
          </p:cNvPr>
          <p:cNvGrpSpPr/>
          <p:nvPr/>
        </p:nvGrpSpPr>
        <p:grpSpPr>
          <a:xfrm>
            <a:off x="3972900" y="996191"/>
            <a:ext cx="3836919" cy="4964169"/>
            <a:chOff x="3893420" y="1464200"/>
            <a:chExt cx="3446735" cy="4495076"/>
          </a:xfrm>
        </p:grpSpPr>
        <p:sp>
          <p:nvSpPr>
            <p:cNvPr id="11" name="正方形/長方形 10">
              <a:extLst>
                <a:ext uri="{FF2B5EF4-FFF2-40B4-BE49-F238E27FC236}">
                  <a16:creationId xmlns:a16="http://schemas.microsoft.com/office/drawing/2014/main" id="{938A61D1-4358-1F27-39CD-A27F65108D28}"/>
                </a:ext>
              </a:extLst>
            </p:cNvPr>
            <p:cNvSpPr/>
            <p:nvPr/>
          </p:nvSpPr>
          <p:spPr>
            <a:xfrm>
              <a:off x="3893420" y="1464200"/>
              <a:ext cx="3446735"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5" name="テキスト ボックス 14">
              <a:extLst>
                <a:ext uri="{FF2B5EF4-FFF2-40B4-BE49-F238E27FC236}">
                  <a16:creationId xmlns:a16="http://schemas.microsoft.com/office/drawing/2014/main" id="{14E3EB94-20CF-39DE-7973-4918D594BE5D}"/>
                </a:ext>
              </a:extLst>
            </p:cNvPr>
            <p:cNvSpPr txBox="1"/>
            <p:nvPr/>
          </p:nvSpPr>
          <p:spPr>
            <a:xfrm>
              <a:off x="4019828" y="1554484"/>
              <a:ext cx="3078158" cy="473778"/>
            </a:xfrm>
            <a:prstGeom prst="rect">
              <a:avLst/>
            </a:prstGeom>
            <a:noFill/>
          </p:spPr>
          <p:txBody>
            <a:bodyPr wrap="square" rtlCol="0">
              <a:spAutoFit/>
            </a:bodyPr>
            <a:lstStyle/>
            <a:p>
              <a:r>
                <a:rPr lang="en-US" altLang="ja-JP" sz="2800" b="1" dirty="0"/>
                <a:t>2</a:t>
              </a:r>
              <a:r>
                <a:rPr lang="ja-JP" altLang="en-US" sz="2800" b="1" dirty="0"/>
                <a:t>年目：</a:t>
              </a:r>
              <a:r>
                <a:rPr lang="ja-JP" altLang="en-US" sz="2800" b="1" dirty="0">
                  <a:solidFill>
                    <a:srgbClr val="FF0000"/>
                  </a:solidFill>
                </a:rPr>
                <a:t>発言向上</a:t>
              </a:r>
              <a:endParaRPr lang="en-US" altLang="ja-JP" sz="2800" b="1" dirty="0">
                <a:solidFill>
                  <a:srgbClr val="FF0000"/>
                </a:solidFill>
              </a:endParaRPr>
            </a:p>
          </p:txBody>
        </p:sp>
        <p:sp>
          <p:nvSpPr>
            <p:cNvPr id="17" name="テキスト ボックス 16">
              <a:extLst>
                <a:ext uri="{FF2B5EF4-FFF2-40B4-BE49-F238E27FC236}">
                  <a16:creationId xmlns:a16="http://schemas.microsoft.com/office/drawing/2014/main" id="{39C0CAFC-1210-0D3D-2035-E34177E5E7E2}"/>
                </a:ext>
              </a:extLst>
            </p:cNvPr>
            <p:cNvSpPr txBox="1"/>
            <p:nvPr/>
          </p:nvSpPr>
          <p:spPr>
            <a:xfrm>
              <a:off x="4130985" y="2072382"/>
              <a:ext cx="3007426" cy="1086903"/>
            </a:xfrm>
            <a:prstGeom prst="rect">
              <a:avLst/>
            </a:prstGeom>
            <a:noFill/>
          </p:spPr>
          <p:txBody>
            <a:bodyPr wrap="square" rtlCol="0">
              <a:spAutoFit/>
            </a:bodyPr>
            <a:lstStyle/>
            <a:p>
              <a:r>
                <a:rPr kumimoji="1" lang="ja-JP" altLang="en-US" sz="2400" b="1" dirty="0"/>
                <a:t>若手の発言を増やすために</a:t>
              </a:r>
              <a:r>
                <a:rPr kumimoji="1" lang="ja-JP" altLang="en-US" sz="2400" b="1" dirty="0">
                  <a:solidFill>
                    <a:srgbClr val="FF0000"/>
                  </a:solidFill>
                </a:rPr>
                <a:t>深層心理から自信</a:t>
              </a:r>
              <a:r>
                <a:rPr kumimoji="1" lang="ja-JP" altLang="en-US" sz="2400" b="1" dirty="0"/>
                <a:t>をつけさせた</a:t>
              </a:r>
              <a:endParaRPr kumimoji="1" lang="en-US" altLang="ja-JP" sz="2400" b="1" dirty="0"/>
            </a:p>
          </p:txBody>
        </p:sp>
      </p:grpSp>
      <p:grpSp>
        <p:nvGrpSpPr>
          <p:cNvPr id="18" name="グループ化 17">
            <a:extLst>
              <a:ext uri="{FF2B5EF4-FFF2-40B4-BE49-F238E27FC236}">
                <a16:creationId xmlns:a16="http://schemas.microsoft.com/office/drawing/2014/main" id="{0BFC0DFE-7B0A-B518-5A32-FB8FB0EB7A4A}"/>
              </a:ext>
            </a:extLst>
          </p:cNvPr>
          <p:cNvGrpSpPr/>
          <p:nvPr/>
        </p:nvGrpSpPr>
        <p:grpSpPr>
          <a:xfrm>
            <a:off x="239169" y="998934"/>
            <a:ext cx="4749523" cy="4958676"/>
            <a:chOff x="305663" y="1453847"/>
            <a:chExt cx="4044299" cy="4495076"/>
          </a:xfrm>
        </p:grpSpPr>
        <p:sp>
          <p:nvSpPr>
            <p:cNvPr id="21" name="正方形/長方形 20">
              <a:extLst>
                <a:ext uri="{FF2B5EF4-FFF2-40B4-BE49-F238E27FC236}">
                  <a16:creationId xmlns:a16="http://schemas.microsoft.com/office/drawing/2014/main" id="{5514C7D5-78B1-A84D-30FD-BB437C67E8FA}"/>
                </a:ext>
              </a:extLst>
            </p:cNvPr>
            <p:cNvSpPr/>
            <p:nvPr/>
          </p:nvSpPr>
          <p:spPr>
            <a:xfrm>
              <a:off x="305663" y="1453847"/>
              <a:ext cx="3169058"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dirty="0"/>
            </a:p>
          </p:txBody>
        </p:sp>
        <p:sp>
          <p:nvSpPr>
            <p:cNvPr id="23" name="テキスト ボックス 22">
              <a:extLst>
                <a:ext uri="{FF2B5EF4-FFF2-40B4-BE49-F238E27FC236}">
                  <a16:creationId xmlns:a16="http://schemas.microsoft.com/office/drawing/2014/main" id="{A8AEF798-D3F5-42F0-148C-8B53A0C56AD5}"/>
                </a:ext>
              </a:extLst>
            </p:cNvPr>
            <p:cNvSpPr txBox="1"/>
            <p:nvPr/>
          </p:nvSpPr>
          <p:spPr>
            <a:xfrm>
              <a:off x="305663" y="1542167"/>
              <a:ext cx="4044299" cy="474303"/>
            </a:xfrm>
            <a:prstGeom prst="rect">
              <a:avLst/>
            </a:prstGeom>
            <a:noFill/>
          </p:spPr>
          <p:txBody>
            <a:bodyPr wrap="square" rtlCol="0">
              <a:spAutoFit/>
            </a:bodyPr>
            <a:lstStyle/>
            <a:p>
              <a:r>
                <a:rPr lang="en-US" altLang="ja-JP" sz="2800" b="1" dirty="0"/>
                <a:t>1</a:t>
              </a:r>
              <a:r>
                <a:rPr lang="ja-JP" altLang="en-US" sz="2800" b="1" dirty="0"/>
                <a:t>年目：</a:t>
              </a:r>
              <a:r>
                <a:rPr lang="ja-JP" altLang="en-US" sz="2800" b="1" dirty="0">
                  <a:solidFill>
                    <a:srgbClr val="FF0000"/>
                  </a:solidFill>
                </a:rPr>
                <a:t>雰囲気向上</a:t>
              </a:r>
              <a:endParaRPr lang="en-US" altLang="ja-JP" sz="2800" b="1" dirty="0">
                <a:solidFill>
                  <a:srgbClr val="FF0000"/>
                </a:solidFill>
              </a:endParaRPr>
            </a:p>
          </p:txBody>
        </p:sp>
        <p:sp>
          <p:nvSpPr>
            <p:cNvPr id="25" name="テキスト ボックス 24">
              <a:extLst>
                <a:ext uri="{FF2B5EF4-FFF2-40B4-BE49-F238E27FC236}">
                  <a16:creationId xmlns:a16="http://schemas.microsoft.com/office/drawing/2014/main" id="{ACB1D8C3-09E9-BE8F-5828-6D359D61AB58}"/>
                </a:ext>
              </a:extLst>
            </p:cNvPr>
            <p:cNvSpPr txBox="1"/>
            <p:nvPr/>
          </p:nvSpPr>
          <p:spPr>
            <a:xfrm>
              <a:off x="450417" y="2043514"/>
              <a:ext cx="2806890" cy="1088107"/>
            </a:xfrm>
            <a:prstGeom prst="rect">
              <a:avLst/>
            </a:prstGeom>
            <a:noFill/>
          </p:spPr>
          <p:txBody>
            <a:bodyPr wrap="square" rtlCol="0">
              <a:spAutoFit/>
            </a:bodyPr>
            <a:lstStyle/>
            <a:p>
              <a:r>
                <a:rPr kumimoji="1" lang="ja-JP" altLang="en-US" sz="2400" b="1" dirty="0"/>
                <a:t>ﾍﾞﾃﾗﾝをﾃｰﾏﾘｰﾀﾞｰにし、</a:t>
              </a:r>
              <a:r>
                <a:rPr kumimoji="1" lang="ja-JP" altLang="en-US" sz="2400" b="1" dirty="0">
                  <a:solidFill>
                    <a:srgbClr val="FF0000"/>
                  </a:solidFill>
                </a:rPr>
                <a:t>若手との溝を埋め</a:t>
              </a:r>
              <a:r>
                <a:rPr kumimoji="1" lang="ja-JP" altLang="en-US" sz="2400" b="1" dirty="0"/>
                <a:t>て</a:t>
              </a:r>
              <a:endParaRPr kumimoji="1" lang="en-US" altLang="ja-JP" sz="2400" b="1" dirty="0"/>
            </a:p>
            <a:p>
              <a:r>
                <a:rPr kumimoji="1" lang="ja-JP" altLang="en-US" sz="2400" b="1" dirty="0"/>
                <a:t>雰囲気を変えた</a:t>
              </a:r>
              <a:endParaRPr kumimoji="1" lang="en-US" altLang="ja-JP" sz="2400" b="1" dirty="0"/>
            </a:p>
          </p:txBody>
        </p:sp>
      </p:grpSp>
      <p:grpSp>
        <p:nvGrpSpPr>
          <p:cNvPr id="27" name="グループ化 26">
            <a:extLst>
              <a:ext uri="{FF2B5EF4-FFF2-40B4-BE49-F238E27FC236}">
                <a16:creationId xmlns:a16="http://schemas.microsoft.com/office/drawing/2014/main" id="{39DE461E-DCB6-ECFB-9790-6DD428FA73FE}"/>
              </a:ext>
            </a:extLst>
          </p:cNvPr>
          <p:cNvGrpSpPr/>
          <p:nvPr/>
        </p:nvGrpSpPr>
        <p:grpSpPr>
          <a:xfrm>
            <a:off x="7820040" y="996332"/>
            <a:ext cx="4418241" cy="4964169"/>
            <a:chOff x="6497704" y="1453847"/>
            <a:chExt cx="3118449" cy="4495076"/>
          </a:xfrm>
        </p:grpSpPr>
        <p:sp>
          <p:nvSpPr>
            <p:cNvPr id="28" name="正方形/長方形 27">
              <a:extLst>
                <a:ext uri="{FF2B5EF4-FFF2-40B4-BE49-F238E27FC236}">
                  <a16:creationId xmlns:a16="http://schemas.microsoft.com/office/drawing/2014/main" id="{D9343323-BF6B-71D9-9268-67EF593A5021}"/>
                </a:ext>
              </a:extLst>
            </p:cNvPr>
            <p:cNvSpPr/>
            <p:nvPr/>
          </p:nvSpPr>
          <p:spPr>
            <a:xfrm>
              <a:off x="6497704" y="1453847"/>
              <a:ext cx="2923578" cy="449507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29" name="テキスト ボックス 28">
              <a:extLst>
                <a:ext uri="{FF2B5EF4-FFF2-40B4-BE49-F238E27FC236}">
                  <a16:creationId xmlns:a16="http://schemas.microsoft.com/office/drawing/2014/main" id="{BA12116F-2D88-5850-304C-FF50DECA1C5B}"/>
                </a:ext>
              </a:extLst>
            </p:cNvPr>
            <p:cNvSpPr txBox="1"/>
            <p:nvPr/>
          </p:nvSpPr>
          <p:spPr>
            <a:xfrm>
              <a:off x="6648386" y="1528025"/>
              <a:ext cx="2967767" cy="473778"/>
            </a:xfrm>
            <a:prstGeom prst="rect">
              <a:avLst/>
            </a:prstGeom>
            <a:noFill/>
          </p:spPr>
          <p:txBody>
            <a:bodyPr wrap="square" rtlCol="0">
              <a:spAutoFit/>
            </a:bodyPr>
            <a:lstStyle/>
            <a:p>
              <a:r>
                <a:rPr lang="en-US" altLang="ja-JP" sz="2800" b="1" dirty="0"/>
                <a:t>3</a:t>
              </a:r>
              <a:r>
                <a:rPr lang="ja-JP" altLang="en-US" sz="2800" b="1" dirty="0"/>
                <a:t>年目：</a:t>
              </a:r>
              <a:r>
                <a:rPr lang="ja-JP" altLang="en-US" sz="2800" b="1" dirty="0">
                  <a:solidFill>
                    <a:srgbClr val="FF0000"/>
                  </a:solidFill>
                </a:rPr>
                <a:t>仕組み作り</a:t>
              </a:r>
              <a:endParaRPr lang="en-US" altLang="ja-JP" sz="2800" b="1" dirty="0">
                <a:solidFill>
                  <a:srgbClr val="FF0000"/>
                </a:solidFill>
              </a:endParaRPr>
            </a:p>
          </p:txBody>
        </p:sp>
        <p:sp>
          <p:nvSpPr>
            <p:cNvPr id="31" name="テキスト ボックス 30">
              <a:extLst>
                <a:ext uri="{FF2B5EF4-FFF2-40B4-BE49-F238E27FC236}">
                  <a16:creationId xmlns:a16="http://schemas.microsoft.com/office/drawing/2014/main" id="{F4671936-C8C2-5510-1C85-E8BBE869AA9E}"/>
                </a:ext>
              </a:extLst>
            </p:cNvPr>
            <p:cNvSpPr txBox="1"/>
            <p:nvPr/>
          </p:nvSpPr>
          <p:spPr>
            <a:xfrm>
              <a:off x="6564373" y="2061901"/>
              <a:ext cx="2837680" cy="1086903"/>
            </a:xfrm>
            <a:prstGeom prst="rect">
              <a:avLst/>
            </a:prstGeom>
            <a:noFill/>
          </p:spPr>
          <p:txBody>
            <a:bodyPr wrap="square" rtlCol="0">
              <a:spAutoFit/>
            </a:bodyPr>
            <a:lstStyle/>
            <a:p>
              <a:r>
                <a:rPr kumimoji="1" lang="ja-JP" altLang="en-US" sz="2400" b="1" dirty="0"/>
                <a:t>ﾘｰﾀﾞｰの</a:t>
              </a:r>
              <a:r>
                <a:rPr kumimoji="1" lang="ja-JP" altLang="en-US" sz="2400" b="1" dirty="0">
                  <a:solidFill>
                    <a:srgbClr val="FF0000"/>
                  </a:solidFill>
                </a:rPr>
                <a:t>負荷を低減</a:t>
              </a:r>
              <a:r>
                <a:rPr kumimoji="1" lang="ja-JP" altLang="en-US" sz="2400" b="1" dirty="0"/>
                <a:t>し、</a:t>
              </a:r>
              <a:r>
                <a:rPr kumimoji="1" lang="ja-JP" altLang="en-US" sz="2400" b="1" dirty="0">
                  <a:solidFill>
                    <a:srgbClr val="FF0000"/>
                  </a:solidFill>
                </a:rPr>
                <a:t>ｻｰｸﾙ一丸</a:t>
              </a:r>
              <a:r>
                <a:rPr kumimoji="1" lang="ja-JP" altLang="en-US" sz="2400" b="1" dirty="0"/>
                <a:t>となる仕組みを構築</a:t>
              </a:r>
              <a:endParaRPr kumimoji="1" lang="en-US" altLang="ja-JP" sz="2400" b="1" dirty="0"/>
            </a:p>
            <a:p>
              <a:r>
                <a:rPr kumimoji="1" lang="ja-JP" altLang="en-US" sz="2400" b="1" dirty="0"/>
                <a:t>伸び悩むﾒﾝﾊﾞｰの</a:t>
              </a:r>
              <a:r>
                <a:rPr kumimoji="1" lang="ja-JP" altLang="en-US" sz="2400" b="1" dirty="0">
                  <a:solidFill>
                    <a:srgbClr val="FF0000"/>
                  </a:solidFill>
                </a:rPr>
                <a:t>成長後押し</a:t>
              </a:r>
              <a:endParaRPr kumimoji="1" lang="en-US" altLang="ja-JP" sz="2400" b="1" dirty="0">
                <a:solidFill>
                  <a:srgbClr val="FF0000"/>
                </a:solidFill>
              </a:endParaRPr>
            </a:p>
          </p:txBody>
        </p:sp>
      </p:grpSp>
      <p:sp>
        <p:nvSpPr>
          <p:cNvPr id="32" name="四角形: 角を丸くする 31">
            <a:extLst>
              <a:ext uri="{FF2B5EF4-FFF2-40B4-BE49-F238E27FC236}">
                <a16:creationId xmlns:a16="http://schemas.microsoft.com/office/drawing/2014/main" id="{0EAA47B5-CD6C-2FF9-FE34-500EB51D983A}"/>
              </a:ext>
            </a:extLst>
          </p:cNvPr>
          <p:cNvSpPr/>
          <p:nvPr/>
        </p:nvSpPr>
        <p:spPr>
          <a:xfrm>
            <a:off x="306468" y="6123736"/>
            <a:ext cx="11780711" cy="653072"/>
          </a:xfrm>
          <a:prstGeom prst="roundRect">
            <a:avLst/>
          </a:prstGeom>
          <a:solidFill>
            <a:srgbClr val="00B050"/>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3500" b="1" dirty="0">
                <a:ln w="12700">
                  <a:noFill/>
                </a:ln>
                <a:solidFill>
                  <a:schemeClr val="bg1">
                    <a:alpha val="97000"/>
                  </a:schemeClr>
                </a:solidFill>
                <a:effectLst>
                  <a:outerShdw blurRad="50800" dist="50800" dir="5400000" algn="ctr" rotWithShape="0">
                    <a:schemeClr val="bg1">
                      <a:lumMod val="50000"/>
                    </a:schemeClr>
                  </a:outerShdw>
                </a:effectLst>
              </a:rPr>
              <a:t>苦しい</a:t>
            </a:r>
            <a:r>
              <a:rPr kumimoji="1" lang="en-US" altLang="ja-JP" sz="3500" b="1" dirty="0">
                <a:ln w="12700">
                  <a:noFill/>
                </a:ln>
                <a:solidFill>
                  <a:schemeClr val="bg1">
                    <a:alpha val="97000"/>
                  </a:schemeClr>
                </a:solidFill>
                <a:effectLst>
                  <a:outerShdw blurRad="50800" dist="50800" dir="5400000" algn="ctr" rotWithShape="0">
                    <a:schemeClr val="bg1">
                      <a:lumMod val="50000"/>
                    </a:schemeClr>
                  </a:outerShdw>
                </a:effectLst>
              </a:rPr>
              <a:t>QC</a:t>
            </a:r>
            <a:r>
              <a:rPr kumimoji="1" lang="ja-JP" altLang="en-US" sz="3500" b="1" dirty="0">
                <a:ln w="12700">
                  <a:noFill/>
                </a:ln>
                <a:solidFill>
                  <a:schemeClr val="bg1">
                    <a:alpha val="97000"/>
                  </a:schemeClr>
                </a:solidFill>
                <a:effectLst>
                  <a:outerShdw blurRad="50800" dist="50800" dir="5400000" algn="ctr" rotWithShape="0">
                    <a:schemeClr val="bg1">
                      <a:lumMod val="50000"/>
                    </a:schemeClr>
                  </a:outerShdw>
                </a:effectLst>
              </a:rPr>
              <a:t>が楽しい</a:t>
            </a:r>
            <a:r>
              <a:rPr kumimoji="1" lang="en-US" altLang="ja-JP" sz="3500" b="1" dirty="0">
                <a:ln w="12700">
                  <a:noFill/>
                </a:ln>
                <a:solidFill>
                  <a:schemeClr val="bg1">
                    <a:alpha val="97000"/>
                  </a:schemeClr>
                </a:solidFill>
                <a:effectLst>
                  <a:outerShdw blurRad="50800" dist="50800" dir="5400000" algn="ctr" rotWithShape="0">
                    <a:schemeClr val="bg1">
                      <a:lumMod val="50000"/>
                    </a:schemeClr>
                  </a:outerShdw>
                </a:effectLst>
              </a:rPr>
              <a:t>QC</a:t>
            </a:r>
            <a:r>
              <a:rPr kumimoji="1" lang="ja-JP" altLang="en-US" sz="3500" b="1" dirty="0">
                <a:ln w="12700">
                  <a:noFill/>
                </a:ln>
                <a:solidFill>
                  <a:schemeClr val="bg1">
                    <a:alpha val="97000"/>
                  </a:schemeClr>
                </a:solidFill>
                <a:effectLst>
                  <a:outerShdw blurRad="50800" dist="50800" dir="5400000" algn="ctr" rotWithShape="0">
                    <a:schemeClr val="bg1">
                      <a:lumMod val="50000"/>
                    </a:schemeClr>
                  </a:outerShdw>
                </a:effectLst>
              </a:rPr>
              <a:t>に</a:t>
            </a:r>
            <a:r>
              <a:rPr kumimoji="1" lang="en-US" altLang="ja-JP" sz="3500" b="1" dirty="0">
                <a:ln w="12700">
                  <a:noFill/>
                </a:ln>
                <a:solidFill>
                  <a:schemeClr val="bg1">
                    <a:alpha val="97000"/>
                  </a:schemeClr>
                </a:solidFill>
                <a:effectLst>
                  <a:outerShdw blurRad="50800" dist="50800" dir="5400000" algn="ctr" rotWithShape="0">
                    <a:schemeClr val="bg1">
                      <a:lumMod val="50000"/>
                    </a:schemeClr>
                  </a:outerShdw>
                </a:effectLst>
              </a:rPr>
              <a:t>(</a:t>
            </a:r>
            <a:r>
              <a:rPr kumimoji="1" lang="ja-JP" altLang="en-US" sz="3500" b="1" dirty="0">
                <a:ln w="12700">
                  <a:noFill/>
                </a:ln>
                <a:solidFill>
                  <a:srgbClr val="FF0000">
                    <a:alpha val="97000"/>
                  </a:srgbClr>
                </a:solidFill>
                <a:effectLst>
                  <a:outerShdw blurRad="50800" dist="50800" dir="5400000" algn="ctr" rotWithShape="0">
                    <a:schemeClr val="bg1">
                      <a:lumMod val="50000"/>
                    </a:schemeClr>
                  </a:outerShdw>
                </a:effectLst>
              </a:rPr>
              <a:t>成長・貢献・一体感</a:t>
            </a:r>
            <a:r>
              <a:rPr kumimoji="1" lang="ja-JP" altLang="en-US" sz="3500" b="1" dirty="0">
                <a:ln w="12700">
                  <a:noFill/>
                </a:ln>
                <a:solidFill>
                  <a:schemeClr val="bg1">
                    <a:alpha val="97000"/>
                  </a:schemeClr>
                </a:solidFill>
                <a:effectLst>
                  <a:outerShdw blurRad="50800" dist="50800" dir="5400000" algn="ctr" rotWithShape="0">
                    <a:schemeClr val="bg1">
                      <a:lumMod val="50000"/>
                    </a:schemeClr>
                  </a:outerShdw>
                </a:effectLst>
              </a:rPr>
              <a:t>を感じれるｻｰｸﾙ</a:t>
            </a:r>
            <a:r>
              <a:rPr kumimoji="1" lang="en-US" altLang="ja-JP" sz="3500" b="1" dirty="0">
                <a:ln w="12700">
                  <a:noFill/>
                </a:ln>
                <a:solidFill>
                  <a:schemeClr val="bg1">
                    <a:alpha val="97000"/>
                  </a:schemeClr>
                </a:solidFill>
                <a:effectLst>
                  <a:outerShdw blurRad="50800" dist="50800" dir="5400000" algn="ctr" rotWithShape="0">
                    <a:schemeClr val="bg1">
                      <a:lumMod val="50000"/>
                    </a:schemeClr>
                  </a:outerShdw>
                </a:effectLst>
              </a:rPr>
              <a:t>)</a:t>
            </a:r>
            <a:endParaRPr kumimoji="1" lang="ja-JP" altLang="en-US" sz="3500" b="1" dirty="0">
              <a:ln w="12700">
                <a:noFill/>
              </a:ln>
              <a:solidFill>
                <a:schemeClr val="bg1">
                  <a:alpha val="97000"/>
                </a:schemeClr>
              </a:solidFill>
              <a:effectLst>
                <a:outerShdw blurRad="50800" dist="50800" dir="5400000" algn="ctr" rotWithShape="0">
                  <a:schemeClr val="bg1">
                    <a:lumMod val="50000"/>
                  </a:schemeClr>
                </a:outerShdw>
              </a:effectLst>
            </a:endParaRPr>
          </a:p>
        </p:txBody>
      </p:sp>
      <p:sp>
        <p:nvSpPr>
          <p:cNvPr id="33" name="テキスト ボックス 32">
            <a:extLst>
              <a:ext uri="{FF2B5EF4-FFF2-40B4-BE49-F238E27FC236}">
                <a16:creationId xmlns:a16="http://schemas.microsoft.com/office/drawing/2014/main" id="{5F6551AB-51F1-CF3C-EBB7-69C538DEE166}"/>
              </a:ext>
            </a:extLst>
          </p:cNvPr>
          <p:cNvSpPr txBox="1"/>
          <p:nvPr/>
        </p:nvSpPr>
        <p:spPr>
          <a:xfrm>
            <a:off x="2456753" y="2915271"/>
            <a:ext cx="1089813" cy="954107"/>
          </a:xfrm>
          <a:prstGeom prst="rect">
            <a:avLst/>
          </a:prstGeom>
          <a:noFill/>
        </p:spPr>
        <p:txBody>
          <a:bodyPr wrap="square" rtlCol="0">
            <a:spAutoFit/>
          </a:bodyPr>
          <a:lstStyle/>
          <a:p>
            <a:r>
              <a:rPr kumimoji="1" lang="ja-JP" altLang="en-US" sz="2800" b="1" dirty="0">
                <a:solidFill>
                  <a:srgbClr val="FFC000"/>
                </a:solidFill>
              </a:rPr>
              <a:t>・成長</a:t>
            </a:r>
            <a:endParaRPr kumimoji="1" lang="en-US" altLang="ja-JP" sz="2800" b="1" dirty="0">
              <a:solidFill>
                <a:srgbClr val="FFC000"/>
              </a:solidFill>
            </a:endParaRPr>
          </a:p>
          <a:p>
            <a:r>
              <a:rPr kumimoji="1" lang="ja-JP" altLang="en-US" sz="2800" b="1" dirty="0">
                <a:solidFill>
                  <a:srgbClr val="FFC000"/>
                </a:solidFill>
              </a:rPr>
              <a:t>・貢献</a:t>
            </a:r>
            <a:endParaRPr kumimoji="1" lang="en-US" altLang="ja-JP" sz="2800" b="1" dirty="0">
              <a:solidFill>
                <a:srgbClr val="FFC000"/>
              </a:solidFill>
            </a:endParaRPr>
          </a:p>
        </p:txBody>
      </p:sp>
      <p:sp>
        <p:nvSpPr>
          <p:cNvPr id="34" name="テキスト ボックス 33">
            <a:extLst>
              <a:ext uri="{FF2B5EF4-FFF2-40B4-BE49-F238E27FC236}">
                <a16:creationId xmlns:a16="http://schemas.microsoft.com/office/drawing/2014/main" id="{2AEEBB2F-4296-123C-930F-F21746D05D89}"/>
              </a:ext>
            </a:extLst>
          </p:cNvPr>
          <p:cNvSpPr txBox="1"/>
          <p:nvPr/>
        </p:nvSpPr>
        <p:spPr>
          <a:xfrm>
            <a:off x="6434209" y="2849747"/>
            <a:ext cx="1638143" cy="954107"/>
          </a:xfrm>
          <a:prstGeom prst="rect">
            <a:avLst/>
          </a:prstGeom>
          <a:noFill/>
        </p:spPr>
        <p:txBody>
          <a:bodyPr wrap="square" rtlCol="0">
            <a:spAutoFit/>
          </a:bodyPr>
          <a:lstStyle/>
          <a:p>
            <a:r>
              <a:rPr kumimoji="1" lang="ja-JP" altLang="en-US" sz="2800" b="1" dirty="0">
                <a:solidFill>
                  <a:srgbClr val="FFC000"/>
                </a:solidFill>
              </a:rPr>
              <a:t>・成長</a:t>
            </a:r>
            <a:endParaRPr kumimoji="1" lang="en-US" altLang="ja-JP" sz="2800" b="1" dirty="0">
              <a:solidFill>
                <a:srgbClr val="FFC000"/>
              </a:solidFill>
            </a:endParaRPr>
          </a:p>
          <a:p>
            <a:r>
              <a:rPr kumimoji="1" lang="ja-JP" altLang="en-US" sz="2800" b="1" dirty="0">
                <a:solidFill>
                  <a:srgbClr val="FFC000"/>
                </a:solidFill>
              </a:rPr>
              <a:t>・貢献</a:t>
            </a:r>
            <a:endParaRPr kumimoji="1" lang="en-US" altLang="ja-JP" sz="2800" b="1" dirty="0">
              <a:solidFill>
                <a:srgbClr val="FFC000"/>
              </a:solidFill>
            </a:endParaRPr>
          </a:p>
        </p:txBody>
      </p:sp>
      <p:sp>
        <p:nvSpPr>
          <p:cNvPr id="35" name="テキスト ボックス 34">
            <a:extLst>
              <a:ext uri="{FF2B5EF4-FFF2-40B4-BE49-F238E27FC236}">
                <a16:creationId xmlns:a16="http://schemas.microsoft.com/office/drawing/2014/main" id="{E466BF24-ACF4-E8CE-B687-D15261D9C619}"/>
              </a:ext>
            </a:extLst>
          </p:cNvPr>
          <p:cNvSpPr txBox="1"/>
          <p:nvPr/>
        </p:nvSpPr>
        <p:spPr>
          <a:xfrm>
            <a:off x="10398548" y="2899653"/>
            <a:ext cx="1638143" cy="954107"/>
          </a:xfrm>
          <a:prstGeom prst="rect">
            <a:avLst/>
          </a:prstGeom>
          <a:noFill/>
        </p:spPr>
        <p:txBody>
          <a:bodyPr wrap="square" rtlCol="0">
            <a:spAutoFit/>
          </a:bodyPr>
          <a:lstStyle/>
          <a:p>
            <a:r>
              <a:rPr kumimoji="1" lang="ja-JP" altLang="en-US" sz="2800" b="1" dirty="0">
                <a:solidFill>
                  <a:srgbClr val="FFC000"/>
                </a:solidFill>
              </a:rPr>
              <a:t>・一体感</a:t>
            </a:r>
            <a:endParaRPr kumimoji="1" lang="en-US" altLang="ja-JP" sz="2800" b="1" dirty="0">
              <a:solidFill>
                <a:srgbClr val="FFC000"/>
              </a:solidFill>
            </a:endParaRPr>
          </a:p>
          <a:p>
            <a:r>
              <a:rPr kumimoji="1" lang="ja-JP" altLang="en-US" sz="2800" b="1" dirty="0">
                <a:solidFill>
                  <a:srgbClr val="FFC000"/>
                </a:solidFill>
              </a:rPr>
              <a:t>・成長</a:t>
            </a:r>
            <a:endParaRPr kumimoji="1" lang="en-US" altLang="ja-JP" sz="2800" b="1" dirty="0">
              <a:solidFill>
                <a:srgbClr val="FFC000"/>
              </a:solidFill>
            </a:endParaRPr>
          </a:p>
        </p:txBody>
      </p:sp>
      <p:pic>
        <p:nvPicPr>
          <p:cNvPr id="60" name="図 59">
            <a:extLst>
              <a:ext uri="{FF2B5EF4-FFF2-40B4-BE49-F238E27FC236}">
                <a16:creationId xmlns:a16="http://schemas.microsoft.com/office/drawing/2014/main" id="{9056B93E-2083-7C4C-721B-B32D00F0448A}"/>
              </a:ext>
            </a:extLst>
          </p:cNvPr>
          <p:cNvPicPr>
            <a:picLocks noChangeAspect="1"/>
          </p:cNvPicPr>
          <p:nvPr/>
        </p:nvPicPr>
        <p:blipFill>
          <a:blip r:embed="rId4"/>
          <a:stretch>
            <a:fillRect/>
          </a:stretch>
        </p:blipFill>
        <p:spPr>
          <a:xfrm>
            <a:off x="587191" y="2814840"/>
            <a:ext cx="1554335" cy="1154969"/>
          </a:xfrm>
          <a:prstGeom prst="rect">
            <a:avLst/>
          </a:prstGeom>
        </p:spPr>
      </p:pic>
      <p:pic>
        <p:nvPicPr>
          <p:cNvPr id="61" name="図 60">
            <a:extLst>
              <a:ext uri="{FF2B5EF4-FFF2-40B4-BE49-F238E27FC236}">
                <a16:creationId xmlns:a16="http://schemas.microsoft.com/office/drawing/2014/main" id="{4E7B8D2D-89BF-A1C1-5B9D-DD53A96182C5}"/>
              </a:ext>
            </a:extLst>
          </p:cNvPr>
          <p:cNvPicPr>
            <a:picLocks noChangeAspect="1"/>
          </p:cNvPicPr>
          <p:nvPr/>
        </p:nvPicPr>
        <p:blipFill>
          <a:blip r:embed="rId5"/>
          <a:srcRect t="16206" b="15116"/>
          <a:stretch>
            <a:fillRect/>
          </a:stretch>
        </p:blipFill>
        <p:spPr>
          <a:xfrm>
            <a:off x="309036" y="3841379"/>
            <a:ext cx="994772" cy="683192"/>
          </a:xfrm>
          <a:prstGeom prst="rect">
            <a:avLst/>
          </a:prstGeom>
        </p:spPr>
      </p:pic>
      <p:pic>
        <p:nvPicPr>
          <p:cNvPr id="62" name="図 61">
            <a:extLst>
              <a:ext uri="{FF2B5EF4-FFF2-40B4-BE49-F238E27FC236}">
                <a16:creationId xmlns:a16="http://schemas.microsoft.com/office/drawing/2014/main" id="{7B89A43C-F3A9-2470-0923-1F05E5BF3B61}"/>
              </a:ext>
            </a:extLst>
          </p:cNvPr>
          <p:cNvPicPr>
            <a:picLocks noChangeAspect="1"/>
          </p:cNvPicPr>
          <p:nvPr/>
        </p:nvPicPr>
        <p:blipFill>
          <a:blip r:embed="rId6"/>
          <a:stretch>
            <a:fillRect/>
          </a:stretch>
        </p:blipFill>
        <p:spPr>
          <a:xfrm>
            <a:off x="1100151" y="3638114"/>
            <a:ext cx="1356600" cy="904401"/>
          </a:xfrm>
          <a:prstGeom prst="rect">
            <a:avLst/>
          </a:prstGeom>
        </p:spPr>
      </p:pic>
      <p:pic>
        <p:nvPicPr>
          <p:cNvPr id="63" name="図 62">
            <a:extLst>
              <a:ext uri="{FF2B5EF4-FFF2-40B4-BE49-F238E27FC236}">
                <a16:creationId xmlns:a16="http://schemas.microsoft.com/office/drawing/2014/main" id="{36609C57-61A8-DB2C-89A0-80AA72A6F3A1}"/>
              </a:ext>
            </a:extLst>
          </p:cNvPr>
          <p:cNvPicPr>
            <a:picLocks noChangeAspect="1"/>
          </p:cNvPicPr>
          <p:nvPr/>
        </p:nvPicPr>
        <p:blipFill>
          <a:blip r:embed="rId7"/>
          <a:stretch>
            <a:fillRect/>
          </a:stretch>
        </p:blipFill>
        <p:spPr>
          <a:xfrm>
            <a:off x="4049094" y="2764214"/>
            <a:ext cx="1372409" cy="1372409"/>
          </a:xfrm>
          <a:prstGeom prst="rect">
            <a:avLst/>
          </a:prstGeom>
        </p:spPr>
      </p:pic>
      <p:pic>
        <p:nvPicPr>
          <p:cNvPr id="64" name="図 63">
            <a:extLst>
              <a:ext uri="{FF2B5EF4-FFF2-40B4-BE49-F238E27FC236}">
                <a16:creationId xmlns:a16="http://schemas.microsoft.com/office/drawing/2014/main" id="{95DC2B06-6FF5-DAC6-E091-AF4EFAA2AB10}"/>
              </a:ext>
            </a:extLst>
          </p:cNvPr>
          <p:cNvPicPr>
            <a:picLocks noChangeAspect="1"/>
          </p:cNvPicPr>
          <p:nvPr/>
        </p:nvPicPr>
        <p:blipFill>
          <a:blip r:embed="rId8"/>
          <a:stretch>
            <a:fillRect/>
          </a:stretch>
        </p:blipFill>
        <p:spPr>
          <a:xfrm>
            <a:off x="4603353" y="3430230"/>
            <a:ext cx="1646947" cy="1646947"/>
          </a:xfrm>
          <a:prstGeom prst="rect">
            <a:avLst/>
          </a:prstGeom>
        </p:spPr>
      </p:pic>
      <p:sp>
        <p:nvSpPr>
          <p:cNvPr id="65" name="吹き出し: 角を丸めた四角形 64">
            <a:extLst>
              <a:ext uri="{FF2B5EF4-FFF2-40B4-BE49-F238E27FC236}">
                <a16:creationId xmlns:a16="http://schemas.microsoft.com/office/drawing/2014/main" id="{3B89846B-2C3B-8921-1AA9-4114A8275D37}"/>
              </a:ext>
            </a:extLst>
          </p:cNvPr>
          <p:cNvSpPr/>
          <p:nvPr/>
        </p:nvSpPr>
        <p:spPr>
          <a:xfrm>
            <a:off x="4365711" y="3819628"/>
            <a:ext cx="1561656" cy="307928"/>
          </a:xfrm>
          <a:prstGeom prst="wedgeRoundRectCallout">
            <a:avLst>
              <a:gd name="adj1" fmla="val 36062"/>
              <a:gd name="adj2" fmla="val 100073"/>
              <a:gd name="adj3" fmla="val 16667"/>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sz="1200" b="1" dirty="0">
                <a:solidFill>
                  <a:schemeClr val="tx1"/>
                </a:solidFill>
              </a:rPr>
              <a:t>○○さんどうかな？</a:t>
            </a:r>
          </a:p>
        </p:txBody>
      </p:sp>
      <p:pic>
        <p:nvPicPr>
          <p:cNvPr id="66" name="図 65">
            <a:extLst>
              <a:ext uri="{FF2B5EF4-FFF2-40B4-BE49-F238E27FC236}">
                <a16:creationId xmlns:a16="http://schemas.microsoft.com/office/drawing/2014/main" id="{A09A6685-1F4D-944B-FDB9-74FBBE6046A5}"/>
              </a:ext>
            </a:extLst>
          </p:cNvPr>
          <p:cNvPicPr>
            <a:picLocks noChangeAspect="1"/>
          </p:cNvPicPr>
          <p:nvPr/>
        </p:nvPicPr>
        <p:blipFill>
          <a:blip r:embed="rId9"/>
          <a:srcRect l="9956" t="9635" r="8748" b="5719"/>
          <a:stretch>
            <a:fillRect/>
          </a:stretch>
        </p:blipFill>
        <p:spPr>
          <a:xfrm>
            <a:off x="3961325" y="4870915"/>
            <a:ext cx="1479027" cy="1154969"/>
          </a:xfrm>
          <a:prstGeom prst="rect">
            <a:avLst/>
          </a:prstGeom>
          <a:ln>
            <a:noFill/>
          </a:ln>
          <a:effectLst>
            <a:softEdge rad="112500"/>
          </a:effectLst>
        </p:spPr>
      </p:pic>
      <p:sp>
        <p:nvSpPr>
          <p:cNvPr id="67" name="吹き出し: 角を丸めた四角形 66">
            <a:extLst>
              <a:ext uri="{FF2B5EF4-FFF2-40B4-BE49-F238E27FC236}">
                <a16:creationId xmlns:a16="http://schemas.microsoft.com/office/drawing/2014/main" id="{F4689DE6-801A-C005-FF80-A1EF03E4F866}"/>
              </a:ext>
            </a:extLst>
          </p:cNvPr>
          <p:cNvSpPr/>
          <p:nvPr/>
        </p:nvSpPr>
        <p:spPr>
          <a:xfrm>
            <a:off x="4751183" y="2964507"/>
            <a:ext cx="921328" cy="341824"/>
          </a:xfrm>
          <a:prstGeom prst="wedgeRoundRectCallout">
            <a:avLst>
              <a:gd name="adj1" fmla="val -61074"/>
              <a:gd name="adj2" fmla="val 44834"/>
              <a:gd name="adj3" fmla="val 16667"/>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ja-JP" altLang="en-US" sz="1200" b="1" dirty="0">
                <a:solidFill>
                  <a:schemeClr val="tx1"/>
                </a:solidFill>
              </a:rPr>
              <a:t>どう思う？</a:t>
            </a:r>
          </a:p>
        </p:txBody>
      </p:sp>
      <p:pic>
        <p:nvPicPr>
          <p:cNvPr id="68" name="Picture 2">
            <a:extLst>
              <a:ext uri="{FF2B5EF4-FFF2-40B4-BE49-F238E27FC236}">
                <a16:creationId xmlns:a16="http://schemas.microsoft.com/office/drawing/2014/main" id="{61FF650D-7AD0-CBE1-351D-A33848F054FF}"/>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3287" t="11779" r="11897" b="7815"/>
          <a:stretch>
            <a:fillRect/>
          </a:stretch>
        </p:blipFill>
        <p:spPr bwMode="auto">
          <a:xfrm rot="5400000">
            <a:off x="5544443" y="5003509"/>
            <a:ext cx="624919" cy="89548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69" name="図 68">
            <a:extLst>
              <a:ext uri="{FF2B5EF4-FFF2-40B4-BE49-F238E27FC236}">
                <a16:creationId xmlns:a16="http://schemas.microsoft.com/office/drawing/2014/main" id="{BA439E1C-8C76-5A11-947E-058311BE1DD4}"/>
              </a:ext>
            </a:extLst>
          </p:cNvPr>
          <p:cNvPicPr>
            <a:picLocks noChangeAspect="1"/>
          </p:cNvPicPr>
          <p:nvPr/>
        </p:nvPicPr>
        <p:blipFill>
          <a:blip r:embed="rId11"/>
          <a:stretch>
            <a:fillRect/>
          </a:stretch>
        </p:blipFill>
        <p:spPr>
          <a:xfrm>
            <a:off x="9195089" y="2969219"/>
            <a:ext cx="1203459" cy="1203459"/>
          </a:xfrm>
          <a:prstGeom prst="rect">
            <a:avLst/>
          </a:prstGeom>
        </p:spPr>
      </p:pic>
      <p:pic>
        <p:nvPicPr>
          <p:cNvPr id="72" name="図 71">
            <a:extLst>
              <a:ext uri="{FF2B5EF4-FFF2-40B4-BE49-F238E27FC236}">
                <a16:creationId xmlns:a16="http://schemas.microsoft.com/office/drawing/2014/main" id="{46684780-5F63-3F11-CF5E-172C4EF0F17A}"/>
              </a:ext>
            </a:extLst>
          </p:cNvPr>
          <p:cNvPicPr>
            <a:picLocks noChangeAspect="1"/>
          </p:cNvPicPr>
          <p:nvPr/>
        </p:nvPicPr>
        <p:blipFill>
          <a:blip r:embed="rId12"/>
          <a:stretch>
            <a:fillRect/>
          </a:stretch>
        </p:blipFill>
        <p:spPr>
          <a:xfrm>
            <a:off x="8962267" y="4015122"/>
            <a:ext cx="1564147" cy="1564147"/>
          </a:xfrm>
          <a:prstGeom prst="rect">
            <a:avLst/>
          </a:prstGeom>
        </p:spPr>
      </p:pic>
      <p:pic>
        <p:nvPicPr>
          <p:cNvPr id="75" name="図 74">
            <a:extLst>
              <a:ext uri="{FF2B5EF4-FFF2-40B4-BE49-F238E27FC236}">
                <a16:creationId xmlns:a16="http://schemas.microsoft.com/office/drawing/2014/main" id="{3ADC83CC-70B5-7C14-BF33-2DA86B0C17A1}"/>
              </a:ext>
            </a:extLst>
          </p:cNvPr>
          <p:cNvPicPr>
            <a:picLocks noChangeAspect="1"/>
          </p:cNvPicPr>
          <p:nvPr/>
        </p:nvPicPr>
        <p:blipFill>
          <a:blip r:embed="rId13"/>
          <a:stretch>
            <a:fillRect/>
          </a:stretch>
        </p:blipFill>
        <p:spPr>
          <a:xfrm>
            <a:off x="7902437" y="5662733"/>
            <a:ext cx="2542311" cy="313167"/>
          </a:xfrm>
          <a:prstGeom prst="rect">
            <a:avLst/>
          </a:prstGeom>
        </p:spPr>
      </p:pic>
      <p:pic>
        <p:nvPicPr>
          <p:cNvPr id="76" name="図 75">
            <a:extLst>
              <a:ext uri="{FF2B5EF4-FFF2-40B4-BE49-F238E27FC236}">
                <a16:creationId xmlns:a16="http://schemas.microsoft.com/office/drawing/2014/main" id="{009D595F-D4A4-E512-92A2-D2CEDAD5835F}"/>
              </a:ext>
            </a:extLst>
          </p:cNvPr>
          <p:cNvPicPr>
            <a:picLocks noChangeAspect="1"/>
          </p:cNvPicPr>
          <p:nvPr/>
        </p:nvPicPr>
        <p:blipFill>
          <a:blip r:embed="rId14"/>
          <a:stretch>
            <a:fillRect/>
          </a:stretch>
        </p:blipFill>
        <p:spPr>
          <a:xfrm>
            <a:off x="7960522" y="3013877"/>
            <a:ext cx="1289965" cy="1289965"/>
          </a:xfrm>
          <a:prstGeom prst="rect">
            <a:avLst/>
          </a:prstGeom>
        </p:spPr>
      </p:pic>
      <p:pic>
        <p:nvPicPr>
          <p:cNvPr id="77" name="図 76">
            <a:extLst>
              <a:ext uri="{FF2B5EF4-FFF2-40B4-BE49-F238E27FC236}">
                <a16:creationId xmlns:a16="http://schemas.microsoft.com/office/drawing/2014/main" id="{21BE68C5-CF59-A002-4FBF-90A21D1CFD46}"/>
              </a:ext>
            </a:extLst>
          </p:cNvPr>
          <p:cNvPicPr>
            <a:picLocks noChangeAspect="1"/>
          </p:cNvPicPr>
          <p:nvPr/>
        </p:nvPicPr>
        <p:blipFill>
          <a:blip r:embed="rId15"/>
          <a:stretch>
            <a:fillRect/>
          </a:stretch>
        </p:blipFill>
        <p:spPr>
          <a:xfrm>
            <a:off x="7933009" y="4345863"/>
            <a:ext cx="1286936" cy="1286936"/>
          </a:xfrm>
          <a:prstGeom prst="rect">
            <a:avLst/>
          </a:prstGeom>
        </p:spPr>
      </p:pic>
      <p:pic>
        <p:nvPicPr>
          <p:cNvPr id="78" name="図 77">
            <a:extLst>
              <a:ext uri="{FF2B5EF4-FFF2-40B4-BE49-F238E27FC236}">
                <a16:creationId xmlns:a16="http://schemas.microsoft.com/office/drawing/2014/main" id="{4D388992-643B-4C61-CF14-19D83863EAC8}"/>
              </a:ext>
            </a:extLst>
          </p:cNvPr>
          <p:cNvPicPr>
            <a:picLocks noChangeAspect="1"/>
          </p:cNvPicPr>
          <p:nvPr/>
        </p:nvPicPr>
        <p:blipFill>
          <a:blip r:embed="rId16"/>
          <a:stretch>
            <a:fillRect/>
          </a:stretch>
        </p:blipFill>
        <p:spPr>
          <a:xfrm>
            <a:off x="8883948" y="3153036"/>
            <a:ext cx="439005" cy="340273"/>
          </a:xfrm>
          <a:prstGeom prst="rect">
            <a:avLst/>
          </a:prstGeom>
        </p:spPr>
      </p:pic>
      <p:pic>
        <p:nvPicPr>
          <p:cNvPr id="79" name="図 78">
            <a:extLst>
              <a:ext uri="{FF2B5EF4-FFF2-40B4-BE49-F238E27FC236}">
                <a16:creationId xmlns:a16="http://schemas.microsoft.com/office/drawing/2014/main" id="{24377E8B-F2D2-3C14-664F-6743F3D1E8AD}"/>
              </a:ext>
            </a:extLst>
          </p:cNvPr>
          <p:cNvPicPr>
            <a:picLocks noChangeAspect="1"/>
          </p:cNvPicPr>
          <p:nvPr/>
        </p:nvPicPr>
        <p:blipFill>
          <a:blip r:embed="rId17"/>
          <a:stretch>
            <a:fillRect/>
          </a:stretch>
        </p:blipFill>
        <p:spPr>
          <a:xfrm>
            <a:off x="8879594" y="4548102"/>
            <a:ext cx="363499" cy="202724"/>
          </a:xfrm>
          <a:prstGeom prst="rect">
            <a:avLst/>
          </a:prstGeom>
        </p:spPr>
      </p:pic>
      <p:pic>
        <p:nvPicPr>
          <p:cNvPr id="81" name="図 80">
            <a:extLst>
              <a:ext uri="{FF2B5EF4-FFF2-40B4-BE49-F238E27FC236}">
                <a16:creationId xmlns:a16="http://schemas.microsoft.com/office/drawing/2014/main" id="{0907AA59-30B4-5249-AE00-F50B6162E9D3}"/>
              </a:ext>
            </a:extLst>
          </p:cNvPr>
          <p:cNvPicPr>
            <a:picLocks noChangeAspect="1"/>
          </p:cNvPicPr>
          <p:nvPr/>
        </p:nvPicPr>
        <p:blipFill>
          <a:blip r:embed="rId18"/>
          <a:stretch>
            <a:fillRect/>
          </a:stretch>
        </p:blipFill>
        <p:spPr>
          <a:xfrm>
            <a:off x="10445240" y="3930567"/>
            <a:ext cx="1481175" cy="1749017"/>
          </a:xfrm>
          <a:prstGeom prst="rect">
            <a:avLst/>
          </a:prstGeom>
          <a:solidFill>
            <a:schemeClr val="tx1"/>
          </a:solidFill>
        </p:spPr>
      </p:pic>
      <p:pic>
        <p:nvPicPr>
          <p:cNvPr id="82" name="図 81">
            <a:extLst>
              <a:ext uri="{FF2B5EF4-FFF2-40B4-BE49-F238E27FC236}">
                <a16:creationId xmlns:a16="http://schemas.microsoft.com/office/drawing/2014/main" id="{D2EE3D14-3EBC-F0AD-8DF4-6E66911E5741}"/>
              </a:ext>
            </a:extLst>
          </p:cNvPr>
          <p:cNvPicPr>
            <a:picLocks noChangeAspect="1"/>
          </p:cNvPicPr>
          <p:nvPr/>
        </p:nvPicPr>
        <p:blipFill>
          <a:blip r:embed="rId19"/>
          <a:stretch>
            <a:fillRect/>
          </a:stretch>
        </p:blipFill>
        <p:spPr>
          <a:xfrm>
            <a:off x="6350941" y="4015123"/>
            <a:ext cx="1429371" cy="1706207"/>
          </a:xfrm>
          <a:prstGeom prst="rect">
            <a:avLst/>
          </a:prstGeom>
          <a:solidFill>
            <a:schemeClr val="tx1"/>
          </a:solidFill>
        </p:spPr>
      </p:pic>
      <p:pic>
        <p:nvPicPr>
          <p:cNvPr id="84" name="図 83">
            <a:extLst>
              <a:ext uri="{FF2B5EF4-FFF2-40B4-BE49-F238E27FC236}">
                <a16:creationId xmlns:a16="http://schemas.microsoft.com/office/drawing/2014/main" id="{C0353C72-E1F2-3C47-24E4-DE3E2337C106}"/>
              </a:ext>
            </a:extLst>
          </p:cNvPr>
          <p:cNvPicPr>
            <a:picLocks noChangeAspect="1"/>
          </p:cNvPicPr>
          <p:nvPr/>
        </p:nvPicPr>
        <p:blipFill>
          <a:blip r:embed="rId20"/>
          <a:stretch>
            <a:fillRect/>
          </a:stretch>
        </p:blipFill>
        <p:spPr>
          <a:xfrm>
            <a:off x="2402716" y="4059469"/>
            <a:ext cx="1519999" cy="1704240"/>
          </a:xfrm>
          <a:prstGeom prst="rect">
            <a:avLst/>
          </a:prstGeom>
          <a:solidFill>
            <a:schemeClr val="tx1"/>
          </a:solidFill>
        </p:spPr>
      </p:pic>
      <p:sp>
        <p:nvSpPr>
          <p:cNvPr id="85" name="テキスト ボックス 84">
            <a:extLst>
              <a:ext uri="{FF2B5EF4-FFF2-40B4-BE49-F238E27FC236}">
                <a16:creationId xmlns:a16="http://schemas.microsoft.com/office/drawing/2014/main" id="{83F77A70-2623-2BB6-2FCA-0624A2A59C2B}"/>
              </a:ext>
            </a:extLst>
          </p:cNvPr>
          <p:cNvSpPr txBox="1"/>
          <p:nvPr/>
        </p:nvSpPr>
        <p:spPr>
          <a:xfrm>
            <a:off x="11097924" y="-40595"/>
            <a:ext cx="1087051" cy="523220"/>
          </a:xfrm>
          <a:prstGeom prst="rect">
            <a:avLst/>
          </a:prstGeom>
          <a:noFill/>
        </p:spPr>
        <p:txBody>
          <a:bodyPr wrap="square" rtlCol="0">
            <a:spAutoFit/>
          </a:bodyPr>
          <a:lstStyle/>
          <a:p>
            <a:r>
              <a:rPr kumimoji="1" lang="en-US" altLang="ja-JP" sz="2800" b="1" dirty="0">
                <a:solidFill>
                  <a:schemeClr val="bg1"/>
                </a:solidFill>
              </a:rPr>
              <a:t>59/59</a:t>
            </a:r>
          </a:p>
        </p:txBody>
      </p:sp>
      <p:pic>
        <p:nvPicPr>
          <p:cNvPr id="59" name="図 58">
            <a:extLst>
              <a:ext uri="{FF2B5EF4-FFF2-40B4-BE49-F238E27FC236}">
                <a16:creationId xmlns:a16="http://schemas.microsoft.com/office/drawing/2014/main" id="{750FA77C-F315-ED24-FFB9-46A597852AFE}"/>
              </a:ext>
            </a:extLst>
          </p:cNvPr>
          <p:cNvPicPr>
            <a:picLocks noChangeAspect="1"/>
          </p:cNvPicPr>
          <p:nvPr/>
        </p:nvPicPr>
        <p:blipFill>
          <a:blip r:embed="rId21"/>
          <a:srcRect t="29119"/>
          <a:stretch>
            <a:fillRect/>
          </a:stretch>
        </p:blipFill>
        <p:spPr>
          <a:xfrm flipH="1">
            <a:off x="276769" y="4303841"/>
            <a:ext cx="1938920" cy="1639203"/>
          </a:xfrm>
          <a:prstGeom prst="rect">
            <a:avLst/>
          </a:prstGeom>
        </p:spPr>
      </p:pic>
    </p:spTree>
    <p:extLst>
      <p:ext uri="{BB962C8B-B14F-4D97-AF65-F5344CB8AC3E}">
        <p14:creationId xmlns:p14="http://schemas.microsoft.com/office/powerpoint/2010/main" val="167634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
                                        </p:tgtEl>
                                        <p:attrNameLst>
                                          <p:attrName>style.visibility</p:attrName>
                                        </p:attrNameLst>
                                      </p:cBhvr>
                                      <p:to>
                                        <p:strVal val="visible"/>
                                      </p:to>
                                    </p:set>
                                    <p:animEffect transition="in" filter="fade">
                                      <p:cBhvr>
                                        <p:cTn id="10" dur="500"/>
                                        <p:tgtEl>
                                          <p:spTgt spid="3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4"/>
                                        </p:tgtEl>
                                        <p:attrNameLst>
                                          <p:attrName>style.visibility</p:attrName>
                                        </p:attrNameLst>
                                      </p:cBhvr>
                                      <p:to>
                                        <p:strVal val="visible"/>
                                      </p:to>
                                    </p:set>
                                    <p:animEffect transition="in" filter="fade">
                                      <p:cBhvr>
                                        <p:cTn id="18" dur="500"/>
                                        <p:tgtEl>
                                          <p:spTgt spid="3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fade">
                                      <p:cBhvr>
                                        <p:cTn id="23" dur="500"/>
                                        <p:tgtEl>
                                          <p:spTgt spid="2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5"/>
                                        </p:tgtEl>
                                        <p:attrNameLst>
                                          <p:attrName>style.visibility</p:attrName>
                                        </p:attrNameLst>
                                      </p:cBhvr>
                                      <p:to>
                                        <p:strVal val="visible"/>
                                      </p:to>
                                    </p:set>
                                    <p:animEffect transition="in" filter="fade">
                                      <p:cBhvr>
                                        <p:cTn id="26"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p:bldP spid="35"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0843C7AB-B809-533D-E8F8-D58BF58612A5}"/>
              </a:ext>
            </a:extLst>
          </p:cNvPr>
          <p:cNvSpPr txBox="1"/>
          <p:nvPr/>
        </p:nvSpPr>
        <p:spPr>
          <a:xfrm>
            <a:off x="449806" y="2435166"/>
            <a:ext cx="4932091" cy="1938992"/>
          </a:xfrm>
          <a:prstGeom prst="rect">
            <a:avLst/>
          </a:prstGeom>
          <a:noFill/>
        </p:spPr>
        <p:txBody>
          <a:bodyPr wrap="square" rtlCol="0">
            <a:spAutoFit/>
          </a:bodyPr>
          <a:lstStyle/>
          <a:p>
            <a:pPr algn="ctr"/>
            <a:r>
              <a:rPr kumimoji="1" lang="en-US" altLang="ja-JP" sz="6000" b="1">
                <a:solidFill>
                  <a:schemeClr val="bg1"/>
                </a:solidFill>
                <a:latin typeface="Toyota Type Light" panose="020B0302020202020204" pitchFamily="34" charset="0"/>
                <a:cs typeface="Toyota Type Light" panose="020B0302020202020204" pitchFamily="34" charset="0"/>
              </a:rPr>
              <a:t>Thank you for listening</a:t>
            </a:r>
            <a:endParaRPr kumimoji="1" lang="ja-JP" altLang="en-US" sz="6000" b="1">
              <a:solidFill>
                <a:schemeClr val="bg1"/>
              </a:solidFill>
              <a:latin typeface="Toyota Type Light" panose="020B0302020202020204" pitchFamily="34" charset="0"/>
              <a:cs typeface="Toyota Type Light" panose="020B0302020202020204" pitchFamily="34" charset="0"/>
            </a:endParaRPr>
          </a:p>
        </p:txBody>
      </p:sp>
      <p:pic>
        <p:nvPicPr>
          <p:cNvPr id="3" name="図 2">
            <a:extLst>
              <a:ext uri="{FF2B5EF4-FFF2-40B4-BE49-F238E27FC236}">
                <a16:creationId xmlns:a16="http://schemas.microsoft.com/office/drawing/2014/main" id="{3811B226-BD57-77CD-4E33-41A1B18F51DB}"/>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34766" b="54557" l="60615" r="83602"/>
                    </a14:imgEffect>
                  </a14:imgLayer>
                </a14:imgProps>
              </a:ext>
            </a:extLst>
          </a:blip>
          <a:srcRect l="60458" t="32671" r="16159" b="45284"/>
          <a:stretch/>
        </p:blipFill>
        <p:spPr>
          <a:xfrm>
            <a:off x="5832543" y="3137694"/>
            <a:ext cx="6359459" cy="3612179"/>
          </a:xfrm>
          <a:prstGeom prst="rect">
            <a:avLst/>
          </a:prstGeom>
        </p:spPr>
      </p:pic>
    </p:spTree>
    <p:extLst>
      <p:ext uri="{BB962C8B-B14F-4D97-AF65-F5344CB8AC3E}">
        <p14:creationId xmlns:p14="http://schemas.microsoft.com/office/powerpoint/2010/main" val="4268463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2"/>
</p:tagLst>
</file>

<file path=ppt/tags/tag2.xml><?xml version="1.0" encoding="utf-8"?>
<p:tagLst xmlns:a="http://schemas.openxmlformats.org/drawingml/2006/main" xmlns:r="http://schemas.openxmlformats.org/officeDocument/2006/relationships" xmlns:p="http://schemas.openxmlformats.org/presentationml/2006/main">
  <p:tag name="TIMING" val="|3.9"/>
</p:tagLst>
</file>

<file path=ppt/tags/tag3.xml><?xml version="1.0" encoding="utf-8"?>
<p:tagLst xmlns:a="http://schemas.openxmlformats.org/drawingml/2006/main" xmlns:r="http://schemas.openxmlformats.org/officeDocument/2006/relationships" xmlns:p="http://schemas.openxmlformats.org/presentationml/2006/main">
  <p:tag name="TIMING" val="|11.9|2"/>
</p:tagLst>
</file>

<file path=ppt/tags/tag4.xml><?xml version="1.0" encoding="utf-8"?>
<p:tagLst xmlns:a="http://schemas.openxmlformats.org/drawingml/2006/main" xmlns:r="http://schemas.openxmlformats.org/officeDocument/2006/relationships" xmlns:p="http://schemas.openxmlformats.org/presentationml/2006/main">
  <p:tag name="TIMING" val="|1|0.6|1|1.1"/>
</p:tagLst>
</file>

<file path=ppt/tags/tag5.xml><?xml version="1.0" encoding="utf-8"?>
<p:tagLst xmlns:a="http://schemas.openxmlformats.org/drawingml/2006/main" xmlns:r="http://schemas.openxmlformats.org/officeDocument/2006/relationships" xmlns:p="http://schemas.openxmlformats.org/presentationml/2006/main">
  <p:tag name="TIMING" val="|1.3|1.1"/>
</p:tagLst>
</file>

<file path=ppt/tags/tag6.xml><?xml version="1.0" encoding="utf-8"?>
<p:tagLst xmlns:a="http://schemas.openxmlformats.org/drawingml/2006/main" xmlns:r="http://schemas.openxmlformats.org/officeDocument/2006/relationships" xmlns:p="http://schemas.openxmlformats.org/presentationml/2006/main">
  <p:tag name="TIMING" val="|1|0.6|0.6|1.7|1.2"/>
</p:tagLst>
</file>

<file path=ppt/tags/tag7.xml><?xml version="1.0" encoding="utf-8"?>
<p:tagLst xmlns:a="http://schemas.openxmlformats.org/drawingml/2006/main" xmlns:r="http://schemas.openxmlformats.org/officeDocument/2006/relationships" xmlns:p="http://schemas.openxmlformats.org/presentationml/2006/main">
  <p:tag name="TIMING" val="|1|0.6|0.6|1.7|1.2"/>
</p:tagLst>
</file>

<file path=ppt/tags/tag8.xml><?xml version="1.0" encoding="utf-8"?>
<p:tagLst xmlns:a="http://schemas.openxmlformats.org/drawingml/2006/main" xmlns:r="http://schemas.openxmlformats.org/officeDocument/2006/relationships" xmlns:p="http://schemas.openxmlformats.org/presentationml/2006/main">
  <p:tag name="TIMING" val="|0.9|0.9|3.2"/>
</p:tagLst>
</file>

<file path=ppt/tags/tag9.xml><?xml version="1.0" encoding="utf-8"?>
<p:tagLst xmlns:a="http://schemas.openxmlformats.org/drawingml/2006/main" xmlns:r="http://schemas.openxmlformats.org/officeDocument/2006/relationships" xmlns:p="http://schemas.openxmlformats.org/presentationml/2006/main">
  <p:tag name="TIMING" val="|2.1|3|1.1"/>
</p:tagLst>
</file>

<file path=ppt/tags/tag10.xml><?xml version="1.0" encoding="utf-8"?>
<p:tagLst xmlns:a="http://schemas.openxmlformats.org/drawingml/2006/main" xmlns:r="http://schemas.openxmlformats.org/officeDocument/2006/relationships" xmlns:p="http://schemas.openxmlformats.org/presentationml/2006/main">
  <p:tag name="TIMING" val="|1.7|4.1"/>
</p:tagLst>
</file>

<file path=ppt/tags/tag11.xml><?xml version="1.0" encoding="utf-8"?>
<p:tagLst xmlns:a="http://schemas.openxmlformats.org/drawingml/2006/main" xmlns:r="http://schemas.openxmlformats.org/officeDocument/2006/relationships" xmlns:p="http://schemas.openxmlformats.org/presentationml/2006/main">
  <p:tag name="TIMING" val="|1.1|2|1.5"/>
</p:tagLst>
</file>

<file path=ppt/tags/tag12.xml><?xml version="1.0" encoding="utf-8"?>
<p:tagLst xmlns:a="http://schemas.openxmlformats.org/drawingml/2006/main" xmlns:r="http://schemas.openxmlformats.org/officeDocument/2006/relationships" xmlns:p="http://schemas.openxmlformats.org/presentationml/2006/main">
  <p:tag name="TIMING" val="|1.3|4.8|3.3"/>
</p:tagLst>
</file>

<file path=ppt/tags/tag13.xml><?xml version="1.0" encoding="utf-8"?>
<p:tagLst xmlns:a="http://schemas.openxmlformats.org/drawingml/2006/main" xmlns:r="http://schemas.openxmlformats.org/officeDocument/2006/relationships" xmlns:p="http://schemas.openxmlformats.org/presentationml/2006/main">
  <p:tag name="TIMING" val="|0.7|0.8|1.3"/>
</p:tagLst>
</file>

<file path=ppt/tags/tag14.xml><?xml version="1.0" encoding="utf-8"?>
<p:tagLst xmlns:a="http://schemas.openxmlformats.org/drawingml/2006/main" xmlns:r="http://schemas.openxmlformats.org/officeDocument/2006/relationships" xmlns:p="http://schemas.openxmlformats.org/presentationml/2006/main">
  <p:tag name="TIMING" val="|0.8|1|1.7|0.9"/>
</p:tagLst>
</file>

<file path=ppt/tags/tag15.xml><?xml version="1.0" encoding="utf-8"?>
<p:tagLst xmlns:a="http://schemas.openxmlformats.org/drawingml/2006/main" xmlns:r="http://schemas.openxmlformats.org/officeDocument/2006/relationships" xmlns:p="http://schemas.openxmlformats.org/presentationml/2006/main">
  <p:tag name="TIMING" val="|1.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d1c1335e-f582-42a9-b6fe-5e1a16eb9bc8}" enabled="0" method="" siteId="{d1c1335e-f582-42a9-b6fe-5e1a16eb9bc8}" removed="1"/>
</clbl:labelList>
</file>

<file path=docProps/app.xml><?xml version="1.0" encoding="utf-8"?>
<Properties xmlns="http://schemas.openxmlformats.org/officeDocument/2006/extended-properties" xmlns:vt="http://schemas.openxmlformats.org/officeDocument/2006/docPropsVTypes">
  <TotalTime>10560</TotalTime>
  <Words>7584</Words>
  <Application>Microsoft Office PowerPoint</Application>
  <PresentationFormat>ワイド画面</PresentationFormat>
  <Paragraphs>1454</Paragraphs>
  <Slides>61</Slides>
  <Notes>61</Notes>
  <HiddenSlides>0</HiddenSlides>
  <MMClips>4</MMClips>
  <ScaleCrop>false</ScaleCrop>
  <HeadingPairs>
    <vt:vector size="6" baseType="variant">
      <vt:variant>
        <vt:lpstr>使用されているフォント</vt:lpstr>
      </vt:variant>
      <vt:variant>
        <vt:i4>10</vt:i4>
      </vt:variant>
      <vt:variant>
        <vt:lpstr>テーマ</vt:lpstr>
      </vt:variant>
      <vt:variant>
        <vt:i4>1</vt:i4>
      </vt:variant>
      <vt:variant>
        <vt:lpstr>スライド タイトル</vt:lpstr>
      </vt:variant>
      <vt:variant>
        <vt:i4>61</vt:i4>
      </vt:variant>
    </vt:vector>
  </HeadingPairs>
  <TitlesOfParts>
    <vt:vector size="72" baseType="lpstr">
      <vt:lpstr>BIZ UDPゴシック</vt:lpstr>
      <vt:lpstr>Meiryo UI</vt:lpstr>
      <vt:lpstr>Toyota Type</vt:lpstr>
      <vt:lpstr>Toyota Type Light</vt:lpstr>
      <vt:lpstr>Toyota Type Semibold</vt:lpstr>
      <vt:lpstr>游ゴシック</vt:lpstr>
      <vt:lpstr>游明朝</vt:lpstr>
      <vt:lpstr>Aptos Narrow</vt:lpstr>
      <vt:lpstr>Arial</vt:lpstr>
      <vt:lpstr>Calibri</vt:lpstr>
      <vt:lpstr>Office Theme</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Miura, Sho/三浦 翔</dc:creator>
  <cp:keywords/>
  <dc:description>generated using python-pptx</dc:description>
  <cp:lastModifiedBy>Miura, Sho/三浦 翔</cp:lastModifiedBy>
  <cp:revision>17</cp:revision>
  <dcterms:created xsi:type="dcterms:W3CDTF">2013-01-27T09:14:16Z</dcterms:created>
  <dcterms:modified xsi:type="dcterms:W3CDTF">2026-04-02T23:17:05Z</dcterms:modified>
  <cp:category/>
</cp:coreProperties>
</file>